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95" r:id="rId4"/>
    <p:sldId id="296" r:id="rId5"/>
    <p:sldId id="297" r:id="rId6"/>
    <p:sldId id="298" r:id="rId7"/>
    <p:sldId id="300" r:id="rId8"/>
    <p:sldId id="299" r:id="rId9"/>
    <p:sldId id="301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Quantico" panose="020B0604020202020204" charset="0"/>
      <p:regular r:id="rId17"/>
      <p:bold r:id="rId18"/>
      <p:italic r:id="rId19"/>
      <p:boldItalic r:id="rId20"/>
    </p:embeddedFont>
    <p:embeddedFont>
      <p:font typeface="Titillium Web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4C1"/>
    <a:srgbClr val="0B3C4A"/>
    <a:srgbClr val="D2D2D2"/>
    <a:srgbClr val="2E7077"/>
    <a:srgbClr val="93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171DD6-2702-4FCF-BC82-B343C2BCD5F6}">
  <a:tblStyle styleId="{25171DD6-2702-4FCF-BC82-B343C2BCD5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AF98B6-0896-4745-9ED8-C8CFF3DE44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6374" autoAdjust="0"/>
  </p:normalViewPr>
  <p:slideViewPr>
    <p:cSldViewPr snapToGrid="0">
      <p:cViewPr varScale="1">
        <p:scale>
          <a:sx n="143" d="100"/>
          <a:sy n="143" d="100"/>
        </p:scale>
        <p:origin x="6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78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99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6436" cy="5144872"/>
          </a:xfrm>
          <a:custGeom>
            <a:avLst/>
            <a:gdLst/>
            <a:ahLst/>
            <a:cxnLst/>
            <a:rect l="l" t="t" r="r" b="b"/>
            <a:pathLst>
              <a:path w="3464559" h="1948815" extrusionOk="0">
                <a:moveTo>
                  <a:pt x="1162685" y="742315"/>
                </a:moveTo>
                <a:cubicBezTo>
                  <a:pt x="1426846" y="572135"/>
                  <a:pt x="1547496" y="304800"/>
                  <a:pt x="1484630" y="635"/>
                </a:cubicBezTo>
                <a:lnTo>
                  <a:pt x="1482090" y="635"/>
                </a:lnTo>
                <a:cubicBezTo>
                  <a:pt x="1486535" y="20320"/>
                  <a:pt x="1490346" y="44450"/>
                  <a:pt x="1493521" y="70485"/>
                </a:cubicBezTo>
                <a:cubicBezTo>
                  <a:pt x="1530350" y="407035"/>
                  <a:pt x="1348105" y="641985"/>
                  <a:pt x="1092835" y="781050"/>
                </a:cubicBezTo>
                <a:cubicBezTo>
                  <a:pt x="1033145" y="814705"/>
                  <a:pt x="960120" y="843280"/>
                  <a:pt x="897255" y="874395"/>
                </a:cubicBezTo>
                <a:cubicBezTo>
                  <a:pt x="698500" y="972185"/>
                  <a:pt x="528955" y="1082675"/>
                  <a:pt x="391795" y="1240155"/>
                </a:cubicBezTo>
                <a:cubicBezTo>
                  <a:pt x="236220" y="1420495"/>
                  <a:pt x="145415" y="1656715"/>
                  <a:pt x="123825" y="1948180"/>
                </a:cubicBezTo>
                <a:lnTo>
                  <a:pt x="123825" y="1948180"/>
                </a:lnTo>
                <a:cubicBezTo>
                  <a:pt x="152400" y="1689100"/>
                  <a:pt x="210185" y="1506855"/>
                  <a:pt x="313055" y="1349375"/>
                </a:cubicBezTo>
                <a:cubicBezTo>
                  <a:pt x="575945" y="954405"/>
                  <a:pt x="1013460" y="850265"/>
                  <a:pt x="1162685" y="742315"/>
                </a:cubicBezTo>
                <a:close/>
                <a:moveTo>
                  <a:pt x="1208405" y="768350"/>
                </a:moveTo>
                <a:cubicBezTo>
                  <a:pt x="1482090" y="605155"/>
                  <a:pt x="1635760" y="338455"/>
                  <a:pt x="1587500" y="10795"/>
                </a:cubicBezTo>
                <a:cubicBezTo>
                  <a:pt x="1586865" y="7620"/>
                  <a:pt x="1586230" y="3810"/>
                  <a:pt x="1586230" y="635"/>
                </a:cubicBezTo>
                <a:lnTo>
                  <a:pt x="1583055" y="635"/>
                </a:lnTo>
                <a:cubicBezTo>
                  <a:pt x="1583055" y="635"/>
                  <a:pt x="1583055" y="635"/>
                  <a:pt x="1583055" y="1270"/>
                </a:cubicBezTo>
                <a:cubicBezTo>
                  <a:pt x="1588771" y="36195"/>
                  <a:pt x="1593850" y="81280"/>
                  <a:pt x="1593850" y="134620"/>
                </a:cubicBezTo>
                <a:cubicBezTo>
                  <a:pt x="1588771" y="465455"/>
                  <a:pt x="1385571" y="676275"/>
                  <a:pt x="1143000" y="802640"/>
                </a:cubicBezTo>
                <a:cubicBezTo>
                  <a:pt x="1069340" y="842010"/>
                  <a:pt x="980440" y="873125"/>
                  <a:pt x="904875" y="909955"/>
                </a:cubicBezTo>
                <a:cubicBezTo>
                  <a:pt x="687070" y="1014730"/>
                  <a:pt x="492760" y="1145540"/>
                  <a:pt x="355600" y="1339215"/>
                </a:cubicBezTo>
                <a:cubicBezTo>
                  <a:pt x="234950" y="1508760"/>
                  <a:pt x="179705" y="1708785"/>
                  <a:pt x="155575" y="1924685"/>
                </a:cubicBezTo>
                <a:cubicBezTo>
                  <a:pt x="154940" y="1932940"/>
                  <a:pt x="153035" y="1941195"/>
                  <a:pt x="153035" y="1948815"/>
                </a:cubicBezTo>
                <a:lnTo>
                  <a:pt x="156210" y="1948815"/>
                </a:lnTo>
                <a:cubicBezTo>
                  <a:pt x="167005" y="1845310"/>
                  <a:pt x="181610" y="1763395"/>
                  <a:pt x="201930" y="1685290"/>
                </a:cubicBezTo>
                <a:cubicBezTo>
                  <a:pt x="370840" y="1021080"/>
                  <a:pt x="1032510" y="889635"/>
                  <a:pt x="1208405" y="768350"/>
                </a:cubicBezTo>
                <a:close/>
                <a:moveTo>
                  <a:pt x="1312546" y="758190"/>
                </a:moveTo>
                <a:cubicBezTo>
                  <a:pt x="1579880" y="587375"/>
                  <a:pt x="1724660" y="316865"/>
                  <a:pt x="1685925" y="635"/>
                </a:cubicBezTo>
                <a:lnTo>
                  <a:pt x="1683385" y="635"/>
                </a:lnTo>
                <a:cubicBezTo>
                  <a:pt x="1687830" y="34925"/>
                  <a:pt x="1691005" y="81280"/>
                  <a:pt x="1689100" y="133985"/>
                </a:cubicBezTo>
                <a:cubicBezTo>
                  <a:pt x="1671955" y="469265"/>
                  <a:pt x="1462405" y="680720"/>
                  <a:pt x="1223646" y="807085"/>
                </a:cubicBezTo>
                <a:cubicBezTo>
                  <a:pt x="1179196" y="830580"/>
                  <a:pt x="1132840" y="852170"/>
                  <a:pt x="1082675" y="871855"/>
                </a:cubicBezTo>
                <a:cubicBezTo>
                  <a:pt x="732790" y="1004570"/>
                  <a:pt x="488315" y="1180465"/>
                  <a:pt x="348615" y="1404620"/>
                </a:cubicBezTo>
                <a:cubicBezTo>
                  <a:pt x="238760" y="1581785"/>
                  <a:pt x="196215" y="1781810"/>
                  <a:pt x="184785" y="1948180"/>
                </a:cubicBezTo>
                <a:lnTo>
                  <a:pt x="185420" y="1948180"/>
                </a:lnTo>
                <a:cubicBezTo>
                  <a:pt x="207010" y="1772920"/>
                  <a:pt x="234315" y="1593850"/>
                  <a:pt x="348615" y="1409700"/>
                </a:cubicBezTo>
                <a:cubicBezTo>
                  <a:pt x="636905" y="963930"/>
                  <a:pt x="1096646" y="910590"/>
                  <a:pt x="1312546" y="758190"/>
                </a:cubicBezTo>
                <a:close/>
                <a:moveTo>
                  <a:pt x="1169035" y="676910"/>
                </a:moveTo>
                <a:cubicBezTo>
                  <a:pt x="1337946" y="538480"/>
                  <a:pt x="1438275" y="332105"/>
                  <a:pt x="1400810" y="78740"/>
                </a:cubicBezTo>
                <a:cubicBezTo>
                  <a:pt x="1395730" y="50165"/>
                  <a:pt x="1391921" y="21590"/>
                  <a:pt x="1384935" y="635"/>
                </a:cubicBezTo>
                <a:lnTo>
                  <a:pt x="1379221" y="635"/>
                </a:lnTo>
                <a:cubicBezTo>
                  <a:pt x="1456055" y="304165"/>
                  <a:pt x="1341755" y="559435"/>
                  <a:pt x="1098550" y="722630"/>
                </a:cubicBezTo>
                <a:cubicBezTo>
                  <a:pt x="1061085" y="748030"/>
                  <a:pt x="1019810" y="772160"/>
                  <a:pt x="975360" y="794385"/>
                </a:cubicBezTo>
                <a:cubicBezTo>
                  <a:pt x="622935" y="960755"/>
                  <a:pt x="400685" y="1129030"/>
                  <a:pt x="257810" y="1369695"/>
                </a:cubicBezTo>
                <a:cubicBezTo>
                  <a:pt x="156845" y="1543050"/>
                  <a:pt x="114935" y="1722120"/>
                  <a:pt x="89535" y="1929765"/>
                </a:cubicBezTo>
                <a:cubicBezTo>
                  <a:pt x="88265" y="1936750"/>
                  <a:pt x="87630" y="1943100"/>
                  <a:pt x="87630" y="1948815"/>
                </a:cubicBezTo>
                <a:lnTo>
                  <a:pt x="92075" y="1948815"/>
                </a:lnTo>
                <a:cubicBezTo>
                  <a:pt x="109220" y="1834515"/>
                  <a:pt x="123190" y="1727200"/>
                  <a:pt x="151130" y="1637665"/>
                </a:cubicBezTo>
                <a:cubicBezTo>
                  <a:pt x="342900" y="966470"/>
                  <a:pt x="972185" y="860425"/>
                  <a:pt x="1169035" y="676910"/>
                </a:cubicBezTo>
                <a:close/>
                <a:moveTo>
                  <a:pt x="1030605" y="650875"/>
                </a:moveTo>
                <a:cubicBezTo>
                  <a:pt x="1231265" y="472440"/>
                  <a:pt x="1261110" y="227965"/>
                  <a:pt x="1178560" y="635"/>
                </a:cubicBezTo>
                <a:lnTo>
                  <a:pt x="1175385" y="635"/>
                </a:lnTo>
                <a:cubicBezTo>
                  <a:pt x="1190625" y="41910"/>
                  <a:pt x="1201421" y="85090"/>
                  <a:pt x="1207771" y="118110"/>
                </a:cubicBezTo>
                <a:cubicBezTo>
                  <a:pt x="1252855" y="367665"/>
                  <a:pt x="1154430" y="569595"/>
                  <a:pt x="951865" y="709295"/>
                </a:cubicBezTo>
                <a:cubicBezTo>
                  <a:pt x="926465" y="727075"/>
                  <a:pt x="899795" y="743585"/>
                  <a:pt x="870585" y="759460"/>
                </a:cubicBezTo>
                <a:cubicBezTo>
                  <a:pt x="557530" y="932180"/>
                  <a:pt x="371475" y="1082040"/>
                  <a:pt x="243840" y="1265555"/>
                </a:cubicBezTo>
                <a:cubicBezTo>
                  <a:pt x="123825" y="1440180"/>
                  <a:pt x="47625" y="1658620"/>
                  <a:pt x="21590" y="1948180"/>
                </a:cubicBezTo>
                <a:lnTo>
                  <a:pt x="21590" y="1948180"/>
                </a:lnTo>
                <a:cubicBezTo>
                  <a:pt x="59690" y="1642745"/>
                  <a:pt x="123190" y="1440815"/>
                  <a:pt x="251460" y="1259205"/>
                </a:cubicBezTo>
                <a:cubicBezTo>
                  <a:pt x="514985" y="897890"/>
                  <a:pt x="885825" y="791210"/>
                  <a:pt x="1030605" y="650875"/>
                </a:cubicBezTo>
                <a:close/>
                <a:moveTo>
                  <a:pt x="955675" y="1035050"/>
                </a:moveTo>
                <a:cubicBezTo>
                  <a:pt x="1100455" y="967740"/>
                  <a:pt x="1285875" y="924560"/>
                  <a:pt x="1424305" y="849630"/>
                </a:cubicBezTo>
                <a:cubicBezTo>
                  <a:pt x="1666875" y="726440"/>
                  <a:pt x="1883410" y="528320"/>
                  <a:pt x="1959610" y="223520"/>
                </a:cubicBezTo>
                <a:cubicBezTo>
                  <a:pt x="1980565" y="133350"/>
                  <a:pt x="1985646" y="80010"/>
                  <a:pt x="1984375" y="635"/>
                </a:cubicBezTo>
                <a:lnTo>
                  <a:pt x="1981835" y="635"/>
                </a:lnTo>
                <a:cubicBezTo>
                  <a:pt x="1988185" y="438785"/>
                  <a:pt x="1694180" y="748030"/>
                  <a:pt x="1297305" y="904240"/>
                </a:cubicBezTo>
                <a:cubicBezTo>
                  <a:pt x="1157605" y="956945"/>
                  <a:pt x="1005840" y="1001395"/>
                  <a:pt x="887095" y="1064260"/>
                </a:cubicBezTo>
                <a:cubicBezTo>
                  <a:pt x="495300" y="1257935"/>
                  <a:pt x="285750" y="1552575"/>
                  <a:pt x="273685" y="1948180"/>
                </a:cubicBezTo>
                <a:lnTo>
                  <a:pt x="273685" y="1948180"/>
                </a:lnTo>
                <a:cubicBezTo>
                  <a:pt x="300355" y="1496695"/>
                  <a:pt x="537845" y="1223645"/>
                  <a:pt x="955675" y="1035050"/>
                </a:cubicBezTo>
                <a:close/>
                <a:moveTo>
                  <a:pt x="1320165" y="807085"/>
                </a:moveTo>
                <a:cubicBezTo>
                  <a:pt x="1630046" y="637540"/>
                  <a:pt x="1815465" y="351155"/>
                  <a:pt x="1785621" y="635"/>
                </a:cubicBezTo>
                <a:lnTo>
                  <a:pt x="1783080" y="635"/>
                </a:lnTo>
                <a:cubicBezTo>
                  <a:pt x="1784985" y="20320"/>
                  <a:pt x="1786255" y="43815"/>
                  <a:pt x="1786255" y="70485"/>
                </a:cubicBezTo>
                <a:cubicBezTo>
                  <a:pt x="1784985" y="448310"/>
                  <a:pt x="1544955" y="697230"/>
                  <a:pt x="1259840" y="835660"/>
                </a:cubicBezTo>
                <a:cubicBezTo>
                  <a:pt x="1178560" y="876935"/>
                  <a:pt x="1080135" y="908050"/>
                  <a:pt x="993140" y="944880"/>
                </a:cubicBezTo>
                <a:cubicBezTo>
                  <a:pt x="774700" y="1038225"/>
                  <a:pt x="589280" y="1151890"/>
                  <a:pt x="445135" y="1323340"/>
                </a:cubicBezTo>
                <a:cubicBezTo>
                  <a:pt x="328295" y="1461135"/>
                  <a:pt x="256540" y="1637030"/>
                  <a:pt x="227965" y="1830070"/>
                </a:cubicBezTo>
                <a:cubicBezTo>
                  <a:pt x="221615" y="1870075"/>
                  <a:pt x="217170" y="1908810"/>
                  <a:pt x="213360" y="1948180"/>
                </a:cubicBezTo>
                <a:lnTo>
                  <a:pt x="215900" y="1948180"/>
                </a:lnTo>
                <a:cubicBezTo>
                  <a:pt x="230505" y="1801495"/>
                  <a:pt x="257175" y="1619250"/>
                  <a:pt x="365760" y="1439545"/>
                </a:cubicBezTo>
                <a:cubicBezTo>
                  <a:pt x="636905" y="1000125"/>
                  <a:pt x="1139825" y="920750"/>
                  <a:pt x="1320165" y="807085"/>
                </a:cubicBezTo>
                <a:close/>
                <a:moveTo>
                  <a:pt x="1230630" y="967740"/>
                </a:moveTo>
                <a:cubicBezTo>
                  <a:pt x="1319530" y="939800"/>
                  <a:pt x="1398905" y="908050"/>
                  <a:pt x="1474471" y="871220"/>
                </a:cubicBezTo>
                <a:cubicBezTo>
                  <a:pt x="1827530" y="702310"/>
                  <a:pt x="2080896" y="388620"/>
                  <a:pt x="2082165" y="0"/>
                </a:cubicBezTo>
                <a:lnTo>
                  <a:pt x="2081530" y="0"/>
                </a:lnTo>
                <a:cubicBezTo>
                  <a:pt x="2064385" y="457835"/>
                  <a:pt x="1764665" y="763270"/>
                  <a:pt x="1343660" y="925195"/>
                </a:cubicBezTo>
                <a:cubicBezTo>
                  <a:pt x="1207771" y="975360"/>
                  <a:pt x="1030605" y="1023620"/>
                  <a:pt x="901700" y="1091565"/>
                </a:cubicBezTo>
                <a:cubicBezTo>
                  <a:pt x="525780" y="1273810"/>
                  <a:pt x="302895" y="1569085"/>
                  <a:pt x="300355" y="1948180"/>
                </a:cubicBezTo>
                <a:lnTo>
                  <a:pt x="300355" y="1948180"/>
                </a:lnTo>
                <a:cubicBezTo>
                  <a:pt x="322580" y="1429385"/>
                  <a:pt x="676275" y="1136650"/>
                  <a:pt x="1230630" y="967740"/>
                </a:cubicBezTo>
                <a:close/>
                <a:moveTo>
                  <a:pt x="1195071" y="1046480"/>
                </a:moveTo>
                <a:cubicBezTo>
                  <a:pt x="1330325" y="1007110"/>
                  <a:pt x="1464310" y="968375"/>
                  <a:pt x="1579246" y="914400"/>
                </a:cubicBezTo>
                <a:cubicBezTo>
                  <a:pt x="1960880" y="743585"/>
                  <a:pt x="2251710" y="423545"/>
                  <a:pt x="2280921" y="635"/>
                </a:cubicBezTo>
                <a:lnTo>
                  <a:pt x="2277746" y="635"/>
                </a:lnTo>
                <a:cubicBezTo>
                  <a:pt x="2277110" y="14605"/>
                  <a:pt x="2275840" y="30480"/>
                  <a:pt x="2273300" y="48895"/>
                </a:cubicBezTo>
                <a:cubicBezTo>
                  <a:pt x="2211705" y="528320"/>
                  <a:pt x="1842771" y="831215"/>
                  <a:pt x="1410335" y="978535"/>
                </a:cubicBezTo>
                <a:cubicBezTo>
                  <a:pt x="1279525" y="1021715"/>
                  <a:pt x="1112521" y="1062355"/>
                  <a:pt x="986155" y="1122045"/>
                </a:cubicBezTo>
                <a:cubicBezTo>
                  <a:pt x="692150" y="1250315"/>
                  <a:pt x="403225" y="1477645"/>
                  <a:pt x="356870" y="1850390"/>
                </a:cubicBezTo>
                <a:cubicBezTo>
                  <a:pt x="351790" y="1891665"/>
                  <a:pt x="351155" y="1925320"/>
                  <a:pt x="351155" y="1948815"/>
                </a:cubicBezTo>
                <a:lnTo>
                  <a:pt x="353695" y="1948815"/>
                </a:lnTo>
                <a:cubicBezTo>
                  <a:pt x="353695" y="1877060"/>
                  <a:pt x="358775" y="1717675"/>
                  <a:pt x="467360" y="1541145"/>
                </a:cubicBezTo>
                <a:cubicBezTo>
                  <a:pt x="627380" y="1284605"/>
                  <a:pt x="903605" y="1139190"/>
                  <a:pt x="1195071" y="1046480"/>
                </a:cubicBezTo>
                <a:close/>
                <a:moveTo>
                  <a:pt x="1263015" y="992505"/>
                </a:moveTo>
                <a:cubicBezTo>
                  <a:pt x="1346835" y="967740"/>
                  <a:pt x="1422400" y="939800"/>
                  <a:pt x="1495425" y="906780"/>
                </a:cubicBezTo>
                <a:cubicBezTo>
                  <a:pt x="1878965" y="739775"/>
                  <a:pt x="2167255" y="415290"/>
                  <a:pt x="2181225" y="0"/>
                </a:cubicBezTo>
                <a:lnTo>
                  <a:pt x="2180590" y="0"/>
                </a:lnTo>
                <a:cubicBezTo>
                  <a:pt x="2143125" y="546735"/>
                  <a:pt x="1732915" y="866775"/>
                  <a:pt x="1177925" y="1015365"/>
                </a:cubicBezTo>
                <a:cubicBezTo>
                  <a:pt x="638810" y="1185545"/>
                  <a:pt x="323850" y="1515110"/>
                  <a:pt x="328295" y="1947545"/>
                </a:cubicBezTo>
                <a:lnTo>
                  <a:pt x="328295" y="1947545"/>
                </a:lnTo>
                <a:cubicBezTo>
                  <a:pt x="337820" y="1456690"/>
                  <a:pt x="701675" y="1151255"/>
                  <a:pt x="1263015" y="992505"/>
                </a:cubicBezTo>
                <a:close/>
                <a:moveTo>
                  <a:pt x="482600" y="971550"/>
                </a:moveTo>
                <a:cubicBezTo>
                  <a:pt x="714375" y="788035"/>
                  <a:pt x="902970" y="720725"/>
                  <a:pt x="1006475" y="592455"/>
                </a:cubicBezTo>
                <a:cubicBezTo>
                  <a:pt x="1160780" y="415290"/>
                  <a:pt x="1156335" y="191135"/>
                  <a:pt x="1075690" y="635"/>
                </a:cubicBezTo>
                <a:lnTo>
                  <a:pt x="1072515" y="635"/>
                </a:lnTo>
                <a:cubicBezTo>
                  <a:pt x="1089025" y="40005"/>
                  <a:pt x="1102360" y="80645"/>
                  <a:pt x="1109980" y="113030"/>
                </a:cubicBezTo>
                <a:cubicBezTo>
                  <a:pt x="1169035" y="358775"/>
                  <a:pt x="1082040" y="561975"/>
                  <a:pt x="875665" y="705485"/>
                </a:cubicBezTo>
                <a:cubicBezTo>
                  <a:pt x="489585" y="941705"/>
                  <a:pt x="247650" y="1111250"/>
                  <a:pt x="104775" y="1447165"/>
                </a:cubicBezTo>
                <a:cubicBezTo>
                  <a:pt x="58420" y="1558290"/>
                  <a:pt x="22860" y="1685290"/>
                  <a:pt x="635" y="1831975"/>
                </a:cubicBezTo>
                <a:lnTo>
                  <a:pt x="635" y="1849755"/>
                </a:lnTo>
                <a:cubicBezTo>
                  <a:pt x="63500" y="1457325"/>
                  <a:pt x="182245" y="1210945"/>
                  <a:pt x="482600" y="971550"/>
                </a:cubicBezTo>
                <a:close/>
                <a:moveTo>
                  <a:pt x="1353821" y="839470"/>
                </a:moveTo>
                <a:cubicBezTo>
                  <a:pt x="1670050" y="679450"/>
                  <a:pt x="1882775" y="408305"/>
                  <a:pt x="1887855" y="52705"/>
                </a:cubicBezTo>
                <a:cubicBezTo>
                  <a:pt x="1887221" y="38100"/>
                  <a:pt x="1888490" y="15875"/>
                  <a:pt x="1886585" y="635"/>
                </a:cubicBezTo>
                <a:lnTo>
                  <a:pt x="1880871" y="635"/>
                </a:lnTo>
                <a:cubicBezTo>
                  <a:pt x="1880871" y="635"/>
                  <a:pt x="1880871" y="1270"/>
                  <a:pt x="1880871" y="1270"/>
                </a:cubicBezTo>
                <a:cubicBezTo>
                  <a:pt x="1898015" y="332740"/>
                  <a:pt x="1724660" y="602615"/>
                  <a:pt x="1467485" y="767715"/>
                </a:cubicBezTo>
                <a:cubicBezTo>
                  <a:pt x="1337946" y="856615"/>
                  <a:pt x="1172210" y="911225"/>
                  <a:pt x="1020445" y="967740"/>
                </a:cubicBezTo>
                <a:cubicBezTo>
                  <a:pt x="803910" y="1056005"/>
                  <a:pt x="619760" y="1165860"/>
                  <a:pt x="474980" y="1332230"/>
                </a:cubicBezTo>
                <a:cubicBezTo>
                  <a:pt x="329565" y="1499870"/>
                  <a:pt x="271145" y="1687195"/>
                  <a:pt x="248920" y="1869440"/>
                </a:cubicBezTo>
                <a:cubicBezTo>
                  <a:pt x="245745" y="1896745"/>
                  <a:pt x="242570" y="1923415"/>
                  <a:pt x="240665" y="1948180"/>
                </a:cubicBezTo>
                <a:lnTo>
                  <a:pt x="245745" y="1948180"/>
                </a:lnTo>
                <a:cubicBezTo>
                  <a:pt x="260985" y="1810385"/>
                  <a:pt x="280035" y="1636395"/>
                  <a:pt x="391160" y="1455420"/>
                </a:cubicBezTo>
                <a:cubicBezTo>
                  <a:pt x="663575" y="1021080"/>
                  <a:pt x="1175385" y="942975"/>
                  <a:pt x="1353821" y="839470"/>
                </a:cubicBezTo>
                <a:close/>
                <a:moveTo>
                  <a:pt x="847725" y="561340"/>
                </a:moveTo>
                <a:cubicBezTo>
                  <a:pt x="1028065" y="394335"/>
                  <a:pt x="1018540" y="168910"/>
                  <a:pt x="935355" y="0"/>
                </a:cubicBezTo>
                <a:lnTo>
                  <a:pt x="929640" y="0"/>
                </a:lnTo>
                <a:cubicBezTo>
                  <a:pt x="1019810" y="184785"/>
                  <a:pt x="1021080" y="412750"/>
                  <a:pt x="817880" y="580390"/>
                </a:cubicBezTo>
                <a:cubicBezTo>
                  <a:pt x="760730" y="628650"/>
                  <a:pt x="685800" y="666750"/>
                  <a:pt x="632460" y="700405"/>
                </a:cubicBezTo>
                <a:cubicBezTo>
                  <a:pt x="505460" y="777875"/>
                  <a:pt x="403225" y="847090"/>
                  <a:pt x="317500" y="922655"/>
                </a:cubicBezTo>
                <a:cubicBezTo>
                  <a:pt x="161290" y="1059180"/>
                  <a:pt x="53975" y="1224915"/>
                  <a:pt x="635" y="1468120"/>
                </a:cubicBezTo>
                <a:lnTo>
                  <a:pt x="635" y="1495425"/>
                </a:lnTo>
                <a:cubicBezTo>
                  <a:pt x="36195" y="1318895"/>
                  <a:pt x="97790" y="1179830"/>
                  <a:pt x="192405" y="1061085"/>
                </a:cubicBezTo>
                <a:cubicBezTo>
                  <a:pt x="417830" y="784225"/>
                  <a:pt x="725170" y="681355"/>
                  <a:pt x="847725" y="561340"/>
                </a:cubicBezTo>
                <a:close/>
                <a:moveTo>
                  <a:pt x="407035" y="220345"/>
                </a:moveTo>
                <a:cubicBezTo>
                  <a:pt x="454660" y="158115"/>
                  <a:pt x="434340" y="57150"/>
                  <a:pt x="375285" y="0"/>
                </a:cubicBezTo>
                <a:lnTo>
                  <a:pt x="371475" y="0"/>
                </a:lnTo>
                <a:cubicBezTo>
                  <a:pt x="386080" y="14605"/>
                  <a:pt x="399415" y="32385"/>
                  <a:pt x="409575" y="52705"/>
                </a:cubicBezTo>
                <a:cubicBezTo>
                  <a:pt x="467995" y="172085"/>
                  <a:pt x="401955" y="253365"/>
                  <a:pt x="299720" y="292100"/>
                </a:cubicBezTo>
                <a:cubicBezTo>
                  <a:pt x="228600" y="322580"/>
                  <a:pt x="161925" y="342900"/>
                  <a:pt x="105410" y="360680"/>
                </a:cubicBezTo>
                <a:cubicBezTo>
                  <a:pt x="69850" y="373380"/>
                  <a:pt x="27940" y="382270"/>
                  <a:pt x="635" y="395605"/>
                </a:cubicBezTo>
                <a:lnTo>
                  <a:pt x="635" y="398780"/>
                </a:lnTo>
                <a:cubicBezTo>
                  <a:pt x="115570" y="354965"/>
                  <a:pt x="356870" y="301625"/>
                  <a:pt x="407035" y="220345"/>
                </a:cubicBezTo>
                <a:close/>
                <a:moveTo>
                  <a:pt x="1019810" y="442595"/>
                </a:moveTo>
                <a:cubicBezTo>
                  <a:pt x="1108075" y="255270"/>
                  <a:pt x="1031240" y="52070"/>
                  <a:pt x="1005205" y="0"/>
                </a:cubicBezTo>
                <a:lnTo>
                  <a:pt x="1002030" y="0"/>
                </a:lnTo>
                <a:cubicBezTo>
                  <a:pt x="1002665" y="1905"/>
                  <a:pt x="1003935" y="3810"/>
                  <a:pt x="1005205" y="6350"/>
                </a:cubicBezTo>
                <a:cubicBezTo>
                  <a:pt x="1104265" y="233045"/>
                  <a:pt x="1065530" y="450215"/>
                  <a:pt x="896620" y="603250"/>
                </a:cubicBezTo>
                <a:cubicBezTo>
                  <a:pt x="841375" y="655955"/>
                  <a:pt x="762000" y="699135"/>
                  <a:pt x="684530" y="746760"/>
                </a:cubicBezTo>
                <a:cubicBezTo>
                  <a:pt x="299085" y="981710"/>
                  <a:pt x="74295" y="1210310"/>
                  <a:pt x="1270" y="1652270"/>
                </a:cubicBezTo>
                <a:lnTo>
                  <a:pt x="1270" y="1664335"/>
                </a:lnTo>
                <a:cubicBezTo>
                  <a:pt x="38735" y="1448435"/>
                  <a:pt x="106045" y="1283335"/>
                  <a:pt x="211455" y="1143635"/>
                </a:cubicBezTo>
                <a:cubicBezTo>
                  <a:pt x="512445" y="758190"/>
                  <a:pt x="909320" y="711835"/>
                  <a:pt x="1019810" y="442595"/>
                </a:cubicBezTo>
                <a:close/>
                <a:moveTo>
                  <a:pt x="466725" y="258445"/>
                </a:moveTo>
                <a:cubicBezTo>
                  <a:pt x="527050" y="182880"/>
                  <a:pt x="506730" y="67945"/>
                  <a:pt x="443230" y="635"/>
                </a:cubicBezTo>
                <a:lnTo>
                  <a:pt x="440055" y="635"/>
                </a:lnTo>
                <a:cubicBezTo>
                  <a:pt x="454025" y="15875"/>
                  <a:pt x="466725" y="34925"/>
                  <a:pt x="477520" y="57150"/>
                </a:cubicBezTo>
                <a:cubicBezTo>
                  <a:pt x="528320" y="163830"/>
                  <a:pt x="488950" y="246380"/>
                  <a:pt x="422910" y="297180"/>
                </a:cubicBezTo>
                <a:cubicBezTo>
                  <a:pt x="360045" y="342900"/>
                  <a:pt x="262255" y="375920"/>
                  <a:pt x="194945" y="405130"/>
                </a:cubicBezTo>
                <a:cubicBezTo>
                  <a:pt x="116840" y="437515"/>
                  <a:pt x="50800" y="462915"/>
                  <a:pt x="635" y="498475"/>
                </a:cubicBezTo>
                <a:lnTo>
                  <a:pt x="635" y="501650"/>
                </a:lnTo>
                <a:cubicBezTo>
                  <a:pt x="120015" y="415925"/>
                  <a:pt x="402590" y="353060"/>
                  <a:pt x="466725" y="258445"/>
                </a:cubicBezTo>
                <a:close/>
                <a:moveTo>
                  <a:pt x="266065" y="0"/>
                </a:moveTo>
                <a:lnTo>
                  <a:pt x="258445" y="0"/>
                </a:lnTo>
                <a:cubicBezTo>
                  <a:pt x="394335" y="180975"/>
                  <a:pt x="101600" y="205740"/>
                  <a:pt x="635" y="194310"/>
                </a:cubicBezTo>
                <a:lnTo>
                  <a:pt x="635" y="200025"/>
                </a:lnTo>
                <a:cubicBezTo>
                  <a:pt x="18415" y="201930"/>
                  <a:pt x="30480" y="202565"/>
                  <a:pt x="51435" y="202565"/>
                </a:cubicBezTo>
                <a:cubicBezTo>
                  <a:pt x="368935" y="193675"/>
                  <a:pt x="304800" y="46355"/>
                  <a:pt x="266065" y="0"/>
                </a:cubicBezTo>
                <a:close/>
                <a:moveTo>
                  <a:pt x="226060" y="0"/>
                </a:moveTo>
                <a:lnTo>
                  <a:pt x="224790" y="0"/>
                </a:lnTo>
                <a:cubicBezTo>
                  <a:pt x="243205" y="86360"/>
                  <a:pt x="132715" y="92075"/>
                  <a:pt x="64135" y="88265"/>
                </a:cubicBezTo>
                <a:cubicBezTo>
                  <a:pt x="42545" y="86360"/>
                  <a:pt x="20955" y="81915"/>
                  <a:pt x="635" y="76200"/>
                </a:cubicBezTo>
                <a:lnTo>
                  <a:pt x="635" y="79375"/>
                </a:lnTo>
                <a:cubicBezTo>
                  <a:pt x="80645" y="104775"/>
                  <a:pt x="257175" y="99695"/>
                  <a:pt x="226060" y="0"/>
                </a:cubicBezTo>
                <a:close/>
                <a:moveTo>
                  <a:pt x="283210" y="443230"/>
                </a:moveTo>
                <a:cubicBezTo>
                  <a:pt x="358775" y="404495"/>
                  <a:pt x="460375" y="369570"/>
                  <a:pt x="516890" y="306705"/>
                </a:cubicBezTo>
                <a:cubicBezTo>
                  <a:pt x="626745" y="179705"/>
                  <a:pt x="544830" y="41910"/>
                  <a:pt x="511810" y="0"/>
                </a:cubicBezTo>
                <a:lnTo>
                  <a:pt x="508000" y="0"/>
                </a:lnTo>
                <a:cubicBezTo>
                  <a:pt x="509270" y="1270"/>
                  <a:pt x="510540" y="3175"/>
                  <a:pt x="511810" y="5080"/>
                </a:cubicBezTo>
                <a:cubicBezTo>
                  <a:pt x="584835" y="101600"/>
                  <a:pt x="596265" y="231775"/>
                  <a:pt x="495935" y="323215"/>
                </a:cubicBezTo>
                <a:cubicBezTo>
                  <a:pt x="455930" y="360680"/>
                  <a:pt x="397510" y="384810"/>
                  <a:pt x="361315" y="403225"/>
                </a:cubicBezTo>
                <a:cubicBezTo>
                  <a:pt x="234950" y="467360"/>
                  <a:pt x="86995" y="519430"/>
                  <a:pt x="0" y="610870"/>
                </a:cubicBezTo>
                <a:lnTo>
                  <a:pt x="0" y="614045"/>
                </a:lnTo>
                <a:cubicBezTo>
                  <a:pt x="60960" y="548005"/>
                  <a:pt x="159385" y="502285"/>
                  <a:pt x="283210" y="443230"/>
                </a:cubicBezTo>
                <a:close/>
                <a:moveTo>
                  <a:pt x="5715" y="304165"/>
                </a:moveTo>
                <a:cubicBezTo>
                  <a:pt x="74930" y="295275"/>
                  <a:pt x="172720" y="281305"/>
                  <a:pt x="273685" y="239395"/>
                </a:cubicBezTo>
                <a:cubicBezTo>
                  <a:pt x="400685" y="186690"/>
                  <a:pt x="379095" y="69850"/>
                  <a:pt x="309245" y="635"/>
                </a:cubicBezTo>
                <a:cubicBezTo>
                  <a:pt x="309245" y="635"/>
                  <a:pt x="308610" y="635"/>
                  <a:pt x="308610" y="0"/>
                </a:cubicBezTo>
                <a:lnTo>
                  <a:pt x="304800" y="0"/>
                </a:lnTo>
                <a:cubicBezTo>
                  <a:pt x="355600" y="46355"/>
                  <a:pt x="382905" y="127000"/>
                  <a:pt x="343535" y="182880"/>
                </a:cubicBezTo>
                <a:cubicBezTo>
                  <a:pt x="287655" y="264795"/>
                  <a:pt x="70485" y="290830"/>
                  <a:pt x="635" y="301625"/>
                </a:cubicBezTo>
                <a:lnTo>
                  <a:pt x="635" y="304165"/>
                </a:lnTo>
                <a:cubicBezTo>
                  <a:pt x="3175" y="304165"/>
                  <a:pt x="5080" y="303530"/>
                  <a:pt x="5715" y="304165"/>
                </a:cubicBezTo>
                <a:close/>
                <a:moveTo>
                  <a:pt x="808355" y="501650"/>
                </a:moveTo>
                <a:cubicBezTo>
                  <a:pt x="921385" y="385445"/>
                  <a:pt x="951230" y="225425"/>
                  <a:pt x="890270" y="60325"/>
                </a:cubicBezTo>
                <a:cubicBezTo>
                  <a:pt x="889000" y="52705"/>
                  <a:pt x="873125" y="19050"/>
                  <a:pt x="862965" y="635"/>
                </a:cubicBezTo>
                <a:lnTo>
                  <a:pt x="860425" y="635"/>
                </a:lnTo>
                <a:cubicBezTo>
                  <a:pt x="949960" y="170180"/>
                  <a:pt x="946150" y="379730"/>
                  <a:pt x="779780" y="526415"/>
                </a:cubicBezTo>
                <a:cubicBezTo>
                  <a:pt x="715010" y="586105"/>
                  <a:pt x="618490" y="631190"/>
                  <a:pt x="539115" y="681355"/>
                </a:cubicBezTo>
                <a:cubicBezTo>
                  <a:pt x="278130" y="838835"/>
                  <a:pt x="71755" y="1010285"/>
                  <a:pt x="635" y="1310640"/>
                </a:cubicBezTo>
                <a:lnTo>
                  <a:pt x="635" y="1320165"/>
                </a:lnTo>
                <a:cubicBezTo>
                  <a:pt x="34290" y="1183640"/>
                  <a:pt x="90170" y="1073150"/>
                  <a:pt x="171450" y="975995"/>
                </a:cubicBezTo>
                <a:cubicBezTo>
                  <a:pt x="400050" y="713105"/>
                  <a:pt x="690880" y="630555"/>
                  <a:pt x="808355" y="501650"/>
                </a:cubicBezTo>
                <a:close/>
                <a:moveTo>
                  <a:pt x="1220471" y="1072515"/>
                </a:moveTo>
                <a:cubicBezTo>
                  <a:pt x="1384935" y="1027430"/>
                  <a:pt x="1541780" y="982345"/>
                  <a:pt x="1675765" y="916305"/>
                </a:cubicBezTo>
                <a:cubicBezTo>
                  <a:pt x="2052321" y="741045"/>
                  <a:pt x="2342515" y="417830"/>
                  <a:pt x="2381250" y="0"/>
                </a:cubicBezTo>
                <a:lnTo>
                  <a:pt x="2375535" y="0"/>
                </a:lnTo>
                <a:cubicBezTo>
                  <a:pt x="2373630" y="14605"/>
                  <a:pt x="2373630" y="35560"/>
                  <a:pt x="2371725" y="40005"/>
                </a:cubicBezTo>
                <a:cubicBezTo>
                  <a:pt x="2313305" y="455295"/>
                  <a:pt x="2019300" y="749300"/>
                  <a:pt x="1673225" y="911225"/>
                </a:cubicBezTo>
                <a:cubicBezTo>
                  <a:pt x="1526540" y="985520"/>
                  <a:pt x="1343025" y="1029335"/>
                  <a:pt x="1166496" y="1083945"/>
                </a:cubicBezTo>
                <a:cubicBezTo>
                  <a:pt x="810260" y="1200150"/>
                  <a:pt x="405765" y="1449070"/>
                  <a:pt x="375920" y="1893570"/>
                </a:cubicBezTo>
                <a:cubicBezTo>
                  <a:pt x="375285" y="1914525"/>
                  <a:pt x="374650" y="1933575"/>
                  <a:pt x="375920" y="1947545"/>
                </a:cubicBezTo>
                <a:lnTo>
                  <a:pt x="381000" y="1947545"/>
                </a:lnTo>
                <a:cubicBezTo>
                  <a:pt x="381000" y="1946275"/>
                  <a:pt x="381000" y="1945640"/>
                  <a:pt x="381000" y="1945005"/>
                </a:cubicBezTo>
                <a:cubicBezTo>
                  <a:pt x="378460" y="1879600"/>
                  <a:pt x="385445" y="1746885"/>
                  <a:pt x="468630" y="1596390"/>
                </a:cubicBezTo>
                <a:cubicBezTo>
                  <a:pt x="621665" y="1321435"/>
                  <a:pt x="916305" y="1166495"/>
                  <a:pt x="1220471" y="1072515"/>
                </a:cubicBezTo>
                <a:close/>
                <a:moveTo>
                  <a:pt x="753110" y="459105"/>
                </a:moveTo>
                <a:cubicBezTo>
                  <a:pt x="854710" y="351155"/>
                  <a:pt x="876300" y="207010"/>
                  <a:pt x="822325" y="63500"/>
                </a:cubicBezTo>
                <a:cubicBezTo>
                  <a:pt x="822325" y="59055"/>
                  <a:pt x="803910" y="20955"/>
                  <a:pt x="792480" y="635"/>
                </a:cubicBezTo>
                <a:lnTo>
                  <a:pt x="789305" y="635"/>
                </a:lnTo>
                <a:cubicBezTo>
                  <a:pt x="875030" y="151130"/>
                  <a:pt x="877570" y="345440"/>
                  <a:pt x="728345" y="480695"/>
                </a:cubicBezTo>
                <a:cubicBezTo>
                  <a:pt x="671830" y="535305"/>
                  <a:pt x="578485" y="579755"/>
                  <a:pt x="503555" y="624840"/>
                </a:cubicBezTo>
                <a:cubicBezTo>
                  <a:pt x="273685" y="760095"/>
                  <a:pt x="73025" y="901700"/>
                  <a:pt x="0" y="1153160"/>
                </a:cubicBezTo>
                <a:lnTo>
                  <a:pt x="0" y="1160145"/>
                </a:lnTo>
                <a:cubicBezTo>
                  <a:pt x="31750" y="1056005"/>
                  <a:pt x="81280" y="969010"/>
                  <a:pt x="151130" y="891540"/>
                </a:cubicBezTo>
                <a:cubicBezTo>
                  <a:pt x="361315" y="664210"/>
                  <a:pt x="648970" y="579120"/>
                  <a:pt x="753110" y="459105"/>
                </a:cubicBezTo>
                <a:close/>
                <a:moveTo>
                  <a:pt x="375285" y="473710"/>
                </a:moveTo>
                <a:cubicBezTo>
                  <a:pt x="427990" y="445135"/>
                  <a:pt x="498475" y="416560"/>
                  <a:pt x="551180" y="371475"/>
                </a:cubicBezTo>
                <a:cubicBezTo>
                  <a:pt x="710565" y="232410"/>
                  <a:pt x="622300" y="50800"/>
                  <a:pt x="583565" y="635"/>
                </a:cubicBezTo>
                <a:lnTo>
                  <a:pt x="575945" y="635"/>
                </a:lnTo>
                <a:cubicBezTo>
                  <a:pt x="667385" y="123190"/>
                  <a:pt x="661670" y="290195"/>
                  <a:pt x="522605" y="386715"/>
                </a:cubicBezTo>
                <a:cubicBezTo>
                  <a:pt x="345440" y="495300"/>
                  <a:pt x="124460" y="572770"/>
                  <a:pt x="21590" y="701040"/>
                </a:cubicBezTo>
                <a:cubicBezTo>
                  <a:pt x="16510" y="708025"/>
                  <a:pt x="7620" y="718185"/>
                  <a:pt x="635" y="728345"/>
                </a:cubicBezTo>
                <a:lnTo>
                  <a:pt x="635" y="739140"/>
                </a:lnTo>
                <a:cubicBezTo>
                  <a:pt x="71755" y="629285"/>
                  <a:pt x="204470" y="561340"/>
                  <a:pt x="375285" y="473710"/>
                </a:cubicBezTo>
                <a:close/>
                <a:moveTo>
                  <a:pt x="636905" y="381635"/>
                </a:moveTo>
                <a:cubicBezTo>
                  <a:pt x="725805" y="285750"/>
                  <a:pt x="728345" y="156845"/>
                  <a:pt x="680720" y="51435"/>
                </a:cubicBezTo>
                <a:cubicBezTo>
                  <a:pt x="675640" y="41275"/>
                  <a:pt x="664845" y="17145"/>
                  <a:pt x="652145" y="0"/>
                </a:cubicBezTo>
                <a:lnTo>
                  <a:pt x="648335" y="0"/>
                </a:lnTo>
                <a:cubicBezTo>
                  <a:pt x="735330" y="128270"/>
                  <a:pt x="734695" y="299720"/>
                  <a:pt x="603885" y="409575"/>
                </a:cubicBezTo>
                <a:cubicBezTo>
                  <a:pt x="536575" y="465455"/>
                  <a:pt x="459740" y="495300"/>
                  <a:pt x="379095" y="542290"/>
                </a:cubicBezTo>
                <a:cubicBezTo>
                  <a:pt x="232410" y="622300"/>
                  <a:pt x="66040" y="721995"/>
                  <a:pt x="635" y="862965"/>
                </a:cubicBezTo>
                <a:lnTo>
                  <a:pt x="635" y="868680"/>
                </a:lnTo>
                <a:cubicBezTo>
                  <a:pt x="24130" y="821055"/>
                  <a:pt x="55245" y="778510"/>
                  <a:pt x="95250" y="738505"/>
                </a:cubicBezTo>
                <a:cubicBezTo>
                  <a:pt x="262255" y="573405"/>
                  <a:pt x="559435" y="478790"/>
                  <a:pt x="636905" y="381635"/>
                </a:cubicBezTo>
                <a:close/>
                <a:moveTo>
                  <a:pt x="690245" y="426085"/>
                </a:moveTo>
                <a:cubicBezTo>
                  <a:pt x="779145" y="335280"/>
                  <a:pt x="803910" y="208280"/>
                  <a:pt x="760095" y="80645"/>
                </a:cubicBezTo>
                <a:cubicBezTo>
                  <a:pt x="750570" y="53340"/>
                  <a:pt x="737235" y="24765"/>
                  <a:pt x="721995" y="635"/>
                </a:cubicBezTo>
                <a:lnTo>
                  <a:pt x="718185" y="635"/>
                </a:lnTo>
                <a:cubicBezTo>
                  <a:pt x="817245" y="160655"/>
                  <a:pt x="791210" y="343535"/>
                  <a:pt x="655955" y="454025"/>
                </a:cubicBezTo>
                <a:cubicBezTo>
                  <a:pt x="592455" y="507365"/>
                  <a:pt x="492125" y="552450"/>
                  <a:pt x="414020" y="600075"/>
                </a:cubicBezTo>
                <a:cubicBezTo>
                  <a:pt x="243840" y="698500"/>
                  <a:pt x="67310" y="817880"/>
                  <a:pt x="0" y="1003935"/>
                </a:cubicBezTo>
                <a:lnTo>
                  <a:pt x="0" y="1010285"/>
                </a:lnTo>
                <a:cubicBezTo>
                  <a:pt x="28575" y="935355"/>
                  <a:pt x="70485" y="869950"/>
                  <a:pt x="127635" y="810895"/>
                </a:cubicBezTo>
                <a:cubicBezTo>
                  <a:pt x="318770" y="617220"/>
                  <a:pt x="596265" y="530860"/>
                  <a:pt x="690245" y="426085"/>
                </a:cubicBezTo>
                <a:close/>
                <a:moveTo>
                  <a:pt x="1072515" y="685165"/>
                </a:moveTo>
                <a:cubicBezTo>
                  <a:pt x="1295400" y="511175"/>
                  <a:pt x="1360805" y="260350"/>
                  <a:pt x="1281430" y="0"/>
                </a:cubicBezTo>
                <a:lnTo>
                  <a:pt x="1278890" y="0"/>
                </a:lnTo>
                <a:cubicBezTo>
                  <a:pt x="1283335" y="14605"/>
                  <a:pt x="1287780" y="30480"/>
                  <a:pt x="1292225" y="48895"/>
                </a:cubicBezTo>
                <a:cubicBezTo>
                  <a:pt x="1360171" y="342265"/>
                  <a:pt x="1240790" y="568960"/>
                  <a:pt x="1026795" y="715010"/>
                </a:cubicBezTo>
                <a:cubicBezTo>
                  <a:pt x="996950" y="735330"/>
                  <a:pt x="965200" y="755015"/>
                  <a:pt x="930910" y="773430"/>
                </a:cubicBezTo>
                <a:cubicBezTo>
                  <a:pt x="633095" y="923290"/>
                  <a:pt x="427355" y="1076325"/>
                  <a:pt x="296545" y="1253490"/>
                </a:cubicBezTo>
                <a:cubicBezTo>
                  <a:pt x="169545" y="1423670"/>
                  <a:pt x="81915" y="1652270"/>
                  <a:pt x="58420" y="1947545"/>
                </a:cubicBezTo>
                <a:lnTo>
                  <a:pt x="58420" y="1947545"/>
                </a:lnTo>
                <a:cubicBezTo>
                  <a:pt x="89535" y="1664335"/>
                  <a:pt x="157480" y="1457960"/>
                  <a:pt x="274320" y="1288415"/>
                </a:cubicBezTo>
                <a:cubicBezTo>
                  <a:pt x="538480" y="915670"/>
                  <a:pt x="917575" y="815975"/>
                  <a:pt x="1072515" y="685165"/>
                </a:cubicBezTo>
                <a:close/>
                <a:moveTo>
                  <a:pt x="1261746" y="1100455"/>
                </a:moveTo>
                <a:cubicBezTo>
                  <a:pt x="1405890" y="1049655"/>
                  <a:pt x="1545590" y="1003935"/>
                  <a:pt x="1668146" y="941070"/>
                </a:cubicBezTo>
                <a:cubicBezTo>
                  <a:pt x="2029460" y="764540"/>
                  <a:pt x="2357121" y="463550"/>
                  <a:pt x="2454275" y="30480"/>
                </a:cubicBezTo>
                <a:cubicBezTo>
                  <a:pt x="2457450" y="17780"/>
                  <a:pt x="2459355" y="7620"/>
                  <a:pt x="2460625" y="0"/>
                </a:cubicBezTo>
                <a:lnTo>
                  <a:pt x="2457450" y="0"/>
                </a:lnTo>
                <a:cubicBezTo>
                  <a:pt x="2456180" y="6350"/>
                  <a:pt x="2454275" y="14605"/>
                  <a:pt x="2452371" y="24765"/>
                </a:cubicBezTo>
                <a:cubicBezTo>
                  <a:pt x="2357121" y="457835"/>
                  <a:pt x="2030730" y="758825"/>
                  <a:pt x="1672590" y="935355"/>
                </a:cubicBezTo>
                <a:cubicBezTo>
                  <a:pt x="1526540" y="1012190"/>
                  <a:pt x="1343025" y="1062355"/>
                  <a:pt x="1177290" y="1130300"/>
                </a:cubicBezTo>
                <a:cubicBezTo>
                  <a:pt x="861695" y="1260475"/>
                  <a:pt x="494665" y="1511300"/>
                  <a:pt x="490855" y="1904365"/>
                </a:cubicBezTo>
                <a:cubicBezTo>
                  <a:pt x="490855" y="1917700"/>
                  <a:pt x="491490" y="1936115"/>
                  <a:pt x="492760" y="1946910"/>
                </a:cubicBezTo>
                <a:lnTo>
                  <a:pt x="495300" y="1946910"/>
                </a:lnTo>
                <a:cubicBezTo>
                  <a:pt x="488315" y="1867535"/>
                  <a:pt x="495935" y="1724025"/>
                  <a:pt x="598805" y="1564005"/>
                </a:cubicBezTo>
                <a:cubicBezTo>
                  <a:pt x="752475" y="1337310"/>
                  <a:pt x="993775" y="1203325"/>
                  <a:pt x="1261746" y="1100455"/>
                </a:cubicBezTo>
                <a:close/>
                <a:moveTo>
                  <a:pt x="3233421" y="1169035"/>
                </a:moveTo>
                <a:cubicBezTo>
                  <a:pt x="3033396" y="1410335"/>
                  <a:pt x="2895600" y="1665605"/>
                  <a:pt x="2762885" y="1939925"/>
                </a:cubicBezTo>
                <a:cubicBezTo>
                  <a:pt x="2761615" y="1943100"/>
                  <a:pt x="2760346" y="1945640"/>
                  <a:pt x="2759075" y="1948180"/>
                </a:cubicBezTo>
                <a:lnTo>
                  <a:pt x="2764790" y="1948180"/>
                </a:lnTo>
                <a:cubicBezTo>
                  <a:pt x="2765425" y="1946910"/>
                  <a:pt x="2766060" y="1945005"/>
                  <a:pt x="2766696" y="1943735"/>
                </a:cubicBezTo>
                <a:cubicBezTo>
                  <a:pt x="2859405" y="1745615"/>
                  <a:pt x="2999105" y="1496695"/>
                  <a:pt x="3093085" y="1363345"/>
                </a:cubicBezTo>
                <a:cubicBezTo>
                  <a:pt x="3221990" y="1179830"/>
                  <a:pt x="3346450" y="1032510"/>
                  <a:pt x="3463290" y="963930"/>
                </a:cubicBezTo>
                <a:lnTo>
                  <a:pt x="3463290" y="956945"/>
                </a:lnTo>
                <a:cubicBezTo>
                  <a:pt x="3441700" y="969010"/>
                  <a:pt x="3416300" y="988060"/>
                  <a:pt x="3392805" y="1006475"/>
                </a:cubicBezTo>
                <a:cubicBezTo>
                  <a:pt x="3333115" y="1055370"/>
                  <a:pt x="3291840" y="1099185"/>
                  <a:pt x="3233421" y="1169035"/>
                </a:cubicBezTo>
                <a:close/>
                <a:moveTo>
                  <a:pt x="3232785" y="1331595"/>
                </a:moveTo>
                <a:cubicBezTo>
                  <a:pt x="3065780" y="1509395"/>
                  <a:pt x="2956560" y="1699260"/>
                  <a:pt x="2855596" y="1948180"/>
                </a:cubicBezTo>
                <a:lnTo>
                  <a:pt x="2858135" y="1948180"/>
                </a:lnTo>
                <a:cubicBezTo>
                  <a:pt x="2929255" y="1765935"/>
                  <a:pt x="3058160" y="1532890"/>
                  <a:pt x="3148330" y="1432560"/>
                </a:cubicBezTo>
                <a:cubicBezTo>
                  <a:pt x="3253740" y="1311275"/>
                  <a:pt x="3355975" y="1188085"/>
                  <a:pt x="3462655" y="1108710"/>
                </a:cubicBezTo>
                <a:lnTo>
                  <a:pt x="3462655" y="1106805"/>
                </a:lnTo>
                <a:cubicBezTo>
                  <a:pt x="3380105" y="1161415"/>
                  <a:pt x="3317240" y="1238885"/>
                  <a:pt x="3232785" y="1331595"/>
                </a:cubicBezTo>
                <a:close/>
                <a:moveTo>
                  <a:pt x="3216910" y="1617345"/>
                </a:moveTo>
                <a:cubicBezTo>
                  <a:pt x="3136265" y="1691640"/>
                  <a:pt x="3060700" y="1838325"/>
                  <a:pt x="3065146" y="1939925"/>
                </a:cubicBezTo>
                <a:cubicBezTo>
                  <a:pt x="3065780" y="1941830"/>
                  <a:pt x="3065146" y="1945005"/>
                  <a:pt x="3065146" y="1948180"/>
                </a:cubicBezTo>
                <a:lnTo>
                  <a:pt x="3068955" y="1948180"/>
                </a:lnTo>
                <a:cubicBezTo>
                  <a:pt x="3068321" y="1941195"/>
                  <a:pt x="3066415" y="1932305"/>
                  <a:pt x="3067685" y="1925320"/>
                </a:cubicBezTo>
                <a:cubicBezTo>
                  <a:pt x="3068955" y="1879600"/>
                  <a:pt x="3084196" y="1825625"/>
                  <a:pt x="3110865" y="1769110"/>
                </a:cubicBezTo>
                <a:cubicBezTo>
                  <a:pt x="3162935" y="1659890"/>
                  <a:pt x="3228975" y="1599565"/>
                  <a:pt x="3328035" y="1538605"/>
                </a:cubicBezTo>
                <a:cubicBezTo>
                  <a:pt x="3382646" y="1497965"/>
                  <a:pt x="3422015" y="1465580"/>
                  <a:pt x="3462655" y="1428115"/>
                </a:cubicBezTo>
                <a:lnTo>
                  <a:pt x="3462655" y="1424305"/>
                </a:lnTo>
                <a:cubicBezTo>
                  <a:pt x="3458210" y="1428115"/>
                  <a:pt x="3454400" y="1431925"/>
                  <a:pt x="3450590" y="1435100"/>
                </a:cubicBezTo>
                <a:cubicBezTo>
                  <a:pt x="3343910" y="1536065"/>
                  <a:pt x="3260090" y="1574165"/>
                  <a:pt x="3216910" y="1617345"/>
                </a:cubicBezTo>
                <a:close/>
                <a:moveTo>
                  <a:pt x="3391535" y="1827530"/>
                </a:moveTo>
                <a:cubicBezTo>
                  <a:pt x="3367405" y="1853565"/>
                  <a:pt x="3348990" y="1916430"/>
                  <a:pt x="3357246" y="1948180"/>
                </a:cubicBezTo>
                <a:lnTo>
                  <a:pt x="3359785" y="1948180"/>
                </a:lnTo>
                <a:cubicBezTo>
                  <a:pt x="3356610" y="1911985"/>
                  <a:pt x="3364230" y="1875790"/>
                  <a:pt x="3382010" y="1845945"/>
                </a:cubicBezTo>
                <a:cubicBezTo>
                  <a:pt x="3405505" y="1807845"/>
                  <a:pt x="3430905" y="1797050"/>
                  <a:pt x="3463290" y="1789430"/>
                </a:cubicBezTo>
                <a:lnTo>
                  <a:pt x="3463290" y="1785620"/>
                </a:lnTo>
                <a:cubicBezTo>
                  <a:pt x="3435350" y="1790065"/>
                  <a:pt x="3409315" y="1807210"/>
                  <a:pt x="3391535" y="1827530"/>
                </a:cubicBezTo>
                <a:close/>
                <a:moveTo>
                  <a:pt x="3284855" y="1677670"/>
                </a:moveTo>
                <a:cubicBezTo>
                  <a:pt x="3206750" y="1738630"/>
                  <a:pt x="3156585" y="1859915"/>
                  <a:pt x="3166110" y="1948180"/>
                </a:cubicBezTo>
                <a:lnTo>
                  <a:pt x="3168650" y="1948180"/>
                </a:lnTo>
                <a:cubicBezTo>
                  <a:pt x="3163571" y="1898015"/>
                  <a:pt x="3176905" y="1837055"/>
                  <a:pt x="3204846" y="1782445"/>
                </a:cubicBezTo>
                <a:cubicBezTo>
                  <a:pt x="3278505" y="1638300"/>
                  <a:pt x="3375025" y="1647190"/>
                  <a:pt x="3463290" y="1586230"/>
                </a:cubicBezTo>
                <a:lnTo>
                  <a:pt x="3463290" y="1582420"/>
                </a:lnTo>
                <a:cubicBezTo>
                  <a:pt x="3463290" y="1582420"/>
                  <a:pt x="3463290" y="1582420"/>
                  <a:pt x="3463290" y="1582420"/>
                </a:cubicBezTo>
                <a:cubicBezTo>
                  <a:pt x="3405505" y="1623695"/>
                  <a:pt x="3324860" y="1642745"/>
                  <a:pt x="3284855" y="1677670"/>
                </a:cubicBezTo>
                <a:close/>
                <a:moveTo>
                  <a:pt x="3277235" y="1837055"/>
                </a:moveTo>
                <a:cubicBezTo>
                  <a:pt x="3263900" y="1871345"/>
                  <a:pt x="3258185" y="1908810"/>
                  <a:pt x="3261360" y="1945005"/>
                </a:cubicBezTo>
                <a:cubicBezTo>
                  <a:pt x="3261360" y="1945640"/>
                  <a:pt x="3261360" y="1946910"/>
                  <a:pt x="3261996" y="1948180"/>
                </a:cubicBezTo>
                <a:lnTo>
                  <a:pt x="3267075" y="1948180"/>
                </a:lnTo>
                <a:cubicBezTo>
                  <a:pt x="3267075" y="1947545"/>
                  <a:pt x="3267075" y="1947545"/>
                  <a:pt x="3267075" y="1946910"/>
                </a:cubicBezTo>
                <a:cubicBezTo>
                  <a:pt x="3258821" y="1864995"/>
                  <a:pt x="3299460" y="1768475"/>
                  <a:pt x="3375660" y="1731010"/>
                </a:cubicBezTo>
                <a:cubicBezTo>
                  <a:pt x="3399790" y="1718310"/>
                  <a:pt x="3434715" y="1715135"/>
                  <a:pt x="3463290" y="1708785"/>
                </a:cubicBezTo>
                <a:lnTo>
                  <a:pt x="3463290" y="1703070"/>
                </a:lnTo>
                <a:cubicBezTo>
                  <a:pt x="3440430" y="1708150"/>
                  <a:pt x="3415030" y="1711325"/>
                  <a:pt x="3393440" y="1717675"/>
                </a:cubicBezTo>
                <a:cubicBezTo>
                  <a:pt x="3341371" y="1734185"/>
                  <a:pt x="3296921" y="1783715"/>
                  <a:pt x="3277235" y="1837055"/>
                </a:cubicBezTo>
                <a:close/>
                <a:moveTo>
                  <a:pt x="2953385" y="1438910"/>
                </a:moveTo>
                <a:cubicBezTo>
                  <a:pt x="2814321" y="1683385"/>
                  <a:pt x="2722246" y="1843405"/>
                  <a:pt x="2665096" y="1948180"/>
                </a:cubicBezTo>
                <a:lnTo>
                  <a:pt x="2665730" y="1948180"/>
                </a:lnTo>
                <a:cubicBezTo>
                  <a:pt x="2766696" y="1779905"/>
                  <a:pt x="2907030" y="1519555"/>
                  <a:pt x="3039746" y="1292860"/>
                </a:cubicBezTo>
                <a:cubicBezTo>
                  <a:pt x="3157221" y="1090930"/>
                  <a:pt x="3305175" y="905510"/>
                  <a:pt x="3462655" y="820420"/>
                </a:cubicBezTo>
                <a:lnTo>
                  <a:pt x="3462655" y="817245"/>
                </a:lnTo>
                <a:cubicBezTo>
                  <a:pt x="3453130" y="822325"/>
                  <a:pt x="3442335" y="829310"/>
                  <a:pt x="3433446" y="833755"/>
                </a:cubicBezTo>
                <a:cubicBezTo>
                  <a:pt x="3241040" y="955675"/>
                  <a:pt x="3099435" y="1175385"/>
                  <a:pt x="2953385" y="1438910"/>
                </a:cubicBezTo>
                <a:close/>
                <a:moveTo>
                  <a:pt x="2828290" y="846455"/>
                </a:moveTo>
                <a:cubicBezTo>
                  <a:pt x="2789555" y="960755"/>
                  <a:pt x="2766060" y="1068705"/>
                  <a:pt x="2713355" y="1180465"/>
                </a:cubicBezTo>
                <a:cubicBezTo>
                  <a:pt x="2584450" y="1471930"/>
                  <a:pt x="2338071" y="1789430"/>
                  <a:pt x="2098040" y="1948180"/>
                </a:cubicBezTo>
                <a:lnTo>
                  <a:pt x="2104390" y="1948180"/>
                </a:lnTo>
                <a:cubicBezTo>
                  <a:pt x="2118996" y="1939290"/>
                  <a:pt x="2133600" y="1925955"/>
                  <a:pt x="2149475" y="1915795"/>
                </a:cubicBezTo>
                <a:cubicBezTo>
                  <a:pt x="2368550" y="1748155"/>
                  <a:pt x="2565400" y="1492250"/>
                  <a:pt x="2693671" y="1228725"/>
                </a:cubicBezTo>
                <a:cubicBezTo>
                  <a:pt x="2781300" y="1054735"/>
                  <a:pt x="2800350" y="908685"/>
                  <a:pt x="2856865" y="780415"/>
                </a:cubicBezTo>
                <a:cubicBezTo>
                  <a:pt x="2975610" y="497205"/>
                  <a:pt x="3220085" y="230505"/>
                  <a:pt x="3462655" y="125730"/>
                </a:cubicBezTo>
                <a:lnTo>
                  <a:pt x="3462655" y="124460"/>
                </a:lnTo>
                <a:cubicBezTo>
                  <a:pt x="3194685" y="229235"/>
                  <a:pt x="2924810" y="564515"/>
                  <a:pt x="2828290" y="846455"/>
                </a:cubicBezTo>
                <a:close/>
                <a:moveTo>
                  <a:pt x="2940685" y="968375"/>
                </a:moveTo>
                <a:cubicBezTo>
                  <a:pt x="2904490" y="1043940"/>
                  <a:pt x="2884171" y="1115060"/>
                  <a:pt x="2855596" y="1181100"/>
                </a:cubicBezTo>
                <a:cubicBezTo>
                  <a:pt x="2752725" y="1428115"/>
                  <a:pt x="2547621" y="1745615"/>
                  <a:pt x="2354580" y="1946275"/>
                </a:cubicBezTo>
                <a:cubicBezTo>
                  <a:pt x="2353946" y="1946910"/>
                  <a:pt x="2353310" y="1947545"/>
                  <a:pt x="2352675" y="1948180"/>
                </a:cubicBezTo>
                <a:lnTo>
                  <a:pt x="2354580" y="1948180"/>
                </a:lnTo>
                <a:cubicBezTo>
                  <a:pt x="2411096" y="1895475"/>
                  <a:pt x="2468246" y="1821815"/>
                  <a:pt x="2530475" y="1741170"/>
                </a:cubicBezTo>
                <a:cubicBezTo>
                  <a:pt x="2860040" y="1287780"/>
                  <a:pt x="2863850" y="1127760"/>
                  <a:pt x="2952750" y="949325"/>
                </a:cubicBezTo>
                <a:cubicBezTo>
                  <a:pt x="3054985" y="734695"/>
                  <a:pt x="3258821" y="491490"/>
                  <a:pt x="3463290" y="404495"/>
                </a:cubicBezTo>
                <a:lnTo>
                  <a:pt x="3463290" y="401320"/>
                </a:lnTo>
                <a:cubicBezTo>
                  <a:pt x="3246121" y="494665"/>
                  <a:pt x="3044190" y="744220"/>
                  <a:pt x="2940685" y="968375"/>
                </a:cubicBezTo>
                <a:close/>
                <a:moveTo>
                  <a:pt x="2931796" y="800100"/>
                </a:moveTo>
                <a:cubicBezTo>
                  <a:pt x="2886710" y="881380"/>
                  <a:pt x="2845435" y="1006475"/>
                  <a:pt x="2824480" y="1073150"/>
                </a:cubicBezTo>
                <a:cubicBezTo>
                  <a:pt x="2800985" y="1139825"/>
                  <a:pt x="2772410" y="1207135"/>
                  <a:pt x="2738121" y="1276350"/>
                </a:cubicBezTo>
                <a:cubicBezTo>
                  <a:pt x="2648585" y="1453515"/>
                  <a:pt x="2555875" y="1593215"/>
                  <a:pt x="2427605" y="1746250"/>
                </a:cubicBezTo>
                <a:cubicBezTo>
                  <a:pt x="2358390" y="1828165"/>
                  <a:pt x="2289810" y="1896745"/>
                  <a:pt x="2228850" y="1947545"/>
                </a:cubicBezTo>
                <a:lnTo>
                  <a:pt x="2237740" y="1947545"/>
                </a:lnTo>
                <a:cubicBezTo>
                  <a:pt x="2239010" y="1946275"/>
                  <a:pt x="2240280" y="1945005"/>
                  <a:pt x="2242185" y="1943735"/>
                </a:cubicBezTo>
                <a:cubicBezTo>
                  <a:pt x="2452371" y="1760220"/>
                  <a:pt x="2644775" y="1490980"/>
                  <a:pt x="2770505" y="1220470"/>
                </a:cubicBezTo>
                <a:cubicBezTo>
                  <a:pt x="2823846" y="1114425"/>
                  <a:pt x="2855596" y="966470"/>
                  <a:pt x="2919730" y="836295"/>
                </a:cubicBezTo>
                <a:cubicBezTo>
                  <a:pt x="3041650" y="581660"/>
                  <a:pt x="3267075" y="346710"/>
                  <a:pt x="3463290" y="267335"/>
                </a:cubicBezTo>
                <a:lnTo>
                  <a:pt x="3463290" y="261620"/>
                </a:lnTo>
                <a:cubicBezTo>
                  <a:pt x="3247390" y="348615"/>
                  <a:pt x="3039110" y="591185"/>
                  <a:pt x="2931796" y="800100"/>
                </a:cubicBezTo>
                <a:close/>
                <a:moveTo>
                  <a:pt x="3079750" y="1060450"/>
                </a:moveTo>
                <a:cubicBezTo>
                  <a:pt x="3014346" y="1162050"/>
                  <a:pt x="2974975" y="1257300"/>
                  <a:pt x="2929255" y="1341755"/>
                </a:cubicBezTo>
                <a:cubicBezTo>
                  <a:pt x="2837180" y="1518920"/>
                  <a:pt x="2684146" y="1772285"/>
                  <a:pt x="2568575" y="1948180"/>
                </a:cubicBezTo>
                <a:lnTo>
                  <a:pt x="2571750" y="1948180"/>
                </a:lnTo>
                <a:cubicBezTo>
                  <a:pt x="2600960" y="1904365"/>
                  <a:pt x="2631440" y="1856740"/>
                  <a:pt x="2665096" y="1804035"/>
                </a:cubicBezTo>
                <a:cubicBezTo>
                  <a:pt x="2826385" y="1550035"/>
                  <a:pt x="2929890" y="1349375"/>
                  <a:pt x="3037840" y="1136650"/>
                </a:cubicBezTo>
                <a:cubicBezTo>
                  <a:pt x="3132455" y="966470"/>
                  <a:pt x="3296921" y="760730"/>
                  <a:pt x="3463925" y="681355"/>
                </a:cubicBezTo>
                <a:lnTo>
                  <a:pt x="3463925" y="678180"/>
                </a:lnTo>
                <a:cubicBezTo>
                  <a:pt x="3321050" y="742950"/>
                  <a:pt x="3167380" y="920115"/>
                  <a:pt x="3079750" y="1060450"/>
                </a:cubicBezTo>
                <a:close/>
                <a:moveTo>
                  <a:pt x="2969260" y="1089025"/>
                </a:moveTo>
                <a:cubicBezTo>
                  <a:pt x="2854325" y="1372235"/>
                  <a:pt x="2668271" y="1689735"/>
                  <a:pt x="2463800" y="1948180"/>
                </a:cubicBezTo>
                <a:lnTo>
                  <a:pt x="2467610" y="1948180"/>
                </a:lnTo>
                <a:cubicBezTo>
                  <a:pt x="2507615" y="1898015"/>
                  <a:pt x="2551430" y="1838960"/>
                  <a:pt x="2597150" y="1772285"/>
                </a:cubicBezTo>
                <a:cubicBezTo>
                  <a:pt x="2827021" y="1434465"/>
                  <a:pt x="2874010" y="1306195"/>
                  <a:pt x="2993390" y="1047115"/>
                </a:cubicBezTo>
                <a:cubicBezTo>
                  <a:pt x="3103880" y="831850"/>
                  <a:pt x="3278505" y="632460"/>
                  <a:pt x="3463290" y="541020"/>
                </a:cubicBezTo>
                <a:lnTo>
                  <a:pt x="3463290" y="539750"/>
                </a:lnTo>
                <a:cubicBezTo>
                  <a:pt x="3260090" y="629920"/>
                  <a:pt x="3067685" y="878840"/>
                  <a:pt x="2969260" y="1089025"/>
                </a:cubicBezTo>
                <a:close/>
                <a:moveTo>
                  <a:pt x="3280410" y="1435100"/>
                </a:moveTo>
                <a:cubicBezTo>
                  <a:pt x="3241675" y="1473200"/>
                  <a:pt x="3198496" y="1507490"/>
                  <a:pt x="3166110" y="1541780"/>
                </a:cubicBezTo>
                <a:cubicBezTo>
                  <a:pt x="3075940" y="1634490"/>
                  <a:pt x="2959735" y="1823720"/>
                  <a:pt x="2961640" y="1946275"/>
                </a:cubicBezTo>
                <a:cubicBezTo>
                  <a:pt x="2961640" y="1946910"/>
                  <a:pt x="2961640" y="1947545"/>
                  <a:pt x="2961640" y="1948180"/>
                </a:cubicBezTo>
                <a:lnTo>
                  <a:pt x="2964815" y="1948180"/>
                </a:lnTo>
                <a:cubicBezTo>
                  <a:pt x="2962275" y="1902460"/>
                  <a:pt x="2981960" y="1834515"/>
                  <a:pt x="3020696" y="1757045"/>
                </a:cubicBezTo>
                <a:cubicBezTo>
                  <a:pt x="3079115" y="1640840"/>
                  <a:pt x="3152775" y="1550670"/>
                  <a:pt x="3245485" y="1472565"/>
                </a:cubicBezTo>
                <a:cubicBezTo>
                  <a:pt x="3317875" y="1405890"/>
                  <a:pt x="3394710" y="1325245"/>
                  <a:pt x="3464560" y="1264285"/>
                </a:cubicBezTo>
                <a:lnTo>
                  <a:pt x="3464560" y="1261110"/>
                </a:lnTo>
                <a:cubicBezTo>
                  <a:pt x="3461385" y="1263650"/>
                  <a:pt x="3458210" y="1266190"/>
                  <a:pt x="3455035" y="1268730"/>
                </a:cubicBezTo>
                <a:cubicBezTo>
                  <a:pt x="3395980" y="1318260"/>
                  <a:pt x="3334385" y="1384300"/>
                  <a:pt x="3280410" y="1435100"/>
                </a:cubicBezTo>
                <a:close/>
                <a:moveTo>
                  <a:pt x="1610996" y="1073150"/>
                </a:moveTo>
                <a:cubicBezTo>
                  <a:pt x="1682115" y="1026795"/>
                  <a:pt x="1774190" y="989965"/>
                  <a:pt x="1901825" y="917575"/>
                </a:cubicBezTo>
                <a:cubicBezTo>
                  <a:pt x="2447290" y="601345"/>
                  <a:pt x="2646046" y="154305"/>
                  <a:pt x="2706371" y="635"/>
                </a:cubicBezTo>
                <a:lnTo>
                  <a:pt x="2706371" y="635"/>
                </a:lnTo>
                <a:cubicBezTo>
                  <a:pt x="2609850" y="215900"/>
                  <a:pt x="2390140" y="692150"/>
                  <a:pt x="1736090" y="1001395"/>
                </a:cubicBezTo>
                <a:cubicBezTo>
                  <a:pt x="1707515" y="1015365"/>
                  <a:pt x="1680210" y="1029970"/>
                  <a:pt x="1652271" y="1045845"/>
                </a:cubicBezTo>
                <a:cubicBezTo>
                  <a:pt x="1356996" y="1212215"/>
                  <a:pt x="1123950" y="1468120"/>
                  <a:pt x="958850" y="1791335"/>
                </a:cubicBezTo>
                <a:cubicBezTo>
                  <a:pt x="930910" y="1847850"/>
                  <a:pt x="901700" y="1903095"/>
                  <a:pt x="885190" y="1948180"/>
                </a:cubicBezTo>
                <a:lnTo>
                  <a:pt x="886460" y="1948180"/>
                </a:lnTo>
                <a:cubicBezTo>
                  <a:pt x="942340" y="1832610"/>
                  <a:pt x="1014095" y="1671955"/>
                  <a:pt x="1136015" y="1510665"/>
                </a:cubicBezTo>
                <a:cubicBezTo>
                  <a:pt x="1267460" y="1332230"/>
                  <a:pt x="1424305" y="1186815"/>
                  <a:pt x="1610996" y="1073150"/>
                </a:cubicBezTo>
                <a:close/>
                <a:moveTo>
                  <a:pt x="1993900" y="906145"/>
                </a:moveTo>
                <a:cubicBezTo>
                  <a:pt x="2491740" y="576580"/>
                  <a:pt x="2688590" y="190500"/>
                  <a:pt x="2791460" y="0"/>
                </a:cubicBezTo>
                <a:lnTo>
                  <a:pt x="2787015" y="0"/>
                </a:lnTo>
                <a:cubicBezTo>
                  <a:pt x="2724150" y="110490"/>
                  <a:pt x="2709546" y="142240"/>
                  <a:pt x="2641600" y="248285"/>
                </a:cubicBezTo>
                <a:cubicBezTo>
                  <a:pt x="2512060" y="447040"/>
                  <a:pt x="2298065" y="712470"/>
                  <a:pt x="1945640" y="930275"/>
                </a:cubicBezTo>
                <a:cubicBezTo>
                  <a:pt x="1729105" y="1054100"/>
                  <a:pt x="1616710" y="1134110"/>
                  <a:pt x="1475740" y="1275080"/>
                </a:cubicBezTo>
                <a:cubicBezTo>
                  <a:pt x="1257935" y="1492885"/>
                  <a:pt x="1117600" y="1745615"/>
                  <a:pt x="1018540" y="1939925"/>
                </a:cubicBezTo>
                <a:cubicBezTo>
                  <a:pt x="1017270" y="1942465"/>
                  <a:pt x="1016000" y="1945005"/>
                  <a:pt x="1014095" y="1947545"/>
                </a:cubicBezTo>
                <a:lnTo>
                  <a:pt x="1020445" y="1947545"/>
                </a:lnTo>
                <a:cubicBezTo>
                  <a:pt x="1020445" y="1946910"/>
                  <a:pt x="1021080" y="1946275"/>
                  <a:pt x="1021080" y="1945640"/>
                </a:cubicBezTo>
                <a:cubicBezTo>
                  <a:pt x="1361440" y="1257935"/>
                  <a:pt x="1713230" y="1073785"/>
                  <a:pt x="1993900" y="906145"/>
                </a:cubicBezTo>
                <a:close/>
                <a:moveTo>
                  <a:pt x="2329815" y="1649095"/>
                </a:moveTo>
                <a:cubicBezTo>
                  <a:pt x="2762885" y="1156970"/>
                  <a:pt x="2713355" y="883285"/>
                  <a:pt x="2832100" y="643890"/>
                </a:cubicBezTo>
                <a:cubicBezTo>
                  <a:pt x="2945130" y="386080"/>
                  <a:pt x="3192780" y="109220"/>
                  <a:pt x="3435985" y="0"/>
                </a:cubicBezTo>
                <a:lnTo>
                  <a:pt x="3429000" y="0"/>
                </a:lnTo>
                <a:cubicBezTo>
                  <a:pt x="3360421" y="28575"/>
                  <a:pt x="3284221" y="85090"/>
                  <a:pt x="3228975" y="128270"/>
                </a:cubicBezTo>
                <a:cubicBezTo>
                  <a:pt x="3028315" y="290195"/>
                  <a:pt x="2857500" y="525780"/>
                  <a:pt x="2775585" y="784860"/>
                </a:cubicBezTo>
                <a:cubicBezTo>
                  <a:pt x="2734310" y="935990"/>
                  <a:pt x="2700021" y="1075055"/>
                  <a:pt x="2625725" y="1216660"/>
                </a:cubicBezTo>
                <a:cubicBezTo>
                  <a:pt x="2484755" y="1506220"/>
                  <a:pt x="2204085" y="1824990"/>
                  <a:pt x="1950085" y="1947545"/>
                </a:cubicBezTo>
                <a:lnTo>
                  <a:pt x="1954530" y="1947545"/>
                </a:lnTo>
                <a:cubicBezTo>
                  <a:pt x="2065655" y="1899920"/>
                  <a:pt x="2219960" y="1768475"/>
                  <a:pt x="2329815" y="1649095"/>
                </a:cubicBezTo>
                <a:close/>
                <a:moveTo>
                  <a:pt x="2124075" y="863600"/>
                </a:moveTo>
                <a:cubicBezTo>
                  <a:pt x="2499996" y="572135"/>
                  <a:pt x="2682875" y="287655"/>
                  <a:pt x="2873375" y="0"/>
                </a:cubicBezTo>
                <a:lnTo>
                  <a:pt x="2869565" y="0"/>
                </a:lnTo>
                <a:cubicBezTo>
                  <a:pt x="2856230" y="19050"/>
                  <a:pt x="2840355" y="43180"/>
                  <a:pt x="2821305" y="73025"/>
                </a:cubicBezTo>
                <a:cubicBezTo>
                  <a:pt x="2560955" y="481965"/>
                  <a:pt x="2299971" y="756285"/>
                  <a:pt x="1915796" y="1007745"/>
                </a:cubicBezTo>
                <a:cubicBezTo>
                  <a:pt x="1550035" y="1270635"/>
                  <a:pt x="1331596" y="1624965"/>
                  <a:pt x="1144271" y="1947545"/>
                </a:cubicBezTo>
                <a:lnTo>
                  <a:pt x="1147446" y="1947545"/>
                </a:lnTo>
                <a:cubicBezTo>
                  <a:pt x="1159510" y="1927225"/>
                  <a:pt x="1172210" y="1906270"/>
                  <a:pt x="1185546" y="1883410"/>
                </a:cubicBezTo>
                <a:cubicBezTo>
                  <a:pt x="1607821" y="1151255"/>
                  <a:pt x="1903096" y="1035685"/>
                  <a:pt x="2124075" y="863600"/>
                </a:cubicBezTo>
                <a:close/>
                <a:moveTo>
                  <a:pt x="1897380" y="883285"/>
                </a:moveTo>
                <a:cubicBezTo>
                  <a:pt x="2282825" y="659130"/>
                  <a:pt x="2513330" y="342265"/>
                  <a:pt x="2626996" y="635"/>
                </a:cubicBezTo>
                <a:lnTo>
                  <a:pt x="2624455" y="635"/>
                </a:lnTo>
                <a:cubicBezTo>
                  <a:pt x="2618740" y="16510"/>
                  <a:pt x="2616835" y="22225"/>
                  <a:pt x="2611755" y="37465"/>
                </a:cubicBezTo>
                <a:cubicBezTo>
                  <a:pt x="2470785" y="432435"/>
                  <a:pt x="2189480" y="727075"/>
                  <a:pt x="1833246" y="916940"/>
                </a:cubicBezTo>
                <a:cubicBezTo>
                  <a:pt x="1715771" y="981710"/>
                  <a:pt x="1581785" y="1025525"/>
                  <a:pt x="1470660" y="1089660"/>
                </a:cubicBezTo>
                <a:cubicBezTo>
                  <a:pt x="1137285" y="1274445"/>
                  <a:pt x="910590" y="1557655"/>
                  <a:pt x="771525" y="1899920"/>
                </a:cubicBezTo>
                <a:cubicBezTo>
                  <a:pt x="764540" y="1917065"/>
                  <a:pt x="758190" y="1932940"/>
                  <a:pt x="751840" y="1948815"/>
                </a:cubicBezTo>
                <a:lnTo>
                  <a:pt x="754380" y="1948815"/>
                </a:lnTo>
                <a:cubicBezTo>
                  <a:pt x="798830" y="1838325"/>
                  <a:pt x="861060" y="1692275"/>
                  <a:pt x="965835" y="1544955"/>
                </a:cubicBezTo>
                <a:cubicBezTo>
                  <a:pt x="1308735" y="1069975"/>
                  <a:pt x="1666875" y="1028700"/>
                  <a:pt x="1897380" y="883285"/>
                </a:cubicBezTo>
                <a:close/>
                <a:moveTo>
                  <a:pt x="1822450" y="892810"/>
                </a:moveTo>
                <a:cubicBezTo>
                  <a:pt x="2157096" y="714375"/>
                  <a:pt x="2433321" y="420370"/>
                  <a:pt x="2538096" y="23495"/>
                </a:cubicBezTo>
                <a:cubicBezTo>
                  <a:pt x="2541271" y="13335"/>
                  <a:pt x="2543175" y="5715"/>
                  <a:pt x="2544446" y="0"/>
                </a:cubicBezTo>
                <a:lnTo>
                  <a:pt x="2541271" y="0"/>
                </a:lnTo>
                <a:cubicBezTo>
                  <a:pt x="2540000" y="3810"/>
                  <a:pt x="2538730" y="8255"/>
                  <a:pt x="2537460" y="13970"/>
                </a:cubicBezTo>
                <a:cubicBezTo>
                  <a:pt x="2429510" y="428625"/>
                  <a:pt x="2138680" y="735330"/>
                  <a:pt x="1762760" y="920115"/>
                </a:cubicBezTo>
                <a:cubicBezTo>
                  <a:pt x="1629410" y="989330"/>
                  <a:pt x="1470025" y="1031240"/>
                  <a:pt x="1341755" y="1097915"/>
                </a:cubicBezTo>
                <a:cubicBezTo>
                  <a:pt x="995680" y="1270635"/>
                  <a:pt x="756920" y="1551940"/>
                  <a:pt x="630555" y="1906905"/>
                </a:cubicBezTo>
                <a:cubicBezTo>
                  <a:pt x="625475" y="1920875"/>
                  <a:pt x="621030" y="1934210"/>
                  <a:pt x="616585" y="1947545"/>
                </a:cubicBezTo>
                <a:lnTo>
                  <a:pt x="619125" y="1947545"/>
                </a:lnTo>
                <a:cubicBezTo>
                  <a:pt x="655320" y="1844675"/>
                  <a:pt x="706755" y="1712595"/>
                  <a:pt x="796290" y="1579245"/>
                </a:cubicBezTo>
                <a:cubicBezTo>
                  <a:pt x="1151255" y="1065530"/>
                  <a:pt x="1550035" y="1052195"/>
                  <a:pt x="1822450" y="892810"/>
                </a:cubicBezTo>
                <a:close/>
                <a:moveTo>
                  <a:pt x="2179955" y="880745"/>
                </a:moveTo>
                <a:cubicBezTo>
                  <a:pt x="2495550" y="612140"/>
                  <a:pt x="2707640" y="328930"/>
                  <a:pt x="2842896" y="146685"/>
                </a:cubicBezTo>
                <a:cubicBezTo>
                  <a:pt x="2870200" y="109855"/>
                  <a:pt x="2926715" y="33020"/>
                  <a:pt x="2954655" y="0"/>
                </a:cubicBezTo>
                <a:lnTo>
                  <a:pt x="2951480" y="0"/>
                </a:lnTo>
                <a:cubicBezTo>
                  <a:pt x="2948305" y="3810"/>
                  <a:pt x="2944496" y="8255"/>
                  <a:pt x="2940685" y="12700"/>
                </a:cubicBezTo>
                <a:cubicBezTo>
                  <a:pt x="2723515" y="294005"/>
                  <a:pt x="2573021" y="532130"/>
                  <a:pt x="2193925" y="864870"/>
                </a:cubicBezTo>
                <a:cubicBezTo>
                  <a:pt x="1718946" y="1234440"/>
                  <a:pt x="1551940" y="1527810"/>
                  <a:pt x="1270635" y="1947545"/>
                </a:cubicBezTo>
                <a:lnTo>
                  <a:pt x="1273810" y="1947545"/>
                </a:lnTo>
                <a:cubicBezTo>
                  <a:pt x="1274446" y="1946910"/>
                  <a:pt x="1274446" y="1946275"/>
                  <a:pt x="1275080" y="1945640"/>
                </a:cubicBezTo>
                <a:cubicBezTo>
                  <a:pt x="1303021" y="1905635"/>
                  <a:pt x="1332865" y="1859280"/>
                  <a:pt x="1367155" y="1807210"/>
                </a:cubicBezTo>
                <a:cubicBezTo>
                  <a:pt x="1623696" y="1408430"/>
                  <a:pt x="1842135" y="1140460"/>
                  <a:pt x="2179955" y="880745"/>
                </a:cubicBezTo>
                <a:close/>
                <a:moveTo>
                  <a:pt x="2309496" y="835660"/>
                </a:moveTo>
                <a:cubicBezTo>
                  <a:pt x="2542540" y="599440"/>
                  <a:pt x="2703830" y="398145"/>
                  <a:pt x="2859405" y="206375"/>
                </a:cubicBezTo>
                <a:cubicBezTo>
                  <a:pt x="2934335" y="113665"/>
                  <a:pt x="2993390" y="42545"/>
                  <a:pt x="3035300" y="635"/>
                </a:cubicBezTo>
                <a:cubicBezTo>
                  <a:pt x="3035300" y="635"/>
                  <a:pt x="3035300" y="635"/>
                  <a:pt x="3035935" y="0"/>
                </a:cubicBezTo>
                <a:lnTo>
                  <a:pt x="3031490" y="0"/>
                </a:lnTo>
                <a:cubicBezTo>
                  <a:pt x="3029585" y="1905"/>
                  <a:pt x="3027680" y="3810"/>
                  <a:pt x="3026410" y="5080"/>
                </a:cubicBezTo>
                <a:cubicBezTo>
                  <a:pt x="2827021" y="226695"/>
                  <a:pt x="2674621" y="441960"/>
                  <a:pt x="2461260" y="671195"/>
                </a:cubicBezTo>
                <a:cubicBezTo>
                  <a:pt x="2364105" y="779780"/>
                  <a:pt x="2242185" y="897890"/>
                  <a:pt x="2135505" y="1002030"/>
                </a:cubicBezTo>
                <a:cubicBezTo>
                  <a:pt x="1800860" y="1341755"/>
                  <a:pt x="1630680" y="1646555"/>
                  <a:pt x="1395096" y="1948180"/>
                </a:cubicBezTo>
                <a:lnTo>
                  <a:pt x="1398905" y="1948180"/>
                </a:lnTo>
                <a:cubicBezTo>
                  <a:pt x="1400175" y="1946275"/>
                  <a:pt x="1401446" y="1945005"/>
                  <a:pt x="1402715" y="1943735"/>
                </a:cubicBezTo>
                <a:cubicBezTo>
                  <a:pt x="1454150" y="1879600"/>
                  <a:pt x="1512571" y="1797050"/>
                  <a:pt x="1579880" y="1701800"/>
                </a:cubicBezTo>
                <a:cubicBezTo>
                  <a:pt x="1831340" y="1341120"/>
                  <a:pt x="1998980" y="1128395"/>
                  <a:pt x="2309496" y="835660"/>
                </a:cubicBezTo>
                <a:close/>
                <a:moveTo>
                  <a:pt x="2512060" y="1176020"/>
                </a:moveTo>
                <a:cubicBezTo>
                  <a:pt x="2602230" y="1015365"/>
                  <a:pt x="2646046" y="855980"/>
                  <a:pt x="2721610" y="708025"/>
                </a:cubicBezTo>
                <a:cubicBezTo>
                  <a:pt x="2852421" y="443230"/>
                  <a:pt x="3121025" y="122555"/>
                  <a:pt x="3356610" y="635"/>
                </a:cubicBezTo>
                <a:lnTo>
                  <a:pt x="3349625" y="635"/>
                </a:lnTo>
                <a:cubicBezTo>
                  <a:pt x="3348355" y="1270"/>
                  <a:pt x="3347721" y="1905"/>
                  <a:pt x="3346450" y="1905"/>
                </a:cubicBezTo>
                <a:cubicBezTo>
                  <a:pt x="3253105" y="53975"/>
                  <a:pt x="3183255" y="112395"/>
                  <a:pt x="3094990" y="196215"/>
                </a:cubicBezTo>
                <a:cubicBezTo>
                  <a:pt x="2870200" y="415290"/>
                  <a:pt x="2714625" y="671195"/>
                  <a:pt x="2616200" y="946785"/>
                </a:cubicBezTo>
                <a:cubicBezTo>
                  <a:pt x="2475865" y="1302385"/>
                  <a:pt x="2155190" y="1760220"/>
                  <a:pt x="1850390" y="1948180"/>
                </a:cubicBezTo>
                <a:lnTo>
                  <a:pt x="1856740" y="1948180"/>
                </a:lnTo>
                <a:cubicBezTo>
                  <a:pt x="1878965" y="1936115"/>
                  <a:pt x="1900555" y="1917065"/>
                  <a:pt x="1924050" y="1901825"/>
                </a:cubicBezTo>
                <a:cubicBezTo>
                  <a:pt x="2155190" y="1724660"/>
                  <a:pt x="2364740" y="1448435"/>
                  <a:pt x="2512060" y="1176020"/>
                </a:cubicBezTo>
                <a:close/>
                <a:moveTo>
                  <a:pt x="2035175" y="1661160"/>
                </a:moveTo>
                <a:cubicBezTo>
                  <a:pt x="2426971" y="1179830"/>
                  <a:pt x="2525396" y="866775"/>
                  <a:pt x="2708275" y="607060"/>
                </a:cubicBezTo>
                <a:cubicBezTo>
                  <a:pt x="2860675" y="381635"/>
                  <a:pt x="3098165" y="108585"/>
                  <a:pt x="3277235" y="0"/>
                </a:cubicBezTo>
                <a:lnTo>
                  <a:pt x="3270250" y="0"/>
                </a:lnTo>
                <a:cubicBezTo>
                  <a:pt x="3259455" y="6985"/>
                  <a:pt x="3248660" y="15875"/>
                  <a:pt x="3235960" y="23495"/>
                </a:cubicBezTo>
                <a:cubicBezTo>
                  <a:pt x="3007360" y="191135"/>
                  <a:pt x="2766060" y="492125"/>
                  <a:pt x="2600325" y="772160"/>
                </a:cubicBezTo>
                <a:cubicBezTo>
                  <a:pt x="2499996" y="949325"/>
                  <a:pt x="2446021" y="1062990"/>
                  <a:pt x="2360296" y="1196975"/>
                </a:cubicBezTo>
                <a:cubicBezTo>
                  <a:pt x="2197735" y="1460500"/>
                  <a:pt x="1956435" y="1789430"/>
                  <a:pt x="1744346" y="1947545"/>
                </a:cubicBezTo>
                <a:lnTo>
                  <a:pt x="1747521" y="1947545"/>
                </a:lnTo>
                <a:cubicBezTo>
                  <a:pt x="1825625" y="1898650"/>
                  <a:pt x="1947546" y="1766570"/>
                  <a:pt x="2035175" y="1661160"/>
                </a:cubicBezTo>
                <a:close/>
                <a:moveTo>
                  <a:pt x="3199130" y="0"/>
                </a:moveTo>
                <a:lnTo>
                  <a:pt x="3189605" y="0"/>
                </a:lnTo>
                <a:cubicBezTo>
                  <a:pt x="3129915" y="40640"/>
                  <a:pt x="3012440" y="161925"/>
                  <a:pt x="2988946" y="186690"/>
                </a:cubicBezTo>
                <a:cubicBezTo>
                  <a:pt x="2603500" y="600075"/>
                  <a:pt x="2347596" y="1030605"/>
                  <a:pt x="2075180" y="1408430"/>
                </a:cubicBezTo>
                <a:cubicBezTo>
                  <a:pt x="1957071" y="1574800"/>
                  <a:pt x="1767205" y="1826260"/>
                  <a:pt x="1631315" y="1947545"/>
                </a:cubicBezTo>
                <a:lnTo>
                  <a:pt x="1639571" y="1947545"/>
                </a:lnTo>
                <a:cubicBezTo>
                  <a:pt x="1645285" y="1941830"/>
                  <a:pt x="1651000" y="1934845"/>
                  <a:pt x="1657350" y="1930400"/>
                </a:cubicBezTo>
                <a:cubicBezTo>
                  <a:pt x="2075180" y="1511300"/>
                  <a:pt x="2419985" y="848360"/>
                  <a:pt x="2837180" y="366395"/>
                </a:cubicBezTo>
                <a:cubicBezTo>
                  <a:pt x="2921000" y="264160"/>
                  <a:pt x="3103880" y="66040"/>
                  <a:pt x="3199130" y="0"/>
                </a:cubicBezTo>
                <a:close/>
                <a:moveTo>
                  <a:pt x="2517775" y="683895"/>
                </a:moveTo>
                <a:cubicBezTo>
                  <a:pt x="2735580" y="422275"/>
                  <a:pt x="2994660" y="103505"/>
                  <a:pt x="3115946" y="0"/>
                </a:cubicBezTo>
                <a:lnTo>
                  <a:pt x="3111500" y="0"/>
                </a:lnTo>
                <a:cubicBezTo>
                  <a:pt x="3103246" y="6985"/>
                  <a:pt x="3096260" y="15240"/>
                  <a:pt x="3086100" y="22860"/>
                </a:cubicBezTo>
                <a:cubicBezTo>
                  <a:pt x="2989580" y="107950"/>
                  <a:pt x="2732405" y="420370"/>
                  <a:pt x="2573655" y="612140"/>
                </a:cubicBezTo>
                <a:cubicBezTo>
                  <a:pt x="2506346" y="692785"/>
                  <a:pt x="2435225" y="777875"/>
                  <a:pt x="2361565" y="864870"/>
                </a:cubicBezTo>
                <a:cubicBezTo>
                  <a:pt x="1990725" y="1289685"/>
                  <a:pt x="1770380" y="1664335"/>
                  <a:pt x="1517015" y="1947545"/>
                </a:cubicBezTo>
                <a:lnTo>
                  <a:pt x="1518285" y="1947545"/>
                </a:lnTo>
                <a:cubicBezTo>
                  <a:pt x="1614805" y="1852295"/>
                  <a:pt x="1725296" y="1693545"/>
                  <a:pt x="1857375" y="1515110"/>
                </a:cubicBezTo>
                <a:cubicBezTo>
                  <a:pt x="2149475" y="1110615"/>
                  <a:pt x="2273300" y="975360"/>
                  <a:pt x="2517775" y="68389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174326" y="2220424"/>
            <a:ext cx="4361569" cy="4289199"/>
          </a:xfrm>
          <a:custGeom>
            <a:avLst/>
            <a:gdLst/>
            <a:ahLst/>
            <a:cxnLst/>
            <a:rect l="l" t="t" r="r" b="b"/>
            <a:pathLst>
              <a:path w="3947121" h="3881628" extrusionOk="0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439062" y="-278417"/>
            <a:ext cx="3947121" cy="3881628"/>
          </a:xfrm>
          <a:custGeom>
            <a:avLst/>
            <a:gdLst/>
            <a:ahLst/>
            <a:cxnLst/>
            <a:rect l="l" t="t" r="r" b="b"/>
            <a:pathLst>
              <a:path w="3947121" h="3881628" extrusionOk="0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75250" y="1991825"/>
            <a:ext cx="719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148112" cy="5141674"/>
          </a:xfrm>
          <a:custGeom>
            <a:avLst/>
            <a:gdLst/>
            <a:ahLst/>
            <a:cxnLst/>
            <a:rect l="l" t="t" r="r" b="b"/>
            <a:pathLst>
              <a:path w="3465194" h="1949450" extrusionOk="0">
                <a:moveTo>
                  <a:pt x="1240790" y="899160"/>
                </a:moveTo>
                <a:cubicBezTo>
                  <a:pt x="1471930" y="709930"/>
                  <a:pt x="1558290" y="455930"/>
                  <a:pt x="1490980" y="164465"/>
                </a:cubicBezTo>
                <a:cubicBezTo>
                  <a:pt x="1480185" y="116205"/>
                  <a:pt x="1461135" y="56515"/>
                  <a:pt x="1437005" y="635"/>
                </a:cubicBezTo>
                <a:lnTo>
                  <a:pt x="1433195" y="635"/>
                </a:lnTo>
                <a:cubicBezTo>
                  <a:pt x="1493520" y="151130"/>
                  <a:pt x="1535430" y="309880"/>
                  <a:pt x="1491615" y="511175"/>
                </a:cubicBezTo>
                <a:cubicBezTo>
                  <a:pt x="1453515" y="671195"/>
                  <a:pt x="1355725" y="810895"/>
                  <a:pt x="1201420" y="925830"/>
                </a:cubicBezTo>
                <a:cubicBezTo>
                  <a:pt x="1139190" y="972820"/>
                  <a:pt x="1052830" y="1019810"/>
                  <a:pt x="982980" y="1064895"/>
                </a:cubicBezTo>
                <a:cubicBezTo>
                  <a:pt x="767080" y="1202055"/>
                  <a:pt x="607060" y="1312545"/>
                  <a:pt x="439420" y="1486535"/>
                </a:cubicBezTo>
                <a:cubicBezTo>
                  <a:pt x="316865" y="1616710"/>
                  <a:pt x="211455" y="1769745"/>
                  <a:pt x="141605" y="1948180"/>
                </a:cubicBezTo>
                <a:lnTo>
                  <a:pt x="144780" y="1948180"/>
                </a:lnTo>
                <a:cubicBezTo>
                  <a:pt x="160655" y="1909445"/>
                  <a:pt x="177165" y="1874520"/>
                  <a:pt x="194945" y="1838325"/>
                </a:cubicBezTo>
                <a:cubicBezTo>
                  <a:pt x="464185" y="1296670"/>
                  <a:pt x="1050290" y="1059180"/>
                  <a:pt x="1240790" y="899160"/>
                </a:cubicBezTo>
                <a:close/>
                <a:moveTo>
                  <a:pt x="1352550" y="896620"/>
                </a:moveTo>
                <a:cubicBezTo>
                  <a:pt x="1604645" y="687070"/>
                  <a:pt x="1678940" y="407035"/>
                  <a:pt x="1608455" y="110490"/>
                </a:cubicBezTo>
                <a:cubicBezTo>
                  <a:pt x="1602105" y="84455"/>
                  <a:pt x="1585595" y="26035"/>
                  <a:pt x="1575435" y="1270"/>
                </a:cubicBezTo>
                <a:lnTo>
                  <a:pt x="1570990" y="1270"/>
                </a:lnTo>
                <a:cubicBezTo>
                  <a:pt x="1624330" y="156845"/>
                  <a:pt x="1656715" y="318770"/>
                  <a:pt x="1602740" y="521335"/>
                </a:cubicBezTo>
                <a:cubicBezTo>
                  <a:pt x="1479550" y="931545"/>
                  <a:pt x="1117600" y="1015365"/>
                  <a:pt x="817880" y="1231265"/>
                </a:cubicBezTo>
                <a:cubicBezTo>
                  <a:pt x="530860" y="1428115"/>
                  <a:pt x="316865" y="1648460"/>
                  <a:pt x="193040" y="1948815"/>
                </a:cubicBezTo>
                <a:lnTo>
                  <a:pt x="195580" y="1948815"/>
                </a:lnTo>
                <a:cubicBezTo>
                  <a:pt x="207010" y="1922780"/>
                  <a:pt x="217805" y="1898650"/>
                  <a:pt x="230505" y="1873885"/>
                </a:cubicBezTo>
                <a:cubicBezTo>
                  <a:pt x="526415" y="1273810"/>
                  <a:pt x="1164590" y="1068705"/>
                  <a:pt x="1352550" y="896620"/>
                </a:cubicBezTo>
                <a:close/>
                <a:moveTo>
                  <a:pt x="1708150" y="1045210"/>
                </a:moveTo>
                <a:cubicBezTo>
                  <a:pt x="2050415" y="843280"/>
                  <a:pt x="2287905" y="509905"/>
                  <a:pt x="2258060" y="62230"/>
                </a:cubicBezTo>
                <a:cubicBezTo>
                  <a:pt x="2256155" y="47625"/>
                  <a:pt x="2254885" y="17145"/>
                  <a:pt x="2252345" y="635"/>
                </a:cubicBezTo>
                <a:lnTo>
                  <a:pt x="2248535" y="635"/>
                </a:lnTo>
                <a:cubicBezTo>
                  <a:pt x="2258060" y="88900"/>
                  <a:pt x="2269490" y="228600"/>
                  <a:pt x="2224405" y="396240"/>
                </a:cubicBezTo>
                <a:cubicBezTo>
                  <a:pt x="2130425" y="747395"/>
                  <a:pt x="1869440" y="977900"/>
                  <a:pt x="1542415" y="1127760"/>
                </a:cubicBezTo>
                <a:cubicBezTo>
                  <a:pt x="993775" y="1341120"/>
                  <a:pt x="651510" y="1556385"/>
                  <a:pt x="437515" y="1934845"/>
                </a:cubicBezTo>
                <a:cubicBezTo>
                  <a:pt x="434340" y="1939925"/>
                  <a:pt x="431800" y="1944370"/>
                  <a:pt x="429895" y="1948180"/>
                </a:cubicBezTo>
                <a:lnTo>
                  <a:pt x="433070" y="1948180"/>
                </a:lnTo>
                <a:cubicBezTo>
                  <a:pt x="476885" y="1874520"/>
                  <a:pt x="514350" y="1812290"/>
                  <a:pt x="562610" y="1754505"/>
                </a:cubicBezTo>
                <a:cubicBezTo>
                  <a:pt x="949960" y="1285875"/>
                  <a:pt x="1455420" y="1207135"/>
                  <a:pt x="1708150" y="1045210"/>
                </a:cubicBezTo>
                <a:close/>
                <a:moveTo>
                  <a:pt x="975360" y="871855"/>
                </a:moveTo>
                <a:cubicBezTo>
                  <a:pt x="1087755" y="805815"/>
                  <a:pt x="1174750" y="727710"/>
                  <a:pt x="1233805" y="638175"/>
                </a:cubicBezTo>
                <a:cubicBezTo>
                  <a:pt x="1283970" y="562610"/>
                  <a:pt x="1314450" y="478155"/>
                  <a:pt x="1324610" y="387985"/>
                </a:cubicBezTo>
                <a:cubicBezTo>
                  <a:pt x="1343660" y="215265"/>
                  <a:pt x="1282700" y="66675"/>
                  <a:pt x="1249045" y="635"/>
                </a:cubicBezTo>
                <a:lnTo>
                  <a:pt x="1240790" y="635"/>
                </a:lnTo>
                <a:cubicBezTo>
                  <a:pt x="1242060" y="3175"/>
                  <a:pt x="1243330" y="5080"/>
                  <a:pt x="1244600" y="7620"/>
                </a:cubicBezTo>
                <a:cubicBezTo>
                  <a:pt x="1267460" y="54610"/>
                  <a:pt x="1298575" y="129540"/>
                  <a:pt x="1313180" y="222885"/>
                </a:cubicBezTo>
                <a:cubicBezTo>
                  <a:pt x="1341755" y="407670"/>
                  <a:pt x="1305560" y="669290"/>
                  <a:pt x="972185" y="865505"/>
                </a:cubicBezTo>
                <a:cubicBezTo>
                  <a:pt x="640715" y="1059815"/>
                  <a:pt x="417830" y="1212215"/>
                  <a:pt x="256540" y="1415415"/>
                </a:cubicBezTo>
                <a:cubicBezTo>
                  <a:pt x="138430" y="1564005"/>
                  <a:pt x="58420" y="1734820"/>
                  <a:pt x="10160" y="1948180"/>
                </a:cubicBezTo>
                <a:lnTo>
                  <a:pt x="17780" y="1948180"/>
                </a:lnTo>
                <a:cubicBezTo>
                  <a:pt x="66040" y="1736725"/>
                  <a:pt x="145415" y="1566545"/>
                  <a:pt x="262255" y="1419225"/>
                </a:cubicBezTo>
                <a:cubicBezTo>
                  <a:pt x="422275" y="1217295"/>
                  <a:pt x="645160" y="1065530"/>
                  <a:pt x="975360" y="871855"/>
                </a:cubicBezTo>
                <a:close/>
                <a:moveTo>
                  <a:pt x="1041400" y="930910"/>
                </a:moveTo>
                <a:cubicBezTo>
                  <a:pt x="1567815" y="617855"/>
                  <a:pt x="1413510" y="155575"/>
                  <a:pt x="1341755" y="635"/>
                </a:cubicBezTo>
                <a:lnTo>
                  <a:pt x="1337310" y="635"/>
                </a:lnTo>
                <a:cubicBezTo>
                  <a:pt x="1370330" y="71120"/>
                  <a:pt x="1407795" y="177800"/>
                  <a:pt x="1414145" y="297815"/>
                </a:cubicBezTo>
                <a:cubicBezTo>
                  <a:pt x="1420495" y="412750"/>
                  <a:pt x="1398905" y="520700"/>
                  <a:pt x="1348740" y="617855"/>
                </a:cubicBezTo>
                <a:cubicBezTo>
                  <a:pt x="1287145" y="737870"/>
                  <a:pt x="1183005" y="842010"/>
                  <a:pt x="1038860" y="927735"/>
                </a:cubicBezTo>
                <a:cubicBezTo>
                  <a:pt x="700405" y="1129030"/>
                  <a:pt x="455930" y="1299845"/>
                  <a:pt x="283210" y="1529080"/>
                </a:cubicBezTo>
                <a:cubicBezTo>
                  <a:pt x="191135" y="1651000"/>
                  <a:pt x="120650" y="1788160"/>
                  <a:pt x="69215" y="1948815"/>
                </a:cubicBezTo>
                <a:lnTo>
                  <a:pt x="73025" y="1948815"/>
                </a:lnTo>
                <a:cubicBezTo>
                  <a:pt x="124460" y="1789430"/>
                  <a:pt x="194310" y="1652905"/>
                  <a:pt x="286385" y="1531620"/>
                </a:cubicBezTo>
                <a:cubicBezTo>
                  <a:pt x="459105" y="1302385"/>
                  <a:pt x="703580" y="1131570"/>
                  <a:pt x="1041400" y="930910"/>
                </a:cubicBezTo>
                <a:close/>
                <a:moveTo>
                  <a:pt x="1423670" y="927735"/>
                </a:moveTo>
                <a:cubicBezTo>
                  <a:pt x="1691005" y="723900"/>
                  <a:pt x="1816100" y="422910"/>
                  <a:pt x="1728470" y="61595"/>
                </a:cubicBezTo>
                <a:cubicBezTo>
                  <a:pt x="1724660" y="48260"/>
                  <a:pt x="1717675" y="17780"/>
                  <a:pt x="1711960" y="1270"/>
                </a:cubicBezTo>
                <a:lnTo>
                  <a:pt x="1707515" y="1270"/>
                </a:lnTo>
                <a:cubicBezTo>
                  <a:pt x="1731645" y="76835"/>
                  <a:pt x="1758315" y="193675"/>
                  <a:pt x="1751330" y="327025"/>
                </a:cubicBezTo>
                <a:cubicBezTo>
                  <a:pt x="1720850" y="889000"/>
                  <a:pt x="1174115" y="1058545"/>
                  <a:pt x="1025525" y="1156335"/>
                </a:cubicBezTo>
                <a:cubicBezTo>
                  <a:pt x="636270" y="1382395"/>
                  <a:pt x="396875" y="1610995"/>
                  <a:pt x="245110" y="1939925"/>
                </a:cubicBezTo>
                <a:cubicBezTo>
                  <a:pt x="243205" y="1943735"/>
                  <a:pt x="241935" y="1946275"/>
                  <a:pt x="240665" y="1948815"/>
                </a:cubicBezTo>
                <a:lnTo>
                  <a:pt x="245745" y="1948815"/>
                </a:lnTo>
                <a:cubicBezTo>
                  <a:pt x="248920" y="1941195"/>
                  <a:pt x="251460" y="1932305"/>
                  <a:pt x="255905" y="1925955"/>
                </a:cubicBezTo>
                <a:cubicBezTo>
                  <a:pt x="557530" y="1284605"/>
                  <a:pt x="1223645" y="1097915"/>
                  <a:pt x="1423670" y="927735"/>
                </a:cubicBezTo>
                <a:close/>
                <a:moveTo>
                  <a:pt x="907415" y="808990"/>
                </a:moveTo>
                <a:cubicBezTo>
                  <a:pt x="1253490" y="611505"/>
                  <a:pt x="1303020" y="288290"/>
                  <a:pt x="1151890" y="635"/>
                </a:cubicBezTo>
                <a:lnTo>
                  <a:pt x="1147445" y="635"/>
                </a:lnTo>
                <a:cubicBezTo>
                  <a:pt x="1153160" y="11430"/>
                  <a:pt x="1156970" y="18415"/>
                  <a:pt x="1160145" y="24130"/>
                </a:cubicBezTo>
                <a:cubicBezTo>
                  <a:pt x="1276350" y="263525"/>
                  <a:pt x="1250950" y="528320"/>
                  <a:pt x="1036320" y="713105"/>
                </a:cubicBezTo>
                <a:cubicBezTo>
                  <a:pt x="958850" y="782955"/>
                  <a:pt x="845820" y="837565"/>
                  <a:pt x="749935" y="896620"/>
                </a:cubicBezTo>
                <a:cubicBezTo>
                  <a:pt x="369570" y="1126490"/>
                  <a:pt x="104775" y="1337945"/>
                  <a:pt x="0" y="1769745"/>
                </a:cubicBezTo>
                <a:lnTo>
                  <a:pt x="0" y="1784350"/>
                </a:lnTo>
                <a:cubicBezTo>
                  <a:pt x="118110" y="1280795"/>
                  <a:pt x="452120" y="1073785"/>
                  <a:pt x="907415" y="808990"/>
                </a:cubicBezTo>
                <a:close/>
                <a:moveTo>
                  <a:pt x="1138555" y="1206500"/>
                </a:moveTo>
                <a:cubicBezTo>
                  <a:pt x="1228725" y="1158240"/>
                  <a:pt x="1336675" y="1115695"/>
                  <a:pt x="1431925" y="1066800"/>
                </a:cubicBezTo>
                <a:cubicBezTo>
                  <a:pt x="1626235" y="964565"/>
                  <a:pt x="1771015" y="842645"/>
                  <a:pt x="1873885" y="680085"/>
                </a:cubicBezTo>
                <a:cubicBezTo>
                  <a:pt x="1981200" y="510540"/>
                  <a:pt x="2025015" y="299085"/>
                  <a:pt x="1998345" y="91440"/>
                </a:cubicBezTo>
                <a:cubicBezTo>
                  <a:pt x="1995170" y="71120"/>
                  <a:pt x="1989455" y="22860"/>
                  <a:pt x="1983105" y="635"/>
                </a:cubicBezTo>
                <a:lnTo>
                  <a:pt x="1979295" y="635"/>
                </a:lnTo>
                <a:cubicBezTo>
                  <a:pt x="1997075" y="81280"/>
                  <a:pt x="2014855" y="212725"/>
                  <a:pt x="1990090" y="361315"/>
                </a:cubicBezTo>
                <a:cubicBezTo>
                  <a:pt x="1922780" y="749300"/>
                  <a:pt x="1647190" y="981075"/>
                  <a:pt x="1259205" y="1143635"/>
                </a:cubicBezTo>
                <a:cubicBezTo>
                  <a:pt x="1016635" y="1258570"/>
                  <a:pt x="852805" y="1355725"/>
                  <a:pt x="666750" y="1517650"/>
                </a:cubicBezTo>
                <a:cubicBezTo>
                  <a:pt x="535940" y="1633855"/>
                  <a:pt x="401955" y="1800860"/>
                  <a:pt x="339090" y="1948815"/>
                </a:cubicBezTo>
                <a:lnTo>
                  <a:pt x="341630" y="1948815"/>
                </a:lnTo>
                <a:cubicBezTo>
                  <a:pt x="348615" y="1936750"/>
                  <a:pt x="353695" y="1920875"/>
                  <a:pt x="361315" y="1909445"/>
                </a:cubicBezTo>
                <a:cubicBezTo>
                  <a:pt x="531495" y="1586865"/>
                  <a:pt x="821055" y="1369695"/>
                  <a:pt x="1138555" y="1206500"/>
                </a:cubicBezTo>
                <a:close/>
                <a:moveTo>
                  <a:pt x="1624330" y="1024255"/>
                </a:moveTo>
                <a:cubicBezTo>
                  <a:pt x="1948815" y="826770"/>
                  <a:pt x="2168525" y="504825"/>
                  <a:pt x="2127885" y="74295"/>
                </a:cubicBezTo>
                <a:cubicBezTo>
                  <a:pt x="2125345" y="57150"/>
                  <a:pt x="2122170" y="19685"/>
                  <a:pt x="2118360" y="635"/>
                </a:cubicBezTo>
                <a:lnTo>
                  <a:pt x="2114550" y="635"/>
                </a:lnTo>
                <a:cubicBezTo>
                  <a:pt x="2126615" y="83185"/>
                  <a:pt x="2143125" y="222250"/>
                  <a:pt x="2108200" y="378460"/>
                </a:cubicBezTo>
                <a:cubicBezTo>
                  <a:pt x="1967865" y="999490"/>
                  <a:pt x="1336040" y="1139825"/>
                  <a:pt x="1151890" y="1247140"/>
                </a:cubicBezTo>
                <a:cubicBezTo>
                  <a:pt x="847090" y="1400810"/>
                  <a:pt x="563245" y="1613535"/>
                  <a:pt x="397510" y="1922780"/>
                </a:cubicBezTo>
                <a:cubicBezTo>
                  <a:pt x="393065" y="1931670"/>
                  <a:pt x="387985" y="1939925"/>
                  <a:pt x="384175" y="1948180"/>
                </a:cubicBezTo>
                <a:lnTo>
                  <a:pt x="388620" y="1948180"/>
                </a:lnTo>
                <a:cubicBezTo>
                  <a:pt x="391795" y="1941195"/>
                  <a:pt x="395605" y="1934845"/>
                  <a:pt x="399415" y="1927860"/>
                </a:cubicBezTo>
                <a:cubicBezTo>
                  <a:pt x="730885" y="1314450"/>
                  <a:pt x="1424305" y="1167130"/>
                  <a:pt x="1624330" y="1024255"/>
                </a:cubicBezTo>
                <a:close/>
                <a:moveTo>
                  <a:pt x="1494790" y="960120"/>
                </a:moveTo>
                <a:cubicBezTo>
                  <a:pt x="1783080" y="756920"/>
                  <a:pt x="1938020" y="445770"/>
                  <a:pt x="1863090" y="60325"/>
                </a:cubicBezTo>
                <a:cubicBezTo>
                  <a:pt x="1858010" y="38735"/>
                  <a:pt x="1854835" y="17145"/>
                  <a:pt x="1849120" y="0"/>
                </a:cubicBezTo>
                <a:lnTo>
                  <a:pt x="1841500" y="0"/>
                </a:lnTo>
                <a:cubicBezTo>
                  <a:pt x="1842770" y="3175"/>
                  <a:pt x="1844040" y="6350"/>
                  <a:pt x="1843405" y="7620"/>
                </a:cubicBezTo>
                <a:cubicBezTo>
                  <a:pt x="1863725" y="86360"/>
                  <a:pt x="1884045" y="206375"/>
                  <a:pt x="1868805" y="342900"/>
                </a:cubicBezTo>
                <a:cubicBezTo>
                  <a:pt x="1834515" y="646430"/>
                  <a:pt x="1653540" y="862330"/>
                  <a:pt x="1395730" y="1014095"/>
                </a:cubicBezTo>
                <a:cubicBezTo>
                  <a:pt x="1251585" y="1094105"/>
                  <a:pt x="1058545" y="1177925"/>
                  <a:pt x="923290" y="1268095"/>
                </a:cubicBezTo>
                <a:cubicBezTo>
                  <a:pt x="623570" y="1457325"/>
                  <a:pt x="419735" y="1663700"/>
                  <a:pt x="286385" y="1947545"/>
                </a:cubicBezTo>
                <a:lnTo>
                  <a:pt x="295275" y="1947545"/>
                </a:lnTo>
                <a:cubicBezTo>
                  <a:pt x="297815" y="1941830"/>
                  <a:pt x="299720" y="1934845"/>
                  <a:pt x="302260" y="1931670"/>
                </a:cubicBezTo>
                <a:cubicBezTo>
                  <a:pt x="615950" y="1293495"/>
                  <a:pt x="1292225" y="1122045"/>
                  <a:pt x="1494790" y="960120"/>
                </a:cubicBezTo>
                <a:close/>
                <a:moveTo>
                  <a:pt x="6985" y="412115"/>
                </a:moveTo>
                <a:cubicBezTo>
                  <a:pt x="99695" y="400050"/>
                  <a:pt x="232410" y="381635"/>
                  <a:pt x="370205" y="325120"/>
                </a:cubicBezTo>
                <a:cubicBezTo>
                  <a:pt x="541020" y="254635"/>
                  <a:pt x="509905" y="95250"/>
                  <a:pt x="413385" y="3810"/>
                </a:cubicBezTo>
                <a:cubicBezTo>
                  <a:pt x="412115" y="2540"/>
                  <a:pt x="410845" y="1905"/>
                  <a:pt x="409575" y="635"/>
                </a:cubicBezTo>
                <a:lnTo>
                  <a:pt x="403860" y="635"/>
                </a:lnTo>
                <a:cubicBezTo>
                  <a:pt x="476250" y="61595"/>
                  <a:pt x="517525" y="173355"/>
                  <a:pt x="462280" y="251460"/>
                </a:cubicBezTo>
                <a:cubicBezTo>
                  <a:pt x="391160" y="358775"/>
                  <a:pt x="88265" y="396875"/>
                  <a:pt x="635" y="409575"/>
                </a:cubicBezTo>
                <a:lnTo>
                  <a:pt x="635" y="412750"/>
                </a:lnTo>
                <a:cubicBezTo>
                  <a:pt x="4445" y="412115"/>
                  <a:pt x="6985" y="411480"/>
                  <a:pt x="6985" y="412115"/>
                </a:cubicBezTo>
                <a:close/>
                <a:moveTo>
                  <a:pt x="840740" y="748030"/>
                </a:moveTo>
                <a:cubicBezTo>
                  <a:pt x="1216025" y="537845"/>
                  <a:pt x="1174750" y="191770"/>
                  <a:pt x="1056640" y="635"/>
                </a:cubicBezTo>
                <a:lnTo>
                  <a:pt x="1053465" y="635"/>
                </a:lnTo>
                <a:cubicBezTo>
                  <a:pt x="1060450" y="12065"/>
                  <a:pt x="1068070" y="26035"/>
                  <a:pt x="1071245" y="32385"/>
                </a:cubicBezTo>
                <a:cubicBezTo>
                  <a:pt x="1176655" y="243205"/>
                  <a:pt x="1163955" y="492760"/>
                  <a:pt x="951865" y="667385"/>
                </a:cubicBezTo>
                <a:cubicBezTo>
                  <a:pt x="848360" y="751205"/>
                  <a:pt x="693420" y="822325"/>
                  <a:pt x="586105" y="893445"/>
                </a:cubicBezTo>
                <a:cubicBezTo>
                  <a:pt x="313690" y="1062990"/>
                  <a:pt x="98425" y="1231900"/>
                  <a:pt x="635" y="1556385"/>
                </a:cubicBezTo>
                <a:lnTo>
                  <a:pt x="635" y="1569085"/>
                </a:lnTo>
                <a:cubicBezTo>
                  <a:pt x="120650" y="1154430"/>
                  <a:pt x="433705" y="982980"/>
                  <a:pt x="840740" y="748030"/>
                </a:cubicBezTo>
                <a:close/>
                <a:moveTo>
                  <a:pt x="547370" y="60325"/>
                </a:moveTo>
                <a:cubicBezTo>
                  <a:pt x="537845" y="43815"/>
                  <a:pt x="517525" y="15875"/>
                  <a:pt x="501015" y="0"/>
                </a:cubicBezTo>
                <a:lnTo>
                  <a:pt x="494665" y="0"/>
                </a:lnTo>
                <a:cubicBezTo>
                  <a:pt x="506730" y="11430"/>
                  <a:pt x="518795" y="24765"/>
                  <a:pt x="528955" y="39370"/>
                </a:cubicBezTo>
                <a:cubicBezTo>
                  <a:pt x="612140" y="158750"/>
                  <a:pt x="593090" y="288925"/>
                  <a:pt x="475615" y="360045"/>
                </a:cubicBezTo>
                <a:cubicBezTo>
                  <a:pt x="340995" y="438150"/>
                  <a:pt x="68580" y="504190"/>
                  <a:pt x="1270" y="534035"/>
                </a:cubicBezTo>
                <a:lnTo>
                  <a:pt x="1270" y="538480"/>
                </a:lnTo>
                <a:cubicBezTo>
                  <a:pt x="135255" y="487045"/>
                  <a:pt x="281940" y="455295"/>
                  <a:pt x="437515" y="384175"/>
                </a:cubicBezTo>
                <a:cubicBezTo>
                  <a:pt x="601345" y="311150"/>
                  <a:pt x="610870" y="172085"/>
                  <a:pt x="547370" y="60325"/>
                </a:cubicBezTo>
                <a:close/>
                <a:moveTo>
                  <a:pt x="647700" y="85090"/>
                </a:moveTo>
                <a:cubicBezTo>
                  <a:pt x="633730" y="55245"/>
                  <a:pt x="610235" y="18415"/>
                  <a:pt x="592455" y="635"/>
                </a:cubicBezTo>
                <a:lnTo>
                  <a:pt x="586105" y="635"/>
                </a:lnTo>
                <a:cubicBezTo>
                  <a:pt x="597535" y="12065"/>
                  <a:pt x="607695" y="25400"/>
                  <a:pt x="617855" y="40005"/>
                </a:cubicBezTo>
                <a:cubicBezTo>
                  <a:pt x="753745" y="257175"/>
                  <a:pt x="618490" y="402590"/>
                  <a:pt x="439420" y="471805"/>
                </a:cubicBezTo>
                <a:cubicBezTo>
                  <a:pt x="292735" y="540385"/>
                  <a:pt x="107315" y="596900"/>
                  <a:pt x="1270" y="674370"/>
                </a:cubicBezTo>
                <a:lnTo>
                  <a:pt x="1270" y="678815"/>
                </a:lnTo>
                <a:cubicBezTo>
                  <a:pt x="128905" y="588010"/>
                  <a:pt x="343535" y="528320"/>
                  <a:pt x="504825" y="445135"/>
                </a:cubicBezTo>
                <a:cubicBezTo>
                  <a:pt x="690245" y="355600"/>
                  <a:pt x="701040" y="201295"/>
                  <a:pt x="647700" y="85090"/>
                </a:cubicBezTo>
                <a:close/>
                <a:moveTo>
                  <a:pt x="306070" y="635"/>
                </a:moveTo>
                <a:lnTo>
                  <a:pt x="302895" y="635"/>
                </a:lnTo>
                <a:cubicBezTo>
                  <a:pt x="303530" y="2540"/>
                  <a:pt x="304165" y="3810"/>
                  <a:pt x="304165" y="5080"/>
                </a:cubicBezTo>
                <a:cubicBezTo>
                  <a:pt x="337820" y="122555"/>
                  <a:pt x="168275" y="131445"/>
                  <a:pt x="85725" y="123825"/>
                </a:cubicBezTo>
                <a:cubicBezTo>
                  <a:pt x="57150" y="121285"/>
                  <a:pt x="27940" y="114935"/>
                  <a:pt x="1270" y="106680"/>
                </a:cubicBezTo>
                <a:lnTo>
                  <a:pt x="1270" y="110490"/>
                </a:lnTo>
                <a:cubicBezTo>
                  <a:pt x="41275" y="123190"/>
                  <a:pt x="86995" y="129540"/>
                  <a:pt x="128905" y="129540"/>
                </a:cubicBezTo>
                <a:cubicBezTo>
                  <a:pt x="228600" y="128905"/>
                  <a:pt x="337820" y="102235"/>
                  <a:pt x="306070" y="635"/>
                </a:cubicBezTo>
                <a:close/>
                <a:moveTo>
                  <a:pt x="351790" y="213360"/>
                </a:moveTo>
                <a:cubicBezTo>
                  <a:pt x="425450" y="161290"/>
                  <a:pt x="415290" y="72390"/>
                  <a:pt x="355600" y="635"/>
                </a:cubicBezTo>
                <a:lnTo>
                  <a:pt x="346075" y="635"/>
                </a:lnTo>
                <a:cubicBezTo>
                  <a:pt x="379730" y="39370"/>
                  <a:pt x="404495" y="94615"/>
                  <a:pt x="394335" y="138430"/>
                </a:cubicBezTo>
                <a:cubicBezTo>
                  <a:pt x="372110" y="272415"/>
                  <a:pt x="65405" y="273685"/>
                  <a:pt x="13335" y="265430"/>
                </a:cubicBezTo>
                <a:cubicBezTo>
                  <a:pt x="9525" y="265430"/>
                  <a:pt x="5715" y="264795"/>
                  <a:pt x="1270" y="264160"/>
                </a:cubicBezTo>
                <a:lnTo>
                  <a:pt x="1270" y="271780"/>
                </a:lnTo>
                <a:cubicBezTo>
                  <a:pt x="26035" y="274320"/>
                  <a:pt x="45085" y="275590"/>
                  <a:pt x="73660" y="275590"/>
                </a:cubicBezTo>
                <a:cubicBezTo>
                  <a:pt x="133985" y="276225"/>
                  <a:pt x="274320" y="264160"/>
                  <a:pt x="351790" y="213360"/>
                </a:cubicBezTo>
                <a:close/>
                <a:moveTo>
                  <a:pt x="383540" y="596900"/>
                </a:moveTo>
                <a:cubicBezTo>
                  <a:pt x="478155" y="549275"/>
                  <a:pt x="625475" y="494665"/>
                  <a:pt x="692785" y="416560"/>
                </a:cubicBezTo>
                <a:cubicBezTo>
                  <a:pt x="805815" y="297815"/>
                  <a:pt x="781050" y="108585"/>
                  <a:pt x="681355" y="635"/>
                </a:cubicBezTo>
                <a:lnTo>
                  <a:pt x="678180" y="635"/>
                </a:lnTo>
                <a:cubicBezTo>
                  <a:pt x="681355" y="4445"/>
                  <a:pt x="684530" y="7620"/>
                  <a:pt x="685165" y="8890"/>
                </a:cubicBezTo>
                <a:cubicBezTo>
                  <a:pt x="783590" y="135255"/>
                  <a:pt x="800735" y="309880"/>
                  <a:pt x="673735" y="431165"/>
                </a:cubicBezTo>
                <a:cubicBezTo>
                  <a:pt x="610235" y="492125"/>
                  <a:pt x="520065" y="525780"/>
                  <a:pt x="463550" y="554990"/>
                </a:cubicBezTo>
                <a:cubicBezTo>
                  <a:pt x="297180" y="637540"/>
                  <a:pt x="111125" y="705485"/>
                  <a:pt x="635" y="825500"/>
                </a:cubicBezTo>
                <a:lnTo>
                  <a:pt x="635" y="830580"/>
                </a:lnTo>
                <a:cubicBezTo>
                  <a:pt x="3810" y="826770"/>
                  <a:pt x="6985" y="823595"/>
                  <a:pt x="10160" y="819785"/>
                </a:cubicBezTo>
                <a:cubicBezTo>
                  <a:pt x="91440" y="734695"/>
                  <a:pt x="221615" y="673100"/>
                  <a:pt x="383540" y="596900"/>
                </a:cubicBezTo>
                <a:close/>
                <a:moveTo>
                  <a:pt x="629285" y="668020"/>
                </a:moveTo>
                <a:cubicBezTo>
                  <a:pt x="785495" y="588010"/>
                  <a:pt x="890270" y="515620"/>
                  <a:pt x="936625" y="370205"/>
                </a:cubicBezTo>
                <a:cubicBezTo>
                  <a:pt x="989330" y="196215"/>
                  <a:pt x="900430" y="42545"/>
                  <a:pt x="869315" y="0"/>
                </a:cubicBezTo>
                <a:lnTo>
                  <a:pt x="864870" y="0"/>
                </a:lnTo>
                <a:cubicBezTo>
                  <a:pt x="866775" y="2540"/>
                  <a:pt x="868680" y="5080"/>
                  <a:pt x="870585" y="8255"/>
                </a:cubicBezTo>
                <a:cubicBezTo>
                  <a:pt x="984885" y="182245"/>
                  <a:pt x="983615" y="407670"/>
                  <a:pt x="806450" y="554355"/>
                </a:cubicBezTo>
                <a:cubicBezTo>
                  <a:pt x="717550" y="626745"/>
                  <a:pt x="617220" y="666115"/>
                  <a:pt x="511810" y="727075"/>
                </a:cubicBezTo>
                <a:cubicBezTo>
                  <a:pt x="294005" y="847725"/>
                  <a:pt x="99060" y="962660"/>
                  <a:pt x="635" y="1164590"/>
                </a:cubicBezTo>
                <a:lnTo>
                  <a:pt x="635" y="1173480"/>
                </a:lnTo>
                <a:cubicBezTo>
                  <a:pt x="115570" y="931545"/>
                  <a:pt x="366395" y="813435"/>
                  <a:pt x="629285" y="668020"/>
                </a:cubicBezTo>
                <a:close/>
                <a:moveTo>
                  <a:pt x="758190" y="695960"/>
                </a:moveTo>
                <a:cubicBezTo>
                  <a:pt x="1052195" y="543560"/>
                  <a:pt x="1122045" y="266065"/>
                  <a:pt x="965835" y="3175"/>
                </a:cubicBezTo>
                <a:cubicBezTo>
                  <a:pt x="965200" y="2540"/>
                  <a:pt x="964565" y="1270"/>
                  <a:pt x="963930" y="0"/>
                </a:cubicBezTo>
                <a:lnTo>
                  <a:pt x="959485" y="0"/>
                </a:lnTo>
                <a:cubicBezTo>
                  <a:pt x="963295" y="6350"/>
                  <a:pt x="967740" y="12700"/>
                  <a:pt x="971550" y="19050"/>
                </a:cubicBezTo>
                <a:cubicBezTo>
                  <a:pt x="1097280" y="242570"/>
                  <a:pt x="1052830" y="474345"/>
                  <a:pt x="868680" y="618490"/>
                </a:cubicBezTo>
                <a:cubicBezTo>
                  <a:pt x="777240" y="689610"/>
                  <a:pt x="638810" y="752475"/>
                  <a:pt x="534670" y="817245"/>
                </a:cubicBezTo>
                <a:cubicBezTo>
                  <a:pt x="300990" y="956310"/>
                  <a:pt x="97790" y="1096010"/>
                  <a:pt x="635" y="1353820"/>
                </a:cubicBezTo>
                <a:lnTo>
                  <a:pt x="635" y="1364615"/>
                </a:lnTo>
                <a:cubicBezTo>
                  <a:pt x="121920" y="1033780"/>
                  <a:pt x="421640" y="887095"/>
                  <a:pt x="758190" y="695960"/>
                </a:cubicBezTo>
                <a:close/>
                <a:moveTo>
                  <a:pt x="505460" y="637540"/>
                </a:moveTo>
                <a:cubicBezTo>
                  <a:pt x="578485" y="597535"/>
                  <a:pt x="678815" y="557530"/>
                  <a:pt x="749300" y="492760"/>
                </a:cubicBezTo>
                <a:cubicBezTo>
                  <a:pt x="953770" y="304165"/>
                  <a:pt x="828040" y="57785"/>
                  <a:pt x="778510" y="635"/>
                </a:cubicBezTo>
                <a:lnTo>
                  <a:pt x="768985" y="635"/>
                </a:lnTo>
                <a:cubicBezTo>
                  <a:pt x="887730" y="153670"/>
                  <a:pt x="892810" y="372745"/>
                  <a:pt x="722630" y="505460"/>
                </a:cubicBezTo>
                <a:cubicBezTo>
                  <a:pt x="696595" y="526415"/>
                  <a:pt x="666750" y="545465"/>
                  <a:pt x="633730" y="562610"/>
                </a:cubicBezTo>
                <a:cubicBezTo>
                  <a:pt x="459740" y="655320"/>
                  <a:pt x="215265" y="765810"/>
                  <a:pt x="91440" y="880745"/>
                </a:cubicBezTo>
                <a:cubicBezTo>
                  <a:pt x="70485" y="899160"/>
                  <a:pt x="24765" y="946785"/>
                  <a:pt x="635" y="984250"/>
                </a:cubicBezTo>
                <a:lnTo>
                  <a:pt x="635" y="999490"/>
                </a:lnTo>
                <a:cubicBezTo>
                  <a:pt x="94615" y="848360"/>
                  <a:pt x="273050" y="756285"/>
                  <a:pt x="505460" y="637540"/>
                </a:cubicBezTo>
                <a:close/>
                <a:moveTo>
                  <a:pt x="2084070" y="1235075"/>
                </a:moveTo>
                <a:cubicBezTo>
                  <a:pt x="2578100" y="1019175"/>
                  <a:pt x="2954655" y="635000"/>
                  <a:pt x="3034665" y="99695"/>
                </a:cubicBezTo>
                <a:cubicBezTo>
                  <a:pt x="3039110" y="63500"/>
                  <a:pt x="3044825" y="20320"/>
                  <a:pt x="3044825" y="635"/>
                </a:cubicBezTo>
                <a:lnTo>
                  <a:pt x="3041015" y="635"/>
                </a:lnTo>
                <a:cubicBezTo>
                  <a:pt x="3030855" y="161290"/>
                  <a:pt x="2997835" y="308610"/>
                  <a:pt x="2903855" y="501015"/>
                </a:cubicBezTo>
                <a:cubicBezTo>
                  <a:pt x="2522220" y="1244600"/>
                  <a:pt x="1654810" y="1354455"/>
                  <a:pt x="1464945" y="1441450"/>
                </a:cubicBezTo>
                <a:cubicBezTo>
                  <a:pt x="1171575" y="1549400"/>
                  <a:pt x="883920" y="1714500"/>
                  <a:pt x="703580" y="1948180"/>
                </a:cubicBezTo>
                <a:lnTo>
                  <a:pt x="706755" y="1948180"/>
                </a:lnTo>
                <a:cubicBezTo>
                  <a:pt x="721360" y="1930400"/>
                  <a:pt x="735965" y="1913255"/>
                  <a:pt x="751840" y="1895475"/>
                </a:cubicBezTo>
                <a:cubicBezTo>
                  <a:pt x="1181735" y="1428750"/>
                  <a:pt x="1771650" y="1388110"/>
                  <a:pt x="2084070" y="1235075"/>
                </a:cubicBezTo>
                <a:close/>
                <a:moveTo>
                  <a:pt x="2931795" y="1262380"/>
                </a:moveTo>
                <a:cubicBezTo>
                  <a:pt x="2703830" y="1479550"/>
                  <a:pt x="2508250" y="1720850"/>
                  <a:pt x="2339340" y="1948815"/>
                </a:cubicBezTo>
                <a:lnTo>
                  <a:pt x="2343785" y="1948815"/>
                </a:lnTo>
                <a:cubicBezTo>
                  <a:pt x="2512060" y="1722120"/>
                  <a:pt x="2707005" y="1481455"/>
                  <a:pt x="2933700" y="1265555"/>
                </a:cubicBezTo>
                <a:cubicBezTo>
                  <a:pt x="3133725" y="1075690"/>
                  <a:pt x="3310255" y="883285"/>
                  <a:pt x="3463925" y="706120"/>
                </a:cubicBezTo>
                <a:lnTo>
                  <a:pt x="3463925" y="700405"/>
                </a:lnTo>
                <a:cubicBezTo>
                  <a:pt x="3310255" y="877570"/>
                  <a:pt x="3132455" y="1071245"/>
                  <a:pt x="2931795" y="1262380"/>
                </a:cubicBezTo>
                <a:close/>
                <a:moveTo>
                  <a:pt x="2784475" y="1278890"/>
                </a:moveTo>
                <a:cubicBezTo>
                  <a:pt x="2586355" y="1435100"/>
                  <a:pt x="2400300" y="1624965"/>
                  <a:pt x="2214880" y="1858645"/>
                </a:cubicBezTo>
                <a:cubicBezTo>
                  <a:pt x="2191385" y="1888490"/>
                  <a:pt x="2167890" y="1918335"/>
                  <a:pt x="2145665" y="1948180"/>
                </a:cubicBezTo>
                <a:lnTo>
                  <a:pt x="2150110" y="1948180"/>
                </a:lnTo>
                <a:cubicBezTo>
                  <a:pt x="2171700" y="1918970"/>
                  <a:pt x="2194560" y="1889760"/>
                  <a:pt x="2217420" y="1860550"/>
                </a:cubicBezTo>
                <a:cubicBezTo>
                  <a:pt x="2402205" y="1626870"/>
                  <a:pt x="2588260" y="1437005"/>
                  <a:pt x="2785745" y="1281430"/>
                </a:cubicBezTo>
                <a:cubicBezTo>
                  <a:pt x="3061970" y="1063625"/>
                  <a:pt x="3285490" y="831215"/>
                  <a:pt x="3462655" y="622300"/>
                </a:cubicBezTo>
                <a:lnTo>
                  <a:pt x="3462655" y="616585"/>
                </a:lnTo>
                <a:cubicBezTo>
                  <a:pt x="3286125" y="826135"/>
                  <a:pt x="3061970" y="1059815"/>
                  <a:pt x="2784475" y="1278890"/>
                </a:cubicBezTo>
                <a:close/>
                <a:moveTo>
                  <a:pt x="3121025" y="1948180"/>
                </a:moveTo>
                <a:cubicBezTo>
                  <a:pt x="3127375" y="1939290"/>
                  <a:pt x="3132455" y="1927860"/>
                  <a:pt x="3139440" y="1920240"/>
                </a:cubicBezTo>
                <a:cubicBezTo>
                  <a:pt x="3264535" y="1740535"/>
                  <a:pt x="3378200" y="1539875"/>
                  <a:pt x="3463925" y="1343660"/>
                </a:cubicBezTo>
                <a:lnTo>
                  <a:pt x="3463925" y="1335405"/>
                </a:lnTo>
                <a:cubicBezTo>
                  <a:pt x="3369945" y="1553845"/>
                  <a:pt x="3246755" y="1759585"/>
                  <a:pt x="3116580" y="1948180"/>
                </a:cubicBezTo>
                <a:lnTo>
                  <a:pt x="3121025" y="1948180"/>
                </a:lnTo>
                <a:close/>
                <a:moveTo>
                  <a:pt x="2923540" y="1948180"/>
                </a:moveTo>
                <a:lnTo>
                  <a:pt x="2923540" y="1948180"/>
                </a:lnTo>
                <a:cubicBezTo>
                  <a:pt x="3197225" y="1574800"/>
                  <a:pt x="3296285" y="1350010"/>
                  <a:pt x="3463925" y="1055370"/>
                </a:cubicBezTo>
                <a:lnTo>
                  <a:pt x="3463925" y="1047115"/>
                </a:lnTo>
                <a:cubicBezTo>
                  <a:pt x="3442970" y="1083310"/>
                  <a:pt x="3422015" y="1120775"/>
                  <a:pt x="3401695" y="1158240"/>
                </a:cubicBezTo>
                <a:cubicBezTo>
                  <a:pt x="3229610" y="1491615"/>
                  <a:pt x="3102610" y="1684020"/>
                  <a:pt x="2923540" y="1948180"/>
                </a:cubicBezTo>
                <a:close/>
                <a:moveTo>
                  <a:pt x="2724150" y="1948180"/>
                </a:moveTo>
                <a:lnTo>
                  <a:pt x="2733675" y="1948180"/>
                </a:lnTo>
                <a:cubicBezTo>
                  <a:pt x="2740025" y="1939925"/>
                  <a:pt x="2745740" y="1931035"/>
                  <a:pt x="2752725" y="1921510"/>
                </a:cubicBezTo>
                <a:cubicBezTo>
                  <a:pt x="2907665" y="1706245"/>
                  <a:pt x="3067050" y="1471930"/>
                  <a:pt x="3224530" y="1240790"/>
                </a:cubicBezTo>
                <a:cubicBezTo>
                  <a:pt x="3323590" y="1090930"/>
                  <a:pt x="3420745" y="965835"/>
                  <a:pt x="3464560" y="904240"/>
                </a:cubicBezTo>
                <a:lnTo>
                  <a:pt x="3464560" y="893445"/>
                </a:lnTo>
                <a:cubicBezTo>
                  <a:pt x="3229610" y="1201420"/>
                  <a:pt x="2994660" y="1579245"/>
                  <a:pt x="2764155" y="1894205"/>
                </a:cubicBezTo>
                <a:cubicBezTo>
                  <a:pt x="2752725" y="1911350"/>
                  <a:pt x="2734310" y="1932305"/>
                  <a:pt x="2724150" y="1948180"/>
                </a:cubicBezTo>
                <a:close/>
                <a:moveTo>
                  <a:pt x="1754505" y="1086485"/>
                </a:moveTo>
                <a:cubicBezTo>
                  <a:pt x="2121535" y="888365"/>
                  <a:pt x="2399030" y="548640"/>
                  <a:pt x="2388870" y="72390"/>
                </a:cubicBezTo>
                <a:cubicBezTo>
                  <a:pt x="2387600" y="55245"/>
                  <a:pt x="2387600" y="19050"/>
                  <a:pt x="2385060" y="635"/>
                </a:cubicBezTo>
                <a:lnTo>
                  <a:pt x="2381250" y="635"/>
                </a:lnTo>
                <a:cubicBezTo>
                  <a:pt x="2387600" y="92075"/>
                  <a:pt x="2393950" y="238125"/>
                  <a:pt x="2339340" y="414020"/>
                </a:cubicBezTo>
                <a:cubicBezTo>
                  <a:pt x="2129155" y="1071245"/>
                  <a:pt x="1431290" y="1200785"/>
                  <a:pt x="1242060" y="1303655"/>
                </a:cubicBezTo>
                <a:cubicBezTo>
                  <a:pt x="934085" y="1445260"/>
                  <a:pt x="640080" y="1652270"/>
                  <a:pt x="476250" y="1948815"/>
                </a:cubicBezTo>
                <a:lnTo>
                  <a:pt x="478790" y="1948815"/>
                </a:lnTo>
                <a:cubicBezTo>
                  <a:pt x="487680" y="1933575"/>
                  <a:pt x="495935" y="1920240"/>
                  <a:pt x="504825" y="1905635"/>
                </a:cubicBezTo>
                <a:cubicBezTo>
                  <a:pt x="866140" y="1339215"/>
                  <a:pt x="1529080" y="1228090"/>
                  <a:pt x="1754505" y="1086485"/>
                </a:cubicBezTo>
                <a:close/>
                <a:moveTo>
                  <a:pt x="2343785" y="1328420"/>
                </a:moveTo>
                <a:cubicBezTo>
                  <a:pt x="2045335" y="1471930"/>
                  <a:pt x="1790700" y="1674495"/>
                  <a:pt x="1583055" y="1930400"/>
                </a:cubicBezTo>
                <a:cubicBezTo>
                  <a:pt x="1578610" y="1936115"/>
                  <a:pt x="1572895" y="1942465"/>
                  <a:pt x="1568450" y="1948815"/>
                </a:cubicBezTo>
                <a:lnTo>
                  <a:pt x="1572895" y="1948815"/>
                </a:lnTo>
                <a:cubicBezTo>
                  <a:pt x="1740535" y="1742440"/>
                  <a:pt x="1924685" y="1575435"/>
                  <a:pt x="2146935" y="1440180"/>
                </a:cubicBezTo>
                <a:cubicBezTo>
                  <a:pt x="2249170" y="1374140"/>
                  <a:pt x="2375535" y="1322705"/>
                  <a:pt x="2531110" y="1234440"/>
                </a:cubicBezTo>
                <a:cubicBezTo>
                  <a:pt x="3037840" y="943610"/>
                  <a:pt x="3329305" y="560070"/>
                  <a:pt x="3463925" y="308610"/>
                </a:cubicBezTo>
                <a:lnTo>
                  <a:pt x="3463925" y="304800"/>
                </a:lnTo>
                <a:cubicBezTo>
                  <a:pt x="3292475" y="603885"/>
                  <a:pt x="2969260" y="1027430"/>
                  <a:pt x="2343785" y="1328420"/>
                </a:cubicBezTo>
                <a:close/>
                <a:moveTo>
                  <a:pt x="2229485" y="1630680"/>
                </a:moveTo>
                <a:cubicBezTo>
                  <a:pt x="2143760" y="1710055"/>
                  <a:pt x="1988820" y="1901190"/>
                  <a:pt x="1953895" y="1948180"/>
                </a:cubicBezTo>
                <a:lnTo>
                  <a:pt x="1956435" y="1948180"/>
                </a:lnTo>
                <a:cubicBezTo>
                  <a:pt x="1961515" y="1942465"/>
                  <a:pt x="1969135" y="1933575"/>
                  <a:pt x="1978660" y="1921510"/>
                </a:cubicBezTo>
                <a:cubicBezTo>
                  <a:pt x="2357755" y="1442720"/>
                  <a:pt x="2604135" y="1336675"/>
                  <a:pt x="2817495" y="1171575"/>
                </a:cubicBezTo>
                <a:cubicBezTo>
                  <a:pt x="3049905" y="994410"/>
                  <a:pt x="3290570" y="761365"/>
                  <a:pt x="3464560" y="533400"/>
                </a:cubicBezTo>
                <a:lnTo>
                  <a:pt x="3464560" y="528955"/>
                </a:lnTo>
                <a:cubicBezTo>
                  <a:pt x="2891155" y="1236345"/>
                  <a:pt x="2627630" y="1224280"/>
                  <a:pt x="2229485" y="1630680"/>
                </a:cubicBezTo>
                <a:close/>
                <a:moveTo>
                  <a:pt x="3185795" y="608330"/>
                </a:moveTo>
                <a:cubicBezTo>
                  <a:pt x="2886075" y="997585"/>
                  <a:pt x="2549525" y="1200150"/>
                  <a:pt x="2078355" y="1397000"/>
                </a:cubicBezTo>
                <a:cubicBezTo>
                  <a:pt x="1802130" y="1530350"/>
                  <a:pt x="1558925" y="1718310"/>
                  <a:pt x="1376680" y="1948180"/>
                </a:cubicBezTo>
                <a:lnTo>
                  <a:pt x="1377315" y="1948180"/>
                </a:lnTo>
                <a:cubicBezTo>
                  <a:pt x="1847850" y="1405255"/>
                  <a:pt x="2189480" y="1389380"/>
                  <a:pt x="2521585" y="1188720"/>
                </a:cubicBezTo>
                <a:cubicBezTo>
                  <a:pt x="2966720" y="933450"/>
                  <a:pt x="3289300" y="563245"/>
                  <a:pt x="3463290" y="120015"/>
                </a:cubicBezTo>
                <a:lnTo>
                  <a:pt x="3463290" y="110490"/>
                </a:lnTo>
                <a:cubicBezTo>
                  <a:pt x="3415030" y="234950"/>
                  <a:pt x="3332480" y="415290"/>
                  <a:pt x="3185795" y="608330"/>
                </a:cubicBezTo>
                <a:close/>
                <a:moveTo>
                  <a:pt x="2489835" y="1310005"/>
                </a:moveTo>
                <a:cubicBezTo>
                  <a:pt x="2336800" y="1396365"/>
                  <a:pt x="2192655" y="1500505"/>
                  <a:pt x="2060575" y="1620520"/>
                </a:cubicBezTo>
                <a:cubicBezTo>
                  <a:pt x="1953895" y="1717675"/>
                  <a:pt x="1852295" y="1827530"/>
                  <a:pt x="1758950" y="1948180"/>
                </a:cubicBezTo>
                <a:lnTo>
                  <a:pt x="1768475" y="1948180"/>
                </a:lnTo>
                <a:cubicBezTo>
                  <a:pt x="1861185" y="1830070"/>
                  <a:pt x="1960880" y="1722120"/>
                  <a:pt x="2066290" y="1626235"/>
                </a:cubicBezTo>
                <a:cubicBezTo>
                  <a:pt x="2197735" y="1506220"/>
                  <a:pt x="2341880" y="1402080"/>
                  <a:pt x="2494280" y="1316355"/>
                </a:cubicBezTo>
                <a:cubicBezTo>
                  <a:pt x="2970530" y="1048385"/>
                  <a:pt x="3273425" y="711835"/>
                  <a:pt x="3465195" y="440055"/>
                </a:cubicBezTo>
                <a:lnTo>
                  <a:pt x="3465195" y="427355"/>
                </a:lnTo>
                <a:cubicBezTo>
                  <a:pt x="3272790" y="699770"/>
                  <a:pt x="2969895" y="1040130"/>
                  <a:pt x="2489835" y="1310005"/>
                </a:cubicBezTo>
                <a:close/>
                <a:moveTo>
                  <a:pt x="2533015" y="1948180"/>
                </a:moveTo>
                <a:lnTo>
                  <a:pt x="2537460" y="1948180"/>
                </a:lnTo>
                <a:cubicBezTo>
                  <a:pt x="2702560" y="1722755"/>
                  <a:pt x="2886075" y="1476375"/>
                  <a:pt x="3081655" y="1247775"/>
                </a:cubicBezTo>
                <a:cubicBezTo>
                  <a:pt x="3215005" y="1092200"/>
                  <a:pt x="3345815" y="935990"/>
                  <a:pt x="3463925" y="793115"/>
                </a:cubicBezTo>
                <a:lnTo>
                  <a:pt x="3463925" y="787400"/>
                </a:lnTo>
                <a:cubicBezTo>
                  <a:pt x="3344545" y="930910"/>
                  <a:pt x="3213100" y="1088390"/>
                  <a:pt x="3078480" y="1245235"/>
                </a:cubicBezTo>
                <a:cubicBezTo>
                  <a:pt x="2882265" y="1475105"/>
                  <a:pt x="2698115" y="1722755"/>
                  <a:pt x="2533015" y="1948180"/>
                </a:cubicBezTo>
                <a:close/>
                <a:moveTo>
                  <a:pt x="1589405" y="1267460"/>
                </a:moveTo>
                <a:cubicBezTo>
                  <a:pt x="1701800" y="1230630"/>
                  <a:pt x="1800860" y="1189355"/>
                  <a:pt x="1896110" y="1141730"/>
                </a:cubicBezTo>
                <a:cubicBezTo>
                  <a:pt x="2305050" y="937260"/>
                  <a:pt x="2611120" y="590550"/>
                  <a:pt x="2647315" y="108585"/>
                </a:cubicBezTo>
                <a:cubicBezTo>
                  <a:pt x="2649220" y="85090"/>
                  <a:pt x="2650490" y="34925"/>
                  <a:pt x="2649220" y="635"/>
                </a:cubicBezTo>
                <a:lnTo>
                  <a:pt x="2645410" y="635"/>
                </a:lnTo>
                <a:cubicBezTo>
                  <a:pt x="2648585" y="93345"/>
                  <a:pt x="2640330" y="260985"/>
                  <a:pt x="2566035" y="448310"/>
                </a:cubicBezTo>
                <a:cubicBezTo>
                  <a:pt x="2426970" y="798195"/>
                  <a:pt x="2142490" y="1029970"/>
                  <a:pt x="1805940" y="1179830"/>
                </a:cubicBezTo>
                <a:cubicBezTo>
                  <a:pt x="1670050" y="1242695"/>
                  <a:pt x="1504950" y="1285875"/>
                  <a:pt x="1364615" y="1343660"/>
                </a:cubicBezTo>
                <a:cubicBezTo>
                  <a:pt x="1072515" y="1463675"/>
                  <a:pt x="813435" y="1621155"/>
                  <a:pt x="623570" y="1863725"/>
                </a:cubicBezTo>
                <a:cubicBezTo>
                  <a:pt x="602615" y="1891030"/>
                  <a:pt x="581025" y="1920240"/>
                  <a:pt x="563880" y="1948180"/>
                </a:cubicBezTo>
                <a:lnTo>
                  <a:pt x="568325" y="1948180"/>
                </a:lnTo>
                <a:cubicBezTo>
                  <a:pt x="570230" y="1944370"/>
                  <a:pt x="572135" y="1941195"/>
                  <a:pt x="574675" y="1938655"/>
                </a:cubicBezTo>
                <a:cubicBezTo>
                  <a:pt x="801370" y="1598295"/>
                  <a:pt x="1179830" y="1399540"/>
                  <a:pt x="1589405" y="1267460"/>
                </a:cubicBezTo>
                <a:close/>
                <a:moveTo>
                  <a:pt x="1063625" y="1543050"/>
                </a:moveTo>
                <a:cubicBezTo>
                  <a:pt x="1367790" y="1356360"/>
                  <a:pt x="1707515" y="1293495"/>
                  <a:pt x="1913890" y="1194435"/>
                </a:cubicBezTo>
                <a:cubicBezTo>
                  <a:pt x="2416175" y="971550"/>
                  <a:pt x="2776855" y="553085"/>
                  <a:pt x="2781300" y="635"/>
                </a:cubicBezTo>
                <a:lnTo>
                  <a:pt x="2778125" y="635"/>
                </a:lnTo>
                <a:cubicBezTo>
                  <a:pt x="2776220" y="24765"/>
                  <a:pt x="2777490" y="76835"/>
                  <a:pt x="2774950" y="85725"/>
                </a:cubicBezTo>
                <a:cubicBezTo>
                  <a:pt x="2732405" y="589280"/>
                  <a:pt x="2404745" y="950595"/>
                  <a:pt x="1980565" y="1158875"/>
                </a:cubicBezTo>
                <a:cubicBezTo>
                  <a:pt x="1835150" y="1234440"/>
                  <a:pt x="1672590" y="1282700"/>
                  <a:pt x="1485265" y="1344930"/>
                </a:cubicBezTo>
                <a:cubicBezTo>
                  <a:pt x="1096645" y="1482725"/>
                  <a:pt x="812165" y="1673860"/>
                  <a:pt x="631825" y="1916430"/>
                </a:cubicBezTo>
                <a:cubicBezTo>
                  <a:pt x="622935" y="1928495"/>
                  <a:pt x="615315" y="1938655"/>
                  <a:pt x="608965" y="1948815"/>
                </a:cubicBezTo>
                <a:lnTo>
                  <a:pt x="612140" y="1948815"/>
                </a:lnTo>
                <a:cubicBezTo>
                  <a:pt x="721995" y="1795780"/>
                  <a:pt x="869950" y="1656080"/>
                  <a:pt x="1063625" y="1543050"/>
                </a:cubicBezTo>
                <a:close/>
                <a:moveTo>
                  <a:pt x="1833245" y="1112520"/>
                </a:moveTo>
                <a:cubicBezTo>
                  <a:pt x="2229485" y="904875"/>
                  <a:pt x="2506980" y="558165"/>
                  <a:pt x="2520950" y="92075"/>
                </a:cubicBezTo>
                <a:cubicBezTo>
                  <a:pt x="2520315" y="75565"/>
                  <a:pt x="2522855" y="24765"/>
                  <a:pt x="2519045" y="1270"/>
                </a:cubicBezTo>
                <a:lnTo>
                  <a:pt x="2510790" y="1270"/>
                </a:lnTo>
                <a:cubicBezTo>
                  <a:pt x="2511425" y="6350"/>
                  <a:pt x="2512695" y="12065"/>
                  <a:pt x="2512060" y="15875"/>
                </a:cubicBezTo>
                <a:cubicBezTo>
                  <a:pt x="2516505" y="108585"/>
                  <a:pt x="2511425" y="260985"/>
                  <a:pt x="2451100" y="431800"/>
                </a:cubicBezTo>
                <a:cubicBezTo>
                  <a:pt x="2321560" y="793750"/>
                  <a:pt x="2032635" y="1026160"/>
                  <a:pt x="1684655" y="1176020"/>
                </a:cubicBezTo>
                <a:cubicBezTo>
                  <a:pt x="1606550" y="1210310"/>
                  <a:pt x="1518920" y="1238250"/>
                  <a:pt x="1435735" y="1268730"/>
                </a:cubicBezTo>
                <a:cubicBezTo>
                  <a:pt x="1214755" y="1351280"/>
                  <a:pt x="1026795" y="1450340"/>
                  <a:pt x="873760" y="1564640"/>
                </a:cubicBezTo>
                <a:cubicBezTo>
                  <a:pt x="725170" y="1675765"/>
                  <a:pt x="600075" y="1807845"/>
                  <a:pt x="517525" y="1949450"/>
                </a:cubicBezTo>
                <a:lnTo>
                  <a:pt x="525145" y="1949450"/>
                </a:lnTo>
                <a:cubicBezTo>
                  <a:pt x="533400" y="1935480"/>
                  <a:pt x="541655" y="1922780"/>
                  <a:pt x="550545" y="1909445"/>
                </a:cubicBezTo>
                <a:cubicBezTo>
                  <a:pt x="927735" y="1353820"/>
                  <a:pt x="1584960" y="1261745"/>
                  <a:pt x="1833245" y="1112520"/>
                </a:cubicBezTo>
                <a:close/>
                <a:moveTo>
                  <a:pt x="2087880" y="1172210"/>
                </a:moveTo>
                <a:cubicBezTo>
                  <a:pt x="2529840" y="951865"/>
                  <a:pt x="2853690" y="579120"/>
                  <a:pt x="2907030" y="81915"/>
                </a:cubicBezTo>
                <a:cubicBezTo>
                  <a:pt x="2908935" y="52070"/>
                  <a:pt x="2912745" y="17780"/>
                  <a:pt x="2912745" y="635"/>
                </a:cubicBezTo>
                <a:lnTo>
                  <a:pt x="2908300" y="635"/>
                </a:lnTo>
                <a:cubicBezTo>
                  <a:pt x="2902585" y="155575"/>
                  <a:pt x="2875915" y="294640"/>
                  <a:pt x="2790825" y="483870"/>
                </a:cubicBezTo>
                <a:cubicBezTo>
                  <a:pt x="2606040" y="872490"/>
                  <a:pt x="2261870" y="1115060"/>
                  <a:pt x="1863090" y="1266190"/>
                </a:cubicBezTo>
                <a:cubicBezTo>
                  <a:pt x="1767840" y="1303655"/>
                  <a:pt x="1664335" y="1330325"/>
                  <a:pt x="1551940" y="1367155"/>
                </a:cubicBezTo>
                <a:cubicBezTo>
                  <a:pt x="1142365" y="1502410"/>
                  <a:pt x="844550" y="1694815"/>
                  <a:pt x="658495" y="1943100"/>
                </a:cubicBezTo>
                <a:cubicBezTo>
                  <a:pt x="655955" y="1945640"/>
                  <a:pt x="654685" y="1947545"/>
                  <a:pt x="653415" y="1948815"/>
                </a:cubicBezTo>
                <a:lnTo>
                  <a:pt x="658495" y="1948815"/>
                </a:lnTo>
                <a:cubicBezTo>
                  <a:pt x="692150" y="1908175"/>
                  <a:pt x="725170" y="1863090"/>
                  <a:pt x="765810" y="1824355"/>
                </a:cubicBezTo>
                <a:cubicBezTo>
                  <a:pt x="1218565" y="1376680"/>
                  <a:pt x="1708150" y="1374140"/>
                  <a:pt x="2087880" y="1172210"/>
                </a:cubicBezTo>
                <a:close/>
                <a:moveTo>
                  <a:pt x="2721610" y="1012190"/>
                </a:moveTo>
                <a:cubicBezTo>
                  <a:pt x="2879090" y="892810"/>
                  <a:pt x="3013710" y="755015"/>
                  <a:pt x="3122930" y="601980"/>
                </a:cubicBezTo>
                <a:cubicBezTo>
                  <a:pt x="3205480" y="485140"/>
                  <a:pt x="3274060" y="359410"/>
                  <a:pt x="3325495" y="227965"/>
                </a:cubicBezTo>
                <a:cubicBezTo>
                  <a:pt x="3363595" y="131445"/>
                  <a:pt x="3384550" y="52705"/>
                  <a:pt x="3397250" y="1270"/>
                </a:cubicBezTo>
                <a:lnTo>
                  <a:pt x="3393440" y="1270"/>
                </a:lnTo>
                <a:cubicBezTo>
                  <a:pt x="3366770" y="107315"/>
                  <a:pt x="3301365" y="344805"/>
                  <a:pt x="3119755" y="600075"/>
                </a:cubicBezTo>
                <a:cubicBezTo>
                  <a:pt x="2877820" y="940435"/>
                  <a:pt x="2517775" y="1196340"/>
                  <a:pt x="2049145" y="1362075"/>
                </a:cubicBezTo>
                <a:cubicBezTo>
                  <a:pt x="1694180" y="1489075"/>
                  <a:pt x="1403985" y="1685925"/>
                  <a:pt x="1184910" y="1949450"/>
                </a:cubicBezTo>
                <a:lnTo>
                  <a:pt x="1189990" y="1949450"/>
                </a:lnTo>
                <a:cubicBezTo>
                  <a:pt x="1408430" y="1687830"/>
                  <a:pt x="1697355" y="1492250"/>
                  <a:pt x="2051050" y="1365885"/>
                </a:cubicBezTo>
                <a:cubicBezTo>
                  <a:pt x="2305685" y="1274445"/>
                  <a:pt x="2531745" y="1156335"/>
                  <a:pt x="2721610" y="1012190"/>
                </a:cubicBezTo>
                <a:close/>
                <a:moveTo>
                  <a:pt x="3421380" y="1948180"/>
                </a:moveTo>
                <a:cubicBezTo>
                  <a:pt x="3435985" y="1925955"/>
                  <a:pt x="3449955" y="1903730"/>
                  <a:pt x="3463925" y="1881505"/>
                </a:cubicBezTo>
                <a:lnTo>
                  <a:pt x="3463925" y="1875155"/>
                </a:lnTo>
                <a:cubicBezTo>
                  <a:pt x="3448685" y="1899920"/>
                  <a:pt x="3433445" y="1924050"/>
                  <a:pt x="3416935" y="1948180"/>
                </a:cubicBezTo>
                <a:lnTo>
                  <a:pt x="3421380" y="1948180"/>
                </a:lnTo>
                <a:close/>
                <a:moveTo>
                  <a:pt x="3314700" y="1948180"/>
                </a:moveTo>
                <a:cubicBezTo>
                  <a:pt x="3371215" y="1867535"/>
                  <a:pt x="3431540" y="1770380"/>
                  <a:pt x="3463925" y="1710690"/>
                </a:cubicBezTo>
                <a:lnTo>
                  <a:pt x="3463925" y="1701800"/>
                </a:lnTo>
                <a:cubicBezTo>
                  <a:pt x="3418205" y="1785620"/>
                  <a:pt x="3366770" y="1868170"/>
                  <a:pt x="3310255" y="1948180"/>
                </a:cubicBezTo>
                <a:lnTo>
                  <a:pt x="3314700" y="1948180"/>
                </a:lnTo>
                <a:close/>
                <a:moveTo>
                  <a:pt x="3274695" y="52705"/>
                </a:moveTo>
                <a:cubicBezTo>
                  <a:pt x="3277235" y="36830"/>
                  <a:pt x="3283585" y="13970"/>
                  <a:pt x="3285490" y="635"/>
                </a:cubicBezTo>
                <a:lnTo>
                  <a:pt x="3281680" y="635"/>
                </a:lnTo>
                <a:cubicBezTo>
                  <a:pt x="3245485" y="202565"/>
                  <a:pt x="3155950" y="412115"/>
                  <a:pt x="3036570" y="584835"/>
                </a:cubicBezTo>
                <a:cubicBezTo>
                  <a:pt x="2790825" y="942340"/>
                  <a:pt x="2430145" y="1184275"/>
                  <a:pt x="2023110" y="1348105"/>
                </a:cubicBezTo>
                <a:cubicBezTo>
                  <a:pt x="1905000" y="1397000"/>
                  <a:pt x="1769110" y="1435735"/>
                  <a:pt x="1644015" y="1485265"/>
                </a:cubicBezTo>
                <a:cubicBezTo>
                  <a:pt x="1354455" y="1599565"/>
                  <a:pt x="1102360" y="1741805"/>
                  <a:pt x="911860" y="1948815"/>
                </a:cubicBezTo>
                <a:lnTo>
                  <a:pt x="916940" y="1948815"/>
                </a:lnTo>
                <a:cubicBezTo>
                  <a:pt x="970280" y="1891030"/>
                  <a:pt x="1029970" y="1837055"/>
                  <a:pt x="1098550" y="1784350"/>
                </a:cubicBezTo>
                <a:cubicBezTo>
                  <a:pt x="1515745" y="1473835"/>
                  <a:pt x="1869440" y="1442720"/>
                  <a:pt x="2220595" y="1264285"/>
                </a:cubicBezTo>
                <a:cubicBezTo>
                  <a:pt x="2704465" y="1029970"/>
                  <a:pt x="3142615" y="629920"/>
                  <a:pt x="3274695" y="52705"/>
                </a:cubicBezTo>
                <a:close/>
                <a:moveTo>
                  <a:pt x="2170430" y="1258570"/>
                </a:moveTo>
                <a:cubicBezTo>
                  <a:pt x="2680335" y="1038860"/>
                  <a:pt x="3083560" y="638810"/>
                  <a:pt x="3170555" y="77470"/>
                </a:cubicBezTo>
                <a:cubicBezTo>
                  <a:pt x="3175000" y="47625"/>
                  <a:pt x="3177540" y="22225"/>
                  <a:pt x="3178810" y="635"/>
                </a:cubicBezTo>
                <a:lnTo>
                  <a:pt x="3171825" y="635"/>
                </a:lnTo>
                <a:cubicBezTo>
                  <a:pt x="3152140" y="165100"/>
                  <a:pt x="3126105" y="304165"/>
                  <a:pt x="3014345" y="518160"/>
                </a:cubicBezTo>
                <a:cubicBezTo>
                  <a:pt x="2792095" y="926465"/>
                  <a:pt x="2409825" y="1175385"/>
                  <a:pt x="1973580" y="1326515"/>
                </a:cubicBezTo>
                <a:cubicBezTo>
                  <a:pt x="1864360" y="1365885"/>
                  <a:pt x="1742440" y="1393825"/>
                  <a:pt x="1624330" y="1429385"/>
                </a:cubicBezTo>
                <a:cubicBezTo>
                  <a:pt x="1346835" y="1516380"/>
                  <a:pt x="1139190" y="1614805"/>
                  <a:pt x="942340" y="1764030"/>
                </a:cubicBezTo>
                <a:cubicBezTo>
                  <a:pt x="868680" y="1821180"/>
                  <a:pt x="804545" y="1882140"/>
                  <a:pt x="748665" y="1947545"/>
                </a:cubicBezTo>
                <a:lnTo>
                  <a:pt x="758190" y="1947545"/>
                </a:lnTo>
                <a:cubicBezTo>
                  <a:pt x="772795" y="1931035"/>
                  <a:pt x="787400" y="1914525"/>
                  <a:pt x="802640" y="1898650"/>
                </a:cubicBezTo>
                <a:cubicBezTo>
                  <a:pt x="1031875" y="1664335"/>
                  <a:pt x="1322705" y="1529715"/>
                  <a:pt x="1639570" y="1431925"/>
                </a:cubicBezTo>
                <a:cubicBezTo>
                  <a:pt x="1829435" y="1380490"/>
                  <a:pt x="2011680" y="1330325"/>
                  <a:pt x="2170430" y="125857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975275" y="1575125"/>
            <a:ext cx="3409200" cy="270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759453" y="1575125"/>
            <a:ext cx="3409200" cy="270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-1631526" y="3519949"/>
            <a:ext cx="4361569" cy="4289199"/>
          </a:xfrm>
          <a:custGeom>
            <a:avLst/>
            <a:gdLst/>
            <a:ahLst/>
            <a:cxnLst/>
            <a:rect l="l" t="t" r="r" b="b"/>
            <a:pathLst>
              <a:path w="3947121" h="3881628" extrusionOk="0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6724812" y="-1869092"/>
            <a:ext cx="3947121" cy="3881628"/>
          </a:xfrm>
          <a:custGeom>
            <a:avLst/>
            <a:gdLst/>
            <a:ahLst/>
            <a:cxnLst/>
            <a:rect l="l" t="t" r="r" b="b"/>
            <a:pathLst>
              <a:path w="3947121" h="3881628" extrusionOk="0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-6" y="1260950"/>
            <a:ext cx="84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-25" y="0"/>
            <a:ext cx="9144762" cy="5144869"/>
          </a:xfrm>
          <a:custGeom>
            <a:avLst/>
            <a:gdLst/>
            <a:ahLst/>
            <a:cxnLst/>
            <a:rect l="l" t="t" r="r" b="b"/>
            <a:pathLst>
              <a:path w="3463925" h="1948814" extrusionOk="0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-1174326" y="2220424"/>
            <a:ext cx="4361569" cy="4289199"/>
          </a:xfrm>
          <a:custGeom>
            <a:avLst/>
            <a:gdLst/>
            <a:ahLst/>
            <a:cxnLst/>
            <a:rect l="l" t="t" r="r" b="b"/>
            <a:pathLst>
              <a:path w="3947121" h="3881628" extrusionOk="0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6439062" y="-278417"/>
            <a:ext cx="3947121" cy="3881628"/>
          </a:xfrm>
          <a:custGeom>
            <a:avLst/>
            <a:gdLst/>
            <a:ahLst/>
            <a:cxnLst/>
            <a:rect l="l" t="t" r="r" b="b"/>
            <a:pathLst>
              <a:path w="3947121" h="3881628" extrusionOk="0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8000">
              <a:schemeClr val="accent3"/>
            </a:gs>
            <a:gs pos="100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975250" y="1991825"/>
            <a:ext cx="719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heavy">
                <a:uFill>
                  <a:solidFill>
                    <a:schemeClr val="tx2"/>
                  </a:solidFill>
                </a:uFill>
              </a:rPr>
              <a:t>TECNOLOGÍA T.3</a:t>
            </a:r>
            <a:br>
              <a:rPr lang="es-ES"/>
            </a:br>
            <a:r>
              <a:rPr lang="es-ES"/>
              <a:t>ELECTRICIDAD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4E07769-3682-4A8A-B85C-E12ADDE488E5}"/>
              </a:ext>
            </a:extLst>
          </p:cNvPr>
          <p:cNvSpPr/>
          <p:nvPr/>
        </p:nvSpPr>
        <p:spPr>
          <a:xfrm>
            <a:off x="335073" y="2448733"/>
            <a:ext cx="6840427" cy="2323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82FCB50-075A-45E1-B526-089C872AE605}"/>
              </a:ext>
            </a:extLst>
          </p:cNvPr>
          <p:cNvSpPr/>
          <p:nvPr/>
        </p:nvSpPr>
        <p:spPr>
          <a:xfrm>
            <a:off x="6165905" y="2051344"/>
            <a:ext cx="361986" cy="39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89D92A2-F0D4-405E-AA69-86694E52F86D}"/>
              </a:ext>
            </a:extLst>
          </p:cNvPr>
          <p:cNvSpPr/>
          <p:nvPr/>
        </p:nvSpPr>
        <p:spPr>
          <a:xfrm>
            <a:off x="900223" y="1514134"/>
            <a:ext cx="7641265" cy="53721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</a:t>
            </a:r>
            <a:r>
              <a:rPr lang="es-ES"/>
              <a:t>Qué es un circuito eléctrico?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975250" y="1514134"/>
            <a:ext cx="7509506" cy="5372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Conjunto de elementos </a:t>
            </a:r>
            <a:r>
              <a:rPr lang="es-ES" sz="1200" b="1"/>
              <a:t>conductores</a:t>
            </a:r>
            <a:r>
              <a:rPr lang="es-ES" sz="1200"/>
              <a:t> debidamente </a:t>
            </a:r>
            <a:r>
              <a:rPr lang="es-ES" sz="1200" u="sng"/>
              <a:t>conectados entre sí</a:t>
            </a:r>
            <a:r>
              <a:rPr lang="es-ES" sz="1200"/>
              <a:t> de manera que permiten el paso de la </a:t>
            </a:r>
            <a:r>
              <a:rPr lang="es-ES" sz="1200" b="1"/>
              <a:t>corriente eléctrica</a:t>
            </a:r>
            <a:r>
              <a:rPr lang="es-ES" sz="1200"/>
              <a:t> y su </a:t>
            </a:r>
            <a:r>
              <a:rPr lang="es-ES" sz="1200" b="1"/>
              <a:t>transformación</a:t>
            </a:r>
            <a:r>
              <a:rPr lang="es-ES" sz="1200"/>
              <a:t> en </a:t>
            </a:r>
            <a:r>
              <a:rPr lang="es-ES" sz="1200" u="sng"/>
              <a:t>otros tipos de energía</a:t>
            </a:r>
            <a:r>
              <a:rPr lang="es-ES" sz="1200"/>
              <a:t> (lumínica, calorífica, cinética, sonora...).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" name="Google Shape;91;p14">
            <a:extLst>
              <a:ext uri="{FF2B5EF4-FFF2-40B4-BE49-F238E27FC236}">
                <a16:creationId xmlns:a16="http://schemas.microsoft.com/office/drawing/2014/main" id="{560A86FF-37A7-4025-9EC4-188168D09CF0}"/>
              </a:ext>
            </a:extLst>
          </p:cNvPr>
          <p:cNvSpPr txBox="1">
            <a:spLocks/>
          </p:cNvSpPr>
          <p:nvPr/>
        </p:nvSpPr>
        <p:spPr>
          <a:xfrm>
            <a:off x="215466" y="2068805"/>
            <a:ext cx="6401234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</a:rPr>
              <a:t>LA CORRIENTE ELÉCTRICA</a:t>
            </a:r>
            <a:r>
              <a:rPr lang="es-ES" sz="2400" b="1">
                <a:solidFill>
                  <a:schemeClr val="accent6"/>
                </a:solidFill>
              </a:rPr>
              <a:t> / </a:t>
            </a:r>
            <a:r>
              <a:rPr lang="es-ES" sz="2400" b="1" u="sng">
                <a:solidFill>
                  <a:schemeClr val="accent6"/>
                </a:solidFill>
              </a:rPr>
              <a:t>INTENSIDAD</a:t>
            </a:r>
            <a:r>
              <a:rPr lang="es-ES" sz="2400" b="1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5" name="Google Shape;93;p14">
            <a:extLst>
              <a:ext uri="{FF2B5EF4-FFF2-40B4-BE49-F238E27FC236}">
                <a16:creationId xmlns:a16="http://schemas.microsoft.com/office/drawing/2014/main" id="{E99223CB-A513-42F1-B7F7-F140D898B7BC}"/>
              </a:ext>
            </a:extLst>
          </p:cNvPr>
          <p:cNvSpPr txBox="1">
            <a:spLocks/>
          </p:cNvSpPr>
          <p:nvPr/>
        </p:nvSpPr>
        <p:spPr>
          <a:xfrm>
            <a:off x="421027" y="2397583"/>
            <a:ext cx="8321149" cy="54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La </a:t>
            </a:r>
            <a:r>
              <a:rPr lang="es-ES" sz="1200" b="1"/>
              <a:t>corriente eléctrica</a:t>
            </a:r>
            <a:r>
              <a:rPr lang="es-ES" sz="1200"/>
              <a:t> es el conjunto de </a:t>
            </a:r>
            <a:r>
              <a:rPr lang="es-ES" sz="1200" b="1"/>
              <a:t>electrones</a:t>
            </a:r>
            <a:r>
              <a:rPr lang="es-ES" sz="1200"/>
              <a:t> que son impulsados por la </a:t>
            </a:r>
            <a:r>
              <a:rPr lang="es-ES" sz="1200" u="sng"/>
              <a:t>pila</a:t>
            </a:r>
            <a:r>
              <a:rPr lang="es-ES" sz="1200"/>
              <a:t> si es un </a:t>
            </a:r>
            <a:r>
              <a:rPr lang="es-ES" sz="1200" b="1"/>
              <a:t>circuito cerrado</a:t>
            </a:r>
            <a:r>
              <a:rPr lang="es-ES" sz="1200"/>
              <a:t>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Se mide en </a:t>
            </a:r>
            <a:r>
              <a:rPr lang="es-ES" sz="1200" b="1"/>
              <a:t>amperios</a:t>
            </a:r>
            <a:r>
              <a:rPr lang="es-ES" sz="1200"/>
              <a:t> (</a:t>
            </a:r>
            <a:r>
              <a:rPr lang="es-ES" sz="1200" b="1"/>
              <a:t>A</a:t>
            </a:r>
            <a:r>
              <a:rPr lang="es-ES" sz="1200"/>
              <a:t>) pero como es </a:t>
            </a:r>
            <a:r>
              <a:rPr lang="es-ES" sz="1200" u="sng"/>
              <a:t>muy grande</a:t>
            </a:r>
            <a:r>
              <a:rPr lang="es-ES" sz="1200"/>
              <a:t> se utilizan los </a:t>
            </a:r>
            <a:r>
              <a:rPr lang="es-ES" sz="1200" b="1"/>
              <a:t>mA</a:t>
            </a:r>
            <a:endParaRPr lang="es-ES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195838C-9A51-416C-8B19-3AA5E2324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6035"/>
              </p:ext>
            </p:extLst>
          </p:nvPr>
        </p:nvGraphicFramePr>
        <p:xfrm>
          <a:off x="382771" y="2985905"/>
          <a:ext cx="8208318" cy="203975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04159">
                  <a:extLst>
                    <a:ext uri="{9D8B030D-6E8A-4147-A177-3AD203B41FA5}">
                      <a16:colId xmlns:a16="http://schemas.microsoft.com/office/drawing/2014/main" val="2926727320"/>
                    </a:ext>
                  </a:extLst>
                </a:gridCol>
                <a:gridCol w="4104159">
                  <a:extLst>
                    <a:ext uri="{9D8B030D-6E8A-4147-A177-3AD203B41FA5}">
                      <a16:colId xmlns:a16="http://schemas.microsoft.com/office/drawing/2014/main" val="30471698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SISTEMA CONVENCIONAL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SISTEMA REAL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719034"/>
                  </a:ext>
                </a:extLst>
              </a:tr>
              <a:tr h="1210411"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77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77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2152"/>
                  </a:ext>
                </a:extLst>
              </a:tr>
              <a:tr h="524540">
                <a:tc>
                  <a:txBody>
                    <a:bodyPr/>
                    <a:lstStyle/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Durante muchos años se pensaba que era así</a:t>
                      </a:r>
                    </a:p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Suele utilizarse para dibujar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El sentido real de los electrones (la corriente)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0193711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BAE3865-4EA6-4630-BDD3-309825380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4" y="3329497"/>
            <a:ext cx="2583113" cy="114297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141A3E-788A-483C-8BEF-EEB52FB88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068" y="3329497"/>
            <a:ext cx="2583113" cy="1164707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65BB3E54-DEE5-484E-ADC5-13D8D3B957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29565" y="3900982"/>
            <a:ext cx="347328" cy="235404"/>
          </a:xfrm>
          <a:prstGeom prst="bentConnector3">
            <a:avLst>
              <a:gd name="adj1" fmla="val 192858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8B9AE5B2-35B9-4192-B5A0-C90B1E8D360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80569" y="3921974"/>
            <a:ext cx="347328" cy="235404"/>
          </a:xfrm>
          <a:prstGeom prst="bentConnector3">
            <a:avLst>
              <a:gd name="adj1" fmla="val 192858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4" name="Google Shape;91;p14">
            <a:extLst>
              <a:ext uri="{FF2B5EF4-FFF2-40B4-BE49-F238E27FC236}">
                <a16:creationId xmlns:a16="http://schemas.microsoft.com/office/drawing/2014/main" id="{D3BC52C1-F3E5-4F2F-AA15-564D594808D8}"/>
              </a:ext>
            </a:extLst>
          </p:cNvPr>
          <p:cNvSpPr txBox="1">
            <a:spLocks/>
          </p:cNvSpPr>
          <p:nvPr/>
        </p:nvSpPr>
        <p:spPr>
          <a:xfrm>
            <a:off x="6183279" y="2057694"/>
            <a:ext cx="357221" cy="411061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>
                <a:solidFill>
                  <a:schemeClr val="accent4"/>
                </a:solidFill>
              </a:rPr>
              <a:t>(I)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6D602497-4F21-48E8-A9EB-1339679FC19E}"/>
              </a:ext>
            </a:extLst>
          </p:cNvPr>
          <p:cNvCxnSpPr/>
          <p:nvPr/>
        </p:nvCxnSpPr>
        <p:spPr>
          <a:xfrm>
            <a:off x="382771" y="2719196"/>
            <a:ext cx="0" cy="1954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D15DC86-7129-49AD-9885-B96C52ADE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sp>
        <p:nvSpPr>
          <p:cNvPr id="3" name="Google Shape;91;p14">
            <a:extLst>
              <a:ext uri="{FF2B5EF4-FFF2-40B4-BE49-F238E27FC236}">
                <a16:creationId xmlns:a16="http://schemas.microsoft.com/office/drawing/2014/main" id="{9E10BF15-3A13-4836-B268-E8295CF7D7B4}"/>
              </a:ext>
            </a:extLst>
          </p:cNvPr>
          <p:cNvSpPr txBox="1">
            <a:spLocks/>
          </p:cNvSpPr>
          <p:nvPr/>
        </p:nvSpPr>
        <p:spPr>
          <a:xfrm>
            <a:off x="333152" y="212335"/>
            <a:ext cx="7193400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0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TIPOS DE CORRIENTE ELÉCTRICA</a:t>
            </a:r>
          </a:p>
        </p:txBody>
      </p:sp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8B51D1D8-39EC-4C81-9603-B4BFAEC36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174064"/>
              </p:ext>
            </p:extLst>
          </p:nvPr>
        </p:nvGraphicFramePr>
        <p:xfrm>
          <a:off x="333152" y="594412"/>
          <a:ext cx="8208318" cy="165969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04159">
                  <a:extLst>
                    <a:ext uri="{9D8B030D-6E8A-4147-A177-3AD203B41FA5}">
                      <a16:colId xmlns:a16="http://schemas.microsoft.com/office/drawing/2014/main" val="2926727320"/>
                    </a:ext>
                  </a:extLst>
                </a:gridCol>
                <a:gridCol w="4104159">
                  <a:extLst>
                    <a:ext uri="{9D8B030D-6E8A-4147-A177-3AD203B41FA5}">
                      <a16:colId xmlns:a16="http://schemas.microsoft.com/office/drawing/2014/main" val="30471698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CONTINUA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ALTERNA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719034"/>
                  </a:ext>
                </a:extLst>
              </a:tr>
              <a:tr h="1050090"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77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77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2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Los electrones </a:t>
                      </a:r>
                      <a:r>
                        <a:rPr lang="es-ES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van en el mismo sentido</a:t>
                      </a:r>
                      <a:endParaRPr lang="es-ES">
                        <a:solidFill>
                          <a:schemeClr val="bg1"/>
                        </a:solidFill>
                        <a:latin typeface="Titillium Web Ligh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Los electrones </a:t>
                      </a:r>
                      <a:r>
                        <a:rPr lang="es-ES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cambian el sentido constantemente</a:t>
                      </a:r>
                      <a:endParaRPr lang="es-ES">
                        <a:solidFill>
                          <a:schemeClr val="bg1"/>
                        </a:solidFill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0193711"/>
                  </a:ext>
                </a:extLst>
              </a:tr>
            </a:tbl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538A7E0-A1D6-4ACD-B017-F5D5515F48DB}"/>
              </a:ext>
            </a:extLst>
          </p:cNvPr>
          <p:cNvCxnSpPr/>
          <p:nvPr/>
        </p:nvCxnSpPr>
        <p:spPr>
          <a:xfrm flipV="1">
            <a:off x="1715385" y="1134139"/>
            <a:ext cx="0" cy="6946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44866DF-B845-4974-92D7-0229DAC0C897}"/>
              </a:ext>
            </a:extLst>
          </p:cNvPr>
          <p:cNvCxnSpPr/>
          <p:nvPr/>
        </p:nvCxnSpPr>
        <p:spPr>
          <a:xfrm>
            <a:off x="1715385" y="1559442"/>
            <a:ext cx="1779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99131A7-9E3E-4746-B3F6-41845629434A}"/>
              </a:ext>
            </a:extLst>
          </p:cNvPr>
          <p:cNvCxnSpPr/>
          <p:nvPr/>
        </p:nvCxnSpPr>
        <p:spPr>
          <a:xfrm>
            <a:off x="1736649" y="1410586"/>
            <a:ext cx="16374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3171E2-81D6-49E8-8C65-95BAC700FF7A}"/>
              </a:ext>
            </a:extLst>
          </p:cNvPr>
          <p:cNvSpPr txBox="1"/>
          <p:nvPr/>
        </p:nvSpPr>
        <p:spPr>
          <a:xfrm>
            <a:off x="1570954" y="90600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Titillium Web Light" panose="020B0604020202020204" charset="0"/>
              </a:rPr>
              <a:t>V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33D4BC-53FF-466E-B519-F9E64A6209F4}"/>
              </a:ext>
            </a:extLst>
          </p:cNvPr>
          <p:cNvSpPr txBox="1"/>
          <p:nvPr/>
        </p:nvSpPr>
        <p:spPr>
          <a:xfrm>
            <a:off x="3453582" y="141058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Titillium Web Light" panose="020B0604020202020204" charset="0"/>
              </a:rPr>
              <a:t>T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343E861-E717-4D67-8B88-078C03D072EC}"/>
              </a:ext>
            </a:extLst>
          </p:cNvPr>
          <p:cNvCxnSpPr/>
          <p:nvPr/>
        </p:nvCxnSpPr>
        <p:spPr>
          <a:xfrm flipV="1">
            <a:off x="5681353" y="1158381"/>
            <a:ext cx="0" cy="6946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BEA11BB-FA9A-4C42-B314-B90B3538B115}"/>
              </a:ext>
            </a:extLst>
          </p:cNvPr>
          <p:cNvCxnSpPr/>
          <p:nvPr/>
        </p:nvCxnSpPr>
        <p:spPr>
          <a:xfrm>
            <a:off x="5681353" y="1583684"/>
            <a:ext cx="1779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1EB11CA-C034-4822-B1BB-454ACFADE9AA}"/>
              </a:ext>
            </a:extLst>
          </p:cNvPr>
          <p:cNvSpPr txBox="1"/>
          <p:nvPr/>
        </p:nvSpPr>
        <p:spPr>
          <a:xfrm>
            <a:off x="5536922" y="93025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Titillium Web Light" panose="020B0604020202020204" charset="0"/>
              </a:rPr>
              <a:t>V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35DB28-879D-4F15-9059-AA0D86382264}"/>
              </a:ext>
            </a:extLst>
          </p:cNvPr>
          <p:cNvSpPr txBox="1"/>
          <p:nvPr/>
        </p:nvSpPr>
        <p:spPr>
          <a:xfrm>
            <a:off x="7419550" y="1434828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Titillium Web Light" panose="020B0604020202020204" charset="0"/>
              </a:rPr>
              <a:t>T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9C65A5A-2F3A-457F-8621-CBA69593D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24" r="37724" b="36116"/>
          <a:stretch/>
        </p:blipFill>
        <p:spPr>
          <a:xfrm>
            <a:off x="5703690" y="1059897"/>
            <a:ext cx="1995103" cy="753968"/>
          </a:xfrm>
          <a:prstGeom prst="rect">
            <a:avLst/>
          </a:prstGeom>
        </p:spPr>
      </p:pic>
      <p:sp>
        <p:nvSpPr>
          <p:cNvPr id="31" name="Google Shape;91;p14">
            <a:extLst>
              <a:ext uri="{FF2B5EF4-FFF2-40B4-BE49-F238E27FC236}">
                <a16:creationId xmlns:a16="http://schemas.microsoft.com/office/drawing/2014/main" id="{8534F594-12ED-4AB1-A0C6-2EFEB0437580}"/>
              </a:ext>
            </a:extLst>
          </p:cNvPr>
          <p:cNvSpPr txBox="1">
            <a:spLocks/>
          </p:cNvSpPr>
          <p:nvPr/>
        </p:nvSpPr>
        <p:spPr>
          <a:xfrm>
            <a:off x="226150" y="2386221"/>
            <a:ext cx="7193400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</a:rPr>
              <a:t>COMPONENTES DE UN CIRCUITO ELÉCTRICO</a:t>
            </a:r>
          </a:p>
        </p:txBody>
      </p:sp>
      <p:graphicFrame>
        <p:nvGraphicFramePr>
          <p:cNvPr id="32" name="Tabla 32">
            <a:extLst>
              <a:ext uri="{FF2B5EF4-FFF2-40B4-BE49-F238E27FC236}">
                <a16:creationId xmlns:a16="http://schemas.microsoft.com/office/drawing/2014/main" id="{87F1B865-3C7D-4642-AA1F-9B343B9FF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81492"/>
              </p:ext>
            </p:extLst>
          </p:nvPr>
        </p:nvGraphicFramePr>
        <p:xfrm>
          <a:off x="281468" y="2797773"/>
          <a:ext cx="3532076" cy="22137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34141">
                  <a:extLst>
                    <a:ext uri="{9D8B030D-6E8A-4147-A177-3AD203B41FA5}">
                      <a16:colId xmlns:a16="http://schemas.microsoft.com/office/drawing/2014/main" val="783506999"/>
                    </a:ext>
                  </a:extLst>
                </a:gridCol>
                <a:gridCol w="1197935">
                  <a:extLst>
                    <a:ext uri="{9D8B030D-6E8A-4147-A177-3AD203B41FA5}">
                      <a16:colId xmlns:a16="http://schemas.microsoft.com/office/drawing/2014/main" val="2076690438"/>
                    </a:ext>
                  </a:extLst>
                </a:gridCol>
              </a:tblGrid>
              <a:tr h="336207">
                <a:tc gridSpan="2"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GENERADORES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64438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PILA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2005459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BATERÍA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6341283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FUENTE DE ALIMENTACIÓN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1624204"/>
                  </a:ext>
                </a:extLst>
              </a:tr>
            </a:tbl>
          </a:graphicData>
        </a:graphic>
      </p:graphicFrame>
      <p:sp>
        <p:nvSpPr>
          <p:cNvPr id="34" name="CuadroTexto 33">
            <a:extLst>
              <a:ext uri="{FF2B5EF4-FFF2-40B4-BE49-F238E27FC236}">
                <a16:creationId xmlns:a16="http://schemas.microsoft.com/office/drawing/2014/main" id="{A6DE9E7D-3F2A-4387-B049-4E3366270933}"/>
              </a:ext>
            </a:extLst>
          </p:cNvPr>
          <p:cNvSpPr txBox="1"/>
          <p:nvPr/>
        </p:nvSpPr>
        <p:spPr>
          <a:xfrm>
            <a:off x="281468" y="3351252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Se indica el voltaje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E66E18F-2F3F-4BFE-AD13-F6D1664DDDAF}"/>
              </a:ext>
            </a:extLst>
          </p:cNvPr>
          <p:cNvSpPr txBox="1"/>
          <p:nvPr/>
        </p:nvSpPr>
        <p:spPr>
          <a:xfrm>
            <a:off x="281468" y="4577700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Regula la energía que llega</a:t>
            </a:r>
          </a:p>
        </p:txBody>
      </p:sp>
      <p:pic>
        <p:nvPicPr>
          <p:cNvPr id="1026" name="Picture 2" descr="Pila eléctrica - Wikipedia, la enciclopedia libre">
            <a:extLst>
              <a:ext uri="{FF2B5EF4-FFF2-40B4-BE49-F238E27FC236}">
                <a16:creationId xmlns:a16="http://schemas.microsoft.com/office/drawing/2014/main" id="{A21C6F0C-78C9-4537-80A1-910870E4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6332" y="3616628"/>
            <a:ext cx="566827" cy="8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rmat's Library en Twitter: &quot;The battery symbol was inspired by the looks  of voltaic batteries from the early 19th century. https://t.co/EXi21UJQGl&quot;  / Twitter">
            <a:extLst>
              <a:ext uri="{FF2B5EF4-FFF2-40B4-BE49-F238E27FC236}">
                <a16:creationId xmlns:a16="http://schemas.microsoft.com/office/drawing/2014/main" id="{7EB362B7-3A01-4818-A404-88F7DD70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0" b="91626" l="8092" r="89595">
                        <a14:foregroundMark x1="56069" y1="52217" x2="56069" y2="52217"/>
                        <a14:foregroundMark x1="62717" y1="66502" x2="62717" y2="66502"/>
                        <a14:foregroundMark x1="34393" y1="67980" x2="34393" y2="67980"/>
                        <a14:foregroundMark x1="42775" y1="92118" x2="42775" y2="92118"/>
                        <a14:foregroundMark x1="8092" y1="52217" x2="8092" y2="52217"/>
                        <a14:foregroundMark x1="34971" y1="66502" x2="34971" y2="66502"/>
                        <a14:backgroundMark x1="7225" y1="52709" x2="7225" y2="52709"/>
                        <a14:backgroundMark x1="7803" y1="52709" x2="7803" y2="52709"/>
                        <a14:backgroundMark x1="34682" y1="67980" x2="34682" y2="67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44" y="3070276"/>
            <a:ext cx="1205230" cy="70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BFA3ED46-40F4-438A-A930-33AA38BC56D2}"/>
              </a:ext>
            </a:extLst>
          </p:cNvPr>
          <p:cNvSpPr txBox="1"/>
          <p:nvPr/>
        </p:nvSpPr>
        <p:spPr>
          <a:xfrm>
            <a:off x="3273885" y="3149809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bg1"/>
                </a:solidFill>
                <a:latin typeface="Titillium Web Light" panose="020B0604020202020204" charset="0"/>
              </a:rPr>
              <a:t>9V</a:t>
            </a:r>
          </a:p>
        </p:txBody>
      </p:sp>
      <p:pic>
        <p:nvPicPr>
          <p:cNvPr id="42" name="Picture 4" descr="Fermat's Library en Twitter: &quot;The battery symbol was inspired by the looks  of voltaic batteries from the early 19th century. https://t.co/EXi21UJQGl&quot;  / Twitter">
            <a:extLst>
              <a:ext uri="{FF2B5EF4-FFF2-40B4-BE49-F238E27FC236}">
                <a16:creationId xmlns:a16="http://schemas.microsoft.com/office/drawing/2014/main" id="{0A998C1E-DD83-4E04-837D-36FAD085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0" b="91626" l="8092" r="89595">
                        <a14:foregroundMark x1="56069" y1="52217" x2="56069" y2="52217"/>
                        <a14:foregroundMark x1="62717" y1="66502" x2="62717" y2="66502"/>
                        <a14:foregroundMark x1="34393" y1="67980" x2="34393" y2="67980"/>
                        <a14:foregroundMark x1="42775" y1="92118" x2="42775" y2="92118"/>
                        <a14:foregroundMark x1="8092" y1="52217" x2="8092" y2="52217"/>
                        <a14:foregroundMark x1="34971" y1="66502" x2="34971" y2="66502"/>
                        <a14:backgroundMark x1="7225" y1="52709" x2="7225" y2="52709"/>
                        <a14:backgroundMark x1="7803" y1="52709" x2="7803" y2="52709"/>
                        <a14:backgroundMark x1="34682" y1="67980" x2="34682" y2="67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85" y="4332250"/>
            <a:ext cx="1205230" cy="70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102A5507-6958-4E7B-918D-CE400D70E4B4}"/>
              </a:ext>
            </a:extLst>
          </p:cNvPr>
          <p:cNvCxnSpPr/>
          <p:nvPr/>
        </p:nvCxnSpPr>
        <p:spPr>
          <a:xfrm flipV="1">
            <a:off x="2814084" y="4479851"/>
            <a:ext cx="680483" cy="460744"/>
          </a:xfrm>
          <a:prstGeom prst="straightConnector1">
            <a:avLst/>
          </a:prstGeom>
          <a:ln>
            <a:solidFill>
              <a:srgbClr val="D2D2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10F61255-AF7C-4E19-B43C-D31528936760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3824128" y="4401953"/>
            <a:ext cx="602813" cy="2622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Conector: angular 55">
            <a:extLst>
              <a:ext uri="{FF2B5EF4-FFF2-40B4-BE49-F238E27FC236}">
                <a16:creationId xmlns:a16="http://schemas.microsoft.com/office/drawing/2014/main" id="{E65135F6-4EB3-4BFD-998F-A066329057A6}"/>
              </a:ext>
            </a:extLst>
          </p:cNvPr>
          <p:cNvCxnSpPr>
            <a:cxnSpLocks/>
            <a:endCxn id="1030" idx="1"/>
          </p:cNvCxnSpPr>
          <p:nvPr/>
        </p:nvCxnSpPr>
        <p:spPr>
          <a:xfrm>
            <a:off x="3824128" y="4673651"/>
            <a:ext cx="607550" cy="18417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0" name="Picture 6" descr="INVERSOR DE CORRIENTE » Qué es, Para qué sirve - Cumbre Pueblos">
            <a:extLst>
              <a:ext uri="{FF2B5EF4-FFF2-40B4-BE49-F238E27FC236}">
                <a16:creationId xmlns:a16="http://schemas.microsoft.com/office/drawing/2014/main" id="{6844E79F-A177-41F7-BC46-4A23B983E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6" t="14157" r="7696" b="26388"/>
          <a:stretch/>
        </p:blipFill>
        <p:spPr bwMode="auto">
          <a:xfrm>
            <a:off x="4431678" y="4629888"/>
            <a:ext cx="451529" cy="4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INVERSOR DE CORRIENTE » Qué es, Para qué sirve - Cumbre Pueblos">
            <a:extLst>
              <a:ext uri="{FF2B5EF4-FFF2-40B4-BE49-F238E27FC236}">
                <a16:creationId xmlns:a16="http://schemas.microsoft.com/office/drawing/2014/main" id="{1D3DCE90-454F-4E62-A7AF-23CC64593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4157" r="54044" b="26388"/>
          <a:stretch/>
        </p:blipFill>
        <p:spPr bwMode="auto">
          <a:xfrm>
            <a:off x="4426941" y="4174017"/>
            <a:ext cx="461001" cy="4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B2566BCD-5F25-4D38-95D1-0A7438C7D55F}"/>
              </a:ext>
            </a:extLst>
          </p:cNvPr>
          <p:cNvSpPr txBox="1"/>
          <p:nvPr/>
        </p:nvSpPr>
        <p:spPr>
          <a:xfrm>
            <a:off x="4799978" y="4703935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rgbClr val="D2D2D2"/>
                </a:solidFill>
                <a:latin typeface="Titillium Web Light" panose="020B0604020202020204" charset="0"/>
              </a:rPr>
              <a:t>CORRIENTE CONTINUA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D784F30-D7CF-4780-B9B3-00C10BD42251}"/>
              </a:ext>
            </a:extLst>
          </p:cNvPr>
          <p:cNvSpPr txBox="1"/>
          <p:nvPr/>
        </p:nvSpPr>
        <p:spPr>
          <a:xfrm>
            <a:off x="4799978" y="4241311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rgbClr val="D2D2D2"/>
                </a:solidFill>
                <a:latin typeface="Titillium Web Light" panose="020B0604020202020204" charset="0"/>
              </a:rPr>
              <a:t>CORRIENTE ALTERNA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D90C5DB-71D7-4CD3-959F-97F1F4B5F71D}"/>
              </a:ext>
            </a:extLst>
          </p:cNvPr>
          <p:cNvSpPr txBox="1"/>
          <p:nvPr/>
        </p:nvSpPr>
        <p:spPr>
          <a:xfrm>
            <a:off x="1121308" y="2716502"/>
            <a:ext cx="399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>
                <a:solidFill>
                  <a:schemeClr val="tx1"/>
                </a:solidFill>
                <a:latin typeface="Titillium Web Light" panose="020B0604020202020204" charset="0"/>
              </a:rPr>
              <a:t>*</a:t>
            </a:r>
            <a:endParaRPr lang="es-ES" b="1">
              <a:solidFill>
                <a:schemeClr val="tx1"/>
              </a:solidFill>
              <a:latin typeface="Titillium We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3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ángulo: esquinas redondeadas 1031">
            <a:extLst>
              <a:ext uri="{FF2B5EF4-FFF2-40B4-BE49-F238E27FC236}">
                <a16:creationId xmlns:a16="http://schemas.microsoft.com/office/drawing/2014/main" id="{696A487C-33F1-45A5-AD78-1B0DCA191784}"/>
              </a:ext>
            </a:extLst>
          </p:cNvPr>
          <p:cNvSpPr/>
          <p:nvPr/>
        </p:nvSpPr>
        <p:spPr>
          <a:xfrm>
            <a:off x="7554205" y="3749868"/>
            <a:ext cx="169666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BE5486A-DB4E-44CB-A8D7-5621B560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341" y="244904"/>
            <a:ext cx="1019317" cy="8954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D15DC86-7129-49AD-9885-B96C52ADE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32" name="Tabla 32">
            <a:extLst>
              <a:ext uri="{FF2B5EF4-FFF2-40B4-BE49-F238E27FC236}">
                <a16:creationId xmlns:a16="http://schemas.microsoft.com/office/drawing/2014/main" id="{87F1B865-3C7D-4642-AA1F-9B343B9FF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87291"/>
              </p:ext>
            </p:extLst>
          </p:nvPr>
        </p:nvGraphicFramePr>
        <p:xfrm>
          <a:off x="208049" y="155634"/>
          <a:ext cx="3532076" cy="962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35151">
                  <a:extLst>
                    <a:ext uri="{9D8B030D-6E8A-4147-A177-3AD203B41FA5}">
                      <a16:colId xmlns:a16="http://schemas.microsoft.com/office/drawing/2014/main" val="783506999"/>
                    </a:ext>
                  </a:extLst>
                </a:gridCol>
                <a:gridCol w="996925">
                  <a:extLst>
                    <a:ext uri="{9D8B030D-6E8A-4147-A177-3AD203B41FA5}">
                      <a16:colId xmlns:a16="http://schemas.microsoft.com/office/drawing/2014/main" val="2076690438"/>
                    </a:ext>
                  </a:extLst>
                </a:gridCol>
              </a:tblGrid>
              <a:tr h="336207">
                <a:tc gridSpan="2"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CONDUCTORES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64438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Cable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2005459"/>
                  </a:ext>
                </a:extLst>
              </a:tr>
            </a:tbl>
          </a:graphicData>
        </a:graphic>
      </p:graphicFrame>
      <p:sp>
        <p:nvSpPr>
          <p:cNvPr id="34" name="CuadroTexto 33">
            <a:extLst>
              <a:ext uri="{FF2B5EF4-FFF2-40B4-BE49-F238E27FC236}">
                <a16:creationId xmlns:a16="http://schemas.microsoft.com/office/drawing/2014/main" id="{A6DE9E7D-3F2A-4387-B049-4E3366270933}"/>
              </a:ext>
            </a:extLst>
          </p:cNvPr>
          <p:cNvSpPr txBox="1"/>
          <p:nvPr/>
        </p:nvSpPr>
        <p:spPr>
          <a:xfrm>
            <a:off x="208049" y="730934"/>
            <a:ext cx="2553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Transporta la corriente eléctrica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0503D56-04BD-46DB-9CF0-CD25B00B0E59}"/>
              </a:ext>
            </a:extLst>
          </p:cNvPr>
          <p:cNvCxnSpPr/>
          <p:nvPr/>
        </p:nvCxnSpPr>
        <p:spPr>
          <a:xfrm>
            <a:off x="2822023" y="787585"/>
            <a:ext cx="822228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DAE9E3E5-86A7-4AEB-AE37-69ED2437EA68}"/>
              </a:ext>
            </a:extLst>
          </p:cNvPr>
          <p:cNvCxnSpPr>
            <a:cxnSpLocks/>
          </p:cNvCxnSpPr>
          <p:nvPr/>
        </p:nvCxnSpPr>
        <p:spPr>
          <a:xfrm>
            <a:off x="4657498" y="282944"/>
            <a:ext cx="0" cy="40205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A016F72E-F265-4EFE-AC9D-B00308F00BA2}"/>
              </a:ext>
            </a:extLst>
          </p:cNvPr>
          <p:cNvCxnSpPr>
            <a:cxnSpLocks/>
          </p:cNvCxnSpPr>
          <p:nvPr/>
        </p:nvCxnSpPr>
        <p:spPr>
          <a:xfrm>
            <a:off x="4062341" y="818077"/>
            <a:ext cx="460539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633987A4-CD71-414A-B690-7F55BC16AFE5}"/>
              </a:ext>
            </a:extLst>
          </p:cNvPr>
          <p:cNvCxnSpPr>
            <a:cxnSpLocks/>
          </p:cNvCxnSpPr>
          <p:nvPr/>
        </p:nvCxnSpPr>
        <p:spPr>
          <a:xfrm>
            <a:off x="4621119" y="818077"/>
            <a:ext cx="460539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23D227C9-A066-4869-A44D-DA62FA2D7D5C}"/>
              </a:ext>
            </a:extLst>
          </p:cNvPr>
          <p:cNvCxnSpPr>
            <a:cxnSpLocks/>
          </p:cNvCxnSpPr>
          <p:nvPr/>
        </p:nvCxnSpPr>
        <p:spPr>
          <a:xfrm>
            <a:off x="4663060" y="742369"/>
            <a:ext cx="0" cy="40205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3BE67114-5186-4BC7-A07C-E67B089B6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884" y="268559"/>
            <a:ext cx="1237444" cy="890644"/>
          </a:xfrm>
          <a:prstGeom prst="rect">
            <a:avLst/>
          </a:prstGeom>
        </p:spPr>
      </p:pic>
      <p:pic>
        <p:nvPicPr>
          <p:cNvPr id="2050" name="Picture 2" descr="armario Paja Citar conectores de cable retrasar Diligencia nosotros">
            <a:extLst>
              <a:ext uri="{FF2B5EF4-FFF2-40B4-BE49-F238E27FC236}">
                <a16:creationId xmlns:a16="http://schemas.microsoft.com/office/drawing/2014/main" id="{F8357976-3098-4077-8CA9-0643FFD74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4" r="68037" b="27073"/>
          <a:stretch/>
        </p:blipFill>
        <p:spPr bwMode="auto">
          <a:xfrm>
            <a:off x="6959369" y="244904"/>
            <a:ext cx="1156766" cy="9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996B41F2-CD2A-43BD-976C-BCFAD8C0490B}"/>
              </a:ext>
            </a:extLst>
          </p:cNvPr>
          <p:cNvCxnSpPr>
            <a:cxnSpLocks/>
          </p:cNvCxnSpPr>
          <p:nvPr/>
        </p:nvCxnSpPr>
        <p:spPr>
          <a:xfrm>
            <a:off x="6814612" y="385072"/>
            <a:ext cx="403885" cy="28477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A926049-925E-4BA0-9731-14FC5EE4C568}"/>
              </a:ext>
            </a:extLst>
          </p:cNvPr>
          <p:cNvCxnSpPr>
            <a:cxnSpLocks/>
          </p:cNvCxnSpPr>
          <p:nvPr/>
        </p:nvCxnSpPr>
        <p:spPr>
          <a:xfrm>
            <a:off x="7640850" y="952140"/>
            <a:ext cx="403885" cy="2847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259151AE-010C-411F-8F63-3596C07CD0C6}"/>
              </a:ext>
            </a:extLst>
          </p:cNvPr>
          <p:cNvCxnSpPr>
            <a:cxnSpLocks/>
            <a:stCxn id="29" idx="3"/>
            <a:endCxn id="2050" idx="1"/>
          </p:cNvCxnSpPr>
          <p:nvPr/>
        </p:nvCxnSpPr>
        <p:spPr>
          <a:xfrm flipV="1">
            <a:off x="6574328" y="712190"/>
            <a:ext cx="385041" cy="1691"/>
          </a:xfrm>
          <a:prstGeom prst="straightConnector1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67" name="Tabla 32">
            <a:extLst>
              <a:ext uri="{FF2B5EF4-FFF2-40B4-BE49-F238E27FC236}">
                <a16:creationId xmlns:a16="http://schemas.microsoft.com/office/drawing/2014/main" id="{F895ABF2-0679-4D85-A9AE-F5329D51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05707"/>
              </p:ext>
            </p:extLst>
          </p:nvPr>
        </p:nvGraphicFramePr>
        <p:xfrm>
          <a:off x="208048" y="1322719"/>
          <a:ext cx="6757902" cy="320483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717698">
                  <a:extLst>
                    <a:ext uri="{9D8B030D-6E8A-4147-A177-3AD203B41FA5}">
                      <a16:colId xmlns:a16="http://schemas.microsoft.com/office/drawing/2014/main" val="783506999"/>
                    </a:ext>
                  </a:extLst>
                </a:gridCol>
                <a:gridCol w="2040204">
                  <a:extLst>
                    <a:ext uri="{9D8B030D-6E8A-4147-A177-3AD203B41FA5}">
                      <a16:colId xmlns:a16="http://schemas.microsoft.com/office/drawing/2014/main" val="2076690438"/>
                    </a:ext>
                  </a:extLst>
                </a:gridCol>
              </a:tblGrid>
              <a:tr h="336207">
                <a:tc gridSpan="2"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ELEMENTOS DE CONTROL Y MANIOBRA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64438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INTERRUPTOR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2005459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PULSADOR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6341283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CONMUTADOR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1624204"/>
                  </a:ext>
                </a:extLst>
              </a:tr>
              <a:tr h="991125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FINAL DE CARRERRA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8385804"/>
                  </a:ext>
                </a:extLst>
              </a:tr>
            </a:tbl>
          </a:graphicData>
        </a:graphic>
      </p:graphicFrame>
      <p:sp>
        <p:nvSpPr>
          <p:cNvPr id="68" name="CuadroTexto 67">
            <a:extLst>
              <a:ext uri="{FF2B5EF4-FFF2-40B4-BE49-F238E27FC236}">
                <a16:creationId xmlns:a16="http://schemas.microsoft.com/office/drawing/2014/main" id="{527DE383-EBC0-4529-B0BB-972F0EE24207}"/>
              </a:ext>
            </a:extLst>
          </p:cNvPr>
          <p:cNvSpPr txBox="1"/>
          <p:nvPr/>
        </p:nvSpPr>
        <p:spPr>
          <a:xfrm>
            <a:off x="208049" y="1911200"/>
            <a:ext cx="4289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Se abre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(A)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o cierra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(C) 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para dejar pasar o no la corriente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B86113-AD19-4FE0-8A97-1F2E72473DAD}"/>
              </a:ext>
            </a:extLst>
          </p:cNvPr>
          <p:cNvSpPr txBox="1"/>
          <p:nvPr/>
        </p:nvSpPr>
        <p:spPr>
          <a:xfrm>
            <a:off x="208047" y="2520038"/>
            <a:ext cx="470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Mientras se mantiene está cerrado (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C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) y al soltarlo se abre (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A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)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6A0352FA-1BC5-459C-A4AF-638D46E96BDE}"/>
              </a:ext>
            </a:extLst>
          </p:cNvPr>
          <p:cNvSpPr txBox="1"/>
          <p:nvPr/>
        </p:nvSpPr>
        <p:spPr>
          <a:xfrm>
            <a:off x="226519" y="3178567"/>
            <a:ext cx="3988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Dirige la corriente por distintos caminos del circuito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638F2E30-16F1-45EF-B21A-6F4BAC08C0B6}"/>
              </a:ext>
            </a:extLst>
          </p:cNvPr>
          <p:cNvSpPr txBox="1"/>
          <p:nvPr/>
        </p:nvSpPr>
        <p:spPr>
          <a:xfrm>
            <a:off x="226519" y="3770352"/>
            <a:ext cx="2440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Pulsador con mayor superfície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4DCD14DA-C5CF-431A-98A5-4CC400D88294}"/>
              </a:ext>
            </a:extLst>
          </p:cNvPr>
          <p:cNvSpPr txBox="1"/>
          <p:nvPr/>
        </p:nvSpPr>
        <p:spPr>
          <a:xfrm>
            <a:off x="1067912" y="80094"/>
            <a:ext cx="399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>
                <a:solidFill>
                  <a:schemeClr val="tx1"/>
                </a:solidFill>
                <a:latin typeface="Titillium Web Light" panose="020B0604020202020204" charset="0"/>
              </a:rPr>
              <a:t>*</a:t>
            </a:r>
            <a:endParaRPr lang="es-ES" b="1">
              <a:solidFill>
                <a:schemeClr val="tx1"/>
              </a:solidFill>
              <a:latin typeface="Titillium Web Light" panose="020B0604020202020204" charset="0"/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3911A0AF-6017-4B5E-897C-F534E9FC4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675" y="1850063"/>
            <a:ext cx="532092" cy="416123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71D7210-2DE8-4270-A3B9-12B4E7A2A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476" y="1850062"/>
            <a:ext cx="540960" cy="416123"/>
          </a:xfrm>
          <a:prstGeom prst="rect">
            <a:avLst/>
          </a:prstGeom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id="{C89CFFEE-CC69-4D8F-A673-6603EF3E870D}"/>
              </a:ext>
            </a:extLst>
          </p:cNvPr>
          <p:cNvSpPr/>
          <p:nvPr/>
        </p:nvSpPr>
        <p:spPr>
          <a:xfrm>
            <a:off x="192837" y="4598342"/>
            <a:ext cx="3869504" cy="4605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/>
                </a:solidFill>
                <a:latin typeface="Titillium Web Light" panose="020B0604020202020204" charset="0"/>
              </a:rPr>
              <a:t>ABIERTO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</a:rPr>
              <a:t> </a:t>
            </a:r>
            <a:r>
              <a:rPr lang="es-ES" sz="1200">
                <a:solidFill>
                  <a:schemeClr val="accent4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 no pasa la corriente (no está activo el circuito)</a:t>
            </a:r>
          </a:p>
          <a:p>
            <a:r>
              <a:rPr lang="es-ES" sz="1200" b="1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CERRADO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4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 pasa la corriente (está activo el circuito)</a:t>
            </a:r>
            <a:endParaRPr lang="es-ES" sz="1200" b="1">
              <a:solidFill>
                <a:schemeClr val="tx1"/>
              </a:solidFill>
              <a:latin typeface="Titillium Web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22B631E-9BA5-47B0-A0C0-E8DC70473DCE}"/>
              </a:ext>
            </a:extLst>
          </p:cNvPr>
          <p:cNvSpPr txBox="1"/>
          <p:nvPr/>
        </p:nvSpPr>
        <p:spPr>
          <a:xfrm>
            <a:off x="5263721" y="1615217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A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E082AEE2-47E1-40C1-97E0-98E095124F58}"/>
              </a:ext>
            </a:extLst>
          </p:cNvPr>
          <p:cNvSpPr txBox="1"/>
          <p:nvPr/>
        </p:nvSpPr>
        <p:spPr>
          <a:xfrm>
            <a:off x="5843286" y="1614104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C</a:t>
            </a:r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F6A8AC28-F00A-4B0D-9B81-4E5AAF69A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6405" y="2471231"/>
            <a:ext cx="568943" cy="399798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6A4229D3-8BD6-43B0-BB00-487D5B13ACCA}"/>
              </a:ext>
            </a:extLst>
          </p:cNvPr>
          <p:cNvSpPr txBox="1"/>
          <p:nvPr/>
        </p:nvSpPr>
        <p:spPr>
          <a:xfrm>
            <a:off x="5246045" y="2234824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A</a:t>
            </a: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A5F67E5F-0BAF-4A02-BB35-9947AD5BA3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710" t="39365" r="50915" b="56251"/>
          <a:stretch/>
        </p:blipFill>
        <p:spPr>
          <a:xfrm>
            <a:off x="5776872" y="2471230"/>
            <a:ext cx="671002" cy="401170"/>
          </a:xfrm>
          <a:prstGeom prst="rect">
            <a:avLst/>
          </a:prstGeom>
        </p:spPr>
      </p:pic>
      <p:sp>
        <p:nvSpPr>
          <p:cNvPr id="81" name="CuadroTexto 80">
            <a:extLst>
              <a:ext uri="{FF2B5EF4-FFF2-40B4-BE49-F238E27FC236}">
                <a16:creationId xmlns:a16="http://schemas.microsoft.com/office/drawing/2014/main" id="{7DCC2451-79F5-4023-A18D-BCAF7313DC0E}"/>
              </a:ext>
            </a:extLst>
          </p:cNvPr>
          <p:cNvSpPr txBox="1"/>
          <p:nvPr/>
        </p:nvSpPr>
        <p:spPr>
          <a:xfrm>
            <a:off x="5957245" y="2247524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C</a:t>
            </a: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6199C5A2-0E68-4B24-BC05-8E5D5DC5FA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37"/>
          <a:stretch/>
        </p:blipFill>
        <p:spPr>
          <a:xfrm>
            <a:off x="5116405" y="2951818"/>
            <a:ext cx="524510" cy="534526"/>
          </a:xfrm>
          <a:prstGeom prst="rect">
            <a:avLst/>
          </a:prstGeom>
        </p:spPr>
      </p:pic>
      <p:sp>
        <p:nvSpPr>
          <p:cNvPr id="83" name="CuadroTexto 82">
            <a:extLst>
              <a:ext uri="{FF2B5EF4-FFF2-40B4-BE49-F238E27FC236}">
                <a16:creationId xmlns:a16="http://schemas.microsoft.com/office/drawing/2014/main" id="{04BEE893-5536-4464-BCF5-2A9C2668FF3F}"/>
              </a:ext>
            </a:extLst>
          </p:cNvPr>
          <p:cNvSpPr txBox="1"/>
          <p:nvPr/>
        </p:nvSpPr>
        <p:spPr>
          <a:xfrm>
            <a:off x="5544495" y="2914274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1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696F1F7F-B228-4E9B-A01A-5D8AE32EEAA2}"/>
              </a:ext>
            </a:extLst>
          </p:cNvPr>
          <p:cNvSpPr txBox="1"/>
          <p:nvPr/>
        </p:nvSpPr>
        <p:spPr>
          <a:xfrm>
            <a:off x="5563545" y="3060324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2</a:t>
            </a:r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id="{907D04E4-3A50-43B7-B041-5167A9180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7028" y="2954410"/>
            <a:ext cx="551025" cy="535281"/>
          </a:xfrm>
          <a:prstGeom prst="rect">
            <a:avLst/>
          </a:prstGeom>
        </p:spPr>
      </p:pic>
      <p:sp>
        <p:nvSpPr>
          <p:cNvPr id="86" name="CuadroTexto 85">
            <a:extLst>
              <a:ext uri="{FF2B5EF4-FFF2-40B4-BE49-F238E27FC236}">
                <a16:creationId xmlns:a16="http://schemas.microsoft.com/office/drawing/2014/main" id="{69636421-09C1-428A-8138-A2BF34937470}"/>
              </a:ext>
            </a:extLst>
          </p:cNvPr>
          <p:cNvSpPr txBox="1"/>
          <p:nvPr/>
        </p:nvSpPr>
        <p:spPr>
          <a:xfrm>
            <a:off x="6428824" y="2904643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1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A71C8A30-C067-4EA2-B929-A1DBB4C2FF6D}"/>
              </a:ext>
            </a:extLst>
          </p:cNvPr>
          <p:cNvSpPr txBox="1"/>
          <p:nvPr/>
        </p:nvSpPr>
        <p:spPr>
          <a:xfrm>
            <a:off x="6447874" y="3050693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2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4FED1223-58C4-4062-9F10-E47A6D6834DF}"/>
              </a:ext>
            </a:extLst>
          </p:cNvPr>
          <p:cNvSpPr txBox="1"/>
          <p:nvPr/>
        </p:nvSpPr>
        <p:spPr>
          <a:xfrm>
            <a:off x="5075237" y="3507088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NORMAL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7EDEFB72-83EC-46EE-97A2-B6DEE93B0A62}"/>
              </a:ext>
            </a:extLst>
          </p:cNvPr>
          <p:cNvCxnSpPr/>
          <p:nvPr/>
        </p:nvCxnSpPr>
        <p:spPr>
          <a:xfrm>
            <a:off x="4991632" y="3999960"/>
            <a:ext cx="292068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70943DA1-63BF-4773-A56E-DABEEFD16272}"/>
              </a:ext>
            </a:extLst>
          </p:cNvPr>
          <p:cNvCxnSpPr/>
          <p:nvPr/>
        </p:nvCxnSpPr>
        <p:spPr>
          <a:xfrm>
            <a:off x="5602004" y="4014089"/>
            <a:ext cx="292068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9B15AF88-CDAC-480D-9E9E-BF85E7550C80}"/>
              </a:ext>
            </a:extLst>
          </p:cNvPr>
          <p:cNvCxnSpPr>
            <a:cxnSpLocks/>
          </p:cNvCxnSpPr>
          <p:nvPr/>
        </p:nvCxnSpPr>
        <p:spPr>
          <a:xfrm flipV="1">
            <a:off x="5283700" y="3903281"/>
            <a:ext cx="232082" cy="93187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5" name="Elipse 84">
            <a:extLst>
              <a:ext uri="{FF2B5EF4-FFF2-40B4-BE49-F238E27FC236}">
                <a16:creationId xmlns:a16="http://schemas.microsoft.com/office/drawing/2014/main" id="{1EBF04A9-C4BA-4394-AD7F-6D6C2F021F83}"/>
              </a:ext>
            </a:extLst>
          </p:cNvPr>
          <p:cNvSpPr/>
          <p:nvPr/>
        </p:nvSpPr>
        <p:spPr>
          <a:xfrm>
            <a:off x="5276421" y="3973131"/>
            <a:ext cx="45719" cy="45719"/>
          </a:xfrm>
          <a:prstGeom prst="ellipse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1FBC1450-5051-4DE7-8CD8-BC1021948B71}"/>
              </a:ext>
            </a:extLst>
          </p:cNvPr>
          <p:cNvSpPr/>
          <p:nvPr/>
        </p:nvSpPr>
        <p:spPr>
          <a:xfrm>
            <a:off x="5597253" y="3991229"/>
            <a:ext cx="45719" cy="45719"/>
          </a:xfrm>
          <a:prstGeom prst="ellipse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EFDE0EC8-12AE-4473-A2CF-215B379D542A}"/>
              </a:ext>
            </a:extLst>
          </p:cNvPr>
          <p:cNvCxnSpPr>
            <a:cxnSpLocks/>
          </p:cNvCxnSpPr>
          <p:nvPr/>
        </p:nvCxnSpPr>
        <p:spPr>
          <a:xfrm flipV="1">
            <a:off x="5381042" y="3776281"/>
            <a:ext cx="0" cy="173594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92A31394-8B0F-43BC-8D4E-888E656341F4}"/>
              </a:ext>
            </a:extLst>
          </p:cNvPr>
          <p:cNvCxnSpPr/>
          <p:nvPr/>
        </p:nvCxnSpPr>
        <p:spPr>
          <a:xfrm>
            <a:off x="5243846" y="3776281"/>
            <a:ext cx="274392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4B42E474-C01B-4B95-BB65-3B497CE0683C}"/>
              </a:ext>
            </a:extLst>
          </p:cNvPr>
          <p:cNvCxnSpPr>
            <a:cxnSpLocks/>
          </p:cNvCxnSpPr>
          <p:nvPr/>
        </p:nvCxnSpPr>
        <p:spPr>
          <a:xfrm>
            <a:off x="5247708" y="3776281"/>
            <a:ext cx="0" cy="6979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59F61532-50FA-4835-9360-7BB0FC2B3618}"/>
              </a:ext>
            </a:extLst>
          </p:cNvPr>
          <p:cNvCxnSpPr>
            <a:cxnSpLocks/>
          </p:cNvCxnSpPr>
          <p:nvPr/>
        </p:nvCxnSpPr>
        <p:spPr>
          <a:xfrm>
            <a:off x="5521703" y="3773076"/>
            <a:ext cx="0" cy="6979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901307A7-AFB9-45AA-A730-D960633C5794}"/>
              </a:ext>
            </a:extLst>
          </p:cNvPr>
          <p:cNvCxnSpPr/>
          <p:nvPr/>
        </p:nvCxnSpPr>
        <p:spPr>
          <a:xfrm>
            <a:off x="4993506" y="4330895"/>
            <a:ext cx="292068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47502FDB-1A6C-4771-A75C-3891DA9FAA55}"/>
              </a:ext>
            </a:extLst>
          </p:cNvPr>
          <p:cNvCxnSpPr/>
          <p:nvPr/>
        </p:nvCxnSpPr>
        <p:spPr>
          <a:xfrm>
            <a:off x="5603878" y="4345024"/>
            <a:ext cx="292068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AB2C4560-B733-4DBE-B616-66E5D6DB7DEC}"/>
              </a:ext>
            </a:extLst>
          </p:cNvPr>
          <p:cNvCxnSpPr>
            <a:cxnSpLocks/>
          </p:cNvCxnSpPr>
          <p:nvPr/>
        </p:nvCxnSpPr>
        <p:spPr>
          <a:xfrm>
            <a:off x="5285574" y="4327404"/>
            <a:ext cx="197344" cy="131699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1" name="Elipse 110">
            <a:extLst>
              <a:ext uri="{FF2B5EF4-FFF2-40B4-BE49-F238E27FC236}">
                <a16:creationId xmlns:a16="http://schemas.microsoft.com/office/drawing/2014/main" id="{40F00FDB-6E1B-4B00-AEE3-EDB444271C0E}"/>
              </a:ext>
            </a:extLst>
          </p:cNvPr>
          <p:cNvSpPr/>
          <p:nvPr/>
        </p:nvSpPr>
        <p:spPr>
          <a:xfrm>
            <a:off x="5278295" y="4304066"/>
            <a:ext cx="45719" cy="45719"/>
          </a:xfrm>
          <a:prstGeom prst="ellipse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Elipse 111">
            <a:extLst>
              <a:ext uri="{FF2B5EF4-FFF2-40B4-BE49-F238E27FC236}">
                <a16:creationId xmlns:a16="http://schemas.microsoft.com/office/drawing/2014/main" id="{CEB82203-F77E-472F-B017-B621B01FD907}"/>
              </a:ext>
            </a:extLst>
          </p:cNvPr>
          <p:cNvSpPr/>
          <p:nvPr/>
        </p:nvSpPr>
        <p:spPr>
          <a:xfrm>
            <a:off x="5599127" y="4322164"/>
            <a:ext cx="45719" cy="45719"/>
          </a:xfrm>
          <a:prstGeom prst="ellipse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9B0BF84A-C8E6-489F-86FE-B52CAAF1A351}"/>
              </a:ext>
            </a:extLst>
          </p:cNvPr>
          <p:cNvCxnSpPr>
            <a:cxnSpLocks/>
          </p:cNvCxnSpPr>
          <p:nvPr/>
        </p:nvCxnSpPr>
        <p:spPr>
          <a:xfrm flipV="1">
            <a:off x="5464873" y="4171430"/>
            <a:ext cx="0" cy="27813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7CDC37B4-9F11-45D7-9FB3-2F2C98BAEE7A}"/>
              </a:ext>
            </a:extLst>
          </p:cNvPr>
          <p:cNvCxnSpPr/>
          <p:nvPr/>
        </p:nvCxnSpPr>
        <p:spPr>
          <a:xfrm>
            <a:off x="5327677" y="4171430"/>
            <a:ext cx="274392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520C6413-3F97-45AB-9859-AD6F0CD28C81}"/>
              </a:ext>
            </a:extLst>
          </p:cNvPr>
          <p:cNvCxnSpPr>
            <a:cxnSpLocks/>
          </p:cNvCxnSpPr>
          <p:nvPr/>
        </p:nvCxnSpPr>
        <p:spPr>
          <a:xfrm>
            <a:off x="5331539" y="4171430"/>
            <a:ext cx="0" cy="6979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CDEC7D94-6D5C-4AAC-BFE1-92FB4357CFEC}"/>
              </a:ext>
            </a:extLst>
          </p:cNvPr>
          <p:cNvCxnSpPr>
            <a:cxnSpLocks/>
          </p:cNvCxnSpPr>
          <p:nvPr/>
        </p:nvCxnSpPr>
        <p:spPr>
          <a:xfrm>
            <a:off x="5605534" y="4168225"/>
            <a:ext cx="0" cy="6979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09619894-D1C3-4EB1-8AF2-3F762D0F49FF}"/>
              </a:ext>
            </a:extLst>
          </p:cNvPr>
          <p:cNvCxnSpPr>
            <a:cxnSpLocks/>
            <a:endCxn id="112" idx="6"/>
          </p:cNvCxnSpPr>
          <p:nvPr/>
        </p:nvCxnSpPr>
        <p:spPr>
          <a:xfrm flipV="1">
            <a:off x="5464873" y="4345024"/>
            <a:ext cx="179973" cy="104536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E744B283-2607-423D-8ADE-39BE4E2F50C3}"/>
              </a:ext>
            </a:extLst>
          </p:cNvPr>
          <p:cNvSpPr txBox="1"/>
          <p:nvPr/>
        </p:nvSpPr>
        <p:spPr>
          <a:xfrm>
            <a:off x="6016161" y="3506050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PULSADO</a:t>
            </a:r>
          </a:p>
        </p:txBody>
      </p: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8E8F75C2-EDCF-4C37-AEBF-D80AAF1488C7}"/>
              </a:ext>
            </a:extLst>
          </p:cNvPr>
          <p:cNvCxnSpPr/>
          <p:nvPr/>
        </p:nvCxnSpPr>
        <p:spPr>
          <a:xfrm>
            <a:off x="5998619" y="4014930"/>
            <a:ext cx="292068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8F3762D0-A60D-45AD-8F42-AF218A0303FF}"/>
              </a:ext>
            </a:extLst>
          </p:cNvPr>
          <p:cNvCxnSpPr/>
          <p:nvPr/>
        </p:nvCxnSpPr>
        <p:spPr>
          <a:xfrm>
            <a:off x="6620711" y="4001420"/>
            <a:ext cx="292068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A5B8D83F-CA6E-41B6-BCE6-3CBFDDD449F5}"/>
              </a:ext>
            </a:extLst>
          </p:cNvPr>
          <p:cNvCxnSpPr>
            <a:cxnSpLocks/>
          </p:cNvCxnSpPr>
          <p:nvPr/>
        </p:nvCxnSpPr>
        <p:spPr>
          <a:xfrm>
            <a:off x="6283408" y="4008888"/>
            <a:ext cx="320248" cy="1455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9" name="Elipse 128">
            <a:extLst>
              <a:ext uri="{FF2B5EF4-FFF2-40B4-BE49-F238E27FC236}">
                <a16:creationId xmlns:a16="http://schemas.microsoft.com/office/drawing/2014/main" id="{0ECF410D-3355-445B-AC5B-2B21F3E841EB}"/>
              </a:ext>
            </a:extLst>
          </p:cNvPr>
          <p:cNvSpPr/>
          <p:nvPr/>
        </p:nvSpPr>
        <p:spPr>
          <a:xfrm>
            <a:off x="6283408" y="3988101"/>
            <a:ext cx="45719" cy="45719"/>
          </a:xfrm>
          <a:prstGeom prst="ellipse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id="{A1183B4F-E88B-4964-BF98-B2D2A12F7B5D}"/>
              </a:ext>
            </a:extLst>
          </p:cNvPr>
          <p:cNvSpPr/>
          <p:nvPr/>
        </p:nvSpPr>
        <p:spPr>
          <a:xfrm>
            <a:off x="6615960" y="3978560"/>
            <a:ext cx="45719" cy="45719"/>
          </a:xfrm>
          <a:prstGeom prst="ellipse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E08EB37B-3189-437C-A257-9E26AF4DA57A}"/>
              </a:ext>
            </a:extLst>
          </p:cNvPr>
          <p:cNvCxnSpPr>
            <a:cxnSpLocks/>
          </p:cNvCxnSpPr>
          <p:nvPr/>
        </p:nvCxnSpPr>
        <p:spPr>
          <a:xfrm flipV="1">
            <a:off x="6470579" y="3829351"/>
            <a:ext cx="0" cy="173594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9373BF8B-9447-486D-B5D7-AAB2A77D97CC}"/>
              </a:ext>
            </a:extLst>
          </p:cNvPr>
          <p:cNvCxnSpPr/>
          <p:nvPr/>
        </p:nvCxnSpPr>
        <p:spPr>
          <a:xfrm>
            <a:off x="6333383" y="3829351"/>
            <a:ext cx="274392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10F44BD7-A319-40FC-AF0B-52DE00A80F9B}"/>
              </a:ext>
            </a:extLst>
          </p:cNvPr>
          <p:cNvCxnSpPr>
            <a:cxnSpLocks/>
          </p:cNvCxnSpPr>
          <p:nvPr/>
        </p:nvCxnSpPr>
        <p:spPr>
          <a:xfrm>
            <a:off x="6337245" y="3829351"/>
            <a:ext cx="0" cy="6979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7E888BD2-4B6B-44DD-82E5-3728EB734EEC}"/>
              </a:ext>
            </a:extLst>
          </p:cNvPr>
          <p:cNvCxnSpPr>
            <a:cxnSpLocks/>
          </p:cNvCxnSpPr>
          <p:nvPr/>
        </p:nvCxnSpPr>
        <p:spPr>
          <a:xfrm>
            <a:off x="6611240" y="3826146"/>
            <a:ext cx="0" cy="6979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1875F05D-D072-4BDA-A829-B0B536EBF3FE}"/>
              </a:ext>
            </a:extLst>
          </p:cNvPr>
          <p:cNvCxnSpPr/>
          <p:nvPr/>
        </p:nvCxnSpPr>
        <p:spPr>
          <a:xfrm>
            <a:off x="6010339" y="4279827"/>
            <a:ext cx="292068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581464E0-F4D0-449F-B84D-D316A11AE376}"/>
              </a:ext>
            </a:extLst>
          </p:cNvPr>
          <p:cNvCxnSpPr/>
          <p:nvPr/>
        </p:nvCxnSpPr>
        <p:spPr>
          <a:xfrm>
            <a:off x="6620711" y="4293956"/>
            <a:ext cx="292068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53060F21-9567-410E-99F5-D0CD1406885B}"/>
              </a:ext>
            </a:extLst>
          </p:cNvPr>
          <p:cNvCxnSpPr>
            <a:cxnSpLocks/>
          </p:cNvCxnSpPr>
          <p:nvPr/>
        </p:nvCxnSpPr>
        <p:spPr>
          <a:xfrm>
            <a:off x="6302407" y="4276336"/>
            <a:ext cx="145467" cy="23977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9" name="Elipse 138">
            <a:extLst>
              <a:ext uri="{FF2B5EF4-FFF2-40B4-BE49-F238E27FC236}">
                <a16:creationId xmlns:a16="http://schemas.microsoft.com/office/drawing/2014/main" id="{D20A04C1-E7BB-479C-8D55-9DD1129B18CD}"/>
              </a:ext>
            </a:extLst>
          </p:cNvPr>
          <p:cNvSpPr/>
          <p:nvPr/>
        </p:nvSpPr>
        <p:spPr>
          <a:xfrm>
            <a:off x="6295128" y="4252998"/>
            <a:ext cx="45719" cy="45719"/>
          </a:xfrm>
          <a:prstGeom prst="ellipse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73E79856-A371-41E7-A96A-B4F08B59A626}"/>
              </a:ext>
            </a:extLst>
          </p:cNvPr>
          <p:cNvSpPr/>
          <p:nvPr/>
        </p:nvSpPr>
        <p:spPr>
          <a:xfrm>
            <a:off x="6615960" y="4271096"/>
            <a:ext cx="45719" cy="45719"/>
          </a:xfrm>
          <a:prstGeom prst="ellipse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CE614F4B-A530-421D-A82F-D0BF271CCB3D}"/>
              </a:ext>
            </a:extLst>
          </p:cNvPr>
          <p:cNvCxnSpPr>
            <a:cxnSpLocks/>
          </p:cNvCxnSpPr>
          <p:nvPr/>
        </p:nvCxnSpPr>
        <p:spPr>
          <a:xfrm flipV="1">
            <a:off x="6447874" y="4114072"/>
            <a:ext cx="0" cy="402034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DC240B97-248B-47B3-80D7-D2706DBC3C7F}"/>
              </a:ext>
            </a:extLst>
          </p:cNvPr>
          <p:cNvCxnSpPr/>
          <p:nvPr/>
        </p:nvCxnSpPr>
        <p:spPr>
          <a:xfrm>
            <a:off x="6310678" y="4114072"/>
            <a:ext cx="274392" cy="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142">
            <a:extLst>
              <a:ext uri="{FF2B5EF4-FFF2-40B4-BE49-F238E27FC236}">
                <a16:creationId xmlns:a16="http://schemas.microsoft.com/office/drawing/2014/main" id="{6EDFDA63-CDA7-4085-AB6A-6AC8E1B0C430}"/>
              </a:ext>
            </a:extLst>
          </p:cNvPr>
          <p:cNvCxnSpPr>
            <a:cxnSpLocks/>
          </p:cNvCxnSpPr>
          <p:nvPr/>
        </p:nvCxnSpPr>
        <p:spPr>
          <a:xfrm>
            <a:off x="6314540" y="4114072"/>
            <a:ext cx="0" cy="6979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C151D0ED-0FFD-43BF-9185-875FE027CA43}"/>
              </a:ext>
            </a:extLst>
          </p:cNvPr>
          <p:cNvCxnSpPr>
            <a:cxnSpLocks/>
          </p:cNvCxnSpPr>
          <p:nvPr/>
        </p:nvCxnSpPr>
        <p:spPr>
          <a:xfrm>
            <a:off x="6588535" y="4110867"/>
            <a:ext cx="0" cy="69790"/>
          </a:xfrm>
          <a:prstGeom prst="line">
            <a:avLst/>
          </a:prstGeom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CA77F066-BF59-4237-8D6E-411A17299BD5}"/>
              </a:ext>
            </a:extLst>
          </p:cNvPr>
          <p:cNvSpPr txBox="1"/>
          <p:nvPr/>
        </p:nvSpPr>
        <p:spPr>
          <a:xfrm>
            <a:off x="4967808" y="374362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C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6B3C18D1-A346-4792-8691-1207748DE251}"/>
              </a:ext>
            </a:extLst>
          </p:cNvPr>
          <p:cNvSpPr txBox="1"/>
          <p:nvPr/>
        </p:nvSpPr>
        <p:spPr>
          <a:xfrm>
            <a:off x="5558090" y="3765114"/>
            <a:ext cx="42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NO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2BFF566B-481B-4455-8CE7-B2E2CD622358}"/>
              </a:ext>
            </a:extLst>
          </p:cNvPr>
          <p:cNvSpPr txBox="1"/>
          <p:nvPr/>
        </p:nvSpPr>
        <p:spPr>
          <a:xfrm>
            <a:off x="4981963" y="4084126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C</a:t>
            </a: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CCCB139F-F1C7-42FC-991B-7DFBA608AE14}"/>
              </a:ext>
            </a:extLst>
          </p:cNvPr>
          <p:cNvSpPr txBox="1"/>
          <p:nvPr/>
        </p:nvSpPr>
        <p:spPr>
          <a:xfrm>
            <a:off x="5584424" y="4088613"/>
            <a:ext cx="42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NC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3B04DFF1-E102-4E26-8F87-09FCC6A4813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94"/>
          <a:stretch/>
        </p:blipFill>
        <p:spPr>
          <a:xfrm>
            <a:off x="7105435" y="3793610"/>
            <a:ext cx="1271051" cy="488038"/>
          </a:xfrm>
          <a:prstGeom prst="rect">
            <a:avLst/>
          </a:prstGeom>
        </p:spPr>
      </p:pic>
      <p:sp>
        <p:nvSpPr>
          <p:cNvPr id="172" name="CuadroTexto 171">
            <a:extLst>
              <a:ext uri="{FF2B5EF4-FFF2-40B4-BE49-F238E27FC236}">
                <a16:creationId xmlns:a16="http://schemas.microsoft.com/office/drawing/2014/main" id="{61A2B3F9-208E-4C94-ADC8-C49C715E3E59}"/>
              </a:ext>
            </a:extLst>
          </p:cNvPr>
          <p:cNvSpPr txBox="1"/>
          <p:nvPr/>
        </p:nvSpPr>
        <p:spPr>
          <a:xfrm>
            <a:off x="7089766" y="3829938"/>
            <a:ext cx="29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  <a:latin typeface="Titillium Web Light" panose="020B0604020202020204" charset="0"/>
              </a:rPr>
              <a:t>C</a:t>
            </a:r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FA1B29AE-B8AD-45C9-9A9D-94FF4E9B750E}"/>
              </a:ext>
            </a:extLst>
          </p:cNvPr>
          <p:cNvSpPr txBox="1"/>
          <p:nvPr/>
        </p:nvSpPr>
        <p:spPr>
          <a:xfrm>
            <a:off x="7770699" y="3974591"/>
            <a:ext cx="494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  <a:latin typeface="Titillium Web Light" panose="020B0604020202020204" charset="0"/>
              </a:rPr>
              <a:t>NO</a:t>
            </a: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D8B57DC9-9D02-439B-B2AD-E650826671FC}"/>
              </a:ext>
            </a:extLst>
          </p:cNvPr>
          <p:cNvSpPr txBox="1"/>
          <p:nvPr/>
        </p:nvSpPr>
        <p:spPr>
          <a:xfrm>
            <a:off x="7781400" y="3714369"/>
            <a:ext cx="41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  <a:latin typeface="Titillium Web Light" panose="020B0604020202020204" charset="0"/>
              </a:rPr>
              <a:t>NC</a:t>
            </a:r>
          </a:p>
        </p:txBody>
      </p:sp>
      <p:cxnSp>
        <p:nvCxnSpPr>
          <p:cNvPr id="176" name="Conector recto 175">
            <a:extLst>
              <a:ext uri="{FF2B5EF4-FFF2-40B4-BE49-F238E27FC236}">
                <a16:creationId xmlns:a16="http://schemas.microsoft.com/office/drawing/2014/main" id="{1043F8BB-77CD-481D-B3E0-FC757600F5CD}"/>
              </a:ext>
            </a:extLst>
          </p:cNvPr>
          <p:cNvCxnSpPr/>
          <p:nvPr/>
        </p:nvCxnSpPr>
        <p:spPr>
          <a:xfrm>
            <a:off x="7496307" y="3829938"/>
            <a:ext cx="27439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cto 176">
            <a:extLst>
              <a:ext uri="{FF2B5EF4-FFF2-40B4-BE49-F238E27FC236}">
                <a16:creationId xmlns:a16="http://schemas.microsoft.com/office/drawing/2014/main" id="{BAA6B404-7BB2-4767-A616-31F7722E1F00}"/>
              </a:ext>
            </a:extLst>
          </p:cNvPr>
          <p:cNvCxnSpPr>
            <a:cxnSpLocks/>
          </p:cNvCxnSpPr>
          <p:nvPr/>
        </p:nvCxnSpPr>
        <p:spPr>
          <a:xfrm>
            <a:off x="7500169" y="3829938"/>
            <a:ext cx="0" cy="6979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54C99481-F3F4-48EE-B616-0905ABD2A861}"/>
              </a:ext>
            </a:extLst>
          </p:cNvPr>
          <p:cNvCxnSpPr>
            <a:cxnSpLocks/>
          </p:cNvCxnSpPr>
          <p:nvPr/>
        </p:nvCxnSpPr>
        <p:spPr>
          <a:xfrm>
            <a:off x="7774164" y="3826733"/>
            <a:ext cx="0" cy="6979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49CAA7F3-D0C9-459D-B601-54D277016767}"/>
              </a:ext>
            </a:extLst>
          </p:cNvPr>
          <p:cNvCxnSpPr>
            <a:cxnSpLocks/>
          </p:cNvCxnSpPr>
          <p:nvPr/>
        </p:nvCxnSpPr>
        <p:spPr>
          <a:xfrm flipH="1" flipV="1">
            <a:off x="7633503" y="3833083"/>
            <a:ext cx="11070" cy="23565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ángulo 1026">
            <a:extLst>
              <a:ext uri="{FF2B5EF4-FFF2-40B4-BE49-F238E27FC236}">
                <a16:creationId xmlns:a16="http://schemas.microsoft.com/office/drawing/2014/main" id="{23B616D0-8981-47FC-9B8A-CD8D65798379}"/>
              </a:ext>
            </a:extLst>
          </p:cNvPr>
          <p:cNvSpPr/>
          <p:nvPr/>
        </p:nvSpPr>
        <p:spPr>
          <a:xfrm>
            <a:off x="7089766" y="3793610"/>
            <a:ext cx="1286720" cy="48803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31" name="Conector recto 1030">
            <a:extLst>
              <a:ext uri="{FF2B5EF4-FFF2-40B4-BE49-F238E27FC236}">
                <a16:creationId xmlns:a16="http://schemas.microsoft.com/office/drawing/2014/main" id="{326B3220-8A76-402E-BC32-8FB5BC2D0683}"/>
              </a:ext>
            </a:extLst>
          </p:cNvPr>
          <p:cNvCxnSpPr/>
          <p:nvPr/>
        </p:nvCxnSpPr>
        <p:spPr>
          <a:xfrm flipV="1">
            <a:off x="7082481" y="3541515"/>
            <a:ext cx="1241110" cy="25011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ector recto 1033">
            <a:extLst>
              <a:ext uri="{FF2B5EF4-FFF2-40B4-BE49-F238E27FC236}">
                <a16:creationId xmlns:a16="http://schemas.microsoft.com/office/drawing/2014/main" id="{261D3F24-2DB1-4613-BB22-B83EFB542383}"/>
              </a:ext>
            </a:extLst>
          </p:cNvPr>
          <p:cNvCxnSpPr/>
          <p:nvPr/>
        </p:nvCxnSpPr>
        <p:spPr>
          <a:xfrm>
            <a:off x="7210888" y="4281648"/>
            <a:ext cx="0" cy="1311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270886B6-C355-4846-9D56-49ADF3636BDE}"/>
              </a:ext>
            </a:extLst>
          </p:cNvPr>
          <p:cNvCxnSpPr>
            <a:cxnSpLocks/>
          </p:cNvCxnSpPr>
          <p:nvPr/>
        </p:nvCxnSpPr>
        <p:spPr>
          <a:xfrm>
            <a:off x="7703036" y="4290295"/>
            <a:ext cx="0" cy="1311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0" name="Conector recto 189">
            <a:extLst>
              <a:ext uri="{FF2B5EF4-FFF2-40B4-BE49-F238E27FC236}">
                <a16:creationId xmlns:a16="http://schemas.microsoft.com/office/drawing/2014/main" id="{0C62DD45-B3C4-442B-B42C-9D680D30358F}"/>
              </a:ext>
            </a:extLst>
          </p:cNvPr>
          <p:cNvCxnSpPr/>
          <p:nvPr/>
        </p:nvCxnSpPr>
        <p:spPr>
          <a:xfrm>
            <a:off x="8198360" y="4296912"/>
            <a:ext cx="0" cy="1311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1" name="Rectángulo 190">
            <a:extLst>
              <a:ext uri="{FF2B5EF4-FFF2-40B4-BE49-F238E27FC236}">
                <a16:creationId xmlns:a16="http://schemas.microsoft.com/office/drawing/2014/main" id="{EC67AF60-0A6D-49BE-AB4B-50FA2BDBBD05}"/>
              </a:ext>
            </a:extLst>
          </p:cNvPr>
          <p:cNvSpPr/>
          <p:nvPr/>
        </p:nvSpPr>
        <p:spPr>
          <a:xfrm>
            <a:off x="4221621" y="4551717"/>
            <a:ext cx="3869504" cy="5668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/>
                </a:solidFill>
                <a:latin typeface="Titillium Web Light" panose="020B0604020202020204" charset="0"/>
              </a:rPr>
              <a:t>C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</a:rPr>
              <a:t> </a:t>
            </a:r>
            <a:r>
              <a:rPr lang="es-ES" sz="1200">
                <a:solidFill>
                  <a:schemeClr val="accent4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 común (por donde viene la corriente)</a:t>
            </a:r>
          </a:p>
          <a:p>
            <a:r>
              <a:rPr lang="es-ES" sz="1200" b="1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NC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4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 normalmente cerrado (funciona sin pulsar)</a:t>
            </a:r>
          </a:p>
          <a:p>
            <a:r>
              <a:rPr lang="es-ES" sz="1200" b="1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NO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4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latin typeface="Titillium Web Light" panose="020B0604020202020204" charset="0"/>
                <a:sym typeface="Wingdings" panose="05000000000000000000" pitchFamily="2" charset="2"/>
              </a:rPr>
              <a:t> normalmente abierto (no funciona sin pulsar)</a:t>
            </a:r>
            <a:endParaRPr lang="es-ES" sz="1200" b="1">
              <a:solidFill>
                <a:schemeClr val="tx1"/>
              </a:solidFill>
              <a:latin typeface="Titillium Web Ligh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29878CBA-7420-44AE-9018-60801E417EBD}"/>
              </a:ext>
            </a:extLst>
          </p:cNvPr>
          <p:cNvSpPr txBox="1"/>
          <p:nvPr/>
        </p:nvSpPr>
        <p:spPr>
          <a:xfrm>
            <a:off x="7110707" y="1157170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REGLETA</a:t>
            </a:r>
          </a:p>
        </p:txBody>
      </p: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0EA4359A-6887-4ACF-8417-F61702B03259}"/>
              </a:ext>
            </a:extLst>
          </p:cNvPr>
          <p:cNvCxnSpPr>
            <a:cxnSpLocks/>
          </p:cNvCxnSpPr>
          <p:nvPr/>
        </p:nvCxnSpPr>
        <p:spPr>
          <a:xfrm>
            <a:off x="7217368" y="669845"/>
            <a:ext cx="241413" cy="160369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EAFE6266-EFF7-4935-8F2E-E7FBCA85403D}"/>
              </a:ext>
            </a:extLst>
          </p:cNvPr>
          <p:cNvCxnSpPr>
            <a:cxnSpLocks/>
          </p:cNvCxnSpPr>
          <p:nvPr/>
        </p:nvCxnSpPr>
        <p:spPr>
          <a:xfrm>
            <a:off x="7458781" y="828757"/>
            <a:ext cx="159005" cy="11056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gletas de conexion">
            <a:extLst>
              <a:ext uri="{FF2B5EF4-FFF2-40B4-BE49-F238E27FC236}">
                <a16:creationId xmlns:a16="http://schemas.microsoft.com/office/drawing/2014/main" id="{8D46F5E8-6BE2-464F-9C4F-A9C304F3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74" y="1588482"/>
            <a:ext cx="1434439" cy="14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6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D15DC86-7129-49AD-9885-B96C52ADE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67" name="Tabla 32">
            <a:extLst>
              <a:ext uri="{FF2B5EF4-FFF2-40B4-BE49-F238E27FC236}">
                <a16:creationId xmlns:a16="http://schemas.microsoft.com/office/drawing/2014/main" id="{F895ABF2-0679-4D85-A9AE-F5329D51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56382"/>
              </p:ext>
            </p:extLst>
          </p:nvPr>
        </p:nvGraphicFramePr>
        <p:xfrm>
          <a:off x="192837" y="151144"/>
          <a:ext cx="6322263" cy="37578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717698">
                  <a:extLst>
                    <a:ext uri="{9D8B030D-6E8A-4147-A177-3AD203B41FA5}">
                      <a16:colId xmlns:a16="http://schemas.microsoft.com/office/drawing/2014/main" val="783506999"/>
                    </a:ext>
                  </a:extLst>
                </a:gridCol>
                <a:gridCol w="1604565">
                  <a:extLst>
                    <a:ext uri="{9D8B030D-6E8A-4147-A177-3AD203B41FA5}">
                      <a16:colId xmlns:a16="http://schemas.microsoft.com/office/drawing/2014/main" val="2076690438"/>
                    </a:ext>
                  </a:extLst>
                </a:gridCol>
              </a:tblGrid>
              <a:tr h="336207">
                <a:tc gridSpan="2"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RECEPTORES (transforman la corriente en algún tipo de energía)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64438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BOMBILLA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2005459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MOTOR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6341283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ZUMBADOR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1624204"/>
                  </a:ext>
                </a:extLst>
              </a:tr>
              <a:tr h="77205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TIMBRE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8385804"/>
                  </a:ext>
                </a:extLst>
              </a:tr>
              <a:tr h="77205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RESISTENCIA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0239917"/>
                  </a:ext>
                </a:extLst>
              </a:tr>
            </a:tbl>
          </a:graphicData>
        </a:graphic>
      </p:graphicFrame>
      <p:sp>
        <p:nvSpPr>
          <p:cNvPr id="68" name="CuadroTexto 67">
            <a:extLst>
              <a:ext uri="{FF2B5EF4-FFF2-40B4-BE49-F238E27FC236}">
                <a16:creationId xmlns:a16="http://schemas.microsoft.com/office/drawing/2014/main" id="{527DE383-EBC0-4529-B0BB-972F0EE24207}"/>
              </a:ext>
            </a:extLst>
          </p:cNvPr>
          <p:cNvSpPr txBox="1"/>
          <p:nvPr/>
        </p:nvSpPr>
        <p:spPr>
          <a:xfrm>
            <a:off x="192838" y="739625"/>
            <a:ext cx="379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Transforma la corriente en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luz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(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energía lumínica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)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B86113-AD19-4FE0-8A97-1F2E72473DAD}"/>
              </a:ext>
            </a:extLst>
          </p:cNvPr>
          <p:cNvSpPr txBox="1"/>
          <p:nvPr/>
        </p:nvSpPr>
        <p:spPr>
          <a:xfrm>
            <a:off x="192836" y="1348463"/>
            <a:ext cx="4426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Transforma la corriente en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movimiento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(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energía cinética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)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6A0352FA-1BC5-459C-A4AF-638D46E96BDE}"/>
              </a:ext>
            </a:extLst>
          </p:cNvPr>
          <p:cNvSpPr txBox="1"/>
          <p:nvPr/>
        </p:nvSpPr>
        <p:spPr>
          <a:xfrm>
            <a:off x="211308" y="2006992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Transforma la corriente en el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sonido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de un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zumbido</a:t>
            </a:r>
            <a:endParaRPr lang="es-ES">
              <a:solidFill>
                <a:schemeClr val="bg1"/>
              </a:solidFill>
              <a:latin typeface="Titillium Web Light" panose="020B060402020202020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638F2E30-16F1-45EF-B21A-6F4BAC08C0B6}"/>
              </a:ext>
            </a:extLst>
          </p:cNvPr>
          <p:cNvSpPr txBox="1"/>
          <p:nvPr/>
        </p:nvSpPr>
        <p:spPr>
          <a:xfrm>
            <a:off x="211308" y="2598777"/>
            <a:ext cx="387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Transforma la corriente en el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sonido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de un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timbre</a:t>
            </a:r>
            <a:endParaRPr lang="es-ES">
              <a:solidFill>
                <a:schemeClr val="bg1"/>
              </a:solidFill>
              <a:latin typeface="Titillium Web Light" panose="020B060402020202020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4DCD14DA-C5CF-431A-98A5-4CC400D88294}"/>
              </a:ext>
            </a:extLst>
          </p:cNvPr>
          <p:cNvSpPr txBox="1"/>
          <p:nvPr/>
        </p:nvSpPr>
        <p:spPr>
          <a:xfrm>
            <a:off x="638512" y="59523"/>
            <a:ext cx="399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>
                <a:solidFill>
                  <a:schemeClr val="tx1"/>
                </a:solidFill>
                <a:latin typeface="Titillium Web Light" panose="020B0604020202020204" charset="0"/>
              </a:rPr>
              <a:t>*</a:t>
            </a:r>
            <a:endParaRPr lang="es-ES" b="1">
              <a:solidFill>
                <a:schemeClr val="tx1"/>
              </a:solidFill>
              <a:latin typeface="Titillium Web Light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3B3A1B-CC3A-417B-AD00-A76D5B5B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33" y="585789"/>
            <a:ext cx="1419423" cy="4191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B0DB3DC-6886-4B52-81F1-6DD151D1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62" y="1153831"/>
            <a:ext cx="948023" cy="4978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CDE3AD-1FFE-4A0B-AAE0-7D0A19435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386" y="1782338"/>
            <a:ext cx="787671" cy="5438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A83C08-1B46-4906-AF4F-83461C7B9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946" y="2433711"/>
            <a:ext cx="708549" cy="619980"/>
          </a:xfrm>
          <a:prstGeom prst="rect">
            <a:avLst/>
          </a:prstGeom>
        </p:spPr>
      </p:pic>
      <p:sp>
        <p:nvSpPr>
          <p:cNvPr id="8" name="Cerrar llave 7">
            <a:extLst>
              <a:ext uri="{FF2B5EF4-FFF2-40B4-BE49-F238E27FC236}">
                <a16:creationId xmlns:a16="http://schemas.microsoft.com/office/drawing/2014/main" id="{65AAB25F-C3D0-4376-9043-6C64C0397036}"/>
              </a:ext>
            </a:extLst>
          </p:cNvPr>
          <p:cNvSpPr/>
          <p:nvPr/>
        </p:nvSpPr>
        <p:spPr>
          <a:xfrm>
            <a:off x="6583299" y="1750711"/>
            <a:ext cx="88900" cy="1365999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AEDEBF0B-CA81-46A5-9258-D7F2A4F7E1FC}"/>
              </a:ext>
            </a:extLst>
          </p:cNvPr>
          <p:cNvSpPr txBox="1"/>
          <p:nvPr/>
        </p:nvSpPr>
        <p:spPr>
          <a:xfrm>
            <a:off x="6627749" y="2279821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Titillium Web Light" panose="020B0604020202020204" charset="0"/>
              </a:rPr>
              <a:t>ENERGÍA SONORA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C498228-A7FB-4FC6-A99E-DD583446BAFE}"/>
              </a:ext>
            </a:extLst>
          </p:cNvPr>
          <p:cNvSpPr txBox="1"/>
          <p:nvPr/>
        </p:nvSpPr>
        <p:spPr>
          <a:xfrm>
            <a:off x="192836" y="3360777"/>
            <a:ext cx="4123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Se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opone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a la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corriente eléctrica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(disminuye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voltios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8F9098B-A0F2-45BE-8881-869E34ACE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11" y="3161196"/>
            <a:ext cx="948023" cy="329174"/>
          </a:xfrm>
          <a:prstGeom prst="rect">
            <a:avLst/>
          </a:prstGeom>
        </p:spPr>
      </p:pic>
      <p:pic>
        <p:nvPicPr>
          <p:cNvPr id="3074" name="Picture 2" descr="Resistencia eléctrica">
            <a:extLst>
              <a:ext uri="{FF2B5EF4-FFF2-40B4-BE49-F238E27FC236}">
                <a16:creationId xmlns:a16="http://schemas.microsoft.com/office/drawing/2014/main" id="{A1EF395C-BB8B-4182-AA44-8420B039D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11" y="3523829"/>
            <a:ext cx="1086699" cy="3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" name="Tabla 32">
            <a:extLst>
              <a:ext uri="{FF2B5EF4-FFF2-40B4-BE49-F238E27FC236}">
                <a16:creationId xmlns:a16="http://schemas.microsoft.com/office/drawing/2014/main" id="{5DDAACBA-B907-4C25-AED1-28F886EB4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86394"/>
              </p:ext>
            </p:extLst>
          </p:nvPr>
        </p:nvGraphicFramePr>
        <p:xfrm>
          <a:off x="190916" y="3999365"/>
          <a:ext cx="6322263" cy="962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717698">
                  <a:extLst>
                    <a:ext uri="{9D8B030D-6E8A-4147-A177-3AD203B41FA5}">
                      <a16:colId xmlns:a16="http://schemas.microsoft.com/office/drawing/2014/main" val="783506999"/>
                    </a:ext>
                  </a:extLst>
                </a:gridCol>
                <a:gridCol w="1604565">
                  <a:extLst>
                    <a:ext uri="{9D8B030D-6E8A-4147-A177-3AD203B41FA5}">
                      <a16:colId xmlns:a16="http://schemas.microsoft.com/office/drawing/2014/main" val="2076690438"/>
                    </a:ext>
                  </a:extLst>
                </a:gridCol>
              </a:tblGrid>
              <a:tr h="336207">
                <a:tc gridSpan="2"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ELEMENTOS DE PROTECCIÓN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64438"/>
                  </a:ext>
                </a:extLst>
              </a:tr>
              <a:tr h="625833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6"/>
                          </a:solidFill>
                          <a:latin typeface="Titillium Web Light" panose="020B0604020202020204" charset="0"/>
                        </a:rPr>
                        <a:t>FUSIBLE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077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2005459"/>
                  </a:ext>
                </a:extLst>
              </a:tr>
            </a:tbl>
          </a:graphicData>
        </a:graphic>
      </p:graphicFrame>
      <p:sp>
        <p:nvSpPr>
          <p:cNvPr id="105" name="CuadroTexto 104">
            <a:extLst>
              <a:ext uri="{FF2B5EF4-FFF2-40B4-BE49-F238E27FC236}">
                <a16:creationId xmlns:a16="http://schemas.microsoft.com/office/drawing/2014/main" id="{D3995E05-B5A5-4229-A86F-ED7A6F22EA0B}"/>
              </a:ext>
            </a:extLst>
          </p:cNvPr>
          <p:cNvSpPr txBox="1"/>
          <p:nvPr/>
        </p:nvSpPr>
        <p:spPr>
          <a:xfrm>
            <a:off x="190917" y="4497431"/>
            <a:ext cx="468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Protege los componentes del circuito frente a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tensiones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e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intensidades</a:t>
            </a:r>
            <a:endParaRPr lang="es-ES">
              <a:solidFill>
                <a:schemeClr val="bg1"/>
              </a:solidFill>
              <a:latin typeface="Titillium Web Light" panose="020B0604020202020204" charset="0"/>
            </a:endParaRPr>
          </a:p>
        </p:txBody>
      </p:sp>
      <p:pic>
        <p:nvPicPr>
          <p:cNvPr id="106" name="Imagen 105">
            <a:extLst>
              <a:ext uri="{FF2B5EF4-FFF2-40B4-BE49-F238E27FC236}">
                <a16:creationId xmlns:a16="http://schemas.microsoft.com/office/drawing/2014/main" id="{82DA5D33-48D7-4DD0-8BF6-D2D2FC1CD3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2390" y="4382589"/>
            <a:ext cx="1349048" cy="5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D15DC86-7129-49AD-9885-B96C52ADE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sp>
        <p:nvSpPr>
          <p:cNvPr id="20" name="Google Shape;91;p14">
            <a:extLst>
              <a:ext uri="{FF2B5EF4-FFF2-40B4-BE49-F238E27FC236}">
                <a16:creationId xmlns:a16="http://schemas.microsoft.com/office/drawing/2014/main" id="{85B3862A-C7FA-4CAA-AEBE-D06078DA9A20}"/>
              </a:ext>
            </a:extLst>
          </p:cNvPr>
          <p:cNvSpPr txBox="1">
            <a:spLocks/>
          </p:cNvSpPr>
          <p:nvPr/>
        </p:nvSpPr>
        <p:spPr>
          <a:xfrm>
            <a:off x="228165" y="143662"/>
            <a:ext cx="7193400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</a:rPr>
              <a:t>ASOCIACIÓN EN UN CIRCUITO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08F604C-B423-43F1-8987-9E4FFBFC18FE}"/>
              </a:ext>
            </a:extLst>
          </p:cNvPr>
          <p:cNvCxnSpPr/>
          <p:nvPr/>
        </p:nvCxnSpPr>
        <p:spPr>
          <a:xfrm>
            <a:off x="325622" y="555278"/>
            <a:ext cx="0" cy="22075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Google Shape;93;p14">
            <a:extLst>
              <a:ext uri="{FF2B5EF4-FFF2-40B4-BE49-F238E27FC236}">
                <a16:creationId xmlns:a16="http://schemas.microsoft.com/office/drawing/2014/main" id="{E3CA18A0-40DE-49AD-AE0C-654CE1B7D418}"/>
              </a:ext>
            </a:extLst>
          </p:cNvPr>
          <p:cNvSpPr txBox="1">
            <a:spLocks/>
          </p:cNvSpPr>
          <p:nvPr/>
        </p:nvSpPr>
        <p:spPr>
          <a:xfrm>
            <a:off x="382928" y="490456"/>
            <a:ext cx="7509506" cy="28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Hay distintas formas de asociar los componentes de un circuito:</a:t>
            </a:r>
            <a:endParaRPr lang="es-ES"/>
          </a:p>
        </p:txBody>
      </p:sp>
      <p:graphicFrame>
        <p:nvGraphicFramePr>
          <p:cNvPr id="23" name="Tabla 9">
            <a:extLst>
              <a:ext uri="{FF2B5EF4-FFF2-40B4-BE49-F238E27FC236}">
                <a16:creationId xmlns:a16="http://schemas.microsoft.com/office/drawing/2014/main" id="{DDDEC82E-A934-4535-961B-8B6C2FC90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11309"/>
              </p:ext>
            </p:extLst>
          </p:nvPr>
        </p:nvGraphicFramePr>
        <p:xfrm>
          <a:off x="172428" y="864081"/>
          <a:ext cx="8674875" cy="182001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91625">
                  <a:extLst>
                    <a:ext uri="{9D8B030D-6E8A-4147-A177-3AD203B41FA5}">
                      <a16:colId xmlns:a16="http://schemas.microsoft.com/office/drawing/2014/main" val="2926727320"/>
                    </a:ext>
                  </a:extLst>
                </a:gridCol>
                <a:gridCol w="2891625">
                  <a:extLst>
                    <a:ext uri="{9D8B030D-6E8A-4147-A177-3AD203B41FA5}">
                      <a16:colId xmlns:a16="http://schemas.microsoft.com/office/drawing/2014/main" val="3047169832"/>
                    </a:ext>
                  </a:extLst>
                </a:gridCol>
                <a:gridCol w="2891625">
                  <a:extLst>
                    <a:ext uri="{9D8B030D-6E8A-4147-A177-3AD203B41FA5}">
                      <a16:colId xmlns:a16="http://schemas.microsoft.com/office/drawing/2014/main" val="2725059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SERIE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PARALELO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MIXTO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719034"/>
                  </a:ext>
                </a:extLst>
              </a:tr>
              <a:tr h="1210411"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77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77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77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2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Van seguidos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Colocados paralelamente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Combinación de ambos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0193711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7146DF5-ED27-4EA7-AFE6-1C82C91B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8" y="1234020"/>
            <a:ext cx="2185675" cy="108734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DC9677-F4DC-421A-AFF0-2BDE33758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105" y="1234020"/>
            <a:ext cx="1900516" cy="110674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7A78BF4-CC83-4485-B9B6-75FD6FC05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925" y="1299358"/>
            <a:ext cx="2740006" cy="94945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Google Shape;91;p14">
            <a:extLst>
              <a:ext uri="{FF2B5EF4-FFF2-40B4-BE49-F238E27FC236}">
                <a16:creationId xmlns:a16="http://schemas.microsoft.com/office/drawing/2014/main" id="{7DB2BCB6-31F9-40D3-9B3E-DB3EAF831F76}"/>
              </a:ext>
            </a:extLst>
          </p:cNvPr>
          <p:cNvSpPr txBox="1">
            <a:spLocks/>
          </p:cNvSpPr>
          <p:nvPr/>
        </p:nvSpPr>
        <p:spPr>
          <a:xfrm>
            <a:off x="191533" y="2682993"/>
            <a:ext cx="2863669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0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ASOCIACIÓN DE PILAS</a:t>
            </a:r>
          </a:p>
        </p:txBody>
      </p:sp>
      <p:graphicFrame>
        <p:nvGraphicFramePr>
          <p:cNvPr id="33" name="Tabla 9">
            <a:extLst>
              <a:ext uri="{FF2B5EF4-FFF2-40B4-BE49-F238E27FC236}">
                <a16:creationId xmlns:a16="http://schemas.microsoft.com/office/drawing/2014/main" id="{D8F7C77D-61A5-4C24-AD31-C2D1A4F71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64651"/>
              </p:ext>
            </p:extLst>
          </p:nvPr>
        </p:nvGraphicFramePr>
        <p:xfrm>
          <a:off x="190916" y="3054031"/>
          <a:ext cx="6514684" cy="182001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892986">
                  <a:extLst>
                    <a:ext uri="{9D8B030D-6E8A-4147-A177-3AD203B41FA5}">
                      <a16:colId xmlns:a16="http://schemas.microsoft.com/office/drawing/2014/main" val="2926727320"/>
                    </a:ext>
                  </a:extLst>
                </a:gridCol>
                <a:gridCol w="2621698">
                  <a:extLst>
                    <a:ext uri="{9D8B030D-6E8A-4147-A177-3AD203B41FA5}">
                      <a16:colId xmlns:a16="http://schemas.microsoft.com/office/drawing/2014/main" val="30471698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SERIE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  <a:latin typeface="Titillium Web Light" panose="020B0604020202020204" charset="0"/>
                        </a:rPr>
                        <a:t>PARALELO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719034"/>
                  </a:ext>
                </a:extLst>
              </a:tr>
              <a:tr h="1210411"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77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itillium Web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77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2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V</a:t>
                      </a:r>
                      <a:r>
                        <a:rPr lang="es-ES" baseline="-250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T</a:t>
                      </a: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 = V</a:t>
                      </a:r>
                      <a:r>
                        <a:rPr lang="es-ES" baseline="-250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1</a:t>
                      </a: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 + V</a:t>
                      </a:r>
                      <a:r>
                        <a:rPr lang="es-ES" baseline="-250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Duran más tiempo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0193711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C464002C-BDB2-4CA9-BEF8-B053B41CB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84" y="3447245"/>
            <a:ext cx="2185514" cy="103358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31D03F4-7875-4647-B68B-1200C27AE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966" y="3447245"/>
            <a:ext cx="1236686" cy="1031993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8BAACC6-DB98-4F00-9FCC-070C4D7CA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775" y="3435350"/>
            <a:ext cx="820122" cy="1088338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7AA56C9-34EE-4CEB-A49F-64F519B1A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113" y="3520738"/>
            <a:ext cx="1177738" cy="8850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88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D15DC86-7129-49AD-9885-B96C52ADE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sp>
        <p:nvSpPr>
          <p:cNvPr id="27" name="Google Shape;91;p14">
            <a:extLst>
              <a:ext uri="{FF2B5EF4-FFF2-40B4-BE49-F238E27FC236}">
                <a16:creationId xmlns:a16="http://schemas.microsoft.com/office/drawing/2014/main" id="{638AD3E0-35E9-4DD0-A3CD-CF4BA085648A}"/>
              </a:ext>
            </a:extLst>
          </p:cNvPr>
          <p:cNvSpPr txBox="1">
            <a:spLocks/>
          </p:cNvSpPr>
          <p:nvPr/>
        </p:nvSpPr>
        <p:spPr>
          <a:xfrm>
            <a:off x="228165" y="3069624"/>
            <a:ext cx="7193400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</a:rPr>
              <a:t>CORTOCIRCUITO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BBE4184-56AE-42F2-A567-5F1162790435}"/>
              </a:ext>
            </a:extLst>
          </p:cNvPr>
          <p:cNvSpPr/>
          <p:nvPr/>
        </p:nvSpPr>
        <p:spPr>
          <a:xfrm>
            <a:off x="307902" y="3463224"/>
            <a:ext cx="7294222" cy="3393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Google Shape;93;p14">
            <a:extLst>
              <a:ext uri="{FF2B5EF4-FFF2-40B4-BE49-F238E27FC236}">
                <a16:creationId xmlns:a16="http://schemas.microsoft.com/office/drawing/2014/main" id="{49715421-6B2C-4710-B7AE-0C7DBE9EF303}"/>
              </a:ext>
            </a:extLst>
          </p:cNvPr>
          <p:cNvSpPr txBox="1">
            <a:spLocks/>
          </p:cNvSpPr>
          <p:nvPr/>
        </p:nvSpPr>
        <p:spPr>
          <a:xfrm>
            <a:off x="382928" y="3463224"/>
            <a:ext cx="7294222" cy="2885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200">
                <a:solidFill>
                  <a:schemeClr val="lt1"/>
                </a:solidFill>
                <a:latin typeface="Titillium Web Light"/>
                <a:sym typeface="Titillium Web Light"/>
              </a:rPr>
              <a:t>Un </a:t>
            </a:r>
            <a:r>
              <a:rPr lang="es-ES" sz="1200" b="1">
                <a:solidFill>
                  <a:schemeClr val="lt1"/>
                </a:solidFill>
                <a:latin typeface="Titillium Web Light"/>
                <a:sym typeface="Titillium Web Light"/>
              </a:rPr>
              <a:t>cortocircuito</a:t>
            </a:r>
            <a:r>
              <a:rPr lang="es-ES" sz="1200">
                <a:solidFill>
                  <a:schemeClr val="lt1"/>
                </a:solidFill>
                <a:latin typeface="Titillium Web Light"/>
                <a:sym typeface="Titillium Web Light"/>
              </a:rPr>
              <a:t> es la unión directa entre </a:t>
            </a:r>
            <a:r>
              <a:rPr lang="es-ES" sz="1200" b="1">
                <a:solidFill>
                  <a:schemeClr val="lt1"/>
                </a:solidFill>
                <a:latin typeface="Titillium Web Light"/>
                <a:sym typeface="Titillium Web Light"/>
              </a:rPr>
              <a:t>polo positivo y negativo</a:t>
            </a:r>
            <a:r>
              <a:rPr lang="es-ES" sz="1200">
                <a:solidFill>
                  <a:schemeClr val="lt1"/>
                </a:solidFill>
                <a:latin typeface="Titillium Web Light"/>
                <a:sym typeface="Titillium Web Light"/>
              </a:rPr>
              <a:t> de un generador </a:t>
            </a:r>
            <a:r>
              <a:rPr lang="es-ES" sz="1200" b="1">
                <a:solidFill>
                  <a:schemeClr val="lt1"/>
                </a:solidFill>
                <a:latin typeface="Titillium Web Light"/>
                <a:sym typeface="Titillium Web Light"/>
              </a:rPr>
              <a:t>sin pasar por ningún receptor</a:t>
            </a:r>
            <a:r>
              <a:rPr lang="es-ES" sz="1200">
                <a:solidFill>
                  <a:schemeClr val="lt1"/>
                </a:solidFill>
                <a:latin typeface="Titillium Web Light"/>
                <a:sym typeface="Titillium Web Light"/>
              </a:rPr>
              <a:t>.</a:t>
            </a:r>
          </a:p>
        </p:txBody>
      </p:sp>
      <p:sp>
        <p:nvSpPr>
          <p:cNvPr id="13" name="Google Shape;91;p14">
            <a:extLst>
              <a:ext uri="{FF2B5EF4-FFF2-40B4-BE49-F238E27FC236}">
                <a16:creationId xmlns:a16="http://schemas.microsoft.com/office/drawing/2014/main" id="{599569D8-0BB0-4354-83C8-4B89CA546468}"/>
              </a:ext>
            </a:extLst>
          </p:cNvPr>
          <p:cNvSpPr txBox="1">
            <a:spLocks/>
          </p:cNvSpPr>
          <p:nvPr/>
        </p:nvSpPr>
        <p:spPr>
          <a:xfrm>
            <a:off x="228782" y="137844"/>
            <a:ext cx="3936818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0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ASOCIACIÓN DE RESISTENCIAS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a 9">
                <a:extLst>
                  <a:ext uri="{FF2B5EF4-FFF2-40B4-BE49-F238E27FC236}">
                    <a16:creationId xmlns:a16="http://schemas.microsoft.com/office/drawing/2014/main" id="{04FADA8A-37C1-4178-B346-9B53D90B31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5423613"/>
                  </p:ext>
                </p:extLst>
              </p:nvPr>
            </p:nvGraphicFramePr>
            <p:xfrm>
              <a:off x="228165" y="508882"/>
              <a:ext cx="5797985" cy="2442692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4178735">
                      <a:extLst>
                        <a:ext uri="{9D8B030D-6E8A-4147-A177-3AD203B41FA5}">
                          <a16:colId xmlns:a16="http://schemas.microsoft.com/office/drawing/2014/main" val="2926727320"/>
                        </a:ext>
                      </a:extLst>
                    </a:gridCol>
                    <a:gridCol w="1619250">
                      <a:extLst>
                        <a:ext uri="{9D8B030D-6E8A-4147-A177-3AD203B41FA5}">
                          <a16:colId xmlns:a16="http://schemas.microsoft.com/office/drawing/2014/main" val="304716983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>
                              <a:solidFill>
                                <a:schemeClr val="tx1"/>
                              </a:solidFill>
                              <a:latin typeface="Titillium Web Light" panose="020B0604020202020204" charset="0"/>
                            </a:rPr>
                            <a:t>SERIE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>
                              <a:solidFill>
                                <a:schemeClr val="tx1"/>
                              </a:solidFill>
                              <a:latin typeface="Titillium Web Light" panose="020B0604020202020204" charset="0"/>
                            </a:rPr>
                            <a:t>PARALELO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0719034"/>
                      </a:ext>
                    </a:extLst>
                  </a:tr>
                  <a:tr h="1210411">
                    <a:tc>
                      <a:txBody>
                        <a:bodyPr/>
                        <a:lstStyle/>
                        <a:p>
                          <a:endParaRPr lang="es-ES">
                            <a:latin typeface="Titillium Web Light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E7077">
                            <a:alpha val="6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>
                            <a:latin typeface="Titillium Web Light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E7077">
                            <a:alpha val="67059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663215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92075" indent="-92075">
                            <a:buClr>
                              <a:schemeClr val="accent6"/>
                            </a:buClr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R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T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R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1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+ R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2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+ R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3</a:t>
                          </a:r>
                        </a:p>
                        <a:p>
                          <a:pPr marL="92075" indent="-92075">
                            <a:buClr>
                              <a:schemeClr val="accent6"/>
                            </a:buClr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T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1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2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3</a:t>
                          </a:r>
                        </a:p>
                        <a:p>
                          <a:pPr marL="92075" indent="-92075">
                            <a:buClr>
                              <a:schemeClr val="accent6"/>
                            </a:buClr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T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1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+ 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2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+ 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92075" indent="-92075">
                            <a:buClr>
                              <a:schemeClr val="accent6"/>
                            </a:buClr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R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T</a:t>
                          </a: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s-E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oMath>
                          </a14:m>
                          <a:endParaRPr lang="es-ES">
                            <a:solidFill>
                              <a:schemeClr val="bg1"/>
                            </a:solidFill>
                            <a:latin typeface="Titillium Web Light" panose="020B0604020202020204" charset="0"/>
                          </a:endParaRPr>
                        </a:p>
                        <a:p>
                          <a:pPr marL="92075" indent="-92075">
                            <a:buClr>
                              <a:schemeClr val="accent6"/>
                            </a:buClr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T</a:t>
                          </a: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1 </a:t>
                          </a: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+ 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2</a:t>
                          </a: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+ 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3</a:t>
                          </a:r>
                        </a:p>
                        <a:p>
                          <a:pPr marL="92075" indent="-92075">
                            <a:buClr>
                              <a:schemeClr val="accent6"/>
                            </a:buClr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T</a:t>
                          </a: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1</a:t>
                          </a: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2</a:t>
                          </a:r>
                          <a:r>
                            <a:rPr lang="es-ES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701937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a 9">
                <a:extLst>
                  <a:ext uri="{FF2B5EF4-FFF2-40B4-BE49-F238E27FC236}">
                    <a16:creationId xmlns:a16="http://schemas.microsoft.com/office/drawing/2014/main" id="{04FADA8A-37C1-4178-B346-9B53D90B31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5423613"/>
                  </p:ext>
                </p:extLst>
              </p:nvPr>
            </p:nvGraphicFramePr>
            <p:xfrm>
              <a:off x="228165" y="508882"/>
              <a:ext cx="5797985" cy="2442692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4178735">
                      <a:extLst>
                        <a:ext uri="{9D8B030D-6E8A-4147-A177-3AD203B41FA5}">
                          <a16:colId xmlns:a16="http://schemas.microsoft.com/office/drawing/2014/main" val="2926727320"/>
                        </a:ext>
                      </a:extLst>
                    </a:gridCol>
                    <a:gridCol w="1619250">
                      <a:extLst>
                        <a:ext uri="{9D8B030D-6E8A-4147-A177-3AD203B41FA5}">
                          <a16:colId xmlns:a16="http://schemas.microsoft.com/office/drawing/2014/main" val="304716983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>
                              <a:solidFill>
                                <a:schemeClr val="tx1"/>
                              </a:solidFill>
                              <a:latin typeface="Titillium Web Light" panose="020B0604020202020204" charset="0"/>
                            </a:rPr>
                            <a:t>SERIE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>
                              <a:solidFill>
                                <a:schemeClr val="tx1"/>
                              </a:solidFill>
                              <a:latin typeface="Titillium Web Light" panose="020B0604020202020204" charset="0"/>
                            </a:rPr>
                            <a:t>PARALELO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0719034"/>
                      </a:ext>
                    </a:extLst>
                  </a:tr>
                  <a:tr h="1210411">
                    <a:tc>
                      <a:txBody>
                        <a:bodyPr/>
                        <a:lstStyle/>
                        <a:p>
                          <a:endParaRPr lang="es-ES">
                            <a:latin typeface="Titillium Web Light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E7077">
                            <a:alpha val="6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>
                            <a:latin typeface="Titillium Web Light" panose="020B060402020202020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E7077">
                            <a:alpha val="67059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6632152"/>
                      </a:ext>
                    </a:extLst>
                  </a:tr>
                  <a:tr h="927481">
                    <a:tc>
                      <a:txBody>
                        <a:bodyPr/>
                        <a:lstStyle/>
                        <a:p>
                          <a:pPr marL="92075" indent="-92075">
                            <a:buClr>
                              <a:schemeClr val="accent6"/>
                            </a:buClr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R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T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R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1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+ R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2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+ R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3</a:t>
                          </a:r>
                        </a:p>
                        <a:p>
                          <a:pPr marL="92075" indent="-92075">
                            <a:buClr>
                              <a:schemeClr val="accent6"/>
                            </a:buClr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T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1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2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I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3</a:t>
                          </a:r>
                        </a:p>
                        <a:p>
                          <a:pPr marL="92075" indent="-92075">
                            <a:buClr>
                              <a:schemeClr val="accent6"/>
                            </a:buClr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T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= 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1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+ 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2</a:t>
                          </a:r>
                          <a:r>
                            <a:rPr lang="es-ES" baseline="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 + V</a:t>
                          </a:r>
                          <a:r>
                            <a:rPr lang="es-ES" baseline="-25000">
                              <a:solidFill>
                                <a:schemeClr val="bg1"/>
                              </a:solidFill>
                              <a:latin typeface="Titillium Web Light" panose="020B0604020202020204" charset="0"/>
                            </a:rPr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58271" t="-163399" r="-752" b="-6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01937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75F2028D-AC41-4084-B534-3CC7722A0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28" y="870732"/>
            <a:ext cx="2610987" cy="111177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9E70C0-FB56-4236-9C07-8DB6C2639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233" y="866290"/>
            <a:ext cx="1258068" cy="110733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1FF0CF-EDE8-47E8-8BEE-63210C3A9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940" y="866290"/>
            <a:ext cx="1231800" cy="110733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DF1B169-3878-481C-B670-97EC781FF698}"/>
              </a:ext>
            </a:extLst>
          </p:cNvPr>
          <p:cNvCxnSpPr/>
          <p:nvPr/>
        </p:nvCxnSpPr>
        <p:spPr>
          <a:xfrm>
            <a:off x="749300" y="2736850"/>
            <a:ext cx="8509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51EE17A-62AD-4DEC-ACD0-EEAC9DA501F7}"/>
              </a:ext>
            </a:extLst>
          </p:cNvPr>
          <p:cNvSpPr txBox="1"/>
          <p:nvPr/>
        </p:nvSpPr>
        <p:spPr>
          <a:xfrm>
            <a:off x="653770" y="2703442"/>
            <a:ext cx="21932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Titillium Web Light" panose="020B0604020202020204" charset="0"/>
              </a:rPr>
              <a:t>voltaje que opone cada resistencia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2887EB-70C3-4587-94A4-759F64BCC59F}"/>
              </a:ext>
            </a:extLst>
          </p:cNvPr>
          <p:cNvSpPr txBox="1"/>
          <p:nvPr/>
        </p:nvSpPr>
        <p:spPr>
          <a:xfrm>
            <a:off x="6026150" y="1028399"/>
            <a:ext cx="2946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Calcular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RT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(reducir a un circuito equivalente).</a:t>
            </a:r>
          </a:p>
          <a:p>
            <a:pPr marL="169863" indent="-169863"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Utilizar la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ley de Ohm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por tramos para conocer las magnitudes de cada uno.</a:t>
            </a:r>
          </a:p>
          <a:p>
            <a:pPr marL="169863" indent="-169863"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Utilizar la </a:t>
            </a:r>
            <a:r>
              <a:rPr lang="es-ES" b="1">
                <a:solidFill>
                  <a:schemeClr val="bg1"/>
                </a:solidFill>
                <a:latin typeface="Titillium Web Light" panose="020B0604020202020204" charset="0"/>
              </a:rPr>
              <a:t>fórmula</a:t>
            </a:r>
            <a:r>
              <a:rPr lang="es-ES">
                <a:solidFill>
                  <a:schemeClr val="bg1"/>
                </a:solidFill>
                <a:latin typeface="Titillium Web Light" panose="020B0604020202020204" charset="0"/>
              </a:rPr>
              <a:t> para conocer las magnitudes totales.</a:t>
            </a:r>
          </a:p>
        </p:txBody>
      </p:sp>
      <p:sp>
        <p:nvSpPr>
          <p:cNvPr id="24" name="Google Shape;91;p14">
            <a:extLst>
              <a:ext uri="{FF2B5EF4-FFF2-40B4-BE49-F238E27FC236}">
                <a16:creationId xmlns:a16="http://schemas.microsoft.com/office/drawing/2014/main" id="{49ED3C93-FE06-4A73-B104-EA52EE834C98}"/>
              </a:ext>
            </a:extLst>
          </p:cNvPr>
          <p:cNvSpPr txBox="1">
            <a:spLocks/>
          </p:cNvSpPr>
          <p:nvPr/>
        </p:nvSpPr>
        <p:spPr>
          <a:xfrm>
            <a:off x="6104868" y="739833"/>
            <a:ext cx="3936818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1400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PASOS PARA RESOLVER</a:t>
            </a:r>
          </a:p>
        </p:txBody>
      </p:sp>
    </p:spTree>
    <p:extLst>
      <p:ext uri="{BB962C8B-B14F-4D97-AF65-F5344CB8AC3E}">
        <p14:creationId xmlns:p14="http://schemas.microsoft.com/office/powerpoint/2010/main" val="393861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4E07769-3682-4A8A-B85C-E12ADDE488E5}"/>
              </a:ext>
            </a:extLst>
          </p:cNvPr>
          <p:cNvSpPr/>
          <p:nvPr/>
        </p:nvSpPr>
        <p:spPr>
          <a:xfrm>
            <a:off x="385874" y="635624"/>
            <a:ext cx="5046322" cy="2323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82FCB50-075A-45E1-B526-089C872AE605}"/>
              </a:ext>
            </a:extLst>
          </p:cNvPr>
          <p:cNvSpPr/>
          <p:nvPr/>
        </p:nvSpPr>
        <p:spPr>
          <a:xfrm>
            <a:off x="7431860" y="231885"/>
            <a:ext cx="488265" cy="39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91;p14">
            <a:extLst>
              <a:ext uri="{FF2B5EF4-FFF2-40B4-BE49-F238E27FC236}">
                <a16:creationId xmlns:a16="http://schemas.microsoft.com/office/drawing/2014/main" id="{560A86FF-37A7-4025-9EC4-188168D09CF0}"/>
              </a:ext>
            </a:extLst>
          </p:cNvPr>
          <p:cNvSpPr txBox="1">
            <a:spLocks/>
          </p:cNvSpPr>
          <p:nvPr/>
        </p:nvSpPr>
        <p:spPr>
          <a:xfrm>
            <a:off x="266266" y="255696"/>
            <a:ext cx="7341034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</a:rPr>
              <a:t>VOLTAJE</a:t>
            </a:r>
            <a:r>
              <a:rPr lang="es-ES" sz="2400" b="1">
                <a:solidFill>
                  <a:schemeClr val="accent6"/>
                </a:solidFill>
              </a:rPr>
              <a:t> / </a:t>
            </a:r>
            <a:r>
              <a:rPr lang="es-ES" sz="2400" b="1" u="sng">
                <a:solidFill>
                  <a:schemeClr val="accent6"/>
                </a:solidFill>
              </a:rPr>
              <a:t>TENSIÓN</a:t>
            </a:r>
            <a:r>
              <a:rPr lang="es-ES" sz="2400" b="1">
                <a:solidFill>
                  <a:schemeClr val="accent6"/>
                </a:solidFill>
              </a:rPr>
              <a:t> / </a:t>
            </a:r>
            <a:r>
              <a:rPr lang="es-ES" sz="2400" b="1" u="sng">
                <a:solidFill>
                  <a:schemeClr val="accent6"/>
                </a:solidFill>
              </a:rPr>
              <a:t>DIFERENCIA DE POTENCIAL</a:t>
            </a:r>
            <a:endParaRPr lang="es-ES" sz="2400" b="1">
              <a:solidFill>
                <a:schemeClr val="accent6"/>
              </a:solidFill>
            </a:endParaRPr>
          </a:p>
        </p:txBody>
      </p:sp>
      <p:sp>
        <p:nvSpPr>
          <p:cNvPr id="15" name="Google Shape;93;p14">
            <a:extLst>
              <a:ext uri="{FF2B5EF4-FFF2-40B4-BE49-F238E27FC236}">
                <a16:creationId xmlns:a16="http://schemas.microsoft.com/office/drawing/2014/main" id="{E99223CB-A513-42F1-B7F7-F140D898B7BC}"/>
              </a:ext>
            </a:extLst>
          </p:cNvPr>
          <p:cNvSpPr txBox="1">
            <a:spLocks/>
          </p:cNvSpPr>
          <p:nvPr/>
        </p:nvSpPr>
        <p:spPr>
          <a:xfrm>
            <a:off x="471828" y="584474"/>
            <a:ext cx="6170271" cy="54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El </a:t>
            </a:r>
            <a:r>
              <a:rPr lang="es-ES" sz="1200" b="1"/>
              <a:t>voltaje</a:t>
            </a:r>
            <a:r>
              <a:rPr lang="es-ES" sz="1200"/>
              <a:t> es la </a:t>
            </a:r>
            <a:r>
              <a:rPr lang="es-ES" sz="1200" b="1"/>
              <a:t>fuerza</a:t>
            </a:r>
            <a:r>
              <a:rPr lang="es-ES" sz="1200"/>
              <a:t> que </a:t>
            </a:r>
            <a:r>
              <a:rPr lang="es-ES" sz="1200" b="1"/>
              <a:t>impulsa los electrones</a:t>
            </a:r>
            <a:r>
              <a:rPr lang="es-ES" sz="1200"/>
              <a:t> y su fuente es un </a:t>
            </a:r>
            <a:r>
              <a:rPr lang="es-ES" sz="1200" b="1"/>
              <a:t>generador</a:t>
            </a:r>
            <a:r>
              <a:rPr lang="es-ES" sz="1200"/>
              <a:t>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Se mide en </a:t>
            </a:r>
            <a:r>
              <a:rPr lang="es-ES" sz="1200" b="1"/>
              <a:t>voltios</a:t>
            </a:r>
            <a:r>
              <a:rPr lang="es-ES" sz="1200"/>
              <a:t> (</a:t>
            </a:r>
            <a:r>
              <a:rPr lang="es-ES" sz="1200" b="1"/>
              <a:t>V</a:t>
            </a:r>
            <a:r>
              <a:rPr lang="es-ES" sz="1200"/>
              <a:t>) y es común su múltiplo </a:t>
            </a:r>
            <a:r>
              <a:rPr lang="es-ES" sz="1200" b="1"/>
              <a:t>kV</a:t>
            </a:r>
            <a:r>
              <a:rPr lang="es-ES" sz="1200"/>
              <a:t>, aunque tiene una </a:t>
            </a:r>
            <a:r>
              <a:rPr lang="es-ES" sz="1200" u="sng"/>
              <a:t>magnitud adecuada</a:t>
            </a:r>
            <a:r>
              <a:rPr lang="es-ES" sz="1200"/>
              <a:t>.</a:t>
            </a:r>
            <a:endParaRPr lang="es-ES"/>
          </a:p>
        </p:txBody>
      </p:sp>
      <p:sp>
        <p:nvSpPr>
          <p:cNvPr id="44" name="Google Shape;91;p14">
            <a:extLst>
              <a:ext uri="{FF2B5EF4-FFF2-40B4-BE49-F238E27FC236}">
                <a16:creationId xmlns:a16="http://schemas.microsoft.com/office/drawing/2014/main" id="{D3BC52C1-F3E5-4F2F-AA15-564D594808D8}"/>
              </a:ext>
            </a:extLst>
          </p:cNvPr>
          <p:cNvSpPr txBox="1">
            <a:spLocks/>
          </p:cNvSpPr>
          <p:nvPr/>
        </p:nvSpPr>
        <p:spPr>
          <a:xfrm>
            <a:off x="7449234" y="238235"/>
            <a:ext cx="488265" cy="411061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>
                <a:solidFill>
                  <a:schemeClr val="accent4"/>
                </a:solidFill>
              </a:rPr>
              <a:t>(V)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6D602497-4F21-48E8-A9EB-1339679FC19E}"/>
              </a:ext>
            </a:extLst>
          </p:cNvPr>
          <p:cNvCxnSpPr/>
          <p:nvPr/>
        </p:nvCxnSpPr>
        <p:spPr>
          <a:xfrm>
            <a:off x="433571" y="906087"/>
            <a:ext cx="0" cy="1954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21D2AAA-2DE6-4C70-9A98-CED569A877C4}"/>
              </a:ext>
            </a:extLst>
          </p:cNvPr>
          <p:cNvSpPr/>
          <p:nvPr/>
        </p:nvSpPr>
        <p:spPr>
          <a:xfrm>
            <a:off x="404924" y="1651654"/>
            <a:ext cx="7094419" cy="2323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A458A02-C46A-4715-B6EC-0D9C1F2B5F47}"/>
              </a:ext>
            </a:extLst>
          </p:cNvPr>
          <p:cNvSpPr/>
          <p:nvPr/>
        </p:nvSpPr>
        <p:spPr>
          <a:xfrm>
            <a:off x="2282011" y="1221082"/>
            <a:ext cx="488265" cy="39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Google Shape;91;p14">
            <a:extLst>
              <a:ext uri="{FF2B5EF4-FFF2-40B4-BE49-F238E27FC236}">
                <a16:creationId xmlns:a16="http://schemas.microsoft.com/office/drawing/2014/main" id="{D332F838-ADBC-41CF-A0C4-6D9CA8AF84F1}"/>
              </a:ext>
            </a:extLst>
          </p:cNvPr>
          <p:cNvSpPr txBox="1">
            <a:spLocks/>
          </p:cNvSpPr>
          <p:nvPr/>
        </p:nvSpPr>
        <p:spPr>
          <a:xfrm>
            <a:off x="285317" y="1271726"/>
            <a:ext cx="2121330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</a:rPr>
              <a:t>RESISTENCIA</a:t>
            </a:r>
            <a:endParaRPr lang="es-ES" sz="2400" b="1">
              <a:solidFill>
                <a:schemeClr val="accent6"/>
              </a:solidFill>
            </a:endParaRPr>
          </a:p>
        </p:txBody>
      </p:sp>
      <p:sp>
        <p:nvSpPr>
          <p:cNvPr id="27" name="Google Shape;93;p14">
            <a:extLst>
              <a:ext uri="{FF2B5EF4-FFF2-40B4-BE49-F238E27FC236}">
                <a16:creationId xmlns:a16="http://schemas.microsoft.com/office/drawing/2014/main" id="{18C21997-4CEA-4860-911E-AFB103461EDE}"/>
              </a:ext>
            </a:extLst>
          </p:cNvPr>
          <p:cNvSpPr txBox="1">
            <a:spLocks/>
          </p:cNvSpPr>
          <p:nvPr/>
        </p:nvSpPr>
        <p:spPr>
          <a:xfrm>
            <a:off x="490879" y="1600504"/>
            <a:ext cx="7294221" cy="54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La </a:t>
            </a:r>
            <a:r>
              <a:rPr lang="es-ES" sz="1200" b="1"/>
              <a:t>resistencia</a:t>
            </a:r>
            <a:r>
              <a:rPr lang="es-ES" sz="1200"/>
              <a:t> es una </a:t>
            </a:r>
            <a:r>
              <a:rPr lang="es-ES" sz="1200" b="1"/>
              <a:t>fuerza</a:t>
            </a:r>
            <a:r>
              <a:rPr lang="es-ES" sz="1200"/>
              <a:t> que se </a:t>
            </a:r>
            <a:r>
              <a:rPr lang="es-ES" sz="1200" b="1"/>
              <a:t>opone al flujo de corriente</a:t>
            </a:r>
            <a:r>
              <a:rPr lang="es-ES" sz="1200"/>
              <a:t>, ejercida por </a:t>
            </a:r>
            <a:r>
              <a:rPr lang="es-ES" sz="1200" u="sng"/>
              <a:t>todos los componentes eléctricos</a:t>
            </a:r>
            <a:r>
              <a:rPr lang="es-ES" sz="1200"/>
              <a:t>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Se mide en </a:t>
            </a:r>
            <a:r>
              <a:rPr lang="es-ES" sz="1200" b="1"/>
              <a:t>Ohmios</a:t>
            </a:r>
            <a:r>
              <a:rPr lang="es-ES" sz="1200"/>
              <a:t> (</a:t>
            </a:r>
            <a:r>
              <a:rPr lang="el-GR" sz="1200" b="1"/>
              <a:t>Ω</a:t>
            </a:r>
            <a:r>
              <a:rPr lang="es-ES" sz="1200"/>
              <a:t>) pero como es </a:t>
            </a:r>
            <a:r>
              <a:rPr lang="es-ES" sz="1200" u="sng"/>
              <a:t>muy pequeña</a:t>
            </a:r>
            <a:r>
              <a:rPr lang="es-ES" sz="1200"/>
              <a:t> se utilizan </a:t>
            </a:r>
            <a:r>
              <a:rPr lang="es-ES" sz="1200" b="1"/>
              <a:t>k</a:t>
            </a:r>
            <a:r>
              <a:rPr lang="el-GR" sz="1200" b="1"/>
              <a:t>Ω</a:t>
            </a:r>
            <a:r>
              <a:rPr lang="es-ES" sz="1200"/>
              <a:t> o </a:t>
            </a:r>
            <a:r>
              <a:rPr lang="es-ES" sz="1200" b="1"/>
              <a:t>M</a:t>
            </a:r>
            <a:r>
              <a:rPr lang="el-GR" sz="1200" b="1"/>
              <a:t>Ω</a:t>
            </a:r>
            <a:endParaRPr lang="es-ES"/>
          </a:p>
        </p:txBody>
      </p:sp>
      <p:sp>
        <p:nvSpPr>
          <p:cNvPr id="28" name="Google Shape;91;p14">
            <a:extLst>
              <a:ext uri="{FF2B5EF4-FFF2-40B4-BE49-F238E27FC236}">
                <a16:creationId xmlns:a16="http://schemas.microsoft.com/office/drawing/2014/main" id="{45DD2E17-C34C-4432-B82B-C1C2B0B537C4}"/>
              </a:ext>
            </a:extLst>
          </p:cNvPr>
          <p:cNvSpPr txBox="1">
            <a:spLocks/>
          </p:cNvSpPr>
          <p:nvPr/>
        </p:nvSpPr>
        <p:spPr>
          <a:xfrm>
            <a:off x="2299385" y="1227432"/>
            <a:ext cx="488265" cy="411061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>
                <a:solidFill>
                  <a:schemeClr val="accent4"/>
                </a:solidFill>
              </a:rPr>
              <a:t>(R)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6F92A1F-CB90-4549-ADA5-DF2DE1BF5607}"/>
              </a:ext>
            </a:extLst>
          </p:cNvPr>
          <p:cNvCxnSpPr/>
          <p:nvPr/>
        </p:nvCxnSpPr>
        <p:spPr>
          <a:xfrm>
            <a:off x="452622" y="1922117"/>
            <a:ext cx="0" cy="1954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Google Shape;91;p14">
            <a:extLst>
              <a:ext uri="{FF2B5EF4-FFF2-40B4-BE49-F238E27FC236}">
                <a16:creationId xmlns:a16="http://schemas.microsoft.com/office/drawing/2014/main" id="{46E9CA60-F407-40DA-80B9-DA5468F8CDEF}"/>
              </a:ext>
            </a:extLst>
          </p:cNvPr>
          <p:cNvSpPr txBox="1">
            <a:spLocks/>
          </p:cNvSpPr>
          <p:nvPr/>
        </p:nvSpPr>
        <p:spPr>
          <a:xfrm>
            <a:off x="285316" y="2155671"/>
            <a:ext cx="6617119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</a:rPr>
              <a:t>MÚLTIPLOS Y SUBMÚLTIPLOS DE UNIDADES</a:t>
            </a:r>
            <a:endParaRPr lang="es-ES" sz="2400" b="1">
              <a:solidFill>
                <a:schemeClr val="accent6"/>
              </a:solidFill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16BBCBC-E46A-499F-BA5C-B6392A0A3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71656"/>
              </p:ext>
            </p:extLst>
          </p:nvPr>
        </p:nvGraphicFramePr>
        <p:xfrm>
          <a:off x="452622" y="2545342"/>
          <a:ext cx="2349934" cy="24384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654484">
                  <a:extLst>
                    <a:ext uri="{9D8B030D-6E8A-4147-A177-3AD203B41FA5}">
                      <a16:colId xmlns:a16="http://schemas.microsoft.com/office/drawing/2014/main" val="2863689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399158708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96181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mega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x1.000.000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333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kilo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x1.000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003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hecta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x100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8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deca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x10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95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deci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01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centi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:100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74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mili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:1000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261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μ</a:t>
                      </a:r>
                      <a:endParaRPr lang="es-ES" sz="1400" b="0">
                        <a:solidFill>
                          <a:schemeClr val="bg1"/>
                        </a:solidFill>
                        <a:latin typeface="Titillium Web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bg1"/>
                          </a:solidFill>
                          <a:latin typeface="Titillium Web Light" panose="020B0604020202020204" charset="0"/>
                        </a:rPr>
                        <a:t>:1.000.000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33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58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4E07769-3682-4A8A-B85C-E12ADDE488E5}"/>
              </a:ext>
            </a:extLst>
          </p:cNvPr>
          <p:cNvSpPr/>
          <p:nvPr/>
        </p:nvSpPr>
        <p:spPr>
          <a:xfrm>
            <a:off x="385874" y="635624"/>
            <a:ext cx="2995272" cy="2323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Google Shape;91;p14">
            <a:extLst>
              <a:ext uri="{FF2B5EF4-FFF2-40B4-BE49-F238E27FC236}">
                <a16:creationId xmlns:a16="http://schemas.microsoft.com/office/drawing/2014/main" id="{560A86FF-37A7-4025-9EC4-188168D09CF0}"/>
              </a:ext>
            </a:extLst>
          </p:cNvPr>
          <p:cNvSpPr txBox="1">
            <a:spLocks/>
          </p:cNvSpPr>
          <p:nvPr/>
        </p:nvSpPr>
        <p:spPr>
          <a:xfrm>
            <a:off x="266266" y="255696"/>
            <a:ext cx="7341034" cy="3936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 b="0" i="0" u="none" strike="noStrike" cap="none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</a:rPr>
              <a:t>LA LEY DE OHM</a:t>
            </a:r>
            <a:endParaRPr lang="es-ES" sz="2400" b="1">
              <a:solidFill>
                <a:schemeClr val="accent6"/>
              </a:solidFill>
            </a:endParaRPr>
          </a:p>
        </p:txBody>
      </p:sp>
      <p:sp>
        <p:nvSpPr>
          <p:cNvPr id="15" name="Google Shape;93;p14">
            <a:extLst>
              <a:ext uri="{FF2B5EF4-FFF2-40B4-BE49-F238E27FC236}">
                <a16:creationId xmlns:a16="http://schemas.microsoft.com/office/drawing/2014/main" id="{E99223CB-A513-42F1-B7F7-F140D898B7BC}"/>
              </a:ext>
            </a:extLst>
          </p:cNvPr>
          <p:cNvSpPr txBox="1">
            <a:spLocks/>
          </p:cNvSpPr>
          <p:nvPr/>
        </p:nvSpPr>
        <p:spPr>
          <a:xfrm>
            <a:off x="471829" y="584475"/>
            <a:ext cx="2995272" cy="6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 Light"/>
              <a:buChar char="▫"/>
              <a:defRPr sz="20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Relación entre las </a:t>
            </a:r>
            <a:r>
              <a:rPr lang="es-ES" sz="1200" b="1"/>
              <a:t>magnitudes de un circuito</a:t>
            </a:r>
            <a:r>
              <a:rPr lang="es-ES" sz="1200"/>
              <a:t>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Las </a:t>
            </a:r>
            <a:r>
              <a:rPr lang="es-ES" sz="1200" b="1"/>
              <a:t>unidades</a:t>
            </a:r>
            <a:r>
              <a:rPr lang="es-ES" sz="1200"/>
              <a:t> deben ser las </a:t>
            </a:r>
            <a:r>
              <a:rPr lang="es-ES" sz="1200" b="1"/>
              <a:t>básicas</a:t>
            </a:r>
            <a:r>
              <a:rPr lang="es-ES" sz="1200"/>
              <a:t>, sin prefijo.</a:t>
            </a:r>
            <a:endParaRPr lang="es-ES" sz="1200" b="1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72090DE-CE8B-4C9D-8B83-7C3254D97040}"/>
              </a:ext>
            </a:extLst>
          </p:cNvPr>
          <p:cNvCxnSpPr/>
          <p:nvPr/>
        </p:nvCxnSpPr>
        <p:spPr>
          <a:xfrm>
            <a:off x="429151" y="901901"/>
            <a:ext cx="0" cy="1954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F0E27A81-4611-42F8-9A91-A5D9BBD6F3B9}"/>
              </a:ext>
            </a:extLst>
          </p:cNvPr>
          <p:cNvSpPr/>
          <p:nvPr/>
        </p:nvSpPr>
        <p:spPr>
          <a:xfrm>
            <a:off x="153573" y="1203595"/>
            <a:ext cx="2387600" cy="193040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FE1194E-07F1-4B37-9085-D5BE488AB286}"/>
              </a:ext>
            </a:extLst>
          </p:cNvPr>
          <p:cNvCxnSpPr>
            <a:stCxn id="4" idx="1"/>
            <a:endCxn id="4" idx="5"/>
          </p:cNvCxnSpPr>
          <p:nvPr/>
        </p:nvCxnSpPr>
        <p:spPr>
          <a:xfrm>
            <a:off x="750473" y="2168795"/>
            <a:ext cx="11938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B5B0B81-E89F-452C-9B33-F0BCE6C4B500}"/>
              </a:ext>
            </a:extLst>
          </p:cNvPr>
          <p:cNvCxnSpPr>
            <a:stCxn id="4" idx="3"/>
          </p:cNvCxnSpPr>
          <p:nvPr/>
        </p:nvCxnSpPr>
        <p:spPr>
          <a:xfrm flipV="1">
            <a:off x="1347373" y="2168795"/>
            <a:ext cx="0" cy="965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74CB02E-FD3F-4D87-8E53-89CC2CD7EA65}"/>
              </a:ext>
            </a:extLst>
          </p:cNvPr>
          <p:cNvSpPr txBox="1"/>
          <p:nvPr/>
        </p:nvSpPr>
        <p:spPr>
          <a:xfrm>
            <a:off x="1080672" y="1479514"/>
            <a:ext cx="57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>
                <a:solidFill>
                  <a:schemeClr val="accent4"/>
                </a:solidFill>
                <a:latin typeface="Titillium Web Light" panose="020B0604020202020204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AE5609D-0E14-4632-9942-E9961B6957AD}"/>
              </a:ext>
            </a:extLst>
          </p:cNvPr>
          <p:cNvSpPr txBox="1"/>
          <p:nvPr/>
        </p:nvSpPr>
        <p:spPr>
          <a:xfrm>
            <a:off x="733183" y="2305830"/>
            <a:ext cx="57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>
                <a:solidFill>
                  <a:schemeClr val="accent4"/>
                </a:solidFill>
                <a:latin typeface="Titillium Web Light" panose="020B0604020202020204" charset="0"/>
              </a:rPr>
              <a:t>I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F1BCD22-85BC-4A0E-9F14-5624B41A5472}"/>
              </a:ext>
            </a:extLst>
          </p:cNvPr>
          <p:cNvSpPr txBox="1"/>
          <p:nvPr/>
        </p:nvSpPr>
        <p:spPr>
          <a:xfrm>
            <a:off x="1525174" y="2278480"/>
            <a:ext cx="57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>
                <a:solidFill>
                  <a:schemeClr val="accent4"/>
                </a:solidFill>
                <a:latin typeface="Titillium Web Light" panose="020B060402020202020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119685093"/>
      </p:ext>
    </p:extLst>
  </p:cSld>
  <p:clrMapOvr>
    <a:masterClrMapping/>
  </p:clrMapOvr>
</p:sld>
</file>

<file path=ppt/theme/theme1.xml><?xml version="1.0" encoding="utf-8"?>
<a:theme xmlns:a="http://schemas.openxmlformats.org/drawingml/2006/main" name="Juno template">
  <a:themeElements>
    <a:clrScheme name="Custom 347">
      <a:dk1>
        <a:srgbClr val="08303F"/>
      </a:dk1>
      <a:lt1>
        <a:srgbClr val="FFFFFF"/>
      </a:lt1>
      <a:dk2>
        <a:srgbClr val="738188"/>
      </a:dk2>
      <a:lt2>
        <a:srgbClr val="D6FFCF"/>
      </a:lt2>
      <a:accent1>
        <a:srgbClr val="08303F"/>
      </a:accent1>
      <a:accent2>
        <a:srgbClr val="145C6B"/>
      </a:accent2>
      <a:accent3>
        <a:srgbClr val="17727E"/>
      </a:accent3>
      <a:accent4>
        <a:srgbClr val="198D8C"/>
      </a:accent4>
      <a:accent5>
        <a:srgbClr val="60B4AC"/>
      </a:accent5>
      <a:accent6>
        <a:srgbClr val="A1D3B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676</Words>
  <Application>Microsoft Office PowerPoint</Application>
  <PresentationFormat>Presentación en pantalla (16:9)</PresentationFormat>
  <Paragraphs>160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Titillium Web Light</vt:lpstr>
      <vt:lpstr>Cambria Math</vt:lpstr>
      <vt:lpstr>Calibri</vt:lpstr>
      <vt:lpstr>Arial</vt:lpstr>
      <vt:lpstr>Quantico</vt:lpstr>
      <vt:lpstr>Juno template</vt:lpstr>
      <vt:lpstr>TECNOLOGÍA T.3 ELECTRICIDAD</vt:lpstr>
      <vt:lpstr>¿Qué es un circuito eléctrico?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 T.3 ELECTRICIDAD</dc:title>
  <dc:creator>Eva</dc:creator>
  <cp:lastModifiedBy>Eva Arnau</cp:lastModifiedBy>
  <cp:revision>36</cp:revision>
  <dcterms:modified xsi:type="dcterms:W3CDTF">2022-06-01T15:09:32Z</dcterms:modified>
</cp:coreProperties>
</file>