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8" r:id="rId1"/>
  </p:sldMasterIdLst>
  <p:notesMasterIdLst>
    <p:notesMasterId r:id="rId13"/>
  </p:notesMasterIdLst>
  <p:sldIdLst>
    <p:sldId id="256" r:id="rId2"/>
    <p:sldId id="257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73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51CBC1C-9436-4397-BC76-6A6E2D34250F}">
  <a:tblStyle styleId="{451CBC1C-9436-4397-BC76-6A6E2D34250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7273A658-83DD-4D97-A63F-A56D2A271B01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374" autoAdjust="0"/>
  </p:normalViewPr>
  <p:slideViewPr>
    <p:cSldViewPr snapToGrid="0">
      <p:cViewPr varScale="1">
        <p:scale>
          <a:sx n="146" d="100"/>
          <a:sy n="146" d="100"/>
        </p:scale>
        <p:origin x="51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09076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432E64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5642650" y="1196950"/>
            <a:ext cx="1796700" cy="1796700"/>
          </a:xfrm>
          <a:prstGeom prst="ellipse">
            <a:avLst/>
          </a:prstGeom>
          <a:solidFill>
            <a:srgbClr val="51387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8761400" y="1539876"/>
            <a:ext cx="505800" cy="505800"/>
          </a:xfrm>
          <a:prstGeom prst="ellipse">
            <a:avLst/>
          </a:prstGeom>
          <a:solidFill>
            <a:srgbClr val="FF99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2955250" y="3661200"/>
            <a:ext cx="1159800" cy="1159800"/>
          </a:xfrm>
          <a:prstGeom prst="ellipse">
            <a:avLst/>
          </a:prstGeom>
          <a:noFill/>
          <a:ln w="9525" cap="flat" cmpd="sng">
            <a:solidFill>
              <a:srgbClr val="C20E9B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7845352" y="1685552"/>
            <a:ext cx="1559612" cy="1559612"/>
          </a:xfrm>
          <a:custGeom>
            <a:avLst/>
            <a:gdLst/>
            <a:ahLst/>
            <a:cxnLst/>
            <a:rect l="l" t="t" r="r" b="b"/>
            <a:pathLst>
              <a:path w="73610" h="73610" extrusionOk="0">
                <a:moveTo>
                  <a:pt x="43502" y="603"/>
                </a:moveTo>
                <a:lnTo>
                  <a:pt x="64801" y="12851"/>
                </a:lnTo>
                <a:lnTo>
                  <a:pt x="63775" y="11705"/>
                </a:lnTo>
                <a:lnTo>
                  <a:pt x="62689" y="10619"/>
                </a:lnTo>
                <a:lnTo>
                  <a:pt x="61542" y="9533"/>
                </a:lnTo>
                <a:lnTo>
                  <a:pt x="60396" y="8507"/>
                </a:lnTo>
                <a:lnTo>
                  <a:pt x="59189" y="7542"/>
                </a:lnTo>
                <a:lnTo>
                  <a:pt x="57922" y="6637"/>
                </a:lnTo>
                <a:lnTo>
                  <a:pt x="56655" y="5792"/>
                </a:lnTo>
                <a:lnTo>
                  <a:pt x="55328" y="4948"/>
                </a:lnTo>
                <a:lnTo>
                  <a:pt x="53940" y="4223"/>
                </a:lnTo>
                <a:lnTo>
                  <a:pt x="52552" y="3499"/>
                </a:lnTo>
                <a:lnTo>
                  <a:pt x="51104" y="2896"/>
                </a:lnTo>
                <a:lnTo>
                  <a:pt x="49656" y="2293"/>
                </a:lnTo>
                <a:lnTo>
                  <a:pt x="48148" y="1750"/>
                </a:lnTo>
                <a:lnTo>
                  <a:pt x="46640" y="1327"/>
                </a:lnTo>
                <a:lnTo>
                  <a:pt x="45131" y="905"/>
                </a:lnTo>
                <a:lnTo>
                  <a:pt x="43502" y="603"/>
                </a:lnTo>
                <a:close/>
                <a:moveTo>
                  <a:pt x="36805" y="0"/>
                </a:moveTo>
                <a:lnTo>
                  <a:pt x="34693" y="60"/>
                </a:lnTo>
                <a:lnTo>
                  <a:pt x="32642" y="241"/>
                </a:lnTo>
                <a:lnTo>
                  <a:pt x="70593" y="22143"/>
                </a:lnTo>
                <a:lnTo>
                  <a:pt x="70593" y="22143"/>
                </a:lnTo>
                <a:lnTo>
                  <a:pt x="69688" y="20212"/>
                </a:lnTo>
                <a:lnTo>
                  <a:pt x="68662" y="18342"/>
                </a:lnTo>
                <a:lnTo>
                  <a:pt x="36865" y="0"/>
                </a:lnTo>
                <a:close/>
                <a:moveTo>
                  <a:pt x="28358" y="965"/>
                </a:moveTo>
                <a:lnTo>
                  <a:pt x="26789" y="1388"/>
                </a:lnTo>
                <a:lnTo>
                  <a:pt x="25220" y="1870"/>
                </a:lnTo>
                <a:lnTo>
                  <a:pt x="72886" y="29383"/>
                </a:lnTo>
                <a:lnTo>
                  <a:pt x="72524" y="27754"/>
                </a:lnTo>
                <a:lnTo>
                  <a:pt x="72101" y="26186"/>
                </a:lnTo>
                <a:lnTo>
                  <a:pt x="28358" y="965"/>
                </a:lnTo>
                <a:close/>
                <a:moveTo>
                  <a:pt x="21842" y="3137"/>
                </a:moveTo>
                <a:lnTo>
                  <a:pt x="20574" y="3741"/>
                </a:lnTo>
                <a:lnTo>
                  <a:pt x="19368" y="4344"/>
                </a:lnTo>
                <a:lnTo>
                  <a:pt x="73610" y="35719"/>
                </a:lnTo>
                <a:lnTo>
                  <a:pt x="73549" y="34271"/>
                </a:lnTo>
                <a:lnTo>
                  <a:pt x="73429" y="32883"/>
                </a:lnTo>
                <a:lnTo>
                  <a:pt x="21842" y="3137"/>
                </a:lnTo>
                <a:close/>
                <a:moveTo>
                  <a:pt x="16592" y="6034"/>
                </a:moveTo>
                <a:lnTo>
                  <a:pt x="15567" y="6758"/>
                </a:lnTo>
                <a:lnTo>
                  <a:pt x="14541" y="7482"/>
                </a:lnTo>
                <a:lnTo>
                  <a:pt x="73308" y="41451"/>
                </a:lnTo>
                <a:lnTo>
                  <a:pt x="73489" y="40184"/>
                </a:lnTo>
                <a:lnTo>
                  <a:pt x="73549" y="38916"/>
                </a:lnTo>
                <a:lnTo>
                  <a:pt x="16592" y="6034"/>
                </a:lnTo>
                <a:close/>
                <a:moveTo>
                  <a:pt x="12188" y="9412"/>
                </a:moveTo>
                <a:lnTo>
                  <a:pt x="11343" y="10197"/>
                </a:lnTo>
                <a:lnTo>
                  <a:pt x="10438" y="11041"/>
                </a:lnTo>
                <a:lnTo>
                  <a:pt x="72282" y="46760"/>
                </a:lnTo>
                <a:lnTo>
                  <a:pt x="72584" y="45553"/>
                </a:lnTo>
                <a:lnTo>
                  <a:pt x="72825" y="44407"/>
                </a:lnTo>
                <a:lnTo>
                  <a:pt x="12188" y="9412"/>
                </a:lnTo>
                <a:close/>
                <a:moveTo>
                  <a:pt x="8568" y="13214"/>
                </a:moveTo>
                <a:lnTo>
                  <a:pt x="7783" y="14119"/>
                </a:lnTo>
                <a:lnTo>
                  <a:pt x="7120" y="15024"/>
                </a:lnTo>
                <a:lnTo>
                  <a:pt x="70532" y="51647"/>
                </a:lnTo>
                <a:lnTo>
                  <a:pt x="70955" y="50561"/>
                </a:lnTo>
                <a:lnTo>
                  <a:pt x="71377" y="49475"/>
                </a:lnTo>
                <a:lnTo>
                  <a:pt x="8568" y="13214"/>
                </a:lnTo>
                <a:close/>
                <a:moveTo>
                  <a:pt x="5551" y="17377"/>
                </a:moveTo>
                <a:lnTo>
                  <a:pt x="4948" y="18342"/>
                </a:lnTo>
                <a:lnTo>
                  <a:pt x="4344" y="19368"/>
                </a:lnTo>
                <a:lnTo>
                  <a:pt x="68119" y="56172"/>
                </a:lnTo>
                <a:lnTo>
                  <a:pt x="68722" y="55207"/>
                </a:lnTo>
                <a:lnTo>
                  <a:pt x="69265" y="54181"/>
                </a:lnTo>
                <a:lnTo>
                  <a:pt x="5551" y="17377"/>
                </a:lnTo>
                <a:close/>
                <a:moveTo>
                  <a:pt x="3137" y="21902"/>
                </a:moveTo>
                <a:lnTo>
                  <a:pt x="2655" y="22988"/>
                </a:lnTo>
                <a:lnTo>
                  <a:pt x="2232" y="24074"/>
                </a:lnTo>
                <a:lnTo>
                  <a:pt x="65102" y="60336"/>
                </a:lnTo>
                <a:lnTo>
                  <a:pt x="65826" y="59431"/>
                </a:lnTo>
                <a:lnTo>
                  <a:pt x="66550" y="58526"/>
                </a:lnTo>
                <a:lnTo>
                  <a:pt x="3137" y="21902"/>
                </a:lnTo>
                <a:close/>
                <a:moveTo>
                  <a:pt x="1388" y="26789"/>
                </a:moveTo>
                <a:lnTo>
                  <a:pt x="1026" y="27935"/>
                </a:lnTo>
                <a:lnTo>
                  <a:pt x="784" y="29142"/>
                </a:lnTo>
                <a:lnTo>
                  <a:pt x="61422" y="64137"/>
                </a:lnTo>
                <a:lnTo>
                  <a:pt x="62327" y="63352"/>
                </a:lnTo>
                <a:lnTo>
                  <a:pt x="63172" y="62447"/>
                </a:lnTo>
                <a:lnTo>
                  <a:pt x="1388" y="26789"/>
                </a:lnTo>
                <a:close/>
                <a:moveTo>
                  <a:pt x="302" y="32038"/>
                </a:moveTo>
                <a:lnTo>
                  <a:pt x="121" y="33366"/>
                </a:lnTo>
                <a:lnTo>
                  <a:pt x="60" y="34633"/>
                </a:lnTo>
                <a:lnTo>
                  <a:pt x="57078" y="67516"/>
                </a:lnTo>
                <a:lnTo>
                  <a:pt x="58103" y="66792"/>
                </a:lnTo>
                <a:lnTo>
                  <a:pt x="59189" y="66068"/>
                </a:lnTo>
                <a:lnTo>
                  <a:pt x="302" y="32038"/>
                </a:lnTo>
                <a:close/>
                <a:moveTo>
                  <a:pt x="0" y="37830"/>
                </a:moveTo>
                <a:lnTo>
                  <a:pt x="60" y="39218"/>
                </a:lnTo>
                <a:lnTo>
                  <a:pt x="181" y="40606"/>
                </a:lnTo>
                <a:lnTo>
                  <a:pt x="51828" y="70412"/>
                </a:lnTo>
                <a:lnTo>
                  <a:pt x="53095" y="69808"/>
                </a:lnTo>
                <a:lnTo>
                  <a:pt x="54362" y="69205"/>
                </a:lnTo>
                <a:lnTo>
                  <a:pt x="0" y="37830"/>
                </a:lnTo>
                <a:close/>
                <a:moveTo>
                  <a:pt x="724" y="44166"/>
                </a:moveTo>
                <a:lnTo>
                  <a:pt x="1086" y="45734"/>
                </a:lnTo>
                <a:lnTo>
                  <a:pt x="1508" y="47303"/>
                </a:lnTo>
                <a:lnTo>
                  <a:pt x="45372" y="72644"/>
                </a:lnTo>
                <a:lnTo>
                  <a:pt x="46941" y="72222"/>
                </a:lnTo>
                <a:lnTo>
                  <a:pt x="48510" y="71739"/>
                </a:lnTo>
                <a:lnTo>
                  <a:pt x="724" y="44166"/>
                </a:lnTo>
                <a:close/>
                <a:moveTo>
                  <a:pt x="8688" y="60577"/>
                </a:moveTo>
                <a:lnTo>
                  <a:pt x="9714" y="61723"/>
                </a:lnTo>
                <a:lnTo>
                  <a:pt x="10800" y="62870"/>
                </a:lnTo>
                <a:lnTo>
                  <a:pt x="11946" y="63956"/>
                </a:lnTo>
                <a:lnTo>
                  <a:pt x="13153" y="64981"/>
                </a:lnTo>
                <a:lnTo>
                  <a:pt x="14360" y="66007"/>
                </a:lnTo>
                <a:lnTo>
                  <a:pt x="15627" y="66912"/>
                </a:lnTo>
                <a:lnTo>
                  <a:pt x="16954" y="67817"/>
                </a:lnTo>
                <a:lnTo>
                  <a:pt x="18282" y="68662"/>
                </a:lnTo>
                <a:lnTo>
                  <a:pt x="19669" y="69386"/>
                </a:lnTo>
                <a:lnTo>
                  <a:pt x="21118" y="70110"/>
                </a:lnTo>
                <a:lnTo>
                  <a:pt x="22566" y="70774"/>
                </a:lnTo>
                <a:lnTo>
                  <a:pt x="24074" y="71377"/>
                </a:lnTo>
                <a:lnTo>
                  <a:pt x="25582" y="71860"/>
                </a:lnTo>
                <a:lnTo>
                  <a:pt x="27151" y="72342"/>
                </a:lnTo>
                <a:lnTo>
                  <a:pt x="28720" y="72704"/>
                </a:lnTo>
                <a:lnTo>
                  <a:pt x="30289" y="73066"/>
                </a:lnTo>
                <a:lnTo>
                  <a:pt x="8688" y="60577"/>
                </a:lnTo>
                <a:close/>
                <a:moveTo>
                  <a:pt x="2956" y="51346"/>
                </a:moveTo>
                <a:lnTo>
                  <a:pt x="3861" y="53276"/>
                </a:lnTo>
                <a:lnTo>
                  <a:pt x="4887" y="55147"/>
                </a:lnTo>
                <a:lnTo>
                  <a:pt x="36865" y="73609"/>
                </a:lnTo>
                <a:lnTo>
                  <a:pt x="38977" y="73549"/>
                </a:lnTo>
                <a:lnTo>
                  <a:pt x="41089" y="73368"/>
                </a:lnTo>
                <a:lnTo>
                  <a:pt x="2956" y="51346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B4C2"/>
              </a:solidFill>
            </a:endParaRPr>
          </a:p>
        </p:txBody>
      </p:sp>
      <p:sp>
        <p:nvSpPr>
          <p:cNvPr id="14" name="Google Shape;14;p2"/>
          <p:cNvSpPr/>
          <p:nvPr/>
        </p:nvSpPr>
        <p:spPr>
          <a:xfrm>
            <a:off x="6736351" y="1301392"/>
            <a:ext cx="1159800" cy="1003500"/>
          </a:xfrm>
          <a:prstGeom prst="triangle">
            <a:avLst>
              <a:gd name="adj" fmla="val 50000"/>
            </a:avLst>
          </a:prstGeom>
          <a:noFill/>
          <a:ln w="9525" cap="flat" cmpd="sng">
            <a:solidFill>
              <a:srgbClr val="C20E9B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 rot="-10799123">
            <a:off x="-359856" y="1954148"/>
            <a:ext cx="1176000" cy="1117800"/>
          </a:xfrm>
          <a:prstGeom prst="pentagon">
            <a:avLst>
              <a:gd name="hf" fmla="val 105146"/>
              <a:gd name="vf" fmla="val 110557"/>
            </a:avLst>
          </a:prstGeom>
          <a:noFill/>
          <a:ln w="114300" cap="flat" cmpd="sng">
            <a:solidFill>
              <a:srgbClr val="FF99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 rot="-899880">
            <a:off x="1365793" y="1978994"/>
            <a:ext cx="1829316" cy="1738722"/>
          </a:xfrm>
          <a:prstGeom prst="pentagon">
            <a:avLst>
              <a:gd name="hf" fmla="val 105146"/>
              <a:gd name="vf" fmla="val 110557"/>
            </a:avLst>
          </a:prstGeom>
          <a:solidFill>
            <a:srgbClr val="51387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1592400" y="904800"/>
            <a:ext cx="1796700" cy="1796700"/>
          </a:xfrm>
          <a:prstGeom prst="ellipse">
            <a:avLst/>
          </a:prstGeom>
          <a:noFill/>
          <a:ln w="9525" cap="flat" cmpd="sng">
            <a:solidFill>
              <a:srgbClr val="6D9EEB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229200" y="3014525"/>
            <a:ext cx="1226592" cy="1226592"/>
          </a:xfrm>
          <a:custGeom>
            <a:avLst/>
            <a:gdLst/>
            <a:ahLst/>
            <a:cxnLst/>
            <a:rect l="l" t="t" r="r" b="b"/>
            <a:pathLst>
              <a:path w="75903" h="75903" extrusionOk="0">
                <a:moveTo>
                  <a:pt x="30349" y="724"/>
                </a:moveTo>
                <a:lnTo>
                  <a:pt x="28479" y="1147"/>
                </a:lnTo>
                <a:lnTo>
                  <a:pt x="28599" y="1267"/>
                </a:lnTo>
                <a:lnTo>
                  <a:pt x="28841" y="1388"/>
                </a:lnTo>
                <a:lnTo>
                  <a:pt x="29022" y="1448"/>
                </a:lnTo>
                <a:lnTo>
                  <a:pt x="29263" y="1448"/>
                </a:lnTo>
                <a:lnTo>
                  <a:pt x="29625" y="1388"/>
                </a:lnTo>
                <a:lnTo>
                  <a:pt x="29927" y="1267"/>
                </a:lnTo>
                <a:lnTo>
                  <a:pt x="30168" y="1026"/>
                </a:lnTo>
                <a:lnTo>
                  <a:pt x="30349" y="724"/>
                </a:lnTo>
                <a:close/>
                <a:moveTo>
                  <a:pt x="36141" y="0"/>
                </a:moveTo>
                <a:lnTo>
                  <a:pt x="33909" y="181"/>
                </a:lnTo>
                <a:lnTo>
                  <a:pt x="33909" y="302"/>
                </a:lnTo>
                <a:lnTo>
                  <a:pt x="33909" y="543"/>
                </a:lnTo>
                <a:lnTo>
                  <a:pt x="33969" y="724"/>
                </a:lnTo>
                <a:lnTo>
                  <a:pt x="34090" y="966"/>
                </a:lnTo>
                <a:lnTo>
                  <a:pt x="34211" y="1147"/>
                </a:lnTo>
                <a:lnTo>
                  <a:pt x="34392" y="1267"/>
                </a:lnTo>
                <a:lnTo>
                  <a:pt x="34633" y="1388"/>
                </a:lnTo>
                <a:lnTo>
                  <a:pt x="34814" y="1448"/>
                </a:lnTo>
                <a:lnTo>
                  <a:pt x="35297" y="1448"/>
                </a:lnTo>
                <a:lnTo>
                  <a:pt x="35478" y="1388"/>
                </a:lnTo>
                <a:lnTo>
                  <a:pt x="35719" y="1267"/>
                </a:lnTo>
                <a:lnTo>
                  <a:pt x="35900" y="1147"/>
                </a:lnTo>
                <a:lnTo>
                  <a:pt x="36021" y="966"/>
                </a:lnTo>
                <a:lnTo>
                  <a:pt x="36141" y="724"/>
                </a:lnTo>
                <a:lnTo>
                  <a:pt x="36202" y="543"/>
                </a:lnTo>
                <a:lnTo>
                  <a:pt x="36202" y="302"/>
                </a:lnTo>
                <a:lnTo>
                  <a:pt x="36141" y="0"/>
                </a:lnTo>
                <a:close/>
                <a:moveTo>
                  <a:pt x="39762" y="0"/>
                </a:moveTo>
                <a:lnTo>
                  <a:pt x="39701" y="302"/>
                </a:lnTo>
                <a:lnTo>
                  <a:pt x="39701" y="543"/>
                </a:lnTo>
                <a:lnTo>
                  <a:pt x="39762" y="724"/>
                </a:lnTo>
                <a:lnTo>
                  <a:pt x="39882" y="966"/>
                </a:lnTo>
                <a:lnTo>
                  <a:pt x="40003" y="1147"/>
                </a:lnTo>
                <a:lnTo>
                  <a:pt x="40184" y="1267"/>
                </a:lnTo>
                <a:lnTo>
                  <a:pt x="40425" y="1388"/>
                </a:lnTo>
                <a:lnTo>
                  <a:pt x="40606" y="1448"/>
                </a:lnTo>
                <a:lnTo>
                  <a:pt x="41089" y="1448"/>
                </a:lnTo>
                <a:lnTo>
                  <a:pt x="41270" y="1388"/>
                </a:lnTo>
                <a:lnTo>
                  <a:pt x="41511" y="1267"/>
                </a:lnTo>
                <a:lnTo>
                  <a:pt x="41692" y="1147"/>
                </a:lnTo>
                <a:lnTo>
                  <a:pt x="41813" y="966"/>
                </a:lnTo>
                <a:lnTo>
                  <a:pt x="41934" y="724"/>
                </a:lnTo>
                <a:lnTo>
                  <a:pt x="41994" y="543"/>
                </a:lnTo>
                <a:lnTo>
                  <a:pt x="41994" y="302"/>
                </a:lnTo>
                <a:lnTo>
                  <a:pt x="41994" y="181"/>
                </a:lnTo>
                <a:lnTo>
                  <a:pt x="39762" y="0"/>
                </a:lnTo>
                <a:close/>
                <a:moveTo>
                  <a:pt x="45554" y="724"/>
                </a:moveTo>
                <a:lnTo>
                  <a:pt x="45735" y="1026"/>
                </a:lnTo>
                <a:lnTo>
                  <a:pt x="45976" y="1267"/>
                </a:lnTo>
                <a:lnTo>
                  <a:pt x="46278" y="1388"/>
                </a:lnTo>
                <a:lnTo>
                  <a:pt x="46640" y="1448"/>
                </a:lnTo>
                <a:lnTo>
                  <a:pt x="46881" y="1448"/>
                </a:lnTo>
                <a:lnTo>
                  <a:pt x="47062" y="1388"/>
                </a:lnTo>
                <a:lnTo>
                  <a:pt x="47243" y="1267"/>
                </a:lnTo>
                <a:lnTo>
                  <a:pt x="47424" y="1147"/>
                </a:lnTo>
                <a:lnTo>
                  <a:pt x="45554" y="724"/>
                </a:lnTo>
                <a:close/>
                <a:moveTo>
                  <a:pt x="21661" y="3620"/>
                </a:moveTo>
                <a:lnTo>
                  <a:pt x="20273" y="4284"/>
                </a:lnTo>
                <a:lnTo>
                  <a:pt x="20575" y="4344"/>
                </a:lnTo>
                <a:lnTo>
                  <a:pt x="20937" y="4284"/>
                </a:lnTo>
                <a:lnTo>
                  <a:pt x="21239" y="4163"/>
                </a:lnTo>
                <a:lnTo>
                  <a:pt x="21480" y="3922"/>
                </a:lnTo>
                <a:lnTo>
                  <a:pt x="21661" y="3620"/>
                </a:lnTo>
                <a:close/>
                <a:moveTo>
                  <a:pt x="26065" y="2052"/>
                </a:moveTo>
                <a:lnTo>
                  <a:pt x="25824" y="2172"/>
                </a:lnTo>
                <a:lnTo>
                  <a:pt x="25583" y="2353"/>
                </a:lnTo>
                <a:lnTo>
                  <a:pt x="25402" y="2534"/>
                </a:lnTo>
                <a:lnTo>
                  <a:pt x="25281" y="2836"/>
                </a:lnTo>
                <a:lnTo>
                  <a:pt x="25221" y="3198"/>
                </a:lnTo>
                <a:lnTo>
                  <a:pt x="25221" y="3439"/>
                </a:lnTo>
                <a:lnTo>
                  <a:pt x="25281" y="3620"/>
                </a:lnTo>
                <a:lnTo>
                  <a:pt x="25402" y="3862"/>
                </a:lnTo>
                <a:lnTo>
                  <a:pt x="25522" y="4043"/>
                </a:lnTo>
                <a:lnTo>
                  <a:pt x="25703" y="4163"/>
                </a:lnTo>
                <a:lnTo>
                  <a:pt x="25945" y="4284"/>
                </a:lnTo>
                <a:lnTo>
                  <a:pt x="26126" y="4344"/>
                </a:lnTo>
                <a:lnTo>
                  <a:pt x="26608" y="4344"/>
                </a:lnTo>
                <a:lnTo>
                  <a:pt x="26789" y="4284"/>
                </a:lnTo>
                <a:lnTo>
                  <a:pt x="27031" y="4163"/>
                </a:lnTo>
                <a:lnTo>
                  <a:pt x="27212" y="4043"/>
                </a:lnTo>
                <a:lnTo>
                  <a:pt x="27332" y="3862"/>
                </a:lnTo>
                <a:lnTo>
                  <a:pt x="27453" y="3620"/>
                </a:lnTo>
                <a:lnTo>
                  <a:pt x="27513" y="3439"/>
                </a:lnTo>
                <a:lnTo>
                  <a:pt x="27513" y="3198"/>
                </a:lnTo>
                <a:lnTo>
                  <a:pt x="27453" y="2836"/>
                </a:lnTo>
                <a:lnTo>
                  <a:pt x="27332" y="2534"/>
                </a:lnTo>
                <a:lnTo>
                  <a:pt x="27151" y="2353"/>
                </a:lnTo>
                <a:lnTo>
                  <a:pt x="26910" y="2172"/>
                </a:lnTo>
                <a:lnTo>
                  <a:pt x="26669" y="2052"/>
                </a:lnTo>
                <a:close/>
                <a:moveTo>
                  <a:pt x="31858" y="2052"/>
                </a:moveTo>
                <a:lnTo>
                  <a:pt x="31616" y="2172"/>
                </a:lnTo>
                <a:lnTo>
                  <a:pt x="31375" y="2353"/>
                </a:lnTo>
                <a:lnTo>
                  <a:pt x="31194" y="2534"/>
                </a:lnTo>
                <a:lnTo>
                  <a:pt x="31073" y="2836"/>
                </a:lnTo>
                <a:lnTo>
                  <a:pt x="31013" y="3198"/>
                </a:lnTo>
                <a:lnTo>
                  <a:pt x="31013" y="3439"/>
                </a:lnTo>
                <a:lnTo>
                  <a:pt x="31073" y="3620"/>
                </a:lnTo>
                <a:lnTo>
                  <a:pt x="31194" y="3862"/>
                </a:lnTo>
                <a:lnTo>
                  <a:pt x="31315" y="4043"/>
                </a:lnTo>
                <a:lnTo>
                  <a:pt x="31496" y="4163"/>
                </a:lnTo>
                <a:lnTo>
                  <a:pt x="31737" y="4284"/>
                </a:lnTo>
                <a:lnTo>
                  <a:pt x="31918" y="4344"/>
                </a:lnTo>
                <a:lnTo>
                  <a:pt x="32401" y="4344"/>
                </a:lnTo>
                <a:lnTo>
                  <a:pt x="32582" y="4284"/>
                </a:lnTo>
                <a:lnTo>
                  <a:pt x="32823" y="4163"/>
                </a:lnTo>
                <a:lnTo>
                  <a:pt x="33004" y="4043"/>
                </a:lnTo>
                <a:lnTo>
                  <a:pt x="33125" y="3862"/>
                </a:lnTo>
                <a:lnTo>
                  <a:pt x="33245" y="3620"/>
                </a:lnTo>
                <a:lnTo>
                  <a:pt x="33306" y="3439"/>
                </a:lnTo>
                <a:lnTo>
                  <a:pt x="33306" y="3198"/>
                </a:lnTo>
                <a:lnTo>
                  <a:pt x="33245" y="2836"/>
                </a:lnTo>
                <a:lnTo>
                  <a:pt x="33125" y="2534"/>
                </a:lnTo>
                <a:lnTo>
                  <a:pt x="32944" y="2353"/>
                </a:lnTo>
                <a:lnTo>
                  <a:pt x="32702" y="2172"/>
                </a:lnTo>
                <a:lnTo>
                  <a:pt x="32461" y="2052"/>
                </a:lnTo>
                <a:close/>
                <a:moveTo>
                  <a:pt x="37650" y="2052"/>
                </a:moveTo>
                <a:lnTo>
                  <a:pt x="37408" y="2172"/>
                </a:lnTo>
                <a:lnTo>
                  <a:pt x="37167" y="2353"/>
                </a:lnTo>
                <a:lnTo>
                  <a:pt x="36986" y="2534"/>
                </a:lnTo>
                <a:lnTo>
                  <a:pt x="36865" y="2836"/>
                </a:lnTo>
                <a:lnTo>
                  <a:pt x="36805" y="3198"/>
                </a:lnTo>
                <a:lnTo>
                  <a:pt x="36805" y="3439"/>
                </a:lnTo>
                <a:lnTo>
                  <a:pt x="36865" y="3620"/>
                </a:lnTo>
                <a:lnTo>
                  <a:pt x="36986" y="3862"/>
                </a:lnTo>
                <a:lnTo>
                  <a:pt x="37107" y="4043"/>
                </a:lnTo>
                <a:lnTo>
                  <a:pt x="37288" y="4163"/>
                </a:lnTo>
                <a:lnTo>
                  <a:pt x="37529" y="4284"/>
                </a:lnTo>
                <a:lnTo>
                  <a:pt x="37710" y="4344"/>
                </a:lnTo>
                <a:lnTo>
                  <a:pt x="38193" y="4344"/>
                </a:lnTo>
                <a:lnTo>
                  <a:pt x="38374" y="4284"/>
                </a:lnTo>
                <a:lnTo>
                  <a:pt x="38615" y="4163"/>
                </a:lnTo>
                <a:lnTo>
                  <a:pt x="38796" y="4043"/>
                </a:lnTo>
                <a:lnTo>
                  <a:pt x="38917" y="3862"/>
                </a:lnTo>
                <a:lnTo>
                  <a:pt x="39038" y="3620"/>
                </a:lnTo>
                <a:lnTo>
                  <a:pt x="39098" y="3439"/>
                </a:lnTo>
                <a:lnTo>
                  <a:pt x="39098" y="3198"/>
                </a:lnTo>
                <a:lnTo>
                  <a:pt x="39038" y="2836"/>
                </a:lnTo>
                <a:lnTo>
                  <a:pt x="38917" y="2534"/>
                </a:lnTo>
                <a:lnTo>
                  <a:pt x="38736" y="2353"/>
                </a:lnTo>
                <a:lnTo>
                  <a:pt x="38495" y="2172"/>
                </a:lnTo>
                <a:lnTo>
                  <a:pt x="38253" y="2052"/>
                </a:lnTo>
                <a:close/>
                <a:moveTo>
                  <a:pt x="43442" y="2052"/>
                </a:moveTo>
                <a:lnTo>
                  <a:pt x="43201" y="2172"/>
                </a:lnTo>
                <a:lnTo>
                  <a:pt x="42959" y="2353"/>
                </a:lnTo>
                <a:lnTo>
                  <a:pt x="42778" y="2534"/>
                </a:lnTo>
                <a:lnTo>
                  <a:pt x="42658" y="2836"/>
                </a:lnTo>
                <a:lnTo>
                  <a:pt x="42597" y="3198"/>
                </a:lnTo>
                <a:lnTo>
                  <a:pt x="42597" y="3439"/>
                </a:lnTo>
                <a:lnTo>
                  <a:pt x="42658" y="3620"/>
                </a:lnTo>
                <a:lnTo>
                  <a:pt x="42778" y="3862"/>
                </a:lnTo>
                <a:lnTo>
                  <a:pt x="42899" y="4043"/>
                </a:lnTo>
                <a:lnTo>
                  <a:pt x="43080" y="4163"/>
                </a:lnTo>
                <a:lnTo>
                  <a:pt x="43321" y="4284"/>
                </a:lnTo>
                <a:lnTo>
                  <a:pt x="43502" y="4344"/>
                </a:lnTo>
                <a:lnTo>
                  <a:pt x="43985" y="4344"/>
                </a:lnTo>
                <a:lnTo>
                  <a:pt x="44166" y="4284"/>
                </a:lnTo>
                <a:lnTo>
                  <a:pt x="44407" y="4163"/>
                </a:lnTo>
                <a:lnTo>
                  <a:pt x="44588" y="4043"/>
                </a:lnTo>
                <a:lnTo>
                  <a:pt x="44709" y="3862"/>
                </a:lnTo>
                <a:lnTo>
                  <a:pt x="44830" y="3620"/>
                </a:lnTo>
                <a:lnTo>
                  <a:pt x="44890" y="3439"/>
                </a:lnTo>
                <a:lnTo>
                  <a:pt x="44890" y="3198"/>
                </a:lnTo>
                <a:lnTo>
                  <a:pt x="44830" y="2836"/>
                </a:lnTo>
                <a:lnTo>
                  <a:pt x="44709" y="2534"/>
                </a:lnTo>
                <a:lnTo>
                  <a:pt x="44528" y="2353"/>
                </a:lnTo>
                <a:lnTo>
                  <a:pt x="44287" y="2172"/>
                </a:lnTo>
                <a:lnTo>
                  <a:pt x="44045" y="2052"/>
                </a:lnTo>
                <a:close/>
                <a:moveTo>
                  <a:pt x="49234" y="2052"/>
                </a:moveTo>
                <a:lnTo>
                  <a:pt x="48993" y="2172"/>
                </a:lnTo>
                <a:lnTo>
                  <a:pt x="48752" y="2353"/>
                </a:lnTo>
                <a:lnTo>
                  <a:pt x="48571" y="2534"/>
                </a:lnTo>
                <a:lnTo>
                  <a:pt x="48450" y="2836"/>
                </a:lnTo>
                <a:lnTo>
                  <a:pt x="48390" y="3198"/>
                </a:lnTo>
                <a:lnTo>
                  <a:pt x="48390" y="3439"/>
                </a:lnTo>
                <a:lnTo>
                  <a:pt x="48450" y="3620"/>
                </a:lnTo>
                <a:lnTo>
                  <a:pt x="48571" y="3862"/>
                </a:lnTo>
                <a:lnTo>
                  <a:pt x="48691" y="4043"/>
                </a:lnTo>
                <a:lnTo>
                  <a:pt x="48872" y="4163"/>
                </a:lnTo>
                <a:lnTo>
                  <a:pt x="49114" y="4284"/>
                </a:lnTo>
                <a:lnTo>
                  <a:pt x="49295" y="4344"/>
                </a:lnTo>
                <a:lnTo>
                  <a:pt x="49777" y="4344"/>
                </a:lnTo>
                <a:lnTo>
                  <a:pt x="49958" y="4284"/>
                </a:lnTo>
                <a:lnTo>
                  <a:pt x="50200" y="4163"/>
                </a:lnTo>
                <a:lnTo>
                  <a:pt x="50381" y="4043"/>
                </a:lnTo>
                <a:lnTo>
                  <a:pt x="50501" y="3862"/>
                </a:lnTo>
                <a:lnTo>
                  <a:pt x="50622" y="3620"/>
                </a:lnTo>
                <a:lnTo>
                  <a:pt x="50682" y="3439"/>
                </a:lnTo>
                <a:lnTo>
                  <a:pt x="50682" y="3198"/>
                </a:lnTo>
                <a:lnTo>
                  <a:pt x="50622" y="2836"/>
                </a:lnTo>
                <a:lnTo>
                  <a:pt x="50501" y="2534"/>
                </a:lnTo>
                <a:lnTo>
                  <a:pt x="50320" y="2353"/>
                </a:lnTo>
                <a:lnTo>
                  <a:pt x="50079" y="2172"/>
                </a:lnTo>
                <a:lnTo>
                  <a:pt x="49838" y="2052"/>
                </a:lnTo>
                <a:close/>
                <a:moveTo>
                  <a:pt x="54242" y="3620"/>
                </a:moveTo>
                <a:lnTo>
                  <a:pt x="54423" y="3922"/>
                </a:lnTo>
                <a:lnTo>
                  <a:pt x="54665" y="4163"/>
                </a:lnTo>
                <a:lnTo>
                  <a:pt x="54966" y="4284"/>
                </a:lnTo>
                <a:lnTo>
                  <a:pt x="55328" y="4344"/>
                </a:lnTo>
                <a:lnTo>
                  <a:pt x="55630" y="4284"/>
                </a:lnTo>
                <a:lnTo>
                  <a:pt x="54242" y="3620"/>
                </a:lnTo>
                <a:close/>
                <a:moveTo>
                  <a:pt x="18523" y="5310"/>
                </a:moveTo>
                <a:lnTo>
                  <a:pt x="16593" y="6517"/>
                </a:lnTo>
                <a:lnTo>
                  <a:pt x="16774" y="6818"/>
                </a:lnTo>
                <a:lnTo>
                  <a:pt x="17015" y="7060"/>
                </a:lnTo>
                <a:lnTo>
                  <a:pt x="17317" y="7180"/>
                </a:lnTo>
                <a:lnTo>
                  <a:pt x="17679" y="7241"/>
                </a:lnTo>
                <a:lnTo>
                  <a:pt x="17920" y="7241"/>
                </a:lnTo>
                <a:lnTo>
                  <a:pt x="18101" y="7180"/>
                </a:lnTo>
                <a:lnTo>
                  <a:pt x="18342" y="7060"/>
                </a:lnTo>
                <a:lnTo>
                  <a:pt x="18523" y="6939"/>
                </a:lnTo>
                <a:lnTo>
                  <a:pt x="18644" y="6758"/>
                </a:lnTo>
                <a:lnTo>
                  <a:pt x="18765" y="6517"/>
                </a:lnTo>
                <a:lnTo>
                  <a:pt x="18825" y="6336"/>
                </a:lnTo>
                <a:lnTo>
                  <a:pt x="18825" y="6094"/>
                </a:lnTo>
                <a:lnTo>
                  <a:pt x="18825" y="5853"/>
                </a:lnTo>
                <a:lnTo>
                  <a:pt x="18765" y="5672"/>
                </a:lnTo>
                <a:lnTo>
                  <a:pt x="18644" y="5430"/>
                </a:lnTo>
                <a:lnTo>
                  <a:pt x="18523" y="5310"/>
                </a:lnTo>
                <a:close/>
                <a:moveTo>
                  <a:pt x="23230" y="4948"/>
                </a:moveTo>
                <a:lnTo>
                  <a:pt x="23049" y="5008"/>
                </a:lnTo>
                <a:lnTo>
                  <a:pt x="22807" y="5129"/>
                </a:lnTo>
                <a:lnTo>
                  <a:pt x="22626" y="5249"/>
                </a:lnTo>
                <a:lnTo>
                  <a:pt x="22506" y="5430"/>
                </a:lnTo>
                <a:lnTo>
                  <a:pt x="22385" y="5672"/>
                </a:lnTo>
                <a:lnTo>
                  <a:pt x="22325" y="5853"/>
                </a:lnTo>
                <a:lnTo>
                  <a:pt x="22325" y="6094"/>
                </a:lnTo>
                <a:lnTo>
                  <a:pt x="22325" y="6336"/>
                </a:lnTo>
                <a:lnTo>
                  <a:pt x="22385" y="6517"/>
                </a:lnTo>
                <a:lnTo>
                  <a:pt x="22506" y="6758"/>
                </a:lnTo>
                <a:lnTo>
                  <a:pt x="22626" y="6939"/>
                </a:lnTo>
                <a:lnTo>
                  <a:pt x="22807" y="7060"/>
                </a:lnTo>
                <a:lnTo>
                  <a:pt x="23049" y="7180"/>
                </a:lnTo>
                <a:lnTo>
                  <a:pt x="23230" y="7241"/>
                </a:lnTo>
                <a:lnTo>
                  <a:pt x="23712" y="7241"/>
                </a:lnTo>
                <a:lnTo>
                  <a:pt x="23893" y="7180"/>
                </a:lnTo>
                <a:lnTo>
                  <a:pt x="24135" y="7060"/>
                </a:lnTo>
                <a:lnTo>
                  <a:pt x="24316" y="6939"/>
                </a:lnTo>
                <a:lnTo>
                  <a:pt x="24436" y="6758"/>
                </a:lnTo>
                <a:lnTo>
                  <a:pt x="24557" y="6517"/>
                </a:lnTo>
                <a:lnTo>
                  <a:pt x="24617" y="6336"/>
                </a:lnTo>
                <a:lnTo>
                  <a:pt x="24617" y="6094"/>
                </a:lnTo>
                <a:lnTo>
                  <a:pt x="24617" y="5853"/>
                </a:lnTo>
                <a:lnTo>
                  <a:pt x="24557" y="5672"/>
                </a:lnTo>
                <a:lnTo>
                  <a:pt x="24436" y="5430"/>
                </a:lnTo>
                <a:lnTo>
                  <a:pt x="24316" y="5249"/>
                </a:lnTo>
                <a:lnTo>
                  <a:pt x="24135" y="5129"/>
                </a:lnTo>
                <a:lnTo>
                  <a:pt x="23893" y="5008"/>
                </a:lnTo>
                <a:lnTo>
                  <a:pt x="23712" y="4948"/>
                </a:lnTo>
                <a:close/>
                <a:moveTo>
                  <a:pt x="29022" y="4948"/>
                </a:moveTo>
                <a:lnTo>
                  <a:pt x="28841" y="5008"/>
                </a:lnTo>
                <a:lnTo>
                  <a:pt x="28599" y="5129"/>
                </a:lnTo>
                <a:lnTo>
                  <a:pt x="28418" y="5249"/>
                </a:lnTo>
                <a:lnTo>
                  <a:pt x="28298" y="5430"/>
                </a:lnTo>
                <a:lnTo>
                  <a:pt x="28177" y="5672"/>
                </a:lnTo>
                <a:lnTo>
                  <a:pt x="28117" y="5853"/>
                </a:lnTo>
                <a:lnTo>
                  <a:pt x="28117" y="6094"/>
                </a:lnTo>
                <a:lnTo>
                  <a:pt x="28117" y="6336"/>
                </a:lnTo>
                <a:lnTo>
                  <a:pt x="28177" y="6517"/>
                </a:lnTo>
                <a:lnTo>
                  <a:pt x="28298" y="6758"/>
                </a:lnTo>
                <a:lnTo>
                  <a:pt x="28418" y="6939"/>
                </a:lnTo>
                <a:lnTo>
                  <a:pt x="28599" y="7060"/>
                </a:lnTo>
                <a:lnTo>
                  <a:pt x="28841" y="7180"/>
                </a:lnTo>
                <a:lnTo>
                  <a:pt x="29022" y="7241"/>
                </a:lnTo>
                <a:lnTo>
                  <a:pt x="29505" y="7241"/>
                </a:lnTo>
                <a:lnTo>
                  <a:pt x="29686" y="7180"/>
                </a:lnTo>
                <a:lnTo>
                  <a:pt x="29927" y="7060"/>
                </a:lnTo>
                <a:lnTo>
                  <a:pt x="30108" y="6939"/>
                </a:lnTo>
                <a:lnTo>
                  <a:pt x="30229" y="6758"/>
                </a:lnTo>
                <a:lnTo>
                  <a:pt x="30349" y="6517"/>
                </a:lnTo>
                <a:lnTo>
                  <a:pt x="30410" y="6336"/>
                </a:lnTo>
                <a:lnTo>
                  <a:pt x="30410" y="6094"/>
                </a:lnTo>
                <a:lnTo>
                  <a:pt x="30410" y="5853"/>
                </a:lnTo>
                <a:lnTo>
                  <a:pt x="30349" y="5672"/>
                </a:lnTo>
                <a:lnTo>
                  <a:pt x="30229" y="5430"/>
                </a:lnTo>
                <a:lnTo>
                  <a:pt x="30108" y="5249"/>
                </a:lnTo>
                <a:lnTo>
                  <a:pt x="29927" y="5129"/>
                </a:lnTo>
                <a:lnTo>
                  <a:pt x="29686" y="5008"/>
                </a:lnTo>
                <a:lnTo>
                  <a:pt x="29505" y="4948"/>
                </a:lnTo>
                <a:close/>
                <a:moveTo>
                  <a:pt x="34814" y="4948"/>
                </a:moveTo>
                <a:lnTo>
                  <a:pt x="34633" y="5008"/>
                </a:lnTo>
                <a:lnTo>
                  <a:pt x="34392" y="5129"/>
                </a:lnTo>
                <a:lnTo>
                  <a:pt x="34211" y="5249"/>
                </a:lnTo>
                <a:lnTo>
                  <a:pt x="34090" y="5430"/>
                </a:lnTo>
                <a:lnTo>
                  <a:pt x="33969" y="5672"/>
                </a:lnTo>
                <a:lnTo>
                  <a:pt x="33909" y="5853"/>
                </a:lnTo>
                <a:lnTo>
                  <a:pt x="33909" y="6094"/>
                </a:lnTo>
                <a:lnTo>
                  <a:pt x="33909" y="6336"/>
                </a:lnTo>
                <a:lnTo>
                  <a:pt x="33969" y="6517"/>
                </a:lnTo>
                <a:lnTo>
                  <a:pt x="34090" y="6758"/>
                </a:lnTo>
                <a:lnTo>
                  <a:pt x="34211" y="6939"/>
                </a:lnTo>
                <a:lnTo>
                  <a:pt x="34392" y="7060"/>
                </a:lnTo>
                <a:lnTo>
                  <a:pt x="34633" y="7180"/>
                </a:lnTo>
                <a:lnTo>
                  <a:pt x="34814" y="7241"/>
                </a:lnTo>
                <a:lnTo>
                  <a:pt x="35297" y="7241"/>
                </a:lnTo>
                <a:lnTo>
                  <a:pt x="35478" y="7180"/>
                </a:lnTo>
                <a:lnTo>
                  <a:pt x="35719" y="7060"/>
                </a:lnTo>
                <a:lnTo>
                  <a:pt x="35900" y="6939"/>
                </a:lnTo>
                <a:lnTo>
                  <a:pt x="36021" y="6758"/>
                </a:lnTo>
                <a:lnTo>
                  <a:pt x="36141" y="6517"/>
                </a:lnTo>
                <a:lnTo>
                  <a:pt x="36202" y="6336"/>
                </a:lnTo>
                <a:lnTo>
                  <a:pt x="36202" y="6094"/>
                </a:lnTo>
                <a:lnTo>
                  <a:pt x="36202" y="5853"/>
                </a:lnTo>
                <a:lnTo>
                  <a:pt x="36141" y="5672"/>
                </a:lnTo>
                <a:lnTo>
                  <a:pt x="36021" y="5430"/>
                </a:lnTo>
                <a:lnTo>
                  <a:pt x="35900" y="5249"/>
                </a:lnTo>
                <a:lnTo>
                  <a:pt x="35719" y="5129"/>
                </a:lnTo>
                <a:lnTo>
                  <a:pt x="35478" y="5008"/>
                </a:lnTo>
                <a:lnTo>
                  <a:pt x="35297" y="4948"/>
                </a:lnTo>
                <a:close/>
                <a:moveTo>
                  <a:pt x="40606" y="4948"/>
                </a:moveTo>
                <a:lnTo>
                  <a:pt x="40425" y="5008"/>
                </a:lnTo>
                <a:lnTo>
                  <a:pt x="40184" y="5129"/>
                </a:lnTo>
                <a:lnTo>
                  <a:pt x="40003" y="5249"/>
                </a:lnTo>
                <a:lnTo>
                  <a:pt x="39882" y="5430"/>
                </a:lnTo>
                <a:lnTo>
                  <a:pt x="39762" y="5672"/>
                </a:lnTo>
                <a:lnTo>
                  <a:pt x="39701" y="5853"/>
                </a:lnTo>
                <a:lnTo>
                  <a:pt x="39701" y="6094"/>
                </a:lnTo>
                <a:lnTo>
                  <a:pt x="39701" y="6336"/>
                </a:lnTo>
                <a:lnTo>
                  <a:pt x="39762" y="6517"/>
                </a:lnTo>
                <a:lnTo>
                  <a:pt x="39882" y="6758"/>
                </a:lnTo>
                <a:lnTo>
                  <a:pt x="40003" y="6939"/>
                </a:lnTo>
                <a:lnTo>
                  <a:pt x="40184" y="7060"/>
                </a:lnTo>
                <a:lnTo>
                  <a:pt x="40425" y="7180"/>
                </a:lnTo>
                <a:lnTo>
                  <a:pt x="40606" y="7241"/>
                </a:lnTo>
                <a:lnTo>
                  <a:pt x="41089" y="7241"/>
                </a:lnTo>
                <a:lnTo>
                  <a:pt x="41270" y="7180"/>
                </a:lnTo>
                <a:lnTo>
                  <a:pt x="41511" y="7060"/>
                </a:lnTo>
                <a:lnTo>
                  <a:pt x="41692" y="6939"/>
                </a:lnTo>
                <a:lnTo>
                  <a:pt x="41813" y="6758"/>
                </a:lnTo>
                <a:lnTo>
                  <a:pt x="41934" y="6517"/>
                </a:lnTo>
                <a:lnTo>
                  <a:pt x="41994" y="6336"/>
                </a:lnTo>
                <a:lnTo>
                  <a:pt x="41994" y="6094"/>
                </a:lnTo>
                <a:lnTo>
                  <a:pt x="41994" y="5853"/>
                </a:lnTo>
                <a:lnTo>
                  <a:pt x="41934" y="5672"/>
                </a:lnTo>
                <a:lnTo>
                  <a:pt x="41813" y="5430"/>
                </a:lnTo>
                <a:lnTo>
                  <a:pt x="41692" y="5249"/>
                </a:lnTo>
                <a:lnTo>
                  <a:pt x="41511" y="5129"/>
                </a:lnTo>
                <a:lnTo>
                  <a:pt x="41270" y="5008"/>
                </a:lnTo>
                <a:lnTo>
                  <a:pt x="41089" y="4948"/>
                </a:lnTo>
                <a:close/>
                <a:moveTo>
                  <a:pt x="46399" y="4948"/>
                </a:moveTo>
                <a:lnTo>
                  <a:pt x="46218" y="5008"/>
                </a:lnTo>
                <a:lnTo>
                  <a:pt x="45976" y="5129"/>
                </a:lnTo>
                <a:lnTo>
                  <a:pt x="45795" y="5249"/>
                </a:lnTo>
                <a:lnTo>
                  <a:pt x="45674" y="5430"/>
                </a:lnTo>
                <a:lnTo>
                  <a:pt x="45554" y="5672"/>
                </a:lnTo>
                <a:lnTo>
                  <a:pt x="45493" y="5853"/>
                </a:lnTo>
                <a:lnTo>
                  <a:pt x="45493" y="6094"/>
                </a:lnTo>
                <a:lnTo>
                  <a:pt x="45493" y="6336"/>
                </a:lnTo>
                <a:lnTo>
                  <a:pt x="45554" y="6517"/>
                </a:lnTo>
                <a:lnTo>
                  <a:pt x="45674" y="6758"/>
                </a:lnTo>
                <a:lnTo>
                  <a:pt x="45795" y="6939"/>
                </a:lnTo>
                <a:lnTo>
                  <a:pt x="45976" y="7060"/>
                </a:lnTo>
                <a:lnTo>
                  <a:pt x="46218" y="7180"/>
                </a:lnTo>
                <a:lnTo>
                  <a:pt x="46399" y="7241"/>
                </a:lnTo>
                <a:lnTo>
                  <a:pt x="46881" y="7241"/>
                </a:lnTo>
                <a:lnTo>
                  <a:pt x="47062" y="7180"/>
                </a:lnTo>
                <a:lnTo>
                  <a:pt x="47304" y="7060"/>
                </a:lnTo>
                <a:lnTo>
                  <a:pt x="47485" y="6939"/>
                </a:lnTo>
                <a:lnTo>
                  <a:pt x="47605" y="6758"/>
                </a:lnTo>
                <a:lnTo>
                  <a:pt x="47726" y="6517"/>
                </a:lnTo>
                <a:lnTo>
                  <a:pt x="47786" y="6336"/>
                </a:lnTo>
                <a:lnTo>
                  <a:pt x="47786" y="6094"/>
                </a:lnTo>
                <a:lnTo>
                  <a:pt x="47786" y="5853"/>
                </a:lnTo>
                <a:lnTo>
                  <a:pt x="47726" y="5672"/>
                </a:lnTo>
                <a:lnTo>
                  <a:pt x="47605" y="5430"/>
                </a:lnTo>
                <a:lnTo>
                  <a:pt x="47485" y="5249"/>
                </a:lnTo>
                <a:lnTo>
                  <a:pt x="47304" y="5129"/>
                </a:lnTo>
                <a:lnTo>
                  <a:pt x="47062" y="5008"/>
                </a:lnTo>
                <a:lnTo>
                  <a:pt x="46881" y="4948"/>
                </a:lnTo>
                <a:close/>
                <a:moveTo>
                  <a:pt x="52191" y="4948"/>
                </a:moveTo>
                <a:lnTo>
                  <a:pt x="52010" y="5008"/>
                </a:lnTo>
                <a:lnTo>
                  <a:pt x="51768" y="5129"/>
                </a:lnTo>
                <a:lnTo>
                  <a:pt x="51587" y="5249"/>
                </a:lnTo>
                <a:lnTo>
                  <a:pt x="51467" y="5430"/>
                </a:lnTo>
                <a:lnTo>
                  <a:pt x="51346" y="5672"/>
                </a:lnTo>
                <a:lnTo>
                  <a:pt x="51286" y="5853"/>
                </a:lnTo>
                <a:lnTo>
                  <a:pt x="51286" y="6094"/>
                </a:lnTo>
                <a:lnTo>
                  <a:pt x="51286" y="6336"/>
                </a:lnTo>
                <a:lnTo>
                  <a:pt x="51346" y="6517"/>
                </a:lnTo>
                <a:lnTo>
                  <a:pt x="51467" y="6758"/>
                </a:lnTo>
                <a:lnTo>
                  <a:pt x="51587" y="6939"/>
                </a:lnTo>
                <a:lnTo>
                  <a:pt x="51768" y="7060"/>
                </a:lnTo>
                <a:lnTo>
                  <a:pt x="52010" y="7180"/>
                </a:lnTo>
                <a:lnTo>
                  <a:pt x="52191" y="7241"/>
                </a:lnTo>
                <a:lnTo>
                  <a:pt x="52673" y="7241"/>
                </a:lnTo>
                <a:lnTo>
                  <a:pt x="52854" y="7180"/>
                </a:lnTo>
                <a:lnTo>
                  <a:pt x="53096" y="7060"/>
                </a:lnTo>
                <a:lnTo>
                  <a:pt x="53277" y="6939"/>
                </a:lnTo>
                <a:lnTo>
                  <a:pt x="53397" y="6758"/>
                </a:lnTo>
                <a:lnTo>
                  <a:pt x="53518" y="6517"/>
                </a:lnTo>
                <a:lnTo>
                  <a:pt x="53578" y="6336"/>
                </a:lnTo>
                <a:lnTo>
                  <a:pt x="53578" y="6094"/>
                </a:lnTo>
                <a:lnTo>
                  <a:pt x="53578" y="5853"/>
                </a:lnTo>
                <a:lnTo>
                  <a:pt x="53518" y="5672"/>
                </a:lnTo>
                <a:lnTo>
                  <a:pt x="53397" y="5430"/>
                </a:lnTo>
                <a:lnTo>
                  <a:pt x="53277" y="5249"/>
                </a:lnTo>
                <a:lnTo>
                  <a:pt x="53096" y="5129"/>
                </a:lnTo>
                <a:lnTo>
                  <a:pt x="52854" y="5008"/>
                </a:lnTo>
                <a:lnTo>
                  <a:pt x="52673" y="4948"/>
                </a:lnTo>
                <a:close/>
                <a:moveTo>
                  <a:pt x="57380" y="5310"/>
                </a:moveTo>
                <a:lnTo>
                  <a:pt x="57259" y="5430"/>
                </a:lnTo>
                <a:lnTo>
                  <a:pt x="57138" y="5672"/>
                </a:lnTo>
                <a:lnTo>
                  <a:pt x="57078" y="5853"/>
                </a:lnTo>
                <a:lnTo>
                  <a:pt x="57078" y="6094"/>
                </a:lnTo>
                <a:lnTo>
                  <a:pt x="57078" y="6336"/>
                </a:lnTo>
                <a:lnTo>
                  <a:pt x="57138" y="6517"/>
                </a:lnTo>
                <a:lnTo>
                  <a:pt x="57259" y="6758"/>
                </a:lnTo>
                <a:lnTo>
                  <a:pt x="57380" y="6939"/>
                </a:lnTo>
                <a:lnTo>
                  <a:pt x="57561" y="7060"/>
                </a:lnTo>
                <a:lnTo>
                  <a:pt x="57802" y="7180"/>
                </a:lnTo>
                <a:lnTo>
                  <a:pt x="57983" y="7241"/>
                </a:lnTo>
                <a:lnTo>
                  <a:pt x="58224" y="7241"/>
                </a:lnTo>
                <a:lnTo>
                  <a:pt x="58586" y="7180"/>
                </a:lnTo>
                <a:lnTo>
                  <a:pt x="58888" y="7060"/>
                </a:lnTo>
                <a:lnTo>
                  <a:pt x="59129" y="6818"/>
                </a:lnTo>
                <a:lnTo>
                  <a:pt x="59310" y="6517"/>
                </a:lnTo>
                <a:lnTo>
                  <a:pt x="57380" y="5310"/>
                </a:lnTo>
                <a:close/>
                <a:moveTo>
                  <a:pt x="14783" y="7844"/>
                </a:moveTo>
                <a:lnTo>
                  <a:pt x="13636" y="8689"/>
                </a:lnTo>
                <a:lnTo>
                  <a:pt x="13636" y="8990"/>
                </a:lnTo>
                <a:lnTo>
                  <a:pt x="13636" y="9232"/>
                </a:lnTo>
                <a:lnTo>
                  <a:pt x="13697" y="9413"/>
                </a:lnTo>
                <a:lnTo>
                  <a:pt x="13817" y="9654"/>
                </a:lnTo>
                <a:lnTo>
                  <a:pt x="13938" y="9835"/>
                </a:lnTo>
                <a:lnTo>
                  <a:pt x="14119" y="9956"/>
                </a:lnTo>
                <a:lnTo>
                  <a:pt x="14360" y="10076"/>
                </a:lnTo>
                <a:lnTo>
                  <a:pt x="14541" y="10137"/>
                </a:lnTo>
                <a:lnTo>
                  <a:pt x="15024" y="10137"/>
                </a:lnTo>
                <a:lnTo>
                  <a:pt x="15205" y="10076"/>
                </a:lnTo>
                <a:lnTo>
                  <a:pt x="15446" y="9956"/>
                </a:lnTo>
                <a:lnTo>
                  <a:pt x="15627" y="9835"/>
                </a:lnTo>
                <a:lnTo>
                  <a:pt x="15748" y="9654"/>
                </a:lnTo>
                <a:lnTo>
                  <a:pt x="15869" y="9413"/>
                </a:lnTo>
                <a:lnTo>
                  <a:pt x="15929" y="9232"/>
                </a:lnTo>
                <a:lnTo>
                  <a:pt x="15929" y="8990"/>
                </a:lnTo>
                <a:lnTo>
                  <a:pt x="15929" y="8749"/>
                </a:lnTo>
                <a:lnTo>
                  <a:pt x="15869" y="8568"/>
                </a:lnTo>
                <a:lnTo>
                  <a:pt x="15748" y="8327"/>
                </a:lnTo>
                <a:lnTo>
                  <a:pt x="15627" y="8146"/>
                </a:lnTo>
                <a:lnTo>
                  <a:pt x="15446" y="8025"/>
                </a:lnTo>
                <a:lnTo>
                  <a:pt x="15205" y="7904"/>
                </a:lnTo>
                <a:lnTo>
                  <a:pt x="15024" y="7844"/>
                </a:lnTo>
                <a:close/>
                <a:moveTo>
                  <a:pt x="20333" y="7844"/>
                </a:moveTo>
                <a:lnTo>
                  <a:pt x="20152" y="7904"/>
                </a:lnTo>
                <a:lnTo>
                  <a:pt x="19911" y="8025"/>
                </a:lnTo>
                <a:lnTo>
                  <a:pt x="19730" y="8146"/>
                </a:lnTo>
                <a:lnTo>
                  <a:pt x="19609" y="8327"/>
                </a:lnTo>
                <a:lnTo>
                  <a:pt x="19489" y="8568"/>
                </a:lnTo>
                <a:lnTo>
                  <a:pt x="19428" y="8749"/>
                </a:lnTo>
                <a:lnTo>
                  <a:pt x="19428" y="8990"/>
                </a:lnTo>
                <a:lnTo>
                  <a:pt x="19428" y="9232"/>
                </a:lnTo>
                <a:lnTo>
                  <a:pt x="19489" y="9413"/>
                </a:lnTo>
                <a:lnTo>
                  <a:pt x="19609" y="9654"/>
                </a:lnTo>
                <a:lnTo>
                  <a:pt x="19730" y="9835"/>
                </a:lnTo>
                <a:lnTo>
                  <a:pt x="19911" y="9956"/>
                </a:lnTo>
                <a:lnTo>
                  <a:pt x="20152" y="10076"/>
                </a:lnTo>
                <a:lnTo>
                  <a:pt x="20333" y="10137"/>
                </a:lnTo>
                <a:lnTo>
                  <a:pt x="20816" y="10137"/>
                </a:lnTo>
                <a:lnTo>
                  <a:pt x="20997" y="10076"/>
                </a:lnTo>
                <a:lnTo>
                  <a:pt x="21239" y="9956"/>
                </a:lnTo>
                <a:lnTo>
                  <a:pt x="21420" y="9835"/>
                </a:lnTo>
                <a:lnTo>
                  <a:pt x="21540" y="9654"/>
                </a:lnTo>
                <a:lnTo>
                  <a:pt x="21661" y="9413"/>
                </a:lnTo>
                <a:lnTo>
                  <a:pt x="21721" y="9232"/>
                </a:lnTo>
                <a:lnTo>
                  <a:pt x="21721" y="8990"/>
                </a:lnTo>
                <a:lnTo>
                  <a:pt x="21721" y="8749"/>
                </a:lnTo>
                <a:lnTo>
                  <a:pt x="21661" y="8568"/>
                </a:lnTo>
                <a:lnTo>
                  <a:pt x="21540" y="8327"/>
                </a:lnTo>
                <a:lnTo>
                  <a:pt x="21420" y="8146"/>
                </a:lnTo>
                <a:lnTo>
                  <a:pt x="21239" y="8025"/>
                </a:lnTo>
                <a:lnTo>
                  <a:pt x="20997" y="7904"/>
                </a:lnTo>
                <a:lnTo>
                  <a:pt x="20816" y="7844"/>
                </a:lnTo>
                <a:close/>
                <a:moveTo>
                  <a:pt x="26126" y="7844"/>
                </a:moveTo>
                <a:lnTo>
                  <a:pt x="25945" y="7904"/>
                </a:lnTo>
                <a:lnTo>
                  <a:pt x="25703" y="8025"/>
                </a:lnTo>
                <a:lnTo>
                  <a:pt x="25522" y="8146"/>
                </a:lnTo>
                <a:lnTo>
                  <a:pt x="25402" y="8327"/>
                </a:lnTo>
                <a:lnTo>
                  <a:pt x="25281" y="8568"/>
                </a:lnTo>
                <a:lnTo>
                  <a:pt x="25221" y="8749"/>
                </a:lnTo>
                <a:lnTo>
                  <a:pt x="25221" y="8990"/>
                </a:lnTo>
                <a:lnTo>
                  <a:pt x="25221" y="9232"/>
                </a:lnTo>
                <a:lnTo>
                  <a:pt x="25281" y="9413"/>
                </a:lnTo>
                <a:lnTo>
                  <a:pt x="25402" y="9654"/>
                </a:lnTo>
                <a:lnTo>
                  <a:pt x="25522" y="9835"/>
                </a:lnTo>
                <a:lnTo>
                  <a:pt x="25703" y="9956"/>
                </a:lnTo>
                <a:lnTo>
                  <a:pt x="25945" y="10076"/>
                </a:lnTo>
                <a:lnTo>
                  <a:pt x="26126" y="10137"/>
                </a:lnTo>
                <a:lnTo>
                  <a:pt x="26608" y="10137"/>
                </a:lnTo>
                <a:lnTo>
                  <a:pt x="26789" y="10076"/>
                </a:lnTo>
                <a:lnTo>
                  <a:pt x="27031" y="9956"/>
                </a:lnTo>
                <a:lnTo>
                  <a:pt x="27212" y="9835"/>
                </a:lnTo>
                <a:lnTo>
                  <a:pt x="27332" y="9654"/>
                </a:lnTo>
                <a:lnTo>
                  <a:pt x="27453" y="9413"/>
                </a:lnTo>
                <a:lnTo>
                  <a:pt x="27513" y="9232"/>
                </a:lnTo>
                <a:lnTo>
                  <a:pt x="27513" y="8990"/>
                </a:lnTo>
                <a:lnTo>
                  <a:pt x="27513" y="8749"/>
                </a:lnTo>
                <a:lnTo>
                  <a:pt x="27453" y="8568"/>
                </a:lnTo>
                <a:lnTo>
                  <a:pt x="27332" y="8327"/>
                </a:lnTo>
                <a:lnTo>
                  <a:pt x="27212" y="8146"/>
                </a:lnTo>
                <a:lnTo>
                  <a:pt x="27031" y="8025"/>
                </a:lnTo>
                <a:lnTo>
                  <a:pt x="26789" y="7904"/>
                </a:lnTo>
                <a:lnTo>
                  <a:pt x="26608" y="7844"/>
                </a:lnTo>
                <a:close/>
                <a:moveTo>
                  <a:pt x="31918" y="7844"/>
                </a:moveTo>
                <a:lnTo>
                  <a:pt x="31737" y="7904"/>
                </a:lnTo>
                <a:lnTo>
                  <a:pt x="31496" y="8025"/>
                </a:lnTo>
                <a:lnTo>
                  <a:pt x="31315" y="8146"/>
                </a:lnTo>
                <a:lnTo>
                  <a:pt x="31194" y="8327"/>
                </a:lnTo>
                <a:lnTo>
                  <a:pt x="31073" y="8568"/>
                </a:lnTo>
                <a:lnTo>
                  <a:pt x="31013" y="8749"/>
                </a:lnTo>
                <a:lnTo>
                  <a:pt x="31013" y="8990"/>
                </a:lnTo>
                <a:lnTo>
                  <a:pt x="31013" y="9232"/>
                </a:lnTo>
                <a:lnTo>
                  <a:pt x="31073" y="9413"/>
                </a:lnTo>
                <a:lnTo>
                  <a:pt x="31194" y="9654"/>
                </a:lnTo>
                <a:lnTo>
                  <a:pt x="31315" y="9835"/>
                </a:lnTo>
                <a:lnTo>
                  <a:pt x="31496" y="9956"/>
                </a:lnTo>
                <a:lnTo>
                  <a:pt x="31737" y="10076"/>
                </a:lnTo>
                <a:lnTo>
                  <a:pt x="31918" y="10137"/>
                </a:lnTo>
                <a:lnTo>
                  <a:pt x="32401" y="10137"/>
                </a:lnTo>
                <a:lnTo>
                  <a:pt x="32582" y="10076"/>
                </a:lnTo>
                <a:lnTo>
                  <a:pt x="32823" y="9956"/>
                </a:lnTo>
                <a:lnTo>
                  <a:pt x="33004" y="9835"/>
                </a:lnTo>
                <a:lnTo>
                  <a:pt x="33125" y="9654"/>
                </a:lnTo>
                <a:lnTo>
                  <a:pt x="33245" y="9413"/>
                </a:lnTo>
                <a:lnTo>
                  <a:pt x="33306" y="9232"/>
                </a:lnTo>
                <a:lnTo>
                  <a:pt x="33306" y="8990"/>
                </a:lnTo>
                <a:lnTo>
                  <a:pt x="33306" y="8749"/>
                </a:lnTo>
                <a:lnTo>
                  <a:pt x="33245" y="8568"/>
                </a:lnTo>
                <a:lnTo>
                  <a:pt x="33125" y="8327"/>
                </a:lnTo>
                <a:lnTo>
                  <a:pt x="33004" y="8146"/>
                </a:lnTo>
                <a:lnTo>
                  <a:pt x="32823" y="8025"/>
                </a:lnTo>
                <a:lnTo>
                  <a:pt x="32582" y="7904"/>
                </a:lnTo>
                <a:lnTo>
                  <a:pt x="32401" y="7844"/>
                </a:lnTo>
                <a:close/>
                <a:moveTo>
                  <a:pt x="37710" y="7844"/>
                </a:moveTo>
                <a:lnTo>
                  <a:pt x="37529" y="7904"/>
                </a:lnTo>
                <a:lnTo>
                  <a:pt x="37288" y="8025"/>
                </a:lnTo>
                <a:lnTo>
                  <a:pt x="37107" y="8146"/>
                </a:lnTo>
                <a:lnTo>
                  <a:pt x="36986" y="8327"/>
                </a:lnTo>
                <a:lnTo>
                  <a:pt x="36865" y="8568"/>
                </a:lnTo>
                <a:lnTo>
                  <a:pt x="36805" y="8749"/>
                </a:lnTo>
                <a:lnTo>
                  <a:pt x="36805" y="8990"/>
                </a:lnTo>
                <a:lnTo>
                  <a:pt x="36805" y="9232"/>
                </a:lnTo>
                <a:lnTo>
                  <a:pt x="36865" y="9413"/>
                </a:lnTo>
                <a:lnTo>
                  <a:pt x="36986" y="9654"/>
                </a:lnTo>
                <a:lnTo>
                  <a:pt x="37107" y="9835"/>
                </a:lnTo>
                <a:lnTo>
                  <a:pt x="37288" y="9956"/>
                </a:lnTo>
                <a:lnTo>
                  <a:pt x="37529" y="10076"/>
                </a:lnTo>
                <a:lnTo>
                  <a:pt x="37710" y="10137"/>
                </a:lnTo>
                <a:lnTo>
                  <a:pt x="38193" y="10137"/>
                </a:lnTo>
                <a:lnTo>
                  <a:pt x="38374" y="10076"/>
                </a:lnTo>
                <a:lnTo>
                  <a:pt x="38615" y="9956"/>
                </a:lnTo>
                <a:lnTo>
                  <a:pt x="38796" y="9835"/>
                </a:lnTo>
                <a:lnTo>
                  <a:pt x="38917" y="9654"/>
                </a:lnTo>
                <a:lnTo>
                  <a:pt x="39038" y="9413"/>
                </a:lnTo>
                <a:lnTo>
                  <a:pt x="39098" y="9232"/>
                </a:lnTo>
                <a:lnTo>
                  <a:pt x="39098" y="8990"/>
                </a:lnTo>
                <a:lnTo>
                  <a:pt x="39098" y="8749"/>
                </a:lnTo>
                <a:lnTo>
                  <a:pt x="39038" y="8568"/>
                </a:lnTo>
                <a:lnTo>
                  <a:pt x="38917" y="8327"/>
                </a:lnTo>
                <a:lnTo>
                  <a:pt x="38796" y="8146"/>
                </a:lnTo>
                <a:lnTo>
                  <a:pt x="38615" y="8025"/>
                </a:lnTo>
                <a:lnTo>
                  <a:pt x="38374" y="7904"/>
                </a:lnTo>
                <a:lnTo>
                  <a:pt x="38193" y="7844"/>
                </a:lnTo>
                <a:close/>
                <a:moveTo>
                  <a:pt x="43502" y="7844"/>
                </a:moveTo>
                <a:lnTo>
                  <a:pt x="43321" y="7904"/>
                </a:lnTo>
                <a:lnTo>
                  <a:pt x="43080" y="8025"/>
                </a:lnTo>
                <a:lnTo>
                  <a:pt x="42899" y="8146"/>
                </a:lnTo>
                <a:lnTo>
                  <a:pt x="42778" y="8327"/>
                </a:lnTo>
                <a:lnTo>
                  <a:pt x="42658" y="8568"/>
                </a:lnTo>
                <a:lnTo>
                  <a:pt x="42597" y="8749"/>
                </a:lnTo>
                <a:lnTo>
                  <a:pt x="42597" y="8990"/>
                </a:lnTo>
                <a:lnTo>
                  <a:pt x="42597" y="9232"/>
                </a:lnTo>
                <a:lnTo>
                  <a:pt x="42658" y="9413"/>
                </a:lnTo>
                <a:lnTo>
                  <a:pt x="42778" y="9654"/>
                </a:lnTo>
                <a:lnTo>
                  <a:pt x="42899" y="9835"/>
                </a:lnTo>
                <a:lnTo>
                  <a:pt x="43080" y="9956"/>
                </a:lnTo>
                <a:lnTo>
                  <a:pt x="43321" y="10076"/>
                </a:lnTo>
                <a:lnTo>
                  <a:pt x="43502" y="10137"/>
                </a:lnTo>
                <a:lnTo>
                  <a:pt x="43985" y="10137"/>
                </a:lnTo>
                <a:lnTo>
                  <a:pt x="44166" y="10076"/>
                </a:lnTo>
                <a:lnTo>
                  <a:pt x="44407" y="9956"/>
                </a:lnTo>
                <a:lnTo>
                  <a:pt x="44588" y="9835"/>
                </a:lnTo>
                <a:lnTo>
                  <a:pt x="44709" y="9654"/>
                </a:lnTo>
                <a:lnTo>
                  <a:pt x="44830" y="9413"/>
                </a:lnTo>
                <a:lnTo>
                  <a:pt x="44890" y="9232"/>
                </a:lnTo>
                <a:lnTo>
                  <a:pt x="44890" y="8990"/>
                </a:lnTo>
                <a:lnTo>
                  <a:pt x="44890" y="8749"/>
                </a:lnTo>
                <a:lnTo>
                  <a:pt x="44830" y="8568"/>
                </a:lnTo>
                <a:lnTo>
                  <a:pt x="44709" y="8327"/>
                </a:lnTo>
                <a:lnTo>
                  <a:pt x="44588" y="8146"/>
                </a:lnTo>
                <a:lnTo>
                  <a:pt x="44407" y="8025"/>
                </a:lnTo>
                <a:lnTo>
                  <a:pt x="44166" y="7904"/>
                </a:lnTo>
                <a:lnTo>
                  <a:pt x="43985" y="7844"/>
                </a:lnTo>
                <a:close/>
                <a:moveTo>
                  <a:pt x="49295" y="7844"/>
                </a:moveTo>
                <a:lnTo>
                  <a:pt x="49114" y="7904"/>
                </a:lnTo>
                <a:lnTo>
                  <a:pt x="48872" y="8025"/>
                </a:lnTo>
                <a:lnTo>
                  <a:pt x="48691" y="8146"/>
                </a:lnTo>
                <a:lnTo>
                  <a:pt x="48571" y="8327"/>
                </a:lnTo>
                <a:lnTo>
                  <a:pt x="48450" y="8568"/>
                </a:lnTo>
                <a:lnTo>
                  <a:pt x="48390" y="8749"/>
                </a:lnTo>
                <a:lnTo>
                  <a:pt x="48390" y="8990"/>
                </a:lnTo>
                <a:lnTo>
                  <a:pt x="48390" y="9232"/>
                </a:lnTo>
                <a:lnTo>
                  <a:pt x="48450" y="9413"/>
                </a:lnTo>
                <a:lnTo>
                  <a:pt x="48571" y="9654"/>
                </a:lnTo>
                <a:lnTo>
                  <a:pt x="48691" y="9835"/>
                </a:lnTo>
                <a:lnTo>
                  <a:pt x="48872" y="9956"/>
                </a:lnTo>
                <a:lnTo>
                  <a:pt x="49114" y="10076"/>
                </a:lnTo>
                <a:lnTo>
                  <a:pt x="49295" y="10137"/>
                </a:lnTo>
                <a:lnTo>
                  <a:pt x="49777" y="10137"/>
                </a:lnTo>
                <a:lnTo>
                  <a:pt x="49958" y="10076"/>
                </a:lnTo>
                <a:lnTo>
                  <a:pt x="50200" y="9956"/>
                </a:lnTo>
                <a:lnTo>
                  <a:pt x="50381" y="9835"/>
                </a:lnTo>
                <a:lnTo>
                  <a:pt x="50501" y="9654"/>
                </a:lnTo>
                <a:lnTo>
                  <a:pt x="50622" y="9413"/>
                </a:lnTo>
                <a:lnTo>
                  <a:pt x="50682" y="9232"/>
                </a:lnTo>
                <a:lnTo>
                  <a:pt x="50682" y="8990"/>
                </a:lnTo>
                <a:lnTo>
                  <a:pt x="50682" y="8749"/>
                </a:lnTo>
                <a:lnTo>
                  <a:pt x="50622" y="8568"/>
                </a:lnTo>
                <a:lnTo>
                  <a:pt x="50501" y="8327"/>
                </a:lnTo>
                <a:lnTo>
                  <a:pt x="50381" y="8146"/>
                </a:lnTo>
                <a:lnTo>
                  <a:pt x="50200" y="8025"/>
                </a:lnTo>
                <a:lnTo>
                  <a:pt x="49958" y="7904"/>
                </a:lnTo>
                <a:lnTo>
                  <a:pt x="49777" y="7844"/>
                </a:lnTo>
                <a:close/>
                <a:moveTo>
                  <a:pt x="55087" y="7844"/>
                </a:moveTo>
                <a:lnTo>
                  <a:pt x="54906" y="7904"/>
                </a:lnTo>
                <a:lnTo>
                  <a:pt x="54665" y="8025"/>
                </a:lnTo>
                <a:lnTo>
                  <a:pt x="54483" y="8146"/>
                </a:lnTo>
                <a:lnTo>
                  <a:pt x="54363" y="8327"/>
                </a:lnTo>
                <a:lnTo>
                  <a:pt x="54242" y="8568"/>
                </a:lnTo>
                <a:lnTo>
                  <a:pt x="54182" y="8749"/>
                </a:lnTo>
                <a:lnTo>
                  <a:pt x="54182" y="8990"/>
                </a:lnTo>
                <a:lnTo>
                  <a:pt x="54182" y="9232"/>
                </a:lnTo>
                <a:lnTo>
                  <a:pt x="54242" y="9413"/>
                </a:lnTo>
                <a:lnTo>
                  <a:pt x="54363" y="9654"/>
                </a:lnTo>
                <a:lnTo>
                  <a:pt x="54483" y="9835"/>
                </a:lnTo>
                <a:lnTo>
                  <a:pt x="54665" y="9956"/>
                </a:lnTo>
                <a:lnTo>
                  <a:pt x="54906" y="10076"/>
                </a:lnTo>
                <a:lnTo>
                  <a:pt x="55087" y="10137"/>
                </a:lnTo>
                <a:lnTo>
                  <a:pt x="55570" y="10137"/>
                </a:lnTo>
                <a:lnTo>
                  <a:pt x="55751" y="10076"/>
                </a:lnTo>
                <a:lnTo>
                  <a:pt x="55992" y="9956"/>
                </a:lnTo>
                <a:lnTo>
                  <a:pt x="56173" y="9835"/>
                </a:lnTo>
                <a:lnTo>
                  <a:pt x="56294" y="9654"/>
                </a:lnTo>
                <a:lnTo>
                  <a:pt x="56414" y="9413"/>
                </a:lnTo>
                <a:lnTo>
                  <a:pt x="56475" y="9232"/>
                </a:lnTo>
                <a:lnTo>
                  <a:pt x="56475" y="8990"/>
                </a:lnTo>
                <a:lnTo>
                  <a:pt x="56475" y="8749"/>
                </a:lnTo>
                <a:lnTo>
                  <a:pt x="56414" y="8568"/>
                </a:lnTo>
                <a:lnTo>
                  <a:pt x="56294" y="8327"/>
                </a:lnTo>
                <a:lnTo>
                  <a:pt x="56173" y="8146"/>
                </a:lnTo>
                <a:lnTo>
                  <a:pt x="55992" y="8025"/>
                </a:lnTo>
                <a:lnTo>
                  <a:pt x="55751" y="7904"/>
                </a:lnTo>
                <a:lnTo>
                  <a:pt x="55570" y="7844"/>
                </a:lnTo>
                <a:close/>
                <a:moveTo>
                  <a:pt x="60879" y="7844"/>
                </a:moveTo>
                <a:lnTo>
                  <a:pt x="60698" y="7904"/>
                </a:lnTo>
                <a:lnTo>
                  <a:pt x="60457" y="8025"/>
                </a:lnTo>
                <a:lnTo>
                  <a:pt x="60276" y="8146"/>
                </a:lnTo>
                <a:lnTo>
                  <a:pt x="60155" y="8327"/>
                </a:lnTo>
                <a:lnTo>
                  <a:pt x="60034" y="8568"/>
                </a:lnTo>
                <a:lnTo>
                  <a:pt x="59974" y="8749"/>
                </a:lnTo>
                <a:lnTo>
                  <a:pt x="59974" y="8990"/>
                </a:lnTo>
                <a:lnTo>
                  <a:pt x="59974" y="9232"/>
                </a:lnTo>
                <a:lnTo>
                  <a:pt x="60034" y="9413"/>
                </a:lnTo>
                <a:lnTo>
                  <a:pt x="60155" y="9654"/>
                </a:lnTo>
                <a:lnTo>
                  <a:pt x="60276" y="9835"/>
                </a:lnTo>
                <a:lnTo>
                  <a:pt x="60457" y="9956"/>
                </a:lnTo>
                <a:lnTo>
                  <a:pt x="60698" y="10076"/>
                </a:lnTo>
                <a:lnTo>
                  <a:pt x="60879" y="10137"/>
                </a:lnTo>
                <a:lnTo>
                  <a:pt x="61362" y="10137"/>
                </a:lnTo>
                <a:lnTo>
                  <a:pt x="61543" y="10076"/>
                </a:lnTo>
                <a:lnTo>
                  <a:pt x="61784" y="9956"/>
                </a:lnTo>
                <a:lnTo>
                  <a:pt x="61965" y="9835"/>
                </a:lnTo>
                <a:lnTo>
                  <a:pt x="62086" y="9654"/>
                </a:lnTo>
                <a:lnTo>
                  <a:pt x="62206" y="9413"/>
                </a:lnTo>
                <a:lnTo>
                  <a:pt x="62267" y="9232"/>
                </a:lnTo>
                <a:lnTo>
                  <a:pt x="62267" y="8990"/>
                </a:lnTo>
                <a:lnTo>
                  <a:pt x="62267" y="8689"/>
                </a:lnTo>
                <a:lnTo>
                  <a:pt x="61120" y="7844"/>
                </a:lnTo>
                <a:close/>
                <a:moveTo>
                  <a:pt x="11705" y="10740"/>
                </a:moveTo>
                <a:lnTo>
                  <a:pt x="11464" y="10800"/>
                </a:lnTo>
                <a:lnTo>
                  <a:pt x="11162" y="10981"/>
                </a:lnTo>
                <a:lnTo>
                  <a:pt x="10981" y="11162"/>
                </a:lnTo>
                <a:lnTo>
                  <a:pt x="10800" y="11464"/>
                </a:lnTo>
                <a:lnTo>
                  <a:pt x="10740" y="11705"/>
                </a:lnTo>
                <a:lnTo>
                  <a:pt x="10740" y="11886"/>
                </a:lnTo>
                <a:lnTo>
                  <a:pt x="10740" y="12128"/>
                </a:lnTo>
                <a:lnTo>
                  <a:pt x="10800" y="12309"/>
                </a:lnTo>
                <a:lnTo>
                  <a:pt x="10921" y="12550"/>
                </a:lnTo>
                <a:lnTo>
                  <a:pt x="11042" y="12731"/>
                </a:lnTo>
                <a:lnTo>
                  <a:pt x="11223" y="12852"/>
                </a:lnTo>
                <a:lnTo>
                  <a:pt x="11464" y="12972"/>
                </a:lnTo>
                <a:lnTo>
                  <a:pt x="11645" y="13033"/>
                </a:lnTo>
                <a:lnTo>
                  <a:pt x="12128" y="13033"/>
                </a:lnTo>
                <a:lnTo>
                  <a:pt x="12309" y="12972"/>
                </a:lnTo>
                <a:lnTo>
                  <a:pt x="12550" y="12852"/>
                </a:lnTo>
                <a:lnTo>
                  <a:pt x="12731" y="12731"/>
                </a:lnTo>
                <a:lnTo>
                  <a:pt x="12852" y="12550"/>
                </a:lnTo>
                <a:lnTo>
                  <a:pt x="12973" y="12309"/>
                </a:lnTo>
                <a:lnTo>
                  <a:pt x="13033" y="12128"/>
                </a:lnTo>
                <a:lnTo>
                  <a:pt x="13033" y="11886"/>
                </a:lnTo>
                <a:lnTo>
                  <a:pt x="13033" y="11645"/>
                </a:lnTo>
                <a:lnTo>
                  <a:pt x="12973" y="11464"/>
                </a:lnTo>
                <a:lnTo>
                  <a:pt x="12852" y="11223"/>
                </a:lnTo>
                <a:lnTo>
                  <a:pt x="12731" y="11042"/>
                </a:lnTo>
                <a:lnTo>
                  <a:pt x="12550" y="10921"/>
                </a:lnTo>
                <a:lnTo>
                  <a:pt x="12309" y="10800"/>
                </a:lnTo>
                <a:lnTo>
                  <a:pt x="12128" y="10740"/>
                </a:lnTo>
                <a:close/>
                <a:moveTo>
                  <a:pt x="17437" y="10740"/>
                </a:moveTo>
                <a:lnTo>
                  <a:pt x="17256" y="10800"/>
                </a:lnTo>
                <a:lnTo>
                  <a:pt x="17015" y="10921"/>
                </a:lnTo>
                <a:lnTo>
                  <a:pt x="16834" y="11042"/>
                </a:lnTo>
                <a:lnTo>
                  <a:pt x="16713" y="11223"/>
                </a:lnTo>
                <a:lnTo>
                  <a:pt x="16593" y="11464"/>
                </a:lnTo>
                <a:lnTo>
                  <a:pt x="16532" y="11645"/>
                </a:lnTo>
                <a:lnTo>
                  <a:pt x="16532" y="11886"/>
                </a:lnTo>
                <a:lnTo>
                  <a:pt x="16532" y="12128"/>
                </a:lnTo>
                <a:lnTo>
                  <a:pt x="16593" y="12309"/>
                </a:lnTo>
                <a:lnTo>
                  <a:pt x="16713" y="12550"/>
                </a:lnTo>
                <a:lnTo>
                  <a:pt x="16834" y="12731"/>
                </a:lnTo>
                <a:lnTo>
                  <a:pt x="17015" y="12852"/>
                </a:lnTo>
                <a:lnTo>
                  <a:pt x="17256" y="12972"/>
                </a:lnTo>
                <a:lnTo>
                  <a:pt x="17437" y="13033"/>
                </a:lnTo>
                <a:lnTo>
                  <a:pt x="17920" y="13033"/>
                </a:lnTo>
                <a:lnTo>
                  <a:pt x="18101" y="12972"/>
                </a:lnTo>
                <a:lnTo>
                  <a:pt x="18342" y="12852"/>
                </a:lnTo>
                <a:lnTo>
                  <a:pt x="18523" y="12731"/>
                </a:lnTo>
                <a:lnTo>
                  <a:pt x="18644" y="12550"/>
                </a:lnTo>
                <a:lnTo>
                  <a:pt x="18765" y="12309"/>
                </a:lnTo>
                <a:lnTo>
                  <a:pt x="18825" y="12128"/>
                </a:lnTo>
                <a:lnTo>
                  <a:pt x="18825" y="11886"/>
                </a:lnTo>
                <a:lnTo>
                  <a:pt x="18825" y="11645"/>
                </a:lnTo>
                <a:lnTo>
                  <a:pt x="18765" y="11464"/>
                </a:lnTo>
                <a:lnTo>
                  <a:pt x="18644" y="11223"/>
                </a:lnTo>
                <a:lnTo>
                  <a:pt x="18523" y="11042"/>
                </a:lnTo>
                <a:lnTo>
                  <a:pt x="18342" y="10921"/>
                </a:lnTo>
                <a:lnTo>
                  <a:pt x="18101" y="10800"/>
                </a:lnTo>
                <a:lnTo>
                  <a:pt x="17920" y="10740"/>
                </a:lnTo>
                <a:close/>
                <a:moveTo>
                  <a:pt x="23230" y="10740"/>
                </a:moveTo>
                <a:lnTo>
                  <a:pt x="23049" y="10800"/>
                </a:lnTo>
                <a:lnTo>
                  <a:pt x="22807" y="10921"/>
                </a:lnTo>
                <a:lnTo>
                  <a:pt x="22626" y="11042"/>
                </a:lnTo>
                <a:lnTo>
                  <a:pt x="22506" y="11223"/>
                </a:lnTo>
                <a:lnTo>
                  <a:pt x="22385" y="11464"/>
                </a:lnTo>
                <a:lnTo>
                  <a:pt x="22325" y="11645"/>
                </a:lnTo>
                <a:lnTo>
                  <a:pt x="22325" y="11886"/>
                </a:lnTo>
                <a:lnTo>
                  <a:pt x="22325" y="12128"/>
                </a:lnTo>
                <a:lnTo>
                  <a:pt x="22385" y="12309"/>
                </a:lnTo>
                <a:lnTo>
                  <a:pt x="22506" y="12550"/>
                </a:lnTo>
                <a:lnTo>
                  <a:pt x="22626" y="12731"/>
                </a:lnTo>
                <a:lnTo>
                  <a:pt x="22807" y="12852"/>
                </a:lnTo>
                <a:lnTo>
                  <a:pt x="23049" y="12972"/>
                </a:lnTo>
                <a:lnTo>
                  <a:pt x="23230" y="13033"/>
                </a:lnTo>
                <a:lnTo>
                  <a:pt x="23712" y="13033"/>
                </a:lnTo>
                <a:lnTo>
                  <a:pt x="23893" y="12972"/>
                </a:lnTo>
                <a:lnTo>
                  <a:pt x="24135" y="12852"/>
                </a:lnTo>
                <a:lnTo>
                  <a:pt x="24316" y="12731"/>
                </a:lnTo>
                <a:lnTo>
                  <a:pt x="24436" y="12550"/>
                </a:lnTo>
                <a:lnTo>
                  <a:pt x="24557" y="12309"/>
                </a:lnTo>
                <a:lnTo>
                  <a:pt x="24617" y="12128"/>
                </a:lnTo>
                <a:lnTo>
                  <a:pt x="24617" y="11886"/>
                </a:lnTo>
                <a:lnTo>
                  <a:pt x="24617" y="11645"/>
                </a:lnTo>
                <a:lnTo>
                  <a:pt x="24557" y="11464"/>
                </a:lnTo>
                <a:lnTo>
                  <a:pt x="24436" y="11223"/>
                </a:lnTo>
                <a:lnTo>
                  <a:pt x="24316" y="11042"/>
                </a:lnTo>
                <a:lnTo>
                  <a:pt x="24135" y="10921"/>
                </a:lnTo>
                <a:lnTo>
                  <a:pt x="23893" y="10800"/>
                </a:lnTo>
                <a:lnTo>
                  <a:pt x="23712" y="10740"/>
                </a:lnTo>
                <a:close/>
                <a:moveTo>
                  <a:pt x="29022" y="10740"/>
                </a:moveTo>
                <a:lnTo>
                  <a:pt x="28841" y="10800"/>
                </a:lnTo>
                <a:lnTo>
                  <a:pt x="28599" y="10921"/>
                </a:lnTo>
                <a:lnTo>
                  <a:pt x="28418" y="11042"/>
                </a:lnTo>
                <a:lnTo>
                  <a:pt x="28298" y="11223"/>
                </a:lnTo>
                <a:lnTo>
                  <a:pt x="28177" y="11464"/>
                </a:lnTo>
                <a:lnTo>
                  <a:pt x="28117" y="11645"/>
                </a:lnTo>
                <a:lnTo>
                  <a:pt x="28117" y="11886"/>
                </a:lnTo>
                <a:lnTo>
                  <a:pt x="28117" y="12128"/>
                </a:lnTo>
                <a:lnTo>
                  <a:pt x="28177" y="12309"/>
                </a:lnTo>
                <a:lnTo>
                  <a:pt x="28298" y="12550"/>
                </a:lnTo>
                <a:lnTo>
                  <a:pt x="28418" y="12731"/>
                </a:lnTo>
                <a:lnTo>
                  <a:pt x="28599" y="12852"/>
                </a:lnTo>
                <a:lnTo>
                  <a:pt x="28841" y="12972"/>
                </a:lnTo>
                <a:lnTo>
                  <a:pt x="29022" y="13033"/>
                </a:lnTo>
                <a:lnTo>
                  <a:pt x="29505" y="13033"/>
                </a:lnTo>
                <a:lnTo>
                  <a:pt x="29686" y="12972"/>
                </a:lnTo>
                <a:lnTo>
                  <a:pt x="29927" y="12852"/>
                </a:lnTo>
                <a:lnTo>
                  <a:pt x="30108" y="12731"/>
                </a:lnTo>
                <a:lnTo>
                  <a:pt x="30229" y="12550"/>
                </a:lnTo>
                <a:lnTo>
                  <a:pt x="30349" y="12309"/>
                </a:lnTo>
                <a:lnTo>
                  <a:pt x="30410" y="12128"/>
                </a:lnTo>
                <a:lnTo>
                  <a:pt x="30410" y="11886"/>
                </a:lnTo>
                <a:lnTo>
                  <a:pt x="30410" y="11645"/>
                </a:lnTo>
                <a:lnTo>
                  <a:pt x="30349" y="11464"/>
                </a:lnTo>
                <a:lnTo>
                  <a:pt x="30229" y="11223"/>
                </a:lnTo>
                <a:lnTo>
                  <a:pt x="30108" y="11042"/>
                </a:lnTo>
                <a:lnTo>
                  <a:pt x="29927" y="10921"/>
                </a:lnTo>
                <a:lnTo>
                  <a:pt x="29686" y="10800"/>
                </a:lnTo>
                <a:lnTo>
                  <a:pt x="29505" y="10740"/>
                </a:lnTo>
                <a:close/>
                <a:moveTo>
                  <a:pt x="34814" y="10740"/>
                </a:moveTo>
                <a:lnTo>
                  <a:pt x="34633" y="10800"/>
                </a:lnTo>
                <a:lnTo>
                  <a:pt x="34392" y="10921"/>
                </a:lnTo>
                <a:lnTo>
                  <a:pt x="34211" y="11042"/>
                </a:lnTo>
                <a:lnTo>
                  <a:pt x="34090" y="11223"/>
                </a:lnTo>
                <a:lnTo>
                  <a:pt x="33969" y="11464"/>
                </a:lnTo>
                <a:lnTo>
                  <a:pt x="33909" y="11645"/>
                </a:lnTo>
                <a:lnTo>
                  <a:pt x="33909" y="11886"/>
                </a:lnTo>
                <a:lnTo>
                  <a:pt x="33909" y="12128"/>
                </a:lnTo>
                <a:lnTo>
                  <a:pt x="33969" y="12309"/>
                </a:lnTo>
                <a:lnTo>
                  <a:pt x="34090" y="12550"/>
                </a:lnTo>
                <a:lnTo>
                  <a:pt x="34211" y="12731"/>
                </a:lnTo>
                <a:lnTo>
                  <a:pt x="34392" y="12852"/>
                </a:lnTo>
                <a:lnTo>
                  <a:pt x="34633" y="12972"/>
                </a:lnTo>
                <a:lnTo>
                  <a:pt x="34814" y="13033"/>
                </a:lnTo>
                <a:lnTo>
                  <a:pt x="35297" y="13033"/>
                </a:lnTo>
                <a:lnTo>
                  <a:pt x="35478" y="12972"/>
                </a:lnTo>
                <a:lnTo>
                  <a:pt x="35719" y="12852"/>
                </a:lnTo>
                <a:lnTo>
                  <a:pt x="35900" y="12731"/>
                </a:lnTo>
                <a:lnTo>
                  <a:pt x="36021" y="12550"/>
                </a:lnTo>
                <a:lnTo>
                  <a:pt x="36141" y="12309"/>
                </a:lnTo>
                <a:lnTo>
                  <a:pt x="36202" y="12128"/>
                </a:lnTo>
                <a:lnTo>
                  <a:pt x="36202" y="11886"/>
                </a:lnTo>
                <a:lnTo>
                  <a:pt x="36202" y="11645"/>
                </a:lnTo>
                <a:lnTo>
                  <a:pt x="36141" y="11464"/>
                </a:lnTo>
                <a:lnTo>
                  <a:pt x="36021" y="11223"/>
                </a:lnTo>
                <a:lnTo>
                  <a:pt x="35900" y="11042"/>
                </a:lnTo>
                <a:lnTo>
                  <a:pt x="35719" y="10921"/>
                </a:lnTo>
                <a:lnTo>
                  <a:pt x="35478" y="10800"/>
                </a:lnTo>
                <a:lnTo>
                  <a:pt x="35297" y="10740"/>
                </a:lnTo>
                <a:close/>
                <a:moveTo>
                  <a:pt x="40606" y="10740"/>
                </a:moveTo>
                <a:lnTo>
                  <a:pt x="40425" y="10800"/>
                </a:lnTo>
                <a:lnTo>
                  <a:pt x="40184" y="10921"/>
                </a:lnTo>
                <a:lnTo>
                  <a:pt x="40003" y="11042"/>
                </a:lnTo>
                <a:lnTo>
                  <a:pt x="39882" y="11223"/>
                </a:lnTo>
                <a:lnTo>
                  <a:pt x="39762" y="11464"/>
                </a:lnTo>
                <a:lnTo>
                  <a:pt x="39701" y="11645"/>
                </a:lnTo>
                <a:lnTo>
                  <a:pt x="39701" y="11886"/>
                </a:lnTo>
                <a:lnTo>
                  <a:pt x="39701" y="12128"/>
                </a:lnTo>
                <a:lnTo>
                  <a:pt x="39762" y="12309"/>
                </a:lnTo>
                <a:lnTo>
                  <a:pt x="39882" y="12550"/>
                </a:lnTo>
                <a:lnTo>
                  <a:pt x="40003" y="12731"/>
                </a:lnTo>
                <a:lnTo>
                  <a:pt x="40184" y="12852"/>
                </a:lnTo>
                <a:lnTo>
                  <a:pt x="40425" y="12972"/>
                </a:lnTo>
                <a:lnTo>
                  <a:pt x="40606" y="13033"/>
                </a:lnTo>
                <a:lnTo>
                  <a:pt x="41089" y="13033"/>
                </a:lnTo>
                <a:lnTo>
                  <a:pt x="41270" y="12972"/>
                </a:lnTo>
                <a:lnTo>
                  <a:pt x="41511" y="12852"/>
                </a:lnTo>
                <a:lnTo>
                  <a:pt x="41692" y="12731"/>
                </a:lnTo>
                <a:lnTo>
                  <a:pt x="41813" y="12550"/>
                </a:lnTo>
                <a:lnTo>
                  <a:pt x="41934" y="12309"/>
                </a:lnTo>
                <a:lnTo>
                  <a:pt x="41994" y="12128"/>
                </a:lnTo>
                <a:lnTo>
                  <a:pt x="41994" y="11886"/>
                </a:lnTo>
                <a:lnTo>
                  <a:pt x="41994" y="11645"/>
                </a:lnTo>
                <a:lnTo>
                  <a:pt x="41934" y="11464"/>
                </a:lnTo>
                <a:lnTo>
                  <a:pt x="41813" y="11223"/>
                </a:lnTo>
                <a:lnTo>
                  <a:pt x="41692" y="11042"/>
                </a:lnTo>
                <a:lnTo>
                  <a:pt x="41511" y="10921"/>
                </a:lnTo>
                <a:lnTo>
                  <a:pt x="41270" y="10800"/>
                </a:lnTo>
                <a:lnTo>
                  <a:pt x="41089" y="10740"/>
                </a:lnTo>
                <a:close/>
                <a:moveTo>
                  <a:pt x="46399" y="10740"/>
                </a:moveTo>
                <a:lnTo>
                  <a:pt x="46218" y="10800"/>
                </a:lnTo>
                <a:lnTo>
                  <a:pt x="45976" y="10921"/>
                </a:lnTo>
                <a:lnTo>
                  <a:pt x="45795" y="11042"/>
                </a:lnTo>
                <a:lnTo>
                  <a:pt x="45674" y="11223"/>
                </a:lnTo>
                <a:lnTo>
                  <a:pt x="45554" y="11464"/>
                </a:lnTo>
                <a:lnTo>
                  <a:pt x="45493" y="11645"/>
                </a:lnTo>
                <a:lnTo>
                  <a:pt x="45493" y="11886"/>
                </a:lnTo>
                <a:lnTo>
                  <a:pt x="45493" y="12128"/>
                </a:lnTo>
                <a:lnTo>
                  <a:pt x="45554" y="12309"/>
                </a:lnTo>
                <a:lnTo>
                  <a:pt x="45674" y="12550"/>
                </a:lnTo>
                <a:lnTo>
                  <a:pt x="45795" y="12731"/>
                </a:lnTo>
                <a:lnTo>
                  <a:pt x="45976" y="12852"/>
                </a:lnTo>
                <a:lnTo>
                  <a:pt x="46218" y="12972"/>
                </a:lnTo>
                <a:lnTo>
                  <a:pt x="46399" y="13033"/>
                </a:lnTo>
                <a:lnTo>
                  <a:pt x="46881" y="13033"/>
                </a:lnTo>
                <a:lnTo>
                  <a:pt x="47062" y="12972"/>
                </a:lnTo>
                <a:lnTo>
                  <a:pt x="47304" y="12852"/>
                </a:lnTo>
                <a:lnTo>
                  <a:pt x="47485" y="12731"/>
                </a:lnTo>
                <a:lnTo>
                  <a:pt x="47605" y="12550"/>
                </a:lnTo>
                <a:lnTo>
                  <a:pt x="47726" y="12309"/>
                </a:lnTo>
                <a:lnTo>
                  <a:pt x="47786" y="12128"/>
                </a:lnTo>
                <a:lnTo>
                  <a:pt x="47786" y="11886"/>
                </a:lnTo>
                <a:lnTo>
                  <a:pt x="47786" y="11645"/>
                </a:lnTo>
                <a:lnTo>
                  <a:pt x="47726" y="11464"/>
                </a:lnTo>
                <a:lnTo>
                  <a:pt x="47605" y="11223"/>
                </a:lnTo>
                <a:lnTo>
                  <a:pt x="47485" y="11042"/>
                </a:lnTo>
                <a:lnTo>
                  <a:pt x="47304" y="10921"/>
                </a:lnTo>
                <a:lnTo>
                  <a:pt x="47062" y="10800"/>
                </a:lnTo>
                <a:lnTo>
                  <a:pt x="46881" y="10740"/>
                </a:lnTo>
                <a:close/>
                <a:moveTo>
                  <a:pt x="52191" y="10740"/>
                </a:moveTo>
                <a:lnTo>
                  <a:pt x="52010" y="10800"/>
                </a:lnTo>
                <a:lnTo>
                  <a:pt x="51768" y="10921"/>
                </a:lnTo>
                <a:lnTo>
                  <a:pt x="51587" y="11042"/>
                </a:lnTo>
                <a:lnTo>
                  <a:pt x="51467" y="11223"/>
                </a:lnTo>
                <a:lnTo>
                  <a:pt x="51346" y="11464"/>
                </a:lnTo>
                <a:lnTo>
                  <a:pt x="51286" y="11645"/>
                </a:lnTo>
                <a:lnTo>
                  <a:pt x="51286" y="11886"/>
                </a:lnTo>
                <a:lnTo>
                  <a:pt x="51286" y="12128"/>
                </a:lnTo>
                <a:lnTo>
                  <a:pt x="51346" y="12309"/>
                </a:lnTo>
                <a:lnTo>
                  <a:pt x="51467" y="12550"/>
                </a:lnTo>
                <a:lnTo>
                  <a:pt x="51587" y="12731"/>
                </a:lnTo>
                <a:lnTo>
                  <a:pt x="51768" y="12852"/>
                </a:lnTo>
                <a:lnTo>
                  <a:pt x="52010" y="12972"/>
                </a:lnTo>
                <a:lnTo>
                  <a:pt x="52191" y="13033"/>
                </a:lnTo>
                <a:lnTo>
                  <a:pt x="52673" y="13033"/>
                </a:lnTo>
                <a:lnTo>
                  <a:pt x="52854" y="12972"/>
                </a:lnTo>
                <a:lnTo>
                  <a:pt x="53096" y="12852"/>
                </a:lnTo>
                <a:lnTo>
                  <a:pt x="53277" y="12731"/>
                </a:lnTo>
                <a:lnTo>
                  <a:pt x="53397" y="12550"/>
                </a:lnTo>
                <a:lnTo>
                  <a:pt x="53518" y="12309"/>
                </a:lnTo>
                <a:lnTo>
                  <a:pt x="53578" y="12128"/>
                </a:lnTo>
                <a:lnTo>
                  <a:pt x="53578" y="11886"/>
                </a:lnTo>
                <a:lnTo>
                  <a:pt x="53578" y="11645"/>
                </a:lnTo>
                <a:lnTo>
                  <a:pt x="53518" y="11464"/>
                </a:lnTo>
                <a:lnTo>
                  <a:pt x="53397" y="11223"/>
                </a:lnTo>
                <a:lnTo>
                  <a:pt x="53277" y="11042"/>
                </a:lnTo>
                <a:lnTo>
                  <a:pt x="53096" y="10921"/>
                </a:lnTo>
                <a:lnTo>
                  <a:pt x="52854" y="10800"/>
                </a:lnTo>
                <a:lnTo>
                  <a:pt x="52673" y="10740"/>
                </a:lnTo>
                <a:close/>
                <a:moveTo>
                  <a:pt x="57983" y="10740"/>
                </a:moveTo>
                <a:lnTo>
                  <a:pt x="57802" y="10800"/>
                </a:lnTo>
                <a:lnTo>
                  <a:pt x="57561" y="10921"/>
                </a:lnTo>
                <a:lnTo>
                  <a:pt x="57380" y="11042"/>
                </a:lnTo>
                <a:lnTo>
                  <a:pt x="57259" y="11223"/>
                </a:lnTo>
                <a:lnTo>
                  <a:pt x="57138" y="11464"/>
                </a:lnTo>
                <a:lnTo>
                  <a:pt x="57078" y="11645"/>
                </a:lnTo>
                <a:lnTo>
                  <a:pt x="57078" y="11886"/>
                </a:lnTo>
                <a:lnTo>
                  <a:pt x="57078" y="12128"/>
                </a:lnTo>
                <a:lnTo>
                  <a:pt x="57138" y="12309"/>
                </a:lnTo>
                <a:lnTo>
                  <a:pt x="57259" y="12550"/>
                </a:lnTo>
                <a:lnTo>
                  <a:pt x="57380" y="12731"/>
                </a:lnTo>
                <a:lnTo>
                  <a:pt x="57561" y="12852"/>
                </a:lnTo>
                <a:lnTo>
                  <a:pt x="57802" y="12972"/>
                </a:lnTo>
                <a:lnTo>
                  <a:pt x="57983" y="13033"/>
                </a:lnTo>
                <a:lnTo>
                  <a:pt x="58466" y="13033"/>
                </a:lnTo>
                <a:lnTo>
                  <a:pt x="58647" y="12972"/>
                </a:lnTo>
                <a:lnTo>
                  <a:pt x="58888" y="12852"/>
                </a:lnTo>
                <a:lnTo>
                  <a:pt x="59069" y="12731"/>
                </a:lnTo>
                <a:lnTo>
                  <a:pt x="59190" y="12550"/>
                </a:lnTo>
                <a:lnTo>
                  <a:pt x="59310" y="12309"/>
                </a:lnTo>
                <a:lnTo>
                  <a:pt x="59371" y="12128"/>
                </a:lnTo>
                <a:lnTo>
                  <a:pt x="59371" y="11886"/>
                </a:lnTo>
                <a:lnTo>
                  <a:pt x="59371" y="11645"/>
                </a:lnTo>
                <a:lnTo>
                  <a:pt x="59310" y="11464"/>
                </a:lnTo>
                <a:lnTo>
                  <a:pt x="59190" y="11223"/>
                </a:lnTo>
                <a:lnTo>
                  <a:pt x="59069" y="11042"/>
                </a:lnTo>
                <a:lnTo>
                  <a:pt x="58888" y="10921"/>
                </a:lnTo>
                <a:lnTo>
                  <a:pt x="58647" y="10800"/>
                </a:lnTo>
                <a:lnTo>
                  <a:pt x="58466" y="10740"/>
                </a:lnTo>
                <a:close/>
                <a:moveTo>
                  <a:pt x="63775" y="10740"/>
                </a:moveTo>
                <a:lnTo>
                  <a:pt x="63594" y="10800"/>
                </a:lnTo>
                <a:lnTo>
                  <a:pt x="63353" y="10921"/>
                </a:lnTo>
                <a:lnTo>
                  <a:pt x="63172" y="11042"/>
                </a:lnTo>
                <a:lnTo>
                  <a:pt x="63051" y="11223"/>
                </a:lnTo>
                <a:lnTo>
                  <a:pt x="62931" y="11464"/>
                </a:lnTo>
                <a:lnTo>
                  <a:pt x="62870" y="11645"/>
                </a:lnTo>
                <a:lnTo>
                  <a:pt x="62870" y="11886"/>
                </a:lnTo>
                <a:lnTo>
                  <a:pt x="62870" y="12128"/>
                </a:lnTo>
                <a:lnTo>
                  <a:pt x="62931" y="12309"/>
                </a:lnTo>
                <a:lnTo>
                  <a:pt x="63051" y="12550"/>
                </a:lnTo>
                <a:lnTo>
                  <a:pt x="63172" y="12731"/>
                </a:lnTo>
                <a:lnTo>
                  <a:pt x="63353" y="12852"/>
                </a:lnTo>
                <a:lnTo>
                  <a:pt x="63594" y="12972"/>
                </a:lnTo>
                <a:lnTo>
                  <a:pt x="63775" y="13033"/>
                </a:lnTo>
                <a:lnTo>
                  <a:pt x="64258" y="13033"/>
                </a:lnTo>
                <a:lnTo>
                  <a:pt x="64439" y="12972"/>
                </a:lnTo>
                <a:lnTo>
                  <a:pt x="64680" y="12852"/>
                </a:lnTo>
                <a:lnTo>
                  <a:pt x="64861" y="12731"/>
                </a:lnTo>
                <a:lnTo>
                  <a:pt x="64982" y="12550"/>
                </a:lnTo>
                <a:lnTo>
                  <a:pt x="65103" y="12309"/>
                </a:lnTo>
                <a:lnTo>
                  <a:pt x="65163" y="12128"/>
                </a:lnTo>
                <a:lnTo>
                  <a:pt x="65163" y="11886"/>
                </a:lnTo>
                <a:lnTo>
                  <a:pt x="65163" y="11705"/>
                </a:lnTo>
                <a:lnTo>
                  <a:pt x="65103" y="11464"/>
                </a:lnTo>
                <a:lnTo>
                  <a:pt x="64922" y="11162"/>
                </a:lnTo>
                <a:lnTo>
                  <a:pt x="64741" y="10981"/>
                </a:lnTo>
                <a:lnTo>
                  <a:pt x="64439" y="10800"/>
                </a:lnTo>
                <a:lnTo>
                  <a:pt x="64198" y="10740"/>
                </a:lnTo>
                <a:close/>
                <a:moveTo>
                  <a:pt x="8689" y="13636"/>
                </a:moveTo>
                <a:lnTo>
                  <a:pt x="7844" y="14783"/>
                </a:lnTo>
                <a:lnTo>
                  <a:pt x="7844" y="15024"/>
                </a:lnTo>
                <a:lnTo>
                  <a:pt x="7904" y="15205"/>
                </a:lnTo>
                <a:lnTo>
                  <a:pt x="8025" y="15446"/>
                </a:lnTo>
                <a:lnTo>
                  <a:pt x="8146" y="15627"/>
                </a:lnTo>
                <a:lnTo>
                  <a:pt x="8327" y="15748"/>
                </a:lnTo>
                <a:lnTo>
                  <a:pt x="8568" y="15869"/>
                </a:lnTo>
                <a:lnTo>
                  <a:pt x="8749" y="15929"/>
                </a:lnTo>
                <a:lnTo>
                  <a:pt x="9232" y="15929"/>
                </a:lnTo>
                <a:lnTo>
                  <a:pt x="9413" y="15869"/>
                </a:lnTo>
                <a:lnTo>
                  <a:pt x="9654" y="15748"/>
                </a:lnTo>
                <a:lnTo>
                  <a:pt x="9835" y="15627"/>
                </a:lnTo>
                <a:lnTo>
                  <a:pt x="9956" y="15446"/>
                </a:lnTo>
                <a:lnTo>
                  <a:pt x="10076" y="15205"/>
                </a:lnTo>
                <a:lnTo>
                  <a:pt x="10137" y="15024"/>
                </a:lnTo>
                <a:lnTo>
                  <a:pt x="10137" y="14783"/>
                </a:lnTo>
                <a:lnTo>
                  <a:pt x="10076" y="14420"/>
                </a:lnTo>
                <a:lnTo>
                  <a:pt x="9956" y="14119"/>
                </a:lnTo>
                <a:lnTo>
                  <a:pt x="9775" y="13938"/>
                </a:lnTo>
                <a:lnTo>
                  <a:pt x="9533" y="13757"/>
                </a:lnTo>
                <a:lnTo>
                  <a:pt x="9292" y="13636"/>
                </a:lnTo>
                <a:close/>
                <a:moveTo>
                  <a:pt x="14481" y="13636"/>
                </a:moveTo>
                <a:lnTo>
                  <a:pt x="14240" y="13757"/>
                </a:lnTo>
                <a:lnTo>
                  <a:pt x="13998" y="13938"/>
                </a:lnTo>
                <a:lnTo>
                  <a:pt x="13817" y="14119"/>
                </a:lnTo>
                <a:lnTo>
                  <a:pt x="13697" y="14420"/>
                </a:lnTo>
                <a:lnTo>
                  <a:pt x="13636" y="14783"/>
                </a:lnTo>
                <a:lnTo>
                  <a:pt x="13636" y="15024"/>
                </a:lnTo>
                <a:lnTo>
                  <a:pt x="13697" y="15205"/>
                </a:lnTo>
                <a:lnTo>
                  <a:pt x="13817" y="15446"/>
                </a:lnTo>
                <a:lnTo>
                  <a:pt x="13938" y="15627"/>
                </a:lnTo>
                <a:lnTo>
                  <a:pt x="14119" y="15748"/>
                </a:lnTo>
                <a:lnTo>
                  <a:pt x="14360" y="15869"/>
                </a:lnTo>
                <a:lnTo>
                  <a:pt x="14541" y="15929"/>
                </a:lnTo>
                <a:lnTo>
                  <a:pt x="15024" y="15929"/>
                </a:lnTo>
                <a:lnTo>
                  <a:pt x="15205" y="15869"/>
                </a:lnTo>
                <a:lnTo>
                  <a:pt x="15446" y="15748"/>
                </a:lnTo>
                <a:lnTo>
                  <a:pt x="15627" y="15627"/>
                </a:lnTo>
                <a:lnTo>
                  <a:pt x="15748" y="15446"/>
                </a:lnTo>
                <a:lnTo>
                  <a:pt x="15869" y="15205"/>
                </a:lnTo>
                <a:lnTo>
                  <a:pt x="15929" y="15024"/>
                </a:lnTo>
                <a:lnTo>
                  <a:pt x="15929" y="14783"/>
                </a:lnTo>
                <a:lnTo>
                  <a:pt x="15869" y="14420"/>
                </a:lnTo>
                <a:lnTo>
                  <a:pt x="15748" y="14119"/>
                </a:lnTo>
                <a:lnTo>
                  <a:pt x="15567" y="13938"/>
                </a:lnTo>
                <a:lnTo>
                  <a:pt x="15326" y="13757"/>
                </a:lnTo>
                <a:lnTo>
                  <a:pt x="15084" y="13636"/>
                </a:lnTo>
                <a:close/>
                <a:moveTo>
                  <a:pt x="20273" y="13636"/>
                </a:moveTo>
                <a:lnTo>
                  <a:pt x="20032" y="13757"/>
                </a:lnTo>
                <a:lnTo>
                  <a:pt x="19790" y="13938"/>
                </a:lnTo>
                <a:lnTo>
                  <a:pt x="19609" y="14119"/>
                </a:lnTo>
                <a:lnTo>
                  <a:pt x="19489" y="14420"/>
                </a:lnTo>
                <a:lnTo>
                  <a:pt x="19428" y="14783"/>
                </a:lnTo>
                <a:lnTo>
                  <a:pt x="19428" y="15024"/>
                </a:lnTo>
                <a:lnTo>
                  <a:pt x="19489" y="15205"/>
                </a:lnTo>
                <a:lnTo>
                  <a:pt x="19609" y="15446"/>
                </a:lnTo>
                <a:lnTo>
                  <a:pt x="19730" y="15627"/>
                </a:lnTo>
                <a:lnTo>
                  <a:pt x="19911" y="15748"/>
                </a:lnTo>
                <a:lnTo>
                  <a:pt x="20152" y="15869"/>
                </a:lnTo>
                <a:lnTo>
                  <a:pt x="20333" y="15929"/>
                </a:lnTo>
                <a:lnTo>
                  <a:pt x="20816" y="15929"/>
                </a:lnTo>
                <a:lnTo>
                  <a:pt x="20997" y="15869"/>
                </a:lnTo>
                <a:lnTo>
                  <a:pt x="21239" y="15748"/>
                </a:lnTo>
                <a:lnTo>
                  <a:pt x="21420" y="15627"/>
                </a:lnTo>
                <a:lnTo>
                  <a:pt x="21540" y="15446"/>
                </a:lnTo>
                <a:lnTo>
                  <a:pt x="21661" y="15205"/>
                </a:lnTo>
                <a:lnTo>
                  <a:pt x="21721" y="15024"/>
                </a:lnTo>
                <a:lnTo>
                  <a:pt x="21721" y="14783"/>
                </a:lnTo>
                <a:lnTo>
                  <a:pt x="21661" y="14420"/>
                </a:lnTo>
                <a:lnTo>
                  <a:pt x="21540" y="14119"/>
                </a:lnTo>
                <a:lnTo>
                  <a:pt x="21359" y="13938"/>
                </a:lnTo>
                <a:lnTo>
                  <a:pt x="21118" y="13757"/>
                </a:lnTo>
                <a:lnTo>
                  <a:pt x="20876" y="13636"/>
                </a:lnTo>
                <a:close/>
                <a:moveTo>
                  <a:pt x="26065" y="13636"/>
                </a:moveTo>
                <a:lnTo>
                  <a:pt x="25824" y="13757"/>
                </a:lnTo>
                <a:lnTo>
                  <a:pt x="25583" y="13938"/>
                </a:lnTo>
                <a:lnTo>
                  <a:pt x="25402" y="14119"/>
                </a:lnTo>
                <a:lnTo>
                  <a:pt x="25281" y="14420"/>
                </a:lnTo>
                <a:lnTo>
                  <a:pt x="25221" y="14783"/>
                </a:lnTo>
                <a:lnTo>
                  <a:pt x="25221" y="15024"/>
                </a:lnTo>
                <a:lnTo>
                  <a:pt x="25281" y="15205"/>
                </a:lnTo>
                <a:lnTo>
                  <a:pt x="25402" y="15446"/>
                </a:lnTo>
                <a:lnTo>
                  <a:pt x="25522" y="15627"/>
                </a:lnTo>
                <a:lnTo>
                  <a:pt x="25703" y="15748"/>
                </a:lnTo>
                <a:lnTo>
                  <a:pt x="25945" y="15869"/>
                </a:lnTo>
                <a:lnTo>
                  <a:pt x="26126" y="15929"/>
                </a:lnTo>
                <a:lnTo>
                  <a:pt x="26608" y="15929"/>
                </a:lnTo>
                <a:lnTo>
                  <a:pt x="26789" y="15869"/>
                </a:lnTo>
                <a:lnTo>
                  <a:pt x="27031" y="15748"/>
                </a:lnTo>
                <a:lnTo>
                  <a:pt x="27212" y="15627"/>
                </a:lnTo>
                <a:lnTo>
                  <a:pt x="27332" y="15446"/>
                </a:lnTo>
                <a:lnTo>
                  <a:pt x="27453" y="15205"/>
                </a:lnTo>
                <a:lnTo>
                  <a:pt x="27513" y="15024"/>
                </a:lnTo>
                <a:lnTo>
                  <a:pt x="27513" y="14783"/>
                </a:lnTo>
                <a:lnTo>
                  <a:pt x="27453" y="14420"/>
                </a:lnTo>
                <a:lnTo>
                  <a:pt x="27332" y="14119"/>
                </a:lnTo>
                <a:lnTo>
                  <a:pt x="27151" y="13938"/>
                </a:lnTo>
                <a:lnTo>
                  <a:pt x="26910" y="13757"/>
                </a:lnTo>
                <a:lnTo>
                  <a:pt x="26669" y="13636"/>
                </a:lnTo>
                <a:close/>
                <a:moveTo>
                  <a:pt x="31858" y="13636"/>
                </a:moveTo>
                <a:lnTo>
                  <a:pt x="31616" y="13757"/>
                </a:lnTo>
                <a:lnTo>
                  <a:pt x="31375" y="13938"/>
                </a:lnTo>
                <a:lnTo>
                  <a:pt x="31194" y="14119"/>
                </a:lnTo>
                <a:lnTo>
                  <a:pt x="31073" y="14420"/>
                </a:lnTo>
                <a:lnTo>
                  <a:pt x="31013" y="14783"/>
                </a:lnTo>
                <a:lnTo>
                  <a:pt x="31013" y="15024"/>
                </a:lnTo>
                <a:lnTo>
                  <a:pt x="31073" y="15205"/>
                </a:lnTo>
                <a:lnTo>
                  <a:pt x="31194" y="15446"/>
                </a:lnTo>
                <a:lnTo>
                  <a:pt x="31315" y="15627"/>
                </a:lnTo>
                <a:lnTo>
                  <a:pt x="31496" y="15748"/>
                </a:lnTo>
                <a:lnTo>
                  <a:pt x="31737" y="15869"/>
                </a:lnTo>
                <a:lnTo>
                  <a:pt x="31918" y="15929"/>
                </a:lnTo>
                <a:lnTo>
                  <a:pt x="32401" y="15929"/>
                </a:lnTo>
                <a:lnTo>
                  <a:pt x="32582" y="15869"/>
                </a:lnTo>
                <a:lnTo>
                  <a:pt x="32823" y="15748"/>
                </a:lnTo>
                <a:lnTo>
                  <a:pt x="33004" y="15627"/>
                </a:lnTo>
                <a:lnTo>
                  <a:pt x="33125" y="15446"/>
                </a:lnTo>
                <a:lnTo>
                  <a:pt x="33245" y="15205"/>
                </a:lnTo>
                <a:lnTo>
                  <a:pt x="33306" y="15024"/>
                </a:lnTo>
                <a:lnTo>
                  <a:pt x="33306" y="14783"/>
                </a:lnTo>
                <a:lnTo>
                  <a:pt x="33245" y="14420"/>
                </a:lnTo>
                <a:lnTo>
                  <a:pt x="33125" y="14119"/>
                </a:lnTo>
                <a:lnTo>
                  <a:pt x="32944" y="13938"/>
                </a:lnTo>
                <a:lnTo>
                  <a:pt x="32702" y="13757"/>
                </a:lnTo>
                <a:lnTo>
                  <a:pt x="32461" y="13636"/>
                </a:lnTo>
                <a:close/>
                <a:moveTo>
                  <a:pt x="37650" y="13636"/>
                </a:moveTo>
                <a:lnTo>
                  <a:pt x="37408" y="13757"/>
                </a:lnTo>
                <a:lnTo>
                  <a:pt x="37167" y="13938"/>
                </a:lnTo>
                <a:lnTo>
                  <a:pt x="36986" y="14119"/>
                </a:lnTo>
                <a:lnTo>
                  <a:pt x="36865" y="14420"/>
                </a:lnTo>
                <a:lnTo>
                  <a:pt x="36805" y="14783"/>
                </a:lnTo>
                <a:lnTo>
                  <a:pt x="36805" y="15024"/>
                </a:lnTo>
                <a:lnTo>
                  <a:pt x="36865" y="15205"/>
                </a:lnTo>
                <a:lnTo>
                  <a:pt x="36986" y="15446"/>
                </a:lnTo>
                <a:lnTo>
                  <a:pt x="37107" y="15627"/>
                </a:lnTo>
                <a:lnTo>
                  <a:pt x="37288" y="15748"/>
                </a:lnTo>
                <a:lnTo>
                  <a:pt x="37529" y="15869"/>
                </a:lnTo>
                <a:lnTo>
                  <a:pt x="37710" y="15929"/>
                </a:lnTo>
                <a:lnTo>
                  <a:pt x="38193" y="15929"/>
                </a:lnTo>
                <a:lnTo>
                  <a:pt x="38374" y="15869"/>
                </a:lnTo>
                <a:lnTo>
                  <a:pt x="38615" y="15748"/>
                </a:lnTo>
                <a:lnTo>
                  <a:pt x="38796" y="15627"/>
                </a:lnTo>
                <a:lnTo>
                  <a:pt x="38917" y="15446"/>
                </a:lnTo>
                <a:lnTo>
                  <a:pt x="39038" y="15205"/>
                </a:lnTo>
                <a:lnTo>
                  <a:pt x="39098" y="15024"/>
                </a:lnTo>
                <a:lnTo>
                  <a:pt x="39098" y="14783"/>
                </a:lnTo>
                <a:lnTo>
                  <a:pt x="39038" y="14420"/>
                </a:lnTo>
                <a:lnTo>
                  <a:pt x="38917" y="14119"/>
                </a:lnTo>
                <a:lnTo>
                  <a:pt x="38736" y="13938"/>
                </a:lnTo>
                <a:lnTo>
                  <a:pt x="38495" y="13757"/>
                </a:lnTo>
                <a:lnTo>
                  <a:pt x="38253" y="13636"/>
                </a:lnTo>
                <a:close/>
                <a:moveTo>
                  <a:pt x="43442" y="13636"/>
                </a:moveTo>
                <a:lnTo>
                  <a:pt x="43201" y="13757"/>
                </a:lnTo>
                <a:lnTo>
                  <a:pt x="42959" y="13938"/>
                </a:lnTo>
                <a:lnTo>
                  <a:pt x="42778" y="14119"/>
                </a:lnTo>
                <a:lnTo>
                  <a:pt x="42658" y="14420"/>
                </a:lnTo>
                <a:lnTo>
                  <a:pt x="42597" y="14783"/>
                </a:lnTo>
                <a:lnTo>
                  <a:pt x="42597" y="15024"/>
                </a:lnTo>
                <a:lnTo>
                  <a:pt x="42658" y="15205"/>
                </a:lnTo>
                <a:lnTo>
                  <a:pt x="42778" y="15446"/>
                </a:lnTo>
                <a:lnTo>
                  <a:pt x="42899" y="15627"/>
                </a:lnTo>
                <a:lnTo>
                  <a:pt x="43080" y="15748"/>
                </a:lnTo>
                <a:lnTo>
                  <a:pt x="43321" y="15869"/>
                </a:lnTo>
                <a:lnTo>
                  <a:pt x="43502" y="15929"/>
                </a:lnTo>
                <a:lnTo>
                  <a:pt x="43985" y="15929"/>
                </a:lnTo>
                <a:lnTo>
                  <a:pt x="44166" y="15869"/>
                </a:lnTo>
                <a:lnTo>
                  <a:pt x="44407" y="15748"/>
                </a:lnTo>
                <a:lnTo>
                  <a:pt x="44588" y="15627"/>
                </a:lnTo>
                <a:lnTo>
                  <a:pt x="44709" y="15446"/>
                </a:lnTo>
                <a:lnTo>
                  <a:pt x="44830" y="15205"/>
                </a:lnTo>
                <a:lnTo>
                  <a:pt x="44890" y="15024"/>
                </a:lnTo>
                <a:lnTo>
                  <a:pt x="44890" y="14783"/>
                </a:lnTo>
                <a:lnTo>
                  <a:pt x="44830" y="14420"/>
                </a:lnTo>
                <a:lnTo>
                  <a:pt x="44709" y="14119"/>
                </a:lnTo>
                <a:lnTo>
                  <a:pt x="44528" y="13938"/>
                </a:lnTo>
                <a:lnTo>
                  <a:pt x="44287" y="13757"/>
                </a:lnTo>
                <a:lnTo>
                  <a:pt x="44045" y="13636"/>
                </a:lnTo>
                <a:close/>
                <a:moveTo>
                  <a:pt x="49234" y="13636"/>
                </a:moveTo>
                <a:lnTo>
                  <a:pt x="48993" y="13757"/>
                </a:lnTo>
                <a:lnTo>
                  <a:pt x="48752" y="13938"/>
                </a:lnTo>
                <a:lnTo>
                  <a:pt x="48571" y="14119"/>
                </a:lnTo>
                <a:lnTo>
                  <a:pt x="48450" y="14420"/>
                </a:lnTo>
                <a:lnTo>
                  <a:pt x="48390" y="14783"/>
                </a:lnTo>
                <a:lnTo>
                  <a:pt x="48390" y="15024"/>
                </a:lnTo>
                <a:lnTo>
                  <a:pt x="48450" y="15205"/>
                </a:lnTo>
                <a:lnTo>
                  <a:pt x="48571" y="15446"/>
                </a:lnTo>
                <a:lnTo>
                  <a:pt x="48691" y="15627"/>
                </a:lnTo>
                <a:lnTo>
                  <a:pt x="48872" y="15748"/>
                </a:lnTo>
                <a:lnTo>
                  <a:pt x="49114" y="15869"/>
                </a:lnTo>
                <a:lnTo>
                  <a:pt x="49295" y="15929"/>
                </a:lnTo>
                <a:lnTo>
                  <a:pt x="49777" y="15929"/>
                </a:lnTo>
                <a:lnTo>
                  <a:pt x="49958" y="15869"/>
                </a:lnTo>
                <a:lnTo>
                  <a:pt x="50200" y="15748"/>
                </a:lnTo>
                <a:lnTo>
                  <a:pt x="50381" y="15627"/>
                </a:lnTo>
                <a:lnTo>
                  <a:pt x="50501" y="15446"/>
                </a:lnTo>
                <a:lnTo>
                  <a:pt x="50622" y="15205"/>
                </a:lnTo>
                <a:lnTo>
                  <a:pt x="50682" y="15024"/>
                </a:lnTo>
                <a:lnTo>
                  <a:pt x="50682" y="14783"/>
                </a:lnTo>
                <a:lnTo>
                  <a:pt x="50622" y="14420"/>
                </a:lnTo>
                <a:lnTo>
                  <a:pt x="50501" y="14119"/>
                </a:lnTo>
                <a:lnTo>
                  <a:pt x="50320" y="13938"/>
                </a:lnTo>
                <a:lnTo>
                  <a:pt x="50079" y="13757"/>
                </a:lnTo>
                <a:lnTo>
                  <a:pt x="49838" y="13636"/>
                </a:lnTo>
                <a:close/>
                <a:moveTo>
                  <a:pt x="55027" y="13636"/>
                </a:moveTo>
                <a:lnTo>
                  <a:pt x="54785" y="13757"/>
                </a:lnTo>
                <a:lnTo>
                  <a:pt x="54544" y="13938"/>
                </a:lnTo>
                <a:lnTo>
                  <a:pt x="54363" y="14119"/>
                </a:lnTo>
                <a:lnTo>
                  <a:pt x="54242" y="14420"/>
                </a:lnTo>
                <a:lnTo>
                  <a:pt x="54182" y="14783"/>
                </a:lnTo>
                <a:lnTo>
                  <a:pt x="54182" y="15024"/>
                </a:lnTo>
                <a:lnTo>
                  <a:pt x="54242" y="15205"/>
                </a:lnTo>
                <a:lnTo>
                  <a:pt x="54363" y="15446"/>
                </a:lnTo>
                <a:lnTo>
                  <a:pt x="54483" y="15627"/>
                </a:lnTo>
                <a:lnTo>
                  <a:pt x="54665" y="15748"/>
                </a:lnTo>
                <a:lnTo>
                  <a:pt x="54906" y="15869"/>
                </a:lnTo>
                <a:lnTo>
                  <a:pt x="55087" y="15929"/>
                </a:lnTo>
                <a:lnTo>
                  <a:pt x="55570" y="15929"/>
                </a:lnTo>
                <a:lnTo>
                  <a:pt x="55751" y="15869"/>
                </a:lnTo>
                <a:lnTo>
                  <a:pt x="55992" y="15748"/>
                </a:lnTo>
                <a:lnTo>
                  <a:pt x="56173" y="15627"/>
                </a:lnTo>
                <a:lnTo>
                  <a:pt x="56294" y="15446"/>
                </a:lnTo>
                <a:lnTo>
                  <a:pt x="56414" y="15205"/>
                </a:lnTo>
                <a:lnTo>
                  <a:pt x="56475" y="15024"/>
                </a:lnTo>
                <a:lnTo>
                  <a:pt x="56475" y="14783"/>
                </a:lnTo>
                <a:lnTo>
                  <a:pt x="56414" y="14420"/>
                </a:lnTo>
                <a:lnTo>
                  <a:pt x="56294" y="14119"/>
                </a:lnTo>
                <a:lnTo>
                  <a:pt x="56113" y="13938"/>
                </a:lnTo>
                <a:lnTo>
                  <a:pt x="55871" y="13757"/>
                </a:lnTo>
                <a:lnTo>
                  <a:pt x="55630" y="13636"/>
                </a:lnTo>
                <a:close/>
                <a:moveTo>
                  <a:pt x="60819" y="13636"/>
                </a:moveTo>
                <a:lnTo>
                  <a:pt x="60577" y="13757"/>
                </a:lnTo>
                <a:lnTo>
                  <a:pt x="60336" y="13938"/>
                </a:lnTo>
                <a:lnTo>
                  <a:pt x="60155" y="14119"/>
                </a:lnTo>
                <a:lnTo>
                  <a:pt x="60034" y="14420"/>
                </a:lnTo>
                <a:lnTo>
                  <a:pt x="59974" y="14783"/>
                </a:lnTo>
                <a:lnTo>
                  <a:pt x="59974" y="15024"/>
                </a:lnTo>
                <a:lnTo>
                  <a:pt x="60034" y="15205"/>
                </a:lnTo>
                <a:lnTo>
                  <a:pt x="60155" y="15446"/>
                </a:lnTo>
                <a:lnTo>
                  <a:pt x="60276" y="15627"/>
                </a:lnTo>
                <a:lnTo>
                  <a:pt x="60457" y="15748"/>
                </a:lnTo>
                <a:lnTo>
                  <a:pt x="60698" y="15869"/>
                </a:lnTo>
                <a:lnTo>
                  <a:pt x="60879" y="15929"/>
                </a:lnTo>
                <a:lnTo>
                  <a:pt x="61362" y="15929"/>
                </a:lnTo>
                <a:lnTo>
                  <a:pt x="61543" y="15869"/>
                </a:lnTo>
                <a:lnTo>
                  <a:pt x="61784" y="15748"/>
                </a:lnTo>
                <a:lnTo>
                  <a:pt x="61965" y="15627"/>
                </a:lnTo>
                <a:lnTo>
                  <a:pt x="62086" y="15446"/>
                </a:lnTo>
                <a:lnTo>
                  <a:pt x="62206" y="15205"/>
                </a:lnTo>
                <a:lnTo>
                  <a:pt x="62267" y="15024"/>
                </a:lnTo>
                <a:lnTo>
                  <a:pt x="62267" y="14783"/>
                </a:lnTo>
                <a:lnTo>
                  <a:pt x="62206" y="14420"/>
                </a:lnTo>
                <a:lnTo>
                  <a:pt x="62086" y="14119"/>
                </a:lnTo>
                <a:lnTo>
                  <a:pt x="61905" y="13938"/>
                </a:lnTo>
                <a:lnTo>
                  <a:pt x="61663" y="13757"/>
                </a:lnTo>
                <a:lnTo>
                  <a:pt x="61422" y="13636"/>
                </a:lnTo>
                <a:close/>
                <a:moveTo>
                  <a:pt x="66611" y="13636"/>
                </a:moveTo>
                <a:lnTo>
                  <a:pt x="66370" y="13757"/>
                </a:lnTo>
                <a:lnTo>
                  <a:pt x="66128" y="13938"/>
                </a:lnTo>
                <a:lnTo>
                  <a:pt x="65947" y="14119"/>
                </a:lnTo>
                <a:lnTo>
                  <a:pt x="65827" y="14420"/>
                </a:lnTo>
                <a:lnTo>
                  <a:pt x="65766" y="14783"/>
                </a:lnTo>
                <a:lnTo>
                  <a:pt x="65766" y="15024"/>
                </a:lnTo>
                <a:lnTo>
                  <a:pt x="65827" y="15205"/>
                </a:lnTo>
                <a:lnTo>
                  <a:pt x="65947" y="15446"/>
                </a:lnTo>
                <a:lnTo>
                  <a:pt x="66068" y="15627"/>
                </a:lnTo>
                <a:lnTo>
                  <a:pt x="66249" y="15748"/>
                </a:lnTo>
                <a:lnTo>
                  <a:pt x="66490" y="15869"/>
                </a:lnTo>
                <a:lnTo>
                  <a:pt x="66671" y="15929"/>
                </a:lnTo>
                <a:lnTo>
                  <a:pt x="67154" y="15929"/>
                </a:lnTo>
                <a:lnTo>
                  <a:pt x="67335" y="15869"/>
                </a:lnTo>
                <a:lnTo>
                  <a:pt x="67576" y="15748"/>
                </a:lnTo>
                <a:lnTo>
                  <a:pt x="67757" y="15627"/>
                </a:lnTo>
                <a:lnTo>
                  <a:pt x="67878" y="15446"/>
                </a:lnTo>
                <a:lnTo>
                  <a:pt x="67999" y="15205"/>
                </a:lnTo>
                <a:lnTo>
                  <a:pt x="68059" y="15024"/>
                </a:lnTo>
                <a:lnTo>
                  <a:pt x="68059" y="14783"/>
                </a:lnTo>
                <a:lnTo>
                  <a:pt x="67214" y="13636"/>
                </a:lnTo>
                <a:close/>
                <a:moveTo>
                  <a:pt x="6517" y="16593"/>
                </a:moveTo>
                <a:lnTo>
                  <a:pt x="5310" y="18523"/>
                </a:lnTo>
                <a:lnTo>
                  <a:pt x="5431" y="18644"/>
                </a:lnTo>
                <a:lnTo>
                  <a:pt x="5672" y="18765"/>
                </a:lnTo>
                <a:lnTo>
                  <a:pt x="5853" y="18825"/>
                </a:lnTo>
                <a:lnTo>
                  <a:pt x="6336" y="18825"/>
                </a:lnTo>
                <a:lnTo>
                  <a:pt x="6517" y="18765"/>
                </a:lnTo>
                <a:lnTo>
                  <a:pt x="6758" y="18644"/>
                </a:lnTo>
                <a:lnTo>
                  <a:pt x="6939" y="18523"/>
                </a:lnTo>
                <a:lnTo>
                  <a:pt x="7060" y="18342"/>
                </a:lnTo>
                <a:lnTo>
                  <a:pt x="7180" y="18101"/>
                </a:lnTo>
                <a:lnTo>
                  <a:pt x="7241" y="17920"/>
                </a:lnTo>
                <a:lnTo>
                  <a:pt x="7241" y="17679"/>
                </a:lnTo>
                <a:lnTo>
                  <a:pt x="7180" y="17317"/>
                </a:lnTo>
                <a:lnTo>
                  <a:pt x="7060" y="17015"/>
                </a:lnTo>
                <a:lnTo>
                  <a:pt x="6818" y="16774"/>
                </a:lnTo>
                <a:lnTo>
                  <a:pt x="6517" y="16593"/>
                </a:lnTo>
                <a:close/>
                <a:moveTo>
                  <a:pt x="11645" y="16532"/>
                </a:moveTo>
                <a:lnTo>
                  <a:pt x="11464" y="16593"/>
                </a:lnTo>
                <a:lnTo>
                  <a:pt x="11223" y="16713"/>
                </a:lnTo>
                <a:lnTo>
                  <a:pt x="11042" y="16834"/>
                </a:lnTo>
                <a:lnTo>
                  <a:pt x="10921" y="17015"/>
                </a:lnTo>
                <a:lnTo>
                  <a:pt x="10800" y="17256"/>
                </a:lnTo>
                <a:lnTo>
                  <a:pt x="10740" y="17437"/>
                </a:lnTo>
                <a:lnTo>
                  <a:pt x="10740" y="17679"/>
                </a:lnTo>
                <a:lnTo>
                  <a:pt x="10740" y="17920"/>
                </a:lnTo>
                <a:lnTo>
                  <a:pt x="10800" y="18101"/>
                </a:lnTo>
                <a:lnTo>
                  <a:pt x="10921" y="18342"/>
                </a:lnTo>
                <a:lnTo>
                  <a:pt x="11042" y="18523"/>
                </a:lnTo>
                <a:lnTo>
                  <a:pt x="11223" y="18644"/>
                </a:lnTo>
                <a:lnTo>
                  <a:pt x="11464" y="18765"/>
                </a:lnTo>
                <a:lnTo>
                  <a:pt x="11645" y="18825"/>
                </a:lnTo>
                <a:lnTo>
                  <a:pt x="12128" y="18825"/>
                </a:lnTo>
                <a:lnTo>
                  <a:pt x="12309" y="18765"/>
                </a:lnTo>
                <a:lnTo>
                  <a:pt x="12550" y="18644"/>
                </a:lnTo>
                <a:lnTo>
                  <a:pt x="12731" y="18523"/>
                </a:lnTo>
                <a:lnTo>
                  <a:pt x="12852" y="18342"/>
                </a:lnTo>
                <a:lnTo>
                  <a:pt x="12973" y="18101"/>
                </a:lnTo>
                <a:lnTo>
                  <a:pt x="13033" y="17920"/>
                </a:lnTo>
                <a:lnTo>
                  <a:pt x="13033" y="17679"/>
                </a:lnTo>
                <a:lnTo>
                  <a:pt x="13033" y="17437"/>
                </a:lnTo>
                <a:lnTo>
                  <a:pt x="12973" y="17256"/>
                </a:lnTo>
                <a:lnTo>
                  <a:pt x="12852" y="17015"/>
                </a:lnTo>
                <a:lnTo>
                  <a:pt x="12731" y="16834"/>
                </a:lnTo>
                <a:lnTo>
                  <a:pt x="12550" y="16713"/>
                </a:lnTo>
                <a:lnTo>
                  <a:pt x="12309" y="16593"/>
                </a:lnTo>
                <a:lnTo>
                  <a:pt x="12128" y="16532"/>
                </a:lnTo>
                <a:close/>
                <a:moveTo>
                  <a:pt x="17437" y="16532"/>
                </a:moveTo>
                <a:lnTo>
                  <a:pt x="17256" y="16593"/>
                </a:lnTo>
                <a:lnTo>
                  <a:pt x="17015" y="16713"/>
                </a:lnTo>
                <a:lnTo>
                  <a:pt x="16834" y="16834"/>
                </a:lnTo>
                <a:lnTo>
                  <a:pt x="16713" y="17015"/>
                </a:lnTo>
                <a:lnTo>
                  <a:pt x="16593" y="17256"/>
                </a:lnTo>
                <a:lnTo>
                  <a:pt x="16532" y="17437"/>
                </a:lnTo>
                <a:lnTo>
                  <a:pt x="16532" y="17679"/>
                </a:lnTo>
                <a:lnTo>
                  <a:pt x="16532" y="17920"/>
                </a:lnTo>
                <a:lnTo>
                  <a:pt x="16593" y="18101"/>
                </a:lnTo>
                <a:lnTo>
                  <a:pt x="16713" y="18342"/>
                </a:lnTo>
                <a:lnTo>
                  <a:pt x="16834" y="18523"/>
                </a:lnTo>
                <a:lnTo>
                  <a:pt x="17015" y="18644"/>
                </a:lnTo>
                <a:lnTo>
                  <a:pt x="17256" y="18765"/>
                </a:lnTo>
                <a:lnTo>
                  <a:pt x="17437" y="18825"/>
                </a:lnTo>
                <a:lnTo>
                  <a:pt x="17920" y="18825"/>
                </a:lnTo>
                <a:lnTo>
                  <a:pt x="18101" y="18765"/>
                </a:lnTo>
                <a:lnTo>
                  <a:pt x="18342" y="18644"/>
                </a:lnTo>
                <a:lnTo>
                  <a:pt x="18523" y="18523"/>
                </a:lnTo>
                <a:lnTo>
                  <a:pt x="18644" y="18342"/>
                </a:lnTo>
                <a:lnTo>
                  <a:pt x="18765" y="18101"/>
                </a:lnTo>
                <a:lnTo>
                  <a:pt x="18825" y="17920"/>
                </a:lnTo>
                <a:lnTo>
                  <a:pt x="18825" y="17679"/>
                </a:lnTo>
                <a:lnTo>
                  <a:pt x="18825" y="17437"/>
                </a:lnTo>
                <a:lnTo>
                  <a:pt x="18765" y="17256"/>
                </a:lnTo>
                <a:lnTo>
                  <a:pt x="18644" y="17015"/>
                </a:lnTo>
                <a:lnTo>
                  <a:pt x="18523" y="16834"/>
                </a:lnTo>
                <a:lnTo>
                  <a:pt x="18342" y="16713"/>
                </a:lnTo>
                <a:lnTo>
                  <a:pt x="18101" y="16593"/>
                </a:lnTo>
                <a:lnTo>
                  <a:pt x="17920" y="16532"/>
                </a:lnTo>
                <a:close/>
                <a:moveTo>
                  <a:pt x="23230" y="16532"/>
                </a:moveTo>
                <a:lnTo>
                  <a:pt x="23049" y="16593"/>
                </a:lnTo>
                <a:lnTo>
                  <a:pt x="22807" y="16713"/>
                </a:lnTo>
                <a:lnTo>
                  <a:pt x="22626" y="16834"/>
                </a:lnTo>
                <a:lnTo>
                  <a:pt x="22506" y="17015"/>
                </a:lnTo>
                <a:lnTo>
                  <a:pt x="22385" y="17256"/>
                </a:lnTo>
                <a:lnTo>
                  <a:pt x="22325" y="17437"/>
                </a:lnTo>
                <a:lnTo>
                  <a:pt x="22325" y="17679"/>
                </a:lnTo>
                <a:lnTo>
                  <a:pt x="22325" y="17920"/>
                </a:lnTo>
                <a:lnTo>
                  <a:pt x="22385" y="18101"/>
                </a:lnTo>
                <a:lnTo>
                  <a:pt x="22506" y="18342"/>
                </a:lnTo>
                <a:lnTo>
                  <a:pt x="22626" y="18523"/>
                </a:lnTo>
                <a:lnTo>
                  <a:pt x="22807" y="18644"/>
                </a:lnTo>
                <a:lnTo>
                  <a:pt x="23049" y="18765"/>
                </a:lnTo>
                <a:lnTo>
                  <a:pt x="23230" y="18825"/>
                </a:lnTo>
                <a:lnTo>
                  <a:pt x="23712" y="18825"/>
                </a:lnTo>
                <a:lnTo>
                  <a:pt x="23893" y="18765"/>
                </a:lnTo>
                <a:lnTo>
                  <a:pt x="24135" y="18644"/>
                </a:lnTo>
                <a:lnTo>
                  <a:pt x="24316" y="18523"/>
                </a:lnTo>
                <a:lnTo>
                  <a:pt x="24436" y="18342"/>
                </a:lnTo>
                <a:lnTo>
                  <a:pt x="24557" y="18101"/>
                </a:lnTo>
                <a:lnTo>
                  <a:pt x="24617" y="17920"/>
                </a:lnTo>
                <a:lnTo>
                  <a:pt x="24617" y="17679"/>
                </a:lnTo>
                <a:lnTo>
                  <a:pt x="24617" y="17437"/>
                </a:lnTo>
                <a:lnTo>
                  <a:pt x="24557" y="17256"/>
                </a:lnTo>
                <a:lnTo>
                  <a:pt x="24436" y="17015"/>
                </a:lnTo>
                <a:lnTo>
                  <a:pt x="24316" y="16834"/>
                </a:lnTo>
                <a:lnTo>
                  <a:pt x="24135" y="16713"/>
                </a:lnTo>
                <a:lnTo>
                  <a:pt x="23893" y="16593"/>
                </a:lnTo>
                <a:lnTo>
                  <a:pt x="23712" y="16532"/>
                </a:lnTo>
                <a:close/>
                <a:moveTo>
                  <a:pt x="29022" y="16532"/>
                </a:moveTo>
                <a:lnTo>
                  <a:pt x="28841" y="16593"/>
                </a:lnTo>
                <a:lnTo>
                  <a:pt x="28599" y="16713"/>
                </a:lnTo>
                <a:lnTo>
                  <a:pt x="28418" y="16834"/>
                </a:lnTo>
                <a:lnTo>
                  <a:pt x="28298" y="17015"/>
                </a:lnTo>
                <a:lnTo>
                  <a:pt x="28177" y="17256"/>
                </a:lnTo>
                <a:lnTo>
                  <a:pt x="28117" y="17437"/>
                </a:lnTo>
                <a:lnTo>
                  <a:pt x="28117" y="17679"/>
                </a:lnTo>
                <a:lnTo>
                  <a:pt x="28117" y="17920"/>
                </a:lnTo>
                <a:lnTo>
                  <a:pt x="28177" y="18101"/>
                </a:lnTo>
                <a:lnTo>
                  <a:pt x="28298" y="18342"/>
                </a:lnTo>
                <a:lnTo>
                  <a:pt x="28418" y="18523"/>
                </a:lnTo>
                <a:lnTo>
                  <a:pt x="28599" y="18644"/>
                </a:lnTo>
                <a:lnTo>
                  <a:pt x="28841" y="18765"/>
                </a:lnTo>
                <a:lnTo>
                  <a:pt x="29022" y="18825"/>
                </a:lnTo>
                <a:lnTo>
                  <a:pt x="29505" y="18825"/>
                </a:lnTo>
                <a:lnTo>
                  <a:pt x="29686" y="18765"/>
                </a:lnTo>
                <a:lnTo>
                  <a:pt x="29927" y="18644"/>
                </a:lnTo>
                <a:lnTo>
                  <a:pt x="30108" y="18523"/>
                </a:lnTo>
                <a:lnTo>
                  <a:pt x="30229" y="18342"/>
                </a:lnTo>
                <a:lnTo>
                  <a:pt x="30349" y="18101"/>
                </a:lnTo>
                <a:lnTo>
                  <a:pt x="30410" y="17920"/>
                </a:lnTo>
                <a:lnTo>
                  <a:pt x="30410" y="17679"/>
                </a:lnTo>
                <a:lnTo>
                  <a:pt x="30410" y="17437"/>
                </a:lnTo>
                <a:lnTo>
                  <a:pt x="30349" y="17256"/>
                </a:lnTo>
                <a:lnTo>
                  <a:pt x="30229" y="17015"/>
                </a:lnTo>
                <a:lnTo>
                  <a:pt x="30108" y="16834"/>
                </a:lnTo>
                <a:lnTo>
                  <a:pt x="29927" y="16713"/>
                </a:lnTo>
                <a:lnTo>
                  <a:pt x="29686" y="16593"/>
                </a:lnTo>
                <a:lnTo>
                  <a:pt x="29505" y="16532"/>
                </a:lnTo>
                <a:close/>
                <a:moveTo>
                  <a:pt x="34814" y="16532"/>
                </a:moveTo>
                <a:lnTo>
                  <a:pt x="34633" y="16593"/>
                </a:lnTo>
                <a:lnTo>
                  <a:pt x="34392" y="16713"/>
                </a:lnTo>
                <a:lnTo>
                  <a:pt x="34211" y="16834"/>
                </a:lnTo>
                <a:lnTo>
                  <a:pt x="34090" y="17015"/>
                </a:lnTo>
                <a:lnTo>
                  <a:pt x="33969" y="17256"/>
                </a:lnTo>
                <a:lnTo>
                  <a:pt x="33909" y="17437"/>
                </a:lnTo>
                <a:lnTo>
                  <a:pt x="33909" y="17679"/>
                </a:lnTo>
                <a:lnTo>
                  <a:pt x="33909" y="17920"/>
                </a:lnTo>
                <a:lnTo>
                  <a:pt x="33969" y="18101"/>
                </a:lnTo>
                <a:lnTo>
                  <a:pt x="34090" y="18342"/>
                </a:lnTo>
                <a:lnTo>
                  <a:pt x="34211" y="18523"/>
                </a:lnTo>
                <a:lnTo>
                  <a:pt x="34392" y="18644"/>
                </a:lnTo>
                <a:lnTo>
                  <a:pt x="34633" y="18765"/>
                </a:lnTo>
                <a:lnTo>
                  <a:pt x="34814" y="18825"/>
                </a:lnTo>
                <a:lnTo>
                  <a:pt x="35297" y="18825"/>
                </a:lnTo>
                <a:lnTo>
                  <a:pt x="35478" y="18765"/>
                </a:lnTo>
                <a:lnTo>
                  <a:pt x="35719" y="18644"/>
                </a:lnTo>
                <a:lnTo>
                  <a:pt x="35900" y="18523"/>
                </a:lnTo>
                <a:lnTo>
                  <a:pt x="36021" y="18342"/>
                </a:lnTo>
                <a:lnTo>
                  <a:pt x="36141" y="18101"/>
                </a:lnTo>
                <a:lnTo>
                  <a:pt x="36202" y="17920"/>
                </a:lnTo>
                <a:lnTo>
                  <a:pt x="36202" y="17679"/>
                </a:lnTo>
                <a:lnTo>
                  <a:pt x="36202" y="17437"/>
                </a:lnTo>
                <a:lnTo>
                  <a:pt x="36141" y="17256"/>
                </a:lnTo>
                <a:lnTo>
                  <a:pt x="36021" y="17015"/>
                </a:lnTo>
                <a:lnTo>
                  <a:pt x="35900" y="16834"/>
                </a:lnTo>
                <a:lnTo>
                  <a:pt x="35719" y="16713"/>
                </a:lnTo>
                <a:lnTo>
                  <a:pt x="35478" y="16593"/>
                </a:lnTo>
                <a:lnTo>
                  <a:pt x="35297" y="16532"/>
                </a:lnTo>
                <a:close/>
                <a:moveTo>
                  <a:pt x="40606" y="16532"/>
                </a:moveTo>
                <a:lnTo>
                  <a:pt x="40425" y="16593"/>
                </a:lnTo>
                <a:lnTo>
                  <a:pt x="40184" y="16713"/>
                </a:lnTo>
                <a:lnTo>
                  <a:pt x="40003" y="16834"/>
                </a:lnTo>
                <a:lnTo>
                  <a:pt x="39882" y="17015"/>
                </a:lnTo>
                <a:lnTo>
                  <a:pt x="39762" y="17256"/>
                </a:lnTo>
                <a:lnTo>
                  <a:pt x="39701" y="17437"/>
                </a:lnTo>
                <a:lnTo>
                  <a:pt x="39701" y="17679"/>
                </a:lnTo>
                <a:lnTo>
                  <a:pt x="39701" y="17920"/>
                </a:lnTo>
                <a:lnTo>
                  <a:pt x="39762" y="18101"/>
                </a:lnTo>
                <a:lnTo>
                  <a:pt x="39882" y="18342"/>
                </a:lnTo>
                <a:lnTo>
                  <a:pt x="40003" y="18523"/>
                </a:lnTo>
                <a:lnTo>
                  <a:pt x="40184" y="18644"/>
                </a:lnTo>
                <a:lnTo>
                  <a:pt x="40425" y="18765"/>
                </a:lnTo>
                <a:lnTo>
                  <a:pt x="40606" y="18825"/>
                </a:lnTo>
                <a:lnTo>
                  <a:pt x="41089" y="18825"/>
                </a:lnTo>
                <a:lnTo>
                  <a:pt x="41270" y="18765"/>
                </a:lnTo>
                <a:lnTo>
                  <a:pt x="41511" y="18644"/>
                </a:lnTo>
                <a:lnTo>
                  <a:pt x="41692" y="18523"/>
                </a:lnTo>
                <a:lnTo>
                  <a:pt x="41813" y="18342"/>
                </a:lnTo>
                <a:lnTo>
                  <a:pt x="41934" y="18101"/>
                </a:lnTo>
                <a:lnTo>
                  <a:pt x="41994" y="17920"/>
                </a:lnTo>
                <a:lnTo>
                  <a:pt x="41994" y="17679"/>
                </a:lnTo>
                <a:lnTo>
                  <a:pt x="41994" y="17437"/>
                </a:lnTo>
                <a:lnTo>
                  <a:pt x="41934" y="17256"/>
                </a:lnTo>
                <a:lnTo>
                  <a:pt x="41813" y="17015"/>
                </a:lnTo>
                <a:lnTo>
                  <a:pt x="41692" y="16834"/>
                </a:lnTo>
                <a:lnTo>
                  <a:pt x="41511" y="16713"/>
                </a:lnTo>
                <a:lnTo>
                  <a:pt x="41270" y="16593"/>
                </a:lnTo>
                <a:lnTo>
                  <a:pt x="41089" y="16532"/>
                </a:lnTo>
                <a:close/>
                <a:moveTo>
                  <a:pt x="46399" y="16532"/>
                </a:moveTo>
                <a:lnTo>
                  <a:pt x="46218" y="16593"/>
                </a:lnTo>
                <a:lnTo>
                  <a:pt x="45976" y="16713"/>
                </a:lnTo>
                <a:lnTo>
                  <a:pt x="45795" y="16834"/>
                </a:lnTo>
                <a:lnTo>
                  <a:pt x="45674" y="17015"/>
                </a:lnTo>
                <a:lnTo>
                  <a:pt x="45554" y="17256"/>
                </a:lnTo>
                <a:lnTo>
                  <a:pt x="45493" y="17437"/>
                </a:lnTo>
                <a:lnTo>
                  <a:pt x="45493" y="17679"/>
                </a:lnTo>
                <a:lnTo>
                  <a:pt x="45493" y="17920"/>
                </a:lnTo>
                <a:lnTo>
                  <a:pt x="45554" y="18101"/>
                </a:lnTo>
                <a:lnTo>
                  <a:pt x="45674" y="18342"/>
                </a:lnTo>
                <a:lnTo>
                  <a:pt x="45795" y="18523"/>
                </a:lnTo>
                <a:lnTo>
                  <a:pt x="45976" y="18644"/>
                </a:lnTo>
                <a:lnTo>
                  <a:pt x="46218" y="18765"/>
                </a:lnTo>
                <a:lnTo>
                  <a:pt x="46399" y="18825"/>
                </a:lnTo>
                <a:lnTo>
                  <a:pt x="46881" y="18825"/>
                </a:lnTo>
                <a:lnTo>
                  <a:pt x="47062" y="18765"/>
                </a:lnTo>
                <a:lnTo>
                  <a:pt x="47304" y="18644"/>
                </a:lnTo>
                <a:lnTo>
                  <a:pt x="47485" y="18523"/>
                </a:lnTo>
                <a:lnTo>
                  <a:pt x="47605" y="18342"/>
                </a:lnTo>
                <a:lnTo>
                  <a:pt x="47726" y="18101"/>
                </a:lnTo>
                <a:lnTo>
                  <a:pt x="47786" y="17920"/>
                </a:lnTo>
                <a:lnTo>
                  <a:pt x="47786" y="17679"/>
                </a:lnTo>
                <a:lnTo>
                  <a:pt x="47786" y="17437"/>
                </a:lnTo>
                <a:lnTo>
                  <a:pt x="47726" y="17256"/>
                </a:lnTo>
                <a:lnTo>
                  <a:pt x="47605" y="17015"/>
                </a:lnTo>
                <a:lnTo>
                  <a:pt x="47485" y="16834"/>
                </a:lnTo>
                <a:lnTo>
                  <a:pt x="47304" y="16713"/>
                </a:lnTo>
                <a:lnTo>
                  <a:pt x="47062" y="16593"/>
                </a:lnTo>
                <a:lnTo>
                  <a:pt x="46881" y="16532"/>
                </a:lnTo>
                <a:close/>
                <a:moveTo>
                  <a:pt x="52191" y="16532"/>
                </a:moveTo>
                <a:lnTo>
                  <a:pt x="52010" y="16593"/>
                </a:lnTo>
                <a:lnTo>
                  <a:pt x="51768" y="16713"/>
                </a:lnTo>
                <a:lnTo>
                  <a:pt x="51587" y="16834"/>
                </a:lnTo>
                <a:lnTo>
                  <a:pt x="51467" y="17015"/>
                </a:lnTo>
                <a:lnTo>
                  <a:pt x="51346" y="17256"/>
                </a:lnTo>
                <a:lnTo>
                  <a:pt x="51286" y="17437"/>
                </a:lnTo>
                <a:lnTo>
                  <a:pt x="51286" y="17679"/>
                </a:lnTo>
                <a:lnTo>
                  <a:pt x="51286" y="17920"/>
                </a:lnTo>
                <a:lnTo>
                  <a:pt x="51346" y="18101"/>
                </a:lnTo>
                <a:lnTo>
                  <a:pt x="51467" y="18342"/>
                </a:lnTo>
                <a:lnTo>
                  <a:pt x="51587" y="18523"/>
                </a:lnTo>
                <a:lnTo>
                  <a:pt x="51768" y="18644"/>
                </a:lnTo>
                <a:lnTo>
                  <a:pt x="52010" y="18765"/>
                </a:lnTo>
                <a:lnTo>
                  <a:pt x="52191" y="18825"/>
                </a:lnTo>
                <a:lnTo>
                  <a:pt x="52673" y="18825"/>
                </a:lnTo>
                <a:lnTo>
                  <a:pt x="52854" y="18765"/>
                </a:lnTo>
                <a:lnTo>
                  <a:pt x="53096" y="18644"/>
                </a:lnTo>
                <a:lnTo>
                  <a:pt x="53277" y="18523"/>
                </a:lnTo>
                <a:lnTo>
                  <a:pt x="53397" y="18342"/>
                </a:lnTo>
                <a:lnTo>
                  <a:pt x="53518" y="18101"/>
                </a:lnTo>
                <a:lnTo>
                  <a:pt x="53578" y="17920"/>
                </a:lnTo>
                <a:lnTo>
                  <a:pt x="53578" y="17679"/>
                </a:lnTo>
                <a:lnTo>
                  <a:pt x="53578" y="17437"/>
                </a:lnTo>
                <a:lnTo>
                  <a:pt x="53518" y="17256"/>
                </a:lnTo>
                <a:lnTo>
                  <a:pt x="53397" y="17015"/>
                </a:lnTo>
                <a:lnTo>
                  <a:pt x="53277" y="16834"/>
                </a:lnTo>
                <a:lnTo>
                  <a:pt x="53096" y="16713"/>
                </a:lnTo>
                <a:lnTo>
                  <a:pt x="52854" y="16593"/>
                </a:lnTo>
                <a:lnTo>
                  <a:pt x="52673" y="16532"/>
                </a:lnTo>
                <a:close/>
                <a:moveTo>
                  <a:pt x="57983" y="16532"/>
                </a:moveTo>
                <a:lnTo>
                  <a:pt x="57802" y="16593"/>
                </a:lnTo>
                <a:lnTo>
                  <a:pt x="57561" y="16713"/>
                </a:lnTo>
                <a:lnTo>
                  <a:pt x="57380" y="16834"/>
                </a:lnTo>
                <a:lnTo>
                  <a:pt x="57259" y="17015"/>
                </a:lnTo>
                <a:lnTo>
                  <a:pt x="57138" y="17256"/>
                </a:lnTo>
                <a:lnTo>
                  <a:pt x="57078" y="17437"/>
                </a:lnTo>
                <a:lnTo>
                  <a:pt x="57078" y="17679"/>
                </a:lnTo>
                <a:lnTo>
                  <a:pt x="57078" y="17920"/>
                </a:lnTo>
                <a:lnTo>
                  <a:pt x="57138" y="18101"/>
                </a:lnTo>
                <a:lnTo>
                  <a:pt x="57259" y="18342"/>
                </a:lnTo>
                <a:lnTo>
                  <a:pt x="57380" y="18523"/>
                </a:lnTo>
                <a:lnTo>
                  <a:pt x="57561" y="18644"/>
                </a:lnTo>
                <a:lnTo>
                  <a:pt x="57802" y="18765"/>
                </a:lnTo>
                <a:lnTo>
                  <a:pt x="57983" y="18825"/>
                </a:lnTo>
                <a:lnTo>
                  <a:pt x="58466" y="18825"/>
                </a:lnTo>
                <a:lnTo>
                  <a:pt x="58647" y="18765"/>
                </a:lnTo>
                <a:lnTo>
                  <a:pt x="58888" y="18644"/>
                </a:lnTo>
                <a:lnTo>
                  <a:pt x="59069" y="18523"/>
                </a:lnTo>
                <a:lnTo>
                  <a:pt x="59190" y="18342"/>
                </a:lnTo>
                <a:lnTo>
                  <a:pt x="59310" y="18101"/>
                </a:lnTo>
                <a:lnTo>
                  <a:pt x="59371" y="17920"/>
                </a:lnTo>
                <a:lnTo>
                  <a:pt x="59371" y="17679"/>
                </a:lnTo>
                <a:lnTo>
                  <a:pt x="59371" y="17437"/>
                </a:lnTo>
                <a:lnTo>
                  <a:pt x="59310" y="17256"/>
                </a:lnTo>
                <a:lnTo>
                  <a:pt x="59190" y="17015"/>
                </a:lnTo>
                <a:lnTo>
                  <a:pt x="59069" y="16834"/>
                </a:lnTo>
                <a:lnTo>
                  <a:pt x="58888" y="16713"/>
                </a:lnTo>
                <a:lnTo>
                  <a:pt x="58647" y="16593"/>
                </a:lnTo>
                <a:lnTo>
                  <a:pt x="58466" y="16532"/>
                </a:lnTo>
                <a:close/>
                <a:moveTo>
                  <a:pt x="63775" y="16532"/>
                </a:moveTo>
                <a:lnTo>
                  <a:pt x="63594" y="16593"/>
                </a:lnTo>
                <a:lnTo>
                  <a:pt x="63353" y="16713"/>
                </a:lnTo>
                <a:lnTo>
                  <a:pt x="63172" y="16834"/>
                </a:lnTo>
                <a:lnTo>
                  <a:pt x="63051" y="17015"/>
                </a:lnTo>
                <a:lnTo>
                  <a:pt x="62931" y="17256"/>
                </a:lnTo>
                <a:lnTo>
                  <a:pt x="62870" y="17437"/>
                </a:lnTo>
                <a:lnTo>
                  <a:pt x="62870" y="17679"/>
                </a:lnTo>
                <a:lnTo>
                  <a:pt x="62870" y="17920"/>
                </a:lnTo>
                <a:lnTo>
                  <a:pt x="62931" y="18101"/>
                </a:lnTo>
                <a:lnTo>
                  <a:pt x="63051" y="18342"/>
                </a:lnTo>
                <a:lnTo>
                  <a:pt x="63172" y="18523"/>
                </a:lnTo>
                <a:lnTo>
                  <a:pt x="63353" y="18644"/>
                </a:lnTo>
                <a:lnTo>
                  <a:pt x="63594" y="18765"/>
                </a:lnTo>
                <a:lnTo>
                  <a:pt x="63775" y="18825"/>
                </a:lnTo>
                <a:lnTo>
                  <a:pt x="64258" y="18825"/>
                </a:lnTo>
                <a:lnTo>
                  <a:pt x="64439" y="18765"/>
                </a:lnTo>
                <a:lnTo>
                  <a:pt x="64680" y="18644"/>
                </a:lnTo>
                <a:lnTo>
                  <a:pt x="64861" y="18523"/>
                </a:lnTo>
                <a:lnTo>
                  <a:pt x="64982" y="18342"/>
                </a:lnTo>
                <a:lnTo>
                  <a:pt x="65103" y="18101"/>
                </a:lnTo>
                <a:lnTo>
                  <a:pt x="65163" y="17920"/>
                </a:lnTo>
                <a:lnTo>
                  <a:pt x="65163" y="17679"/>
                </a:lnTo>
                <a:lnTo>
                  <a:pt x="65163" y="17437"/>
                </a:lnTo>
                <a:lnTo>
                  <a:pt x="65103" y="17256"/>
                </a:lnTo>
                <a:lnTo>
                  <a:pt x="64982" y="17015"/>
                </a:lnTo>
                <a:lnTo>
                  <a:pt x="64861" y="16834"/>
                </a:lnTo>
                <a:lnTo>
                  <a:pt x="64680" y="16713"/>
                </a:lnTo>
                <a:lnTo>
                  <a:pt x="64439" y="16593"/>
                </a:lnTo>
                <a:lnTo>
                  <a:pt x="64258" y="16532"/>
                </a:lnTo>
                <a:close/>
                <a:moveTo>
                  <a:pt x="69386" y="16593"/>
                </a:moveTo>
                <a:lnTo>
                  <a:pt x="69085" y="16774"/>
                </a:lnTo>
                <a:lnTo>
                  <a:pt x="68843" y="17015"/>
                </a:lnTo>
                <a:lnTo>
                  <a:pt x="68723" y="17317"/>
                </a:lnTo>
                <a:lnTo>
                  <a:pt x="68662" y="17679"/>
                </a:lnTo>
                <a:lnTo>
                  <a:pt x="68662" y="17920"/>
                </a:lnTo>
                <a:lnTo>
                  <a:pt x="68723" y="18101"/>
                </a:lnTo>
                <a:lnTo>
                  <a:pt x="68843" y="18342"/>
                </a:lnTo>
                <a:lnTo>
                  <a:pt x="68964" y="18523"/>
                </a:lnTo>
                <a:lnTo>
                  <a:pt x="69145" y="18644"/>
                </a:lnTo>
                <a:lnTo>
                  <a:pt x="69386" y="18765"/>
                </a:lnTo>
                <a:lnTo>
                  <a:pt x="69567" y="18825"/>
                </a:lnTo>
                <a:lnTo>
                  <a:pt x="70050" y="18825"/>
                </a:lnTo>
                <a:lnTo>
                  <a:pt x="70231" y="18765"/>
                </a:lnTo>
                <a:lnTo>
                  <a:pt x="70472" y="18644"/>
                </a:lnTo>
                <a:lnTo>
                  <a:pt x="70593" y="18523"/>
                </a:lnTo>
                <a:lnTo>
                  <a:pt x="69386" y="16593"/>
                </a:lnTo>
                <a:close/>
                <a:moveTo>
                  <a:pt x="4284" y="20273"/>
                </a:moveTo>
                <a:lnTo>
                  <a:pt x="3620" y="21661"/>
                </a:lnTo>
                <a:lnTo>
                  <a:pt x="3922" y="21480"/>
                </a:lnTo>
                <a:lnTo>
                  <a:pt x="4164" y="21238"/>
                </a:lnTo>
                <a:lnTo>
                  <a:pt x="4284" y="20937"/>
                </a:lnTo>
                <a:lnTo>
                  <a:pt x="4345" y="20575"/>
                </a:lnTo>
                <a:lnTo>
                  <a:pt x="4284" y="20273"/>
                </a:lnTo>
                <a:close/>
                <a:moveTo>
                  <a:pt x="71619" y="20273"/>
                </a:moveTo>
                <a:lnTo>
                  <a:pt x="71559" y="20575"/>
                </a:lnTo>
                <a:lnTo>
                  <a:pt x="71619" y="20937"/>
                </a:lnTo>
                <a:lnTo>
                  <a:pt x="71740" y="21238"/>
                </a:lnTo>
                <a:lnTo>
                  <a:pt x="71981" y="21480"/>
                </a:lnTo>
                <a:lnTo>
                  <a:pt x="72283" y="21661"/>
                </a:lnTo>
                <a:lnTo>
                  <a:pt x="71619" y="20273"/>
                </a:lnTo>
                <a:close/>
                <a:moveTo>
                  <a:pt x="8749" y="19428"/>
                </a:moveTo>
                <a:lnTo>
                  <a:pt x="8568" y="19489"/>
                </a:lnTo>
                <a:lnTo>
                  <a:pt x="8327" y="19609"/>
                </a:lnTo>
                <a:lnTo>
                  <a:pt x="8146" y="19730"/>
                </a:lnTo>
                <a:lnTo>
                  <a:pt x="8025" y="19911"/>
                </a:lnTo>
                <a:lnTo>
                  <a:pt x="7904" y="20152"/>
                </a:lnTo>
                <a:lnTo>
                  <a:pt x="7844" y="20333"/>
                </a:lnTo>
                <a:lnTo>
                  <a:pt x="7844" y="20575"/>
                </a:lnTo>
                <a:lnTo>
                  <a:pt x="7844" y="20816"/>
                </a:lnTo>
                <a:lnTo>
                  <a:pt x="7904" y="20997"/>
                </a:lnTo>
                <a:lnTo>
                  <a:pt x="8025" y="21238"/>
                </a:lnTo>
                <a:lnTo>
                  <a:pt x="8146" y="21419"/>
                </a:lnTo>
                <a:lnTo>
                  <a:pt x="8327" y="21540"/>
                </a:lnTo>
                <a:lnTo>
                  <a:pt x="8568" y="21661"/>
                </a:lnTo>
                <a:lnTo>
                  <a:pt x="8749" y="21721"/>
                </a:lnTo>
                <a:lnTo>
                  <a:pt x="9232" y="21721"/>
                </a:lnTo>
                <a:lnTo>
                  <a:pt x="9413" y="21661"/>
                </a:lnTo>
                <a:lnTo>
                  <a:pt x="9654" y="21540"/>
                </a:lnTo>
                <a:lnTo>
                  <a:pt x="9835" y="21419"/>
                </a:lnTo>
                <a:lnTo>
                  <a:pt x="9956" y="21238"/>
                </a:lnTo>
                <a:lnTo>
                  <a:pt x="10076" y="20997"/>
                </a:lnTo>
                <a:lnTo>
                  <a:pt x="10137" y="20816"/>
                </a:lnTo>
                <a:lnTo>
                  <a:pt x="10137" y="20575"/>
                </a:lnTo>
                <a:lnTo>
                  <a:pt x="10137" y="20333"/>
                </a:lnTo>
                <a:lnTo>
                  <a:pt x="10076" y="20152"/>
                </a:lnTo>
                <a:lnTo>
                  <a:pt x="9956" y="19911"/>
                </a:lnTo>
                <a:lnTo>
                  <a:pt x="9835" y="19730"/>
                </a:lnTo>
                <a:lnTo>
                  <a:pt x="9654" y="19609"/>
                </a:lnTo>
                <a:lnTo>
                  <a:pt x="9413" y="19489"/>
                </a:lnTo>
                <a:lnTo>
                  <a:pt x="9232" y="19428"/>
                </a:lnTo>
                <a:close/>
                <a:moveTo>
                  <a:pt x="14541" y="19428"/>
                </a:moveTo>
                <a:lnTo>
                  <a:pt x="14360" y="19489"/>
                </a:lnTo>
                <a:lnTo>
                  <a:pt x="14119" y="19609"/>
                </a:lnTo>
                <a:lnTo>
                  <a:pt x="13938" y="19730"/>
                </a:lnTo>
                <a:lnTo>
                  <a:pt x="13817" y="19911"/>
                </a:lnTo>
                <a:lnTo>
                  <a:pt x="13697" y="20152"/>
                </a:lnTo>
                <a:lnTo>
                  <a:pt x="13636" y="20333"/>
                </a:lnTo>
                <a:lnTo>
                  <a:pt x="13636" y="20575"/>
                </a:lnTo>
                <a:lnTo>
                  <a:pt x="13636" y="20816"/>
                </a:lnTo>
                <a:lnTo>
                  <a:pt x="13697" y="20997"/>
                </a:lnTo>
                <a:lnTo>
                  <a:pt x="13817" y="21238"/>
                </a:lnTo>
                <a:lnTo>
                  <a:pt x="13938" y="21419"/>
                </a:lnTo>
                <a:lnTo>
                  <a:pt x="14119" y="21540"/>
                </a:lnTo>
                <a:lnTo>
                  <a:pt x="14360" y="21661"/>
                </a:lnTo>
                <a:lnTo>
                  <a:pt x="14541" y="21721"/>
                </a:lnTo>
                <a:lnTo>
                  <a:pt x="15024" y="21721"/>
                </a:lnTo>
                <a:lnTo>
                  <a:pt x="15205" y="21661"/>
                </a:lnTo>
                <a:lnTo>
                  <a:pt x="15446" y="21540"/>
                </a:lnTo>
                <a:lnTo>
                  <a:pt x="15627" y="21419"/>
                </a:lnTo>
                <a:lnTo>
                  <a:pt x="15748" y="21238"/>
                </a:lnTo>
                <a:lnTo>
                  <a:pt x="15869" y="20997"/>
                </a:lnTo>
                <a:lnTo>
                  <a:pt x="15929" y="20816"/>
                </a:lnTo>
                <a:lnTo>
                  <a:pt x="15929" y="20575"/>
                </a:lnTo>
                <a:lnTo>
                  <a:pt x="15929" y="20333"/>
                </a:lnTo>
                <a:lnTo>
                  <a:pt x="15869" y="20152"/>
                </a:lnTo>
                <a:lnTo>
                  <a:pt x="15748" y="19911"/>
                </a:lnTo>
                <a:lnTo>
                  <a:pt x="15627" y="19730"/>
                </a:lnTo>
                <a:lnTo>
                  <a:pt x="15446" y="19609"/>
                </a:lnTo>
                <a:lnTo>
                  <a:pt x="15205" y="19489"/>
                </a:lnTo>
                <a:lnTo>
                  <a:pt x="15024" y="19428"/>
                </a:lnTo>
                <a:close/>
                <a:moveTo>
                  <a:pt x="20333" y="19428"/>
                </a:moveTo>
                <a:lnTo>
                  <a:pt x="20152" y="19489"/>
                </a:lnTo>
                <a:lnTo>
                  <a:pt x="19911" y="19609"/>
                </a:lnTo>
                <a:lnTo>
                  <a:pt x="19730" y="19730"/>
                </a:lnTo>
                <a:lnTo>
                  <a:pt x="19609" y="19911"/>
                </a:lnTo>
                <a:lnTo>
                  <a:pt x="19489" y="20152"/>
                </a:lnTo>
                <a:lnTo>
                  <a:pt x="19428" y="20333"/>
                </a:lnTo>
                <a:lnTo>
                  <a:pt x="19428" y="20575"/>
                </a:lnTo>
                <a:lnTo>
                  <a:pt x="19428" y="20816"/>
                </a:lnTo>
                <a:lnTo>
                  <a:pt x="19489" y="20997"/>
                </a:lnTo>
                <a:lnTo>
                  <a:pt x="19609" y="21238"/>
                </a:lnTo>
                <a:lnTo>
                  <a:pt x="19730" y="21419"/>
                </a:lnTo>
                <a:lnTo>
                  <a:pt x="19911" y="21540"/>
                </a:lnTo>
                <a:lnTo>
                  <a:pt x="20152" y="21661"/>
                </a:lnTo>
                <a:lnTo>
                  <a:pt x="20333" y="21721"/>
                </a:lnTo>
                <a:lnTo>
                  <a:pt x="20816" y="21721"/>
                </a:lnTo>
                <a:lnTo>
                  <a:pt x="20997" y="21661"/>
                </a:lnTo>
                <a:lnTo>
                  <a:pt x="21239" y="21540"/>
                </a:lnTo>
                <a:lnTo>
                  <a:pt x="21420" y="21419"/>
                </a:lnTo>
                <a:lnTo>
                  <a:pt x="21540" y="21238"/>
                </a:lnTo>
                <a:lnTo>
                  <a:pt x="21661" y="20997"/>
                </a:lnTo>
                <a:lnTo>
                  <a:pt x="21721" y="20816"/>
                </a:lnTo>
                <a:lnTo>
                  <a:pt x="21721" y="20575"/>
                </a:lnTo>
                <a:lnTo>
                  <a:pt x="21721" y="20333"/>
                </a:lnTo>
                <a:lnTo>
                  <a:pt x="21661" y="20152"/>
                </a:lnTo>
                <a:lnTo>
                  <a:pt x="21540" y="19911"/>
                </a:lnTo>
                <a:lnTo>
                  <a:pt x="21420" y="19730"/>
                </a:lnTo>
                <a:lnTo>
                  <a:pt x="21239" y="19609"/>
                </a:lnTo>
                <a:lnTo>
                  <a:pt x="20997" y="19489"/>
                </a:lnTo>
                <a:lnTo>
                  <a:pt x="20816" y="19428"/>
                </a:lnTo>
                <a:close/>
                <a:moveTo>
                  <a:pt x="26126" y="19428"/>
                </a:moveTo>
                <a:lnTo>
                  <a:pt x="25945" y="19489"/>
                </a:lnTo>
                <a:lnTo>
                  <a:pt x="25703" y="19609"/>
                </a:lnTo>
                <a:lnTo>
                  <a:pt x="25522" y="19730"/>
                </a:lnTo>
                <a:lnTo>
                  <a:pt x="25402" y="19911"/>
                </a:lnTo>
                <a:lnTo>
                  <a:pt x="25281" y="20152"/>
                </a:lnTo>
                <a:lnTo>
                  <a:pt x="25221" y="20333"/>
                </a:lnTo>
                <a:lnTo>
                  <a:pt x="25221" y="20575"/>
                </a:lnTo>
                <a:lnTo>
                  <a:pt x="25221" y="20816"/>
                </a:lnTo>
                <a:lnTo>
                  <a:pt x="25281" y="20997"/>
                </a:lnTo>
                <a:lnTo>
                  <a:pt x="25402" y="21238"/>
                </a:lnTo>
                <a:lnTo>
                  <a:pt x="25522" y="21419"/>
                </a:lnTo>
                <a:lnTo>
                  <a:pt x="25703" y="21540"/>
                </a:lnTo>
                <a:lnTo>
                  <a:pt x="25945" y="21661"/>
                </a:lnTo>
                <a:lnTo>
                  <a:pt x="26126" y="21721"/>
                </a:lnTo>
                <a:lnTo>
                  <a:pt x="26608" y="21721"/>
                </a:lnTo>
                <a:lnTo>
                  <a:pt x="26789" y="21661"/>
                </a:lnTo>
                <a:lnTo>
                  <a:pt x="27031" y="21540"/>
                </a:lnTo>
                <a:lnTo>
                  <a:pt x="27212" y="21419"/>
                </a:lnTo>
                <a:lnTo>
                  <a:pt x="27332" y="21238"/>
                </a:lnTo>
                <a:lnTo>
                  <a:pt x="27453" y="20997"/>
                </a:lnTo>
                <a:lnTo>
                  <a:pt x="27513" y="20816"/>
                </a:lnTo>
                <a:lnTo>
                  <a:pt x="27513" y="20575"/>
                </a:lnTo>
                <a:lnTo>
                  <a:pt x="27513" y="20333"/>
                </a:lnTo>
                <a:lnTo>
                  <a:pt x="27453" y="20152"/>
                </a:lnTo>
                <a:lnTo>
                  <a:pt x="27332" y="19911"/>
                </a:lnTo>
                <a:lnTo>
                  <a:pt x="27212" y="19730"/>
                </a:lnTo>
                <a:lnTo>
                  <a:pt x="27031" y="19609"/>
                </a:lnTo>
                <a:lnTo>
                  <a:pt x="26789" y="19489"/>
                </a:lnTo>
                <a:lnTo>
                  <a:pt x="26608" y="19428"/>
                </a:lnTo>
                <a:close/>
                <a:moveTo>
                  <a:pt x="31918" y="19428"/>
                </a:moveTo>
                <a:lnTo>
                  <a:pt x="31737" y="19489"/>
                </a:lnTo>
                <a:lnTo>
                  <a:pt x="31496" y="19609"/>
                </a:lnTo>
                <a:lnTo>
                  <a:pt x="31315" y="19730"/>
                </a:lnTo>
                <a:lnTo>
                  <a:pt x="31194" y="19911"/>
                </a:lnTo>
                <a:lnTo>
                  <a:pt x="31073" y="20152"/>
                </a:lnTo>
                <a:lnTo>
                  <a:pt x="31013" y="20333"/>
                </a:lnTo>
                <a:lnTo>
                  <a:pt x="31013" y="20575"/>
                </a:lnTo>
                <a:lnTo>
                  <a:pt x="31013" y="20816"/>
                </a:lnTo>
                <a:lnTo>
                  <a:pt x="31073" y="20997"/>
                </a:lnTo>
                <a:lnTo>
                  <a:pt x="31194" y="21238"/>
                </a:lnTo>
                <a:lnTo>
                  <a:pt x="31315" y="21419"/>
                </a:lnTo>
                <a:lnTo>
                  <a:pt x="31496" y="21540"/>
                </a:lnTo>
                <a:lnTo>
                  <a:pt x="31737" y="21661"/>
                </a:lnTo>
                <a:lnTo>
                  <a:pt x="31918" y="21721"/>
                </a:lnTo>
                <a:lnTo>
                  <a:pt x="32401" y="21721"/>
                </a:lnTo>
                <a:lnTo>
                  <a:pt x="32582" y="21661"/>
                </a:lnTo>
                <a:lnTo>
                  <a:pt x="32823" y="21540"/>
                </a:lnTo>
                <a:lnTo>
                  <a:pt x="33004" y="21419"/>
                </a:lnTo>
                <a:lnTo>
                  <a:pt x="33125" y="21238"/>
                </a:lnTo>
                <a:lnTo>
                  <a:pt x="33245" y="20997"/>
                </a:lnTo>
                <a:lnTo>
                  <a:pt x="33306" y="20816"/>
                </a:lnTo>
                <a:lnTo>
                  <a:pt x="33306" y="20575"/>
                </a:lnTo>
                <a:lnTo>
                  <a:pt x="33306" y="20333"/>
                </a:lnTo>
                <a:lnTo>
                  <a:pt x="33245" y="20152"/>
                </a:lnTo>
                <a:lnTo>
                  <a:pt x="33125" y="19911"/>
                </a:lnTo>
                <a:lnTo>
                  <a:pt x="33004" y="19730"/>
                </a:lnTo>
                <a:lnTo>
                  <a:pt x="32823" y="19609"/>
                </a:lnTo>
                <a:lnTo>
                  <a:pt x="32582" y="19489"/>
                </a:lnTo>
                <a:lnTo>
                  <a:pt x="32401" y="19428"/>
                </a:lnTo>
                <a:close/>
                <a:moveTo>
                  <a:pt x="37710" y="19428"/>
                </a:moveTo>
                <a:lnTo>
                  <a:pt x="37529" y="19489"/>
                </a:lnTo>
                <a:lnTo>
                  <a:pt x="37288" y="19609"/>
                </a:lnTo>
                <a:lnTo>
                  <a:pt x="37107" y="19730"/>
                </a:lnTo>
                <a:lnTo>
                  <a:pt x="36986" y="19911"/>
                </a:lnTo>
                <a:lnTo>
                  <a:pt x="36865" y="20152"/>
                </a:lnTo>
                <a:lnTo>
                  <a:pt x="36805" y="20333"/>
                </a:lnTo>
                <a:lnTo>
                  <a:pt x="36805" y="20575"/>
                </a:lnTo>
                <a:lnTo>
                  <a:pt x="36805" y="20816"/>
                </a:lnTo>
                <a:lnTo>
                  <a:pt x="36865" y="20997"/>
                </a:lnTo>
                <a:lnTo>
                  <a:pt x="36986" y="21238"/>
                </a:lnTo>
                <a:lnTo>
                  <a:pt x="37107" y="21419"/>
                </a:lnTo>
                <a:lnTo>
                  <a:pt x="37288" y="21540"/>
                </a:lnTo>
                <a:lnTo>
                  <a:pt x="37529" y="21661"/>
                </a:lnTo>
                <a:lnTo>
                  <a:pt x="37710" y="21721"/>
                </a:lnTo>
                <a:lnTo>
                  <a:pt x="38193" y="21721"/>
                </a:lnTo>
                <a:lnTo>
                  <a:pt x="38374" y="21661"/>
                </a:lnTo>
                <a:lnTo>
                  <a:pt x="38615" y="21540"/>
                </a:lnTo>
                <a:lnTo>
                  <a:pt x="38796" y="21419"/>
                </a:lnTo>
                <a:lnTo>
                  <a:pt x="38917" y="21238"/>
                </a:lnTo>
                <a:lnTo>
                  <a:pt x="39038" y="20997"/>
                </a:lnTo>
                <a:lnTo>
                  <a:pt x="39098" y="20816"/>
                </a:lnTo>
                <a:lnTo>
                  <a:pt x="39098" y="20575"/>
                </a:lnTo>
                <a:lnTo>
                  <a:pt x="39098" y="20333"/>
                </a:lnTo>
                <a:lnTo>
                  <a:pt x="39038" y="20152"/>
                </a:lnTo>
                <a:lnTo>
                  <a:pt x="38917" y="19911"/>
                </a:lnTo>
                <a:lnTo>
                  <a:pt x="38796" y="19730"/>
                </a:lnTo>
                <a:lnTo>
                  <a:pt x="38615" y="19609"/>
                </a:lnTo>
                <a:lnTo>
                  <a:pt x="38374" y="19489"/>
                </a:lnTo>
                <a:lnTo>
                  <a:pt x="38193" y="19428"/>
                </a:lnTo>
                <a:close/>
                <a:moveTo>
                  <a:pt x="43502" y="19428"/>
                </a:moveTo>
                <a:lnTo>
                  <a:pt x="43321" y="19489"/>
                </a:lnTo>
                <a:lnTo>
                  <a:pt x="43080" y="19609"/>
                </a:lnTo>
                <a:lnTo>
                  <a:pt x="42899" y="19730"/>
                </a:lnTo>
                <a:lnTo>
                  <a:pt x="42778" y="19911"/>
                </a:lnTo>
                <a:lnTo>
                  <a:pt x="42658" y="20152"/>
                </a:lnTo>
                <a:lnTo>
                  <a:pt x="42597" y="20333"/>
                </a:lnTo>
                <a:lnTo>
                  <a:pt x="42597" y="20575"/>
                </a:lnTo>
                <a:lnTo>
                  <a:pt x="42597" y="20816"/>
                </a:lnTo>
                <a:lnTo>
                  <a:pt x="42658" y="20997"/>
                </a:lnTo>
                <a:lnTo>
                  <a:pt x="42778" y="21238"/>
                </a:lnTo>
                <a:lnTo>
                  <a:pt x="42899" y="21419"/>
                </a:lnTo>
                <a:lnTo>
                  <a:pt x="43080" y="21540"/>
                </a:lnTo>
                <a:lnTo>
                  <a:pt x="43321" y="21661"/>
                </a:lnTo>
                <a:lnTo>
                  <a:pt x="43502" y="21721"/>
                </a:lnTo>
                <a:lnTo>
                  <a:pt x="43985" y="21721"/>
                </a:lnTo>
                <a:lnTo>
                  <a:pt x="44166" y="21661"/>
                </a:lnTo>
                <a:lnTo>
                  <a:pt x="44407" y="21540"/>
                </a:lnTo>
                <a:lnTo>
                  <a:pt x="44588" y="21419"/>
                </a:lnTo>
                <a:lnTo>
                  <a:pt x="44709" y="21238"/>
                </a:lnTo>
                <a:lnTo>
                  <a:pt x="44830" y="20997"/>
                </a:lnTo>
                <a:lnTo>
                  <a:pt x="44890" y="20816"/>
                </a:lnTo>
                <a:lnTo>
                  <a:pt x="44890" y="20575"/>
                </a:lnTo>
                <a:lnTo>
                  <a:pt x="44890" y="20333"/>
                </a:lnTo>
                <a:lnTo>
                  <a:pt x="44830" y="20152"/>
                </a:lnTo>
                <a:lnTo>
                  <a:pt x="44709" y="19911"/>
                </a:lnTo>
                <a:lnTo>
                  <a:pt x="44588" y="19730"/>
                </a:lnTo>
                <a:lnTo>
                  <a:pt x="44407" y="19609"/>
                </a:lnTo>
                <a:lnTo>
                  <a:pt x="44166" y="19489"/>
                </a:lnTo>
                <a:lnTo>
                  <a:pt x="43985" y="19428"/>
                </a:lnTo>
                <a:close/>
                <a:moveTo>
                  <a:pt x="49295" y="19428"/>
                </a:moveTo>
                <a:lnTo>
                  <a:pt x="49114" y="19489"/>
                </a:lnTo>
                <a:lnTo>
                  <a:pt x="48872" y="19609"/>
                </a:lnTo>
                <a:lnTo>
                  <a:pt x="48691" y="19730"/>
                </a:lnTo>
                <a:lnTo>
                  <a:pt x="48571" y="19911"/>
                </a:lnTo>
                <a:lnTo>
                  <a:pt x="48450" y="20152"/>
                </a:lnTo>
                <a:lnTo>
                  <a:pt x="48390" y="20333"/>
                </a:lnTo>
                <a:lnTo>
                  <a:pt x="48390" y="20575"/>
                </a:lnTo>
                <a:lnTo>
                  <a:pt x="48390" y="20816"/>
                </a:lnTo>
                <a:lnTo>
                  <a:pt x="48450" y="20997"/>
                </a:lnTo>
                <a:lnTo>
                  <a:pt x="48571" y="21238"/>
                </a:lnTo>
                <a:lnTo>
                  <a:pt x="48691" y="21419"/>
                </a:lnTo>
                <a:lnTo>
                  <a:pt x="48872" y="21540"/>
                </a:lnTo>
                <a:lnTo>
                  <a:pt x="49114" y="21661"/>
                </a:lnTo>
                <a:lnTo>
                  <a:pt x="49295" y="21721"/>
                </a:lnTo>
                <a:lnTo>
                  <a:pt x="49777" y="21721"/>
                </a:lnTo>
                <a:lnTo>
                  <a:pt x="49958" y="21661"/>
                </a:lnTo>
                <a:lnTo>
                  <a:pt x="50200" y="21540"/>
                </a:lnTo>
                <a:lnTo>
                  <a:pt x="50381" y="21419"/>
                </a:lnTo>
                <a:lnTo>
                  <a:pt x="50501" y="21238"/>
                </a:lnTo>
                <a:lnTo>
                  <a:pt x="50622" y="20997"/>
                </a:lnTo>
                <a:lnTo>
                  <a:pt x="50682" y="20816"/>
                </a:lnTo>
                <a:lnTo>
                  <a:pt x="50682" y="20575"/>
                </a:lnTo>
                <a:lnTo>
                  <a:pt x="50682" y="20333"/>
                </a:lnTo>
                <a:lnTo>
                  <a:pt x="50622" y="20152"/>
                </a:lnTo>
                <a:lnTo>
                  <a:pt x="50501" y="19911"/>
                </a:lnTo>
                <a:lnTo>
                  <a:pt x="50381" y="19730"/>
                </a:lnTo>
                <a:lnTo>
                  <a:pt x="50200" y="19609"/>
                </a:lnTo>
                <a:lnTo>
                  <a:pt x="49958" y="19489"/>
                </a:lnTo>
                <a:lnTo>
                  <a:pt x="49777" y="19428"/>
                </a:lnTo>
                <a:close/>
                <a:moveTo>
                  <a:pt x="55087" y="19428"/>
                </a:moveTo>
                <a:lnTo>
                  <a:pt x="54906" y="19489"/>
                </a:lnTo>
                <a:lnTo>
                  <a:pt x="54665" y="19609"/>
                </a:lnTo>
                <a:lnTo>
                  <a:pt x="54483" y="19730"/>
                </a:lnTo>
                <a:lnTo>
                  <a:pt x="54363" y="19911"/>
                </a:lnTo>
                <a:lnTo>
                  <a:pt x="54242" y="20152"/>
                </a:lnTo>
                <a:lnTo>
                  <a:pt x="54182" y="20333"/>
                </a:lnTo>
                <a:lnTo>
                  <a:pt x="54182" y="20575"/>
                </a:lnTo>
                <a:lnTo>
                  <a:pt x="54182" y="20816"/>
                </a:lnTo>
                <a:lnTo>
                  <a:pt x="54242" y="20997"/>
                </a:lnTo>
                <a:lnTo>
                  <a:pt x="54363" y="21238"/>
                </a:lnTo>
                <a:lnTo>
                  <a:pt x="54483" y="21419"/>
                </a:lnTo>
                <a:lnTo>
                  <a:pt x="54665" y="21540"/>
                </a:lnTo>
                <a:lnTo>
                  <a:pt x="54906" y="21661"/>
                </a:lnTo>
                <a:lnTo>
                  <a:pt x="55087" y="21721"/>
                </a:lnTo>
                <a:lnTo>
                  <a:pt x="55570" y="21721"/>
                </a:lnTo>
                <a:lnTo>
                  <a:pt x="55751" y="21661"/>
                </a:lnTo>
                <a:lnTo>
                  <a:pt x="55992" y="21540"/>
                </a:lnTo>
                <a:lnTo>
                  <a:pt x="56173" y="21419"/>
                </a:lnTo>
                <a:lnTo>
                  <a:pt x="56294" y="21238"/>
                </a:lnTo>
                <a:lnTo>
                  <a:pt x="56414" y="20997"/>
                </a:lnTo>
                <a:lnTo>
                  <a:pt x="56475" y="20816"/>
                </a:lnTo>
                <a:lnTo>
                  <a:pt x="56475" y="20575"/>
                </a:lnTo>
                <a:lnTo>
                  <a:pt x="56475" y="20333"/>
                </a:lnTo>
                <a:lnTo>
                  <a:pt x="56414" y="20152"/>
                </a:lnTo>
                <a:lnTo>
                  <a:pt x="56294" y="19911"/>
                </a:lnTo>
                <a:lnTo>
                  <a:pt x="56173" y="19730"/>
                </a:lnTo>
                <a:lnTo>
                  <a:pt x="55992" y="19609"/>
                </a:lnTo>
                <a:lnTo>
                  <a:pt x="55751" y="19489"/>
                </a:lnTo>
                <a:lnTo>
                  <a:pt x="55570" y="19428"/>
                </a:lnTo>
                <a:close/>
                <a:moveTo>
                  <a:pt x="60879" y="19428"/>
                </a:moveTo>
                <a:lnTo>
                  <a:pt x="60698" y="19489"/>
                </a:lnTo>
                <a:lnTo>
                  <a:pt x="60457" y="19609"/>
                </a:lnTo>
                <a:lnTo>
                  <a:pt x="60276" y="19730"/>
                </a:lnTo>
                <a:lnTo>
                  <a:pt x="60155" y="19911"/>
                </a:lnTo>
                <a:lnTo>
                  <a:pt x="60034" y="20152"/>
                </a:lnTo>
                <a:lnTo>
                  <a:pt x="59974" y="20333"/>
                </a:lnTo>
                <a:lnTo>
                  <a:pt x="59974" y="20575"/>
                </a:lnTo>
                <a:lnTo>
                  <a:pt x="59974" y="20816"/>
                </a:lnTo>
                <a:lnTo>
                  <a:pt x="60034" y="20997"/>
                </a:lnTo>
                <a:lnTo>
                  <a:pt x="60155" y="21238"/>
                </a:lnTo>
                <a:lnTo>
                  <a:pt x="60276" y="21419"/>
                </a:lnTo>
                <a:lnTo>
                  <a:pt x="60457" y="21540"/>
                </a:lnTo>
                <a:lnTo>
                  <a:pt x="60698" y="21661"/>
                </a:lnTo>
                <a:lnTo>
                  <a:pt x="60879" y="21721"/>
                </a:lnTo>
                <a:lnTo>
                  <a:pt x="61362" y="21721"/>
                </a:lnTo>
                <a:lnTo>
                  <a:pt x="61543" y="21661"/>
                </a:lnTo>
                <a:lnTo>
                  <a:pt x="61784" y="21540"/>
                </a:lnTo>
                <a:lnTo>
                  <a:pt x="61965" y="21419"/>
                </a:lnTo>
                <a:lnTo>
                  <a:pt x="62086" y="21238"/>
                </a:lnTo>
                <a:lnTo>
                  <a:pt x="62206" y="20997"/>
                </a:lnTo>
                <a:lnTo>
                  <a:pt x="62267" y="20816"/>
                </a:lnTo>
                <a:lnTo>
                  <a:pt x="62267" y="20575"/>
                </a:lnTo>
                <a:lnTo>
                  <a:pt x="62267" y="20333"/>
                </a:lnTo>
                <a:lnTo>
                  <a:pt x="62206" y="20152"/>
                </a:lnTo>
                <a:lnTo>
                  <a:pt x="62086" y="19911"/>
                </a:lnTo>
                <a:lnTo>
                  <a:pt x="61965" y="19730"/>
                </a:lnTo>
                <a:lnTo>
                  <a:pt x="61784" y="19609"/>
                </a:lnTo>
                <a:lnTo>
                  <a:pt x="61543" y="19489"/>
                </a:lnTo>
                <a:lnTo>
                  <a:pt x="61362" y="19428"/>
                </a:lnTo>
                <a:close/>
                <a:moveTo>
                  <a:pt x="66671" y="19428"/>
                </a:moveTo>
                <a:lnTo>
                  <a:pt x="66490" y="19489"/>
                </a:lnTo>
                <a:lnTo>
                  <a:pt x="66249" y="19609"/>
                </a:lnTo>
                <a:lnTo>
                  <a:pt x="66068" y="19730"/>
                </a:lnTo>
                <a:lnTo>
                  <a:pt x="65947" y="19911"/>
                </a:lnTo>
                <a:lnTo>
                  <a:pt x="65827" y="20152"/>
                </a:lnTo>
                <a:lnTo>
                  <a:pt x="65766" y="20333"/>
                </a:lnTo>
                <a:lnTo>
                  <a:pt x="65766" y="20575"/>
                </a:lnTo>
                <a:lnTo>
                  <a:pt x="65766" y="20816"/>
                </a:lnTo>
                <a:lnTo>
                  <a:pt x="65827" y="20997"/>
                </a:lnTo>
                <a:lnTo>
                  <a:pt x="65947" y="21238"/>
                </a:lnTo>
                <a:lnTo>
                  <a:pt x="66068" y="21419"/>
                </a:lnTo>
                <a:lnTo>
                  <a:pt x="66249" y="21540"/>
                </a:lnTo>
                <a:lnTo>
                  <a:pt x="66490" y="21661"/>
                </a:lnTo>
                <a:lnTo>
                  <a:pt x="66671" y="21721"/>
                </a:lnTo>
                <a:lnTo>
                  <a:pt x="67154" y="21721"/>
                </a:lnTo>
                <a:lnTo>
                  <a:pt x="67335" y="21661"/>
                </a:lnTo>
                <a:lnTo>
                  <a:pt x="67576" y="21540"/>
                </a:lnTo>
                <a:lnTo>
                  <a:pt x="67757" y="21419"/>
                </a:lnTo>
                <a:lnTo>
                  <a:pt x="67878" y="21238"/>
                </a:lnTo>
                <a:lnTo>
                  <a:pt x="67999" y="20997"/>
                </a:lnTo>
                <a:lnTo>
                  <a:pt x="68059" y="20816"/>
                </a:lnTo>
                <a:lnTo>
                  <a:pt x="68059" y="20575"/>
                </a:lnTo>
                <a:lnTo>
                  <a:pt x="68059" y="20333"/>
                </a:lnTo>
                <a:lnTo>
                  <a:pt x="67999" y="20152"/>
                </a:lnTo>
                <a:lnTo>
                  <a:pt x="67878" y="19911"/>
                </a:lnTo>
                <a:lnTo>
                  <a:pt x="67757" y="19730"/>
                </a:lnTo>
                <a:lnTo>
                  <a:pt x="67576" y="19609"/>
                </a:lnTo>
                <a:lnTo>
                  <a:pt x="67335" y="19489"/>
                </a:lnTo>
                <a:lnTo>
                  <a:pt x="67154" y="19428"/>
                </a:lnTo>
                <a:close/>
                <a:moveTo>
                  <a:pt x="5853" y="22324"/>
                </a:moveTo>
                <a:lnTo>
                  <a:pt x="5672" y="22385"/>
                </a:lnTo>
                <a:lnTo>
                  <a:pt x="5431" y="22505"/>
                </a:lnTo>
                <a:lnTo>
                  <a:pt x="5250" y="22626"/>
                </a:lnTo>
                <a:lnTo>
                  <a:pt x="5129" y="22807"/>
                </a:lnTo>
                <a:lnTo>
                  <a:pt x="5008" y="23048"/>
                </a:lnTo>
                <a:lnTo>
                  <a:pt x="4948" y="23229"/>
                </a:lnTo>
                <a:lnTo>
                  <a:pt x="4948" y="23471"/>
                </a:lnTo>
                <a:lnTo>
                  <a:pt x="4948" y="23712"/>
                </a:lnTo>
                <a:lnTo>
                  <a:pt x="5008" y="23893"/>
                </a:lnTo>
                <a:lnTo>
                  <a:pt x="5129" y="24135"/>
                </a:lnTo>
                <a:lnTo>
                  <a:pt x="5250" y="24316"/>
                </a:lnTo>
                <a:lnTo>
                  <a:pt x="5431" y="24436"/>
                </a:lnTo>
                <a:lnTo>
                  <a:pt x="5672" y="24557"/>
                </a:lnTo>
                <a:lnTo>
                  <a:pt x="5853" y="24617"/>
                </a:lnTo>
                <a:lnTo>
                  <a:pt x="6336" y="24617"/>
                </a:lnTo>
                <a:lnTo>
                  <a:pt x="6517" y="24557"/>
                </a:lnTo>
                <a:lnTo>
                  <a:pt x="6758" y="24436"/>
                </a:lnTo>
                <a:lnTo>
                  <a:pt x="6939" y="24316"/>
                </a:lnTo>
                <a:lnTo>
                  <a:pt x="7060" y="24135"/>
                </a:lnTo>
                <a:lnTo>
                  <a:pt x="7180" y="23893"/>
                </a:lnTo>
                <a:lnTo>
                  <a:pt x="7241" y="23712"/>
                </a:lnTo>
                <a:lnTo>
                  <a:pt x="7241" y="23471"/>
                </a:lnTo>
                <a:lnTo>
                  <a:pt x="7241" y="23229"/>
                </a:lnTo>
                <a:lnTo>
                  <a:pt x="7180" y="23048"/>
                </a:lnTo>
                <a:lnTo>
                  <a:pt x="7060" y="22807"/>
                </a:lnTo>
                <a:lnTo>
                  <a:pt x="6939" y="22626"/>
                </a:lnTo>
                <a:lnTo>
                  <a:pt x="6758" y="22505"/>
                </a:lnTo>
                <a:lnTo>
                  <a:pt x="6517" y="22385"/>
                </a:lnTo>
                <a:lnTo>
                  <a:pt x="6336" y="22324"/>
                </a:lnTo>
                <a:close/>
                <a:moveTo>
                  <a:pt x="11645" y="22324"/>
                </a:moveTo>
                <a:lnTo>
                  <a:pt x="11464" y="22385"/>
                </a:lnTo>
                <a:lnTo>
                  <a:pt x="11223" y="22505"/>
                </a:lnTo>
                <a:lnTo>
                  <a:pt x="11042" y="22626"/>
                </a:lnTo>
                <a:lnTo>
                  <a:pt x="10921" y="22807"/>
                </a:lnTo>
                <a:lnTo>
                  <a:pt x="10800" y="23048"/>
                </a:lnTo>
                <a:lnTo>
                  <a:pt x="10740" y="23229"/>
                </a:lnTo>
                <a:lnTo>
                  <a:pt x="10740" y="23471"/>
                </a:lnTo>
                <a:lnTo>
                  <a:pt x="10740" y="23712"/>
                </a:lnTo>
                <a:lnTo>
                  <a:pt x="10800" y="23893"/>
                </a:lnTo>
                <a:lnTo>
                  <a:pt x="10921" y="24135"/>
                </a:lnTo>
                <a:lnTo>
                  <a:pt x="11042" y="24316"/>
                </a:lnTo>
                <a:lnTo>
                  <a:pt x="11223" y="24436"/>
                </a:lnTo>
                <a:lnTo>
                  <a:pt x="11464" y="24557"/>
                </a:lnTo>
                <a:lnTo>
                  <a:pt x="11645" y="24617"/>
                </a:lnTo>
                <a:lnTo>
                  <a:pt x="12128" y="24617"/>
                </a:lnTo>
                <a:lnTo>
                  <a:pt x="12309" y="24557"/>
                </a:lnTo>
                <a:lnTo>
                  <a:pt x="12550" y="24436"/>
                </a:lnTo>
                <a:lnTo>
                  <a:pt x="12731" y="24316"/>
                </a:lnTo>
                <a:lnTo>
                  <a:pt x="12852" y="24135"/>
                </a:lnTo>
                <a:lnTo>
                  <a:pt x="12973" y="23893"/>
                </a:lnTo>
                <a:lnTo>
                  <a:pt x="13033" y="23712"/>
                </a:lnTo>
                <a:lnTo>
                  <a:pt x="13033" y="23471"/>
                </a:lnTo>
                <a:lnTo>
                  <a:pt x="13033" y="23229"/>
                </a:lnTo>
                <a:lnTo>
                  <a:pt x="12973" y="23048"/>
                </a:lnTo>
                <a:lnTo>
                  <a:pt x="12852" y="22807"/>
                </a:lnTo>
                <a:lnTo>
                  <a:pt x="12731" y="22626"/>
                </a:lnTo>
                <a:lnTo>
                  <a:pt x="12550" y="22505"/>
                </a:lnTo>
                <a:lnTo>
                  <a:pt x="12309" y="22385"/>
                </a:lnTo>
                <a:lnTo>
                  <a:pt x="12128" y="22324"/>
                </a:lnTo>
                <a:close/>
                <a:moveTo>
                  <a:pt x="17437" y="22324"/>
                </a:moveTo>
                <a:lnTo>
                  <a:pt x="17256" y="22385"/>
                </a:lnTo>
                <a:lnTo>
                  <a:pt x="17015" y="22505"/>
                </a:lnTo>
                <a:lnTo>
                  <a:pt x="16834" y="22626"/>
                </a:lnTo>
                <a:lnTo>
                  <a:pt x="16713" y="22807"/>
                </a:lnTo>
                <a:lnTo>
                  <a:pt x="16593" y="23048"/>
                </a:lnTo>
                <a:lnTo>
                  <a:pt x="16532" y="23229"/>
                </a:lnTo>
                <a:lnTo>
                  <a:pt x="16532" y="23471"/>
                </a:lnTo>
                <a:lnTo>
                  <a:pt x="16532" y="23712"/>
                </a:lnTo>
                <a:lnTo>
                  <a:pt x="16593" y="23893"/>
                </a:lnTo>
                <a:lnTo>
                  <a:pt x="16713" y="24135"/>
                </a:lnTo>
                <a:lnTo>
                  <a:pt x="16834" y="24316"/>
                </a:lnTo>
                <a:lnTo>
                  <a:pt x="17015" y="24436"/>
                </a:lnTo>
                <a:lnTo>
                  <a:pt x="17256" y="24557"/>
                </a:lnTo>
                <a:lnTo>
                  <a:pt x="17437" y="24617"/>
                </a:lnTo>
                <a:lnTo>
                  <a:pt x="17920" y="24617"/>
                </a:lnTo>
                <a:lnTo>
                  <a:pt x="18101" y="24557"/>
                </a:lnTo>
                <a:lnTo>
                  <a:pt x="18342" y="24436"/>
                </a:lnTo>
                <a:lnTo>
                  <a:pt x="18523" y="24316"/>
                </a:lnTo>
                <a:lnTo>
                  <a:pt x="18644" y="24135"/>
                </a:lnTo>
                <a:lnTo>
                  <a:pt x="18765" y="23893"/>
                </a:lnTo>
                <a:lnTo>
                  <a:pt x="18825" y="23712"/>
                </a:lnTo>
                <a:lnTo>
                  <a:pt x="18825" y="23471"/>
                </a:lnTo>
                <a:lnTo>
                  <a:pt x="18825" y="23229"/>
                </a:lnTo>
                <a:lnTo>
                  <a:pt x="18765" y="23048"/>
                </a:lnTo>
                <a:lnTo>
                  <a:pt x="18644" y="22807"/>
                </a:lnTo>
                <a:lnTo>
                  <a:pt x="18523" y="22626"/>
                </a:lnTo>
                <a:lnTo>
                  <a:pt x="18342" y="22505"/>
                </a:lnTo>
                <a:lnTo>
                  <a:pt x="18101" y="22385"/>
                </a:lnTo>
                <a:lnTo>
                  <a:pt x="17920" y="22324"/>
                </a:lnTo>
                <a:close/>
                <a:moveTo>
                  <a:pt x="23230" y="22324"/>
                </a:moveTo>
                <a:lnTo>
                  <a:pt x="23049" y="22385"/>
                </a:lnTo>
                <a:lnTo>
                  <a:pt x="22807" y="22505"/>
                </a:lnTo>
                <a:lnTo>
                  <a:pt x="22626" y="22626"/>
                </a:lnTo>
                <a:lnTo>
                  <a:pt x="22506" y="22807"/>
                </a:lnTo>
                <a:lnTo>
                  <a:pt x="22385" y="23048"/>
                </a:lnTo>
                <a:lnTo>
                  <a:pt x="22325" y="23229"/>
                </a:lnTo>
                <a:lnTo>
                  <a:pt x="22325" y="23471"/>
                </a:lnTo>
                <a:lnTo>
                  <a:pt x="22325" y="23712"/>
                </a:lnTo>
                <a:lnTo>
                  <a:pt x="22385" y="23893"/>
                </a:lnTo>
                <a:lnTo>
                  <a:pt x="22506" y="24135"/>
                </a:lnTo>
                <a:lnTo>
                  <a:pt x="22626" y="24316"/>
                </a:lnTo>
                <a:lnTo>
                  <a:pt x="22807" y="24436"/>
                </a:lnTo>
                <a:lnTo>
                  <a:pt x="23049" y="24557"/>
                </a:lnTo>
                <a:lnTo>
                  <a:pt x="23230" y="24617"/>
                </a:lnTo>
                <a:lnTo>
                  <a:pt x="23712" y="24617"/>
                </a:lnTo>
                <a:lnTo>
                  <a:pt x="23893" y="24557"/>
                </a:lnTo>
                <a:lnTo>
                  <a:pt x="24135" y="24436"/>
                </a:lnTo>
                <a:lnTo>
                  <a:pt x="24316" y="24316"/>
                </a:lnTo>
                <a:lnTo>
                  <a:pt x="24436" y="24135"/>
                </a:lnTo>
                <a:lnTo>
                  <a:pt x="24557" y="23893"/>
                </a:lnTo>
                <a:lnTo>
                  <a:pt x="24617" y="23712"/>
                </a:lnTo>
                <a:lnTo>
                  <a:pt x="24617" y="23471"/>
                </a:lnTo>
                <a:lnTo>
                  <a:pt x="24617" y="23229"/>
                </a:lnTo>
                <a:lnTo>
                  <a:pt x="24557" y="23048"/>
                </a:lnTo>
                <a:lnTo>
                  <a:pt x="24436" y="22807"/>
                </a:lnTo>
                <a:lnTo>
                  <a:pt x="24316" y="22626"/>
                </a:lnTo>
                <a:lnTo>
                  <a:pt x="24135" y="22505"/>
                </a:lnTo>
                <a:lnTo>
                  <a:pt x="23893" y="22385"/>
                </a:lnTo>
                <a:lnTo>
                  <a:pt x="23712" y="22324"/>
                </a:lnTo>
                <a:close/>
                <a:moveTo>
                  <a:pt x="29022" y="22324"/>
                </a:moveTo>
                <a:lnTo>
                  <a:pt x="28841" y="22385"/>
                </a:lnTo>
                <a:lnTo>
                  <a:pt x="28599" y="22505"/>
                </a:lnTo>
                <a:lnTo>
                  <a:pt x="28418" y="22626"/>
                </a:lnTo>
                <a:lnTo>
                  <a:pt x="28298" y="22807"/>
                </a:lnTo>
                <a:lnTo>
                  <a:pt x="28177" y="23048"/>
                </a:lnTo>
                <a:lnTo>
                  <a:pt x="28117" y="23229"/>
                </a:lnTo>
                <a:lnTo>
                  <a:pt x="28117" y="23471"/>
                </a:lnTo>
                <a:lnTo>
                  <a:pt x="28117" y="23712"/>
                </a:lnTo>
                <a:lnTo>
                  <a:pt x="28177" y="23893"/>
                </a:lnTo>
                <a:lnTo>
                  <a:pt x="28298" y="24135"/>
                </a:lnTo>
                <a:lnTo>
                  <a:pt x="28418" y="24316"/>
                </a:lnTo>
                <a:lnTo>
                  <a:pt x="28599" y="24436"/>
                </a:lnTo>
                <a:lnTo>
                  <a:pt x="28841" y="24557"/>
                </a:lnTo>
                <a:lnTo>
                  <a:pt x="29022" y="24617"/>
                </a:lnTo>
                <a:lnTo>
                  <a:pt x="29505" y="24617"/>
                </a:lnTo>
                <a:lnTo>
                  <a:pt x="29686" y="24557"/>
                </a:lnTo>
                <a:lnTo>
                  <a:pt x="29927" y="24436"/>
                </a:lnTo>
                <a:lnTo>
                  <a:pt x="30108" y="24316"/>
                </a:lnTo>
                <a:lnTo>
                  <a:pt x="30229" y="24135"/>
                </a:lnTo>
                <a:lnTo>
                  <a:pt x="30349" y="23893"/>
                </a:lnTo>
                <a:lnTo>
                  <a:pt x="30410" y="23712"/>
                </a:lnTo>
                <a:lnTo>
                  <a:pt x="30410" y="23471"/>
                </a:lnTo>
                <a:lnTo>
                  <a:pt x="30410" y="23229"/>
                </a:lnTo>
                <a:lnTo>
                  <a:pt x="30349" y="23048"/>
                </a:lnTo>
                <a:lnTo>
                  <a:pt x="30229" y="22807"/>
                </a:lnTo>
                <a:lnTo>
                  <a:pt x="30108" y="22626"/>
                </a:lnTo>
                <a:lnTo>
                  <a:pt x="29927" y="22505"/>
                </a:lnTo>
                <a:lnTo>
                  <a:pt x="29686" y="22385"/>
                </a:lnTo>
                <a:lnTo>
                  <a:pt x="29505" y="22324"/>
                </a:lnTo>
                <a:close/>
                <a:moveTo>
                  <a:pt x="34814" y="22324"/>
                </a:moveTo>
                <a:lnTo>
                  <a:pt x="34633" y="22385"/>
                </a:lnTo>
                <a:lnTo>
                  <a:pt x="34392" y="22505"/>
                </a:lnTo>
                <a:lnTo>
                  <a:pt x="34211" y="22626"/>
                </a:lnTo>
                <a:lnTo>
                  <a:pt x="34090" y="22807"/>
                </a:lnTo>
                <a:lnTo>
                  <a:pt x="33969" y="23048"/>
                </a:lnTo>
                <a:lnTo>
                  <a:pt x="33909" y="23229"/>
                </a:lnTo>
                <a:lnTo>
                  <a:pt x="33909" y="23471"/>
                </a:lnTo>
                <a:lnTo>
                  <a:pt x="33909" y="23712"/>
                </a:lnTo>
                <a:lnTo>
                  <a:pt x="33969" y="23893"/>
                </a:lnTo>
                <a:lnTo>
                  <a:pt x="34090" y="24135"/>
                </a:lnTo>
                <a:lnTo>
                  <a:pt x="34211" y="24316"/>
                </a:lnTo>
                <a:lnTo>
                  <a:pt x="34392" y="24436"/>
                </a:lnTo>
                <a:lnTo>
                  <a:pt x="34633" y="24557"/>
                </a:lnTo>
                <a:lnTo>
                  <a:pt x="34814" y="24617"/>
                </a:lnTo>
                <a:lnTo>
                  <a:pt x="35297" y="24617"/>
                </a:lnTo>
                <a:lnTo>
                  <a:pt x="35478" y="24557"/>
                </a:lnTo>
                <a:lnTo>
                  <a:pt x="35719" y="24436"/>
                </a:lnTo>
                <a:lnTo>
                  <a:pt x="35900" y="24316"/>
                </a:lnTo>
                <a:lnTo>
                  <a:pt x="36021" y="24135"/>
                </a:lnTo>
                <a:lnTo>
                  <a:pt x="36141" y="23893"/>
                </a:lnTo>
                <a:lnTo>
                  <a:pt x="36202" y="23712"/>
                </a:lnTo>
                <a:lnTo>
                  <a:pt x="36202" y="23471"/>
                </a:lnTo>
                <a:lnTo>
                  <a:pt x="36202" y="23229"/>
                </a:lnTo>
                <a:lnTo>
                  <a:pt x="36141" y="23048"/>
                </a:lnTo>
                <a:lnTo>
                  <a:pt x="36021" y="22807"/>
                </a:lnTo>
                <a:lnTo>
                  <a:pt x="35900" y="22626"/>
                </a:lnTo>
                <a:lnTo>
                  <a:pt x="35719" y="22505"/>
                </a:lnTo>
                <a:lnTo>
                  <a:pt x="35478" y="22385"/>
                </a:lnTo>
                <a:lnTo>
                  <a:pt x="35297" y="22324"/>
                </a:lnTo>
                <a:close/>
                <a:moveTo>
                  <a:pt x="40606" y="22324"/>
                </a:moveTo>
                <a:lnTo>
                  <a:pt x="40425" y="22385"/>
                </a:lnTo>
                <a:lnTo>
                  <a:pt x="40184" y="22505"/>
                </a:lnTo>
                <a:lnTo>
                  <a:pt x="40003" y="22626"/>
                </a:lnTo>
                <a:lnTo>
                  <a:pt x="39882" y="22807"/>
                </a:lnTo>
                <a:lnTo>
                  <a:pt x="39762" y="23048"/>
                </a:lnTo>
                <a:lnTo>
                  <a:pt x="39701" y="23229"/>
                </a:lnTo>
                <a:lnTo>
                  <a:pt x="39701" y="23471"/>
                </a:lnTo>
                <a:lnTo>
                  <a:pt x="39701" y="23712"/>
                </a:lnTo>
                <a:lnTo>
                  <a:pt x="39762" y="23893"/>
                </a:lnTo>
                <a:lnTo>
                  <a:pt x="39882" y="24135"/>
                </a:lnTo>
                <a:lnTo>
                  <a:pt x="40003" y="24316"/>
                </a:lnTo>
                <a:lnTo>
                  <a:pt x="40184" y="24436"/>
                </a:lnTo>
                <a:lnTo>
                  <a:pt x="40425" y="24557"/>
                </a:lnTo>
                <a:lnTo>
                  <a:pt x="40606" y="24617"/>
                </a:lnTo>
                <a:lnTo>
                  <a:pt x="41089" y="24617"/>
                </a:lnTo>
                <a:lnTo>
                  <a:pt x="41270" y="24557"/>
                </a:lnTo>
                <a:lnTo>
                  <a:pt x="41511" y="24436"/>
                </a:lnTo>
                <a:lnTo>
                  <a:pt x="41692" y="24316"/>
                </a:lnTo>
                <a:lnTo>
                  <a:pt x="41813" y="24135"/>
                </a:lnTo>
                <a:lnTo>
                  <a:pt x="41934" y="23893"/>
                </a:lnTo>
                <a:lnTo>
                  <a:pt x="41994" y="23712"/>
                </a:lnTo>
                <a:lnTo>
                  <a:pt x="41994" y="23471"/>
                </a:lnTo>
                <a:lnTo>
                  <a:pt x="41994" y="23229"/>
                </a:lnTo>
                <a:lnTo>
                  <a:pt x="41934" y="23048"/>
                </a:lnTo>
                <a:lnTo>
                  <a:pt x="41813" y="22807"/>
                </a:lnTo>
                <a:lnTo>
                  <a:pt x="41692" y="22626"/>
                </a:lnTo>
                <a:lnTo>
                  <a:pt x="41511" y="22505"/>
                </a:lnTo>
                <a:lnTo>
                  <a:pt x="41270" y="22385"/>
                </a:lnTo>
                <a:lnTo>
                  <a:pt x="41089" y="22324"/>
                </a:lnTo>
                <a:close/>
                <a:moveTo>
                  <a:pt x="46399" y="22324"/>
                </a:moveTo>
                <a:lnTo>
                  <a:pt x="46218" y="22385"/>
                </a:lnTo>
                <a:lnTo>
                  <a:pt x="45976" y="22505"/>
                </a:lnTo>
                <a:lnTo>
                  <a:pt x="45795" y="22626"/>
                </a:lnTo>
                <a:lnTo>
                  <a:pt x="45674" y="22807"/>
                </a:lnTo>
                <a:lnTo>
                  <a:pt x="45554" y="23048"/>
                </a:lnTo>
                <a:lnTo>
                  <a:pt x="45493" y="23229"/>
                </a:lnTo>
                <a:lnTo>
                  <a:pt x="45493" y="23471"/>
                </a:lnTo>
                <a:lnTo>
                  <a:pt x="45493" y="23712"/>
                </a:lnTo>
                <a:lnTo>
                  <a:pt x="45554" y="23893"/>
                </a:lnTo>
                <a:lnTo>
                  <a:pt x="45674" y="24135"/>
                </a:lnTo>
                <a:lnTo>
                  <a:pt x="45795" y="24316"/>
                </a:lnTo>
                <a:lnTo>
                  <a:pt x="45976" y="24436"/>
                </a:lnTo>
                <a:lnTo>
                  <a:pt x="46218" y="24557"/>
                </a:lnTo>
                <a:lnTo>
                  <a:pt x="46399" y="24617"/>
                </a:lnTo>
                <a:lnTo>
                  <a:pt x="46881" y="24617"/>
                </a:lnTo>
                <a:lnTo>
                  <a:pt x="47062" y="24557"/>
                </a:lnTo>
                <a:lnTo>
                  <a:pt x="47304" y="24436"/>
                </a:lnTo>
                <a:lnTo>
                  <a:pt x="47485" y="24316"/>
                </a:lnTo>
                <a:lnTo>
                  <a:pt x="47605" y="24135"/>
                </a:lnTo>
                <a:lnTo>
                  <a:pt x="47726" y="23893"/>
                </a:lnTo>
                <a:lnTo>
                  <a:pt x="47786" y="23712"/>
                </a:lnTo>
                <a:lnTo>
                  <a:pt x="47786" y="23471"/>
                </a:lnTo>
                <a:lnTo>
                  <a:pt x="47786" y="23229"/>
                </a:lnTo>
                <a:lnTo>
                  <a:pt x="47726" y="23048"/>
                </a:lnTo>
                <a:lnTo>
                  <a:pt x="47605" y="22807"/>
                </a:lnTo>
                <a:lnTo>
                  <a:pt x="47485" y="22626"/>
                </a:lnTo>
                <a:lnTo>
                  <a:pt x="47304" y="22505"/>
                </a:lnTo>
                <a:lnTo>
                  <a:pt x="47062" y="22385"/>
                </a:lnTo>
                <a:lnTo>
                  <a:pt x="46881" y="22324"/>
                </a:lnTo>
                <a:close/>
                <a:moveTo>
                  <a:pt x="52191" y="22324"/>
                </a:moveTo>
                <a:lnTo>
                  <a:pt x="52010" y="22385"/>
                </a:lnTo>
                <a:lnTo>
                  <a:pt x="51768" y="22505"/>
                </a:lnTo>
                <a:lnTo>
                  <a:pt x="51587" y="22626"/>
                </a:lnTo>
                <a:lnTo>
                  <a:pt x="51467" y="22807"/>
                </a:lnTo>
                <a:lnTo>
                  <a:pt x="51346" y="23048"/>
                </a:lnTo>
                <a:lnTo>
                  <a:pt x="51286" y="23229"/>
                </a:lnTo>
                <a:lnTo>
                  <a:pt x="51286" y="23471"/>
                </a:lnTo>
                <a:lnTo>
                  <a:pt x="51286" y="23712"/>
                </a:lnTo>
                <a:lnTo>
                  <a:pt x="51346" y="23893"/>
                </a:lnTo>
                <a:lnTo>
                  <a:pt x="51467" y="24135"/>
                </a:lnTo>
                <a:lnTo>
                  <a:pt x="51587" y="24316"/>
                </a:lnTo>
                <a:lnTo>
                  <a:pt x="51768" y="24436"/>
                </a:lnTo>
                <a:lnTo>
                  <a:pt x="52010" y="24557"/>
                </a:lnTo>
                <a:lnTo>
                  <a:pt x="52191" y="24617"/>
                </a:lnTo>
                <a:lnTo>
                  <a:pt x="52673" y="24617"/>
                </a:lnTo>
                <a:lnTo>
                  <a:pt x="52854" y="24557"/>
                </a:lnTo>
                <a:lnTo>
                  <a:pt x="53096" y="24436"/>
                </a:lnTo>
                <a:lnTo>
                  <a:pt x="53277" y="24316"/>
                </a:lnTo>
                <a:lnTo>
                  <a:pt x="53397" y="24135"/>
                </a:lnTo>
                <a:lnTo>
                  <a:pt x="53518" y="23893"/>
                </a:lnTo>
                <a:lnTo>
                  <a:pt x="53578" y="23712"/>
                </a:lnTo>
                <a:lnTo>
                  <a:pt x="53578" y="23471"/>
                </a:lnTo>
                <a:lnTo>
                  <a:pt x="53578" y="23229"/>
                </a:lnTo>
                <a:lnTo>
                  <a:pt x="53518" y="23048"/>
                </a:lnTo>
                <a:lnTo>
                  <a:pt x="53397" y="22807"/>
                </a:lnTo>
                <a:lnTo>
                  <a:pt x="53277" y="22626"/>
                </a:lnTo>
                <a:lnTo>
                  <a:pt x="53096" y="22505"/>
                </a:lnTo>
                <a:lnTo>
                  <a:pt x="52854" y="22385"/>
                </a:lnTo>
                <a:lnTo>
                  <a:pt x="52673" y="22324"/>
                </a:lnTo>
                <a:close/>
                <a:moveTo>
                  <a:pt x="57983" y="22324"/>
                </a:moveTo>
                <a:lnTo>
                  <a:pt x="57802" y="22385"/>
                </a:lnTo>
                <a:lnTo>
                  <a:pt x="57561" y="22505"/>
                </a:lnTo>
                <a:lnTo>
                  <a:pt x="57380" y="22626"/>
                </a:lnTo>
                <a:lnTo>
                  <a:pt x="57259" y="22807"/>
                </a:lnTo>
                <a:lnTo>
                  <a:pt x="57138" y="23048"/>
                </a:lnTo>
                <a:lnTo>
                  <a:pt x="57078" y="23229"/>
                </a:lnTo>
                <a:lnTo>
                  <a:pt x="57078" y="23471"/>
                </a:lnTo>
                <a:lnTo>
                  <a:pt x="57078" y="23712"/>
                </a:lnTo>
                <a:lnTo>
                  <a:pt x="57138" y="23893"/>
                </a:lnTo>
                <a:lnTo>
                  <a:pt x="57259" y="24135"/>
                </a:lnTo>
                <a:lnTo>
                  <a:pt x="57380" y="24316"/>
                </a:lnTo>
                <a:lnTo>
                  <a:pt x="57561" y="24436"/>
                </a:lnTo>
                <a:lnTo>
                  <a:pt x="57802" y="24557"/>
                </a:lnTo>
                <a:lnTo>
                  <a:pt x="57983" y="24617"/>
                </a:lnTo>
                <a:lnTo>
                  <a:pt x="58466" y="24617"/>
                </a:lnTo>
                <a:lnTo>
                  <a:pt x="58647" y="24557"/>
                </a:lnTo>
                <a:lnTo>
                  <a:pt x="58888" y="24436"/>
                </a:lnTo>
                <a:lnTo>
                  <a:pt x="59069" y="24316"/>
                </a:lnTo>
                <a:lnTo>
                  <a:pt x="59190" y="24135"/>
                </a:lnTo>
                <a:lnTo>
                  <a:pt x="59310" y="23893"/>
                </a:lnTo>
                <a:lnTo>
                  <a:pt x="59371" y="23712"/>
                </a:lnTo>
                <a:lnTo>
                  <a:pt x="59371" y="23471"/>
                </a:lnTo>
                <a:lnTo>
                  <a:pt x="59371" y="23229"/>
                </a:lnTo>
                <a:lnTo>
                  <a:pt x="59310" y="23048"/>
                </a:lnTo>
                <a:lnTo>
                  <a:pt x="59190" y="22807"/>
                </a:lnTo>
                <a:lnTo>
                  <a:pt x="59069" y="22626"/>
                </a:lnTo>
                <a:lnTo>
                  <a:pt x="58888" y="22505"/>
                </a:lnTo>
                <a:lnTo>
                  <a:pt x="58647" y="22385"/>
                </a:lnTo>
                <a:lnTo>
                  <a:pt x="58466" y="22324"/>
                </a:lnTo>
                <a:close/>
                <a:moveTo>
                  <a:pt x="63775" y="22324"/>
                </a:moveTo>
                <a:lnTo>
                  <a:pt x="63594" y="22385"/>
                </a:lnTo>
                <a:lnTo>
                  <a:pt x="63353" y="22505"/>
                </a:lnTo>
                <a:lnTo>
                  <a:pt x="63172" y="22626"/>
                </a:lnTo>
                <a:lnTo>
                  <a:pt x="63051" y="22807"/>
                </a:lnTo>
                <a:lnTo>
                  <a:pt x="62931" y="23048"/>
                </a:lnTo>
                <a:lnTo>
                  <a:pt x="62870" y="23229"/>
                </a:lnTo>
                <a:lnTo>
                  <a:pt x="62870" y="23471"/>
                </a:lnTo>
                <a:lnTo>
                  <a:pt x="62870" y="23712"/>
                </a:lnTo>
                <a:lnTo>
                  <a:pt x="62931" y="23893"/>
                </a:lnTo>
                <a:lnTo>
                  <a:pt x="63051" y="24135"/>
                </a:lnTo>
                <a:lnTo>
                  <a:pt x="63172" y="24316"/>
                </a:lnTo>
                <a:lnTo>
                  <a:pt x="63353" y="24436"/>
                </a:lnTo>
                <a:lnTo>
                  <a:pt x="63594" y="24557"/>
                </a:lnTo>
                <a:lnTo>
                  <a:pt x="63775" y="24617"/>
                </a:lnTo>
                <a:lnTo>
                  <a:pt x="64258" y="24617"/>
                </a:lnTo>
                <a:lnTo>
                  <a:pt x="64439" y="24557"/>
                </a:lnTo>
                <a:lnTo>
                  <a:pt x="64680" y="24436"/>
                </a:lnTo>
                <a:lnTo>
                  <a:pt x="64861" y="24316"/>
                </a:lnTo>
                <a:lnTo>
                  <a:pt x="64982" y="24135"/>
                </a:lnTo>
                <a:lnTo>
                  <a:pt x="65103" y="23893"/>
                </a:lnTo>
                <a:lnTo>
                  <a:pt x="65163" y="23712"/>
                </a:lnTo>
                <a:lnTo>
                  <a:pt x="65163" y="23471"/>
                </a:lnTo>
                <a:lnTo>
                  <a:pt x="65163" y="23229"/>
                </a:lnTo>
                <a:lnTo>
                  <a:pt x="65103" y="23048"/>
                </a:lnTo>
                <a:lnTo>
                  <a:pt x="64982" y="22807"/>
                </a:lnTo>
                <a:lnTo>
                  <a:pt x="64861" y="22626"/>
                </a:lnTo>
                <a:lnTo>
                  <a:pt x="64680" y="22505"/>
                </a:lnTo>
                <a:lnTo>
                  <a:pt x="64439" y="22385"/>
                </a:lnTo>
                <a:lnTo>
                  <a:pt x="64258" y="22324"/>
                </a:lnTo>
                <a:close/>
                <a:moveTo>
                  <a:pt x="69567" y="22324"/>
                </a:moveTo>
                <a:lnTo>
                  <a:pt x="69386" y="22385"/>
                </a:lnTo>
                <a:lnTo>
                  <a:pt x="69145" y="22505"/>
                </a:lnTo>
                <a:lnTo>
                  <a:pt x="68964" y="22626"/>
                </a:lnTo>
                <a:lnTo>
                  <a:pt x="68843" y="22807"/>
                </a:lnTo>
                <a:lnTo>
                  <a:pt x="68723" y="23048"/>
                </a:lnTo>
                <a:lnTo>
                  <a:pt x="68662" y="23229"/>
                </a:lnTo>
                <a:lnTo>
                  <a:pt x="68662" y="23471"/>
                </a:lnTo>
                <a:lnTo>
                  <a:pt x="68662" y="23712"/>
                </a:lnTo>
                <a:lnTo>
                  <a:pt x="68723" y="23893"/>
                </a:lnTo>
                <a:lnTo>
                  <a:pt x="68843" y="24135"/>
                </a:lnTo>
                <a:lnTo>
                  <a:pt x="68964" y="24316"/>
                </a:lnTo>
                <a:lnTo>
                  <a:pt x="69145" y="24436"/>
                </a:lnTo>
                <a:lnTo>
                  <a:pt x="69386" y="24557"/>
                </a:lnTo>
                <a:lnTo>
                  <a:pt x="69567" y="24617"/>
                </a:lnTo>
                <a:lnTo>
                  <a:pt x="70050" y="24617"/>
                </a:lnTo>
                <a:lnTo>
                  <a:pt x="70231" y="24557"/>
                </a:lnTo>
                <a:lnTo>
                  <a:pt x="70472" y="24436"/>
                </a:lnTo>
                <a:lnTo>
                  <a:pt x="70653" y="24316"/>
                </a:lnTo>
                <a:lnTo>
                  <a:pt x="70774" y="24135"/>
                </a:lnTo>
                <a:lnTo>
                  <a:pt x="70895" y="23893"/>
                </a:lnTo>
                <a:lnTo>
                  <a:pt x="70955" y="23712"/>
                </a:lnTo>
                <a:lnTo>
                  <a:pt x="70955" y="23471"/>
                </a:lnTo>
                <a:lnTo>
                  <a:pt x="70955" y="23229"/>
                </a:lnTo>
                <a:lnTo>
                  <a:pt x="70895" y="23048"/>
                </a:lnTo>
                <a:lnTo>
                  <a:pt x="70774" y="22807"/>
                </a:lnTo>
                <a:lnTo>
                  <a:pt x="70653" y="22626"/>
                </a:lnTo>
                <a:lnTo>
                  <a:pt x="70472" y="22505"/>
                </a:lnTo>
                <a:lnTo>
                  <a:pt x="70231" y="22385"/>
                </a:lnTo>
                <a:lnTo>
                  <a:pt x="70050" y="22324"/>
                </a:lnTo>
                <a:close/>
                <a:moveTo>
                  <a:pt x="2896" y="25221"/>
                </a:moveTo>
                <a:lnTo>
                  <a:pt x="2655" y="25341"/>
                </a:lnTo>
                <a:lnTo>
                  <a:pt x="2414" y="25522"/>
                </a:lnTo>
                <a:lnTo>
                  <a:pt x="2233" y="25703"/>
                </a:lnTo>
                <a:lnTo>
                  <a:pt x="2112" y="26005"/>
                </a:lnTo>
                <a:lnTo>
                  <a:pt x="2052" y="26367"/>
                </a:lnTo>
                <a:lnTo>
                  <a:pt x="2052" y="26608"/>
                </a:lnTo>
                <a:lnTo>
                  <a:pt x="2112" y="26789"/>
                </a:lnTo>
                <a:lnTo>
                  <a:pt x="2233" y="27031"/>
                </a:lnTo>
                <a:lnTo>
                  <a:pt x="2353" y="27212"/>
                </a:lnTo>
                <a:lnTo>
                  <a:pt x="2534" y="27332"/>
                </a:lnTo>
                <a:lnTo>
                  <a:pt x="2776" y="27453"/>
                </a:lnTo>
                <a:lnTo>
                  <a:pt x="2957" y="27513"/>
                </a:lnTo>
                <a:lnTo>
                  <a:pt x="3439" y="27513"/>
                </a:lnTo>
                <a:lnTo>
                  <a:pt x="3620" y="27453"/>
                </a:lnTo>
                <a:lnTo>
                  <a:pt x="3862" y="27332"/>
                </a:lnTo>
                <a:lnTo>
                  <a:pt x="4043" y="27212"/>
                </a:lnTo>
                <a:lnTo>
                  <a:pt x="4164" y="27031"/>
                </a:lnTo>
                <a:lnTo>
                  <a:pt x="4284" y="26789"/>
                </a:lnTo>
                <a:lnTo>
                  <a:pt x="4345" y="26608"/>
                </a:lnTo>
                <a:lnTo>
                  <a:pt x="4345" y="26367"/>
                </a:lnTo>
                <a:lnTo>
                  <a:pt x="4284" y="26005"/>
                </a:lnTo>
                <a:lnTo>
                  <a:pt x="4164" y="25703"/>
                </a:lnTo>
                <a:lnTo>
                  <a:pt x="3982" y="25522"/>
                </a:lnTo>
                <a:lnTo>
                  <a:pt x="3741" y="25341"/>
                </a:lnTo>
                <a:lnTo>
                  <a:pt x="3500" y="25221"/>
                </a:lnTo>
                <a:close/>
                <a:moveTo>
                  <a:pt x="8689" y="25221"/>
                </a:moveTo>
                <a:lnTo>
                  <a:pt x="8447" y="25341"/>
                </a:lnTo>
                <a:lnTo>
                  <a:pt x="8206" y="25522"/>
                </a:lnTo>
                <a:lnTo>
                  <a:pt x="8025" y="25703"/>
                </a:lnTo>
                <a:lnTo>
                  <a:pt x="7904" y="26005"/>
                </a:lnTo>
                <a:lnTo>
                  <a:pt x="7844" y="26367"/>
                </a:lnTo>
                <a:lnTo>
                  <a:pt x="7844" y="26608"/>
                </a:lnTo>
                <a:lnTo>
                  <a:pt x="7904" y="26789"/>
                </a:lnTo>
                <a:lnTo>
                  <a:pt x="8025" y="27031"/>
                </a:lnTo>
                <a:lnTo>
                  <a:pt x="8146" y="27212"/>
                </a:lnTo>
                <a:lnTo>
                  <a:pt x="8327" y="27332"/>
                </a:lnTo>
                <a:lnTo>
                  <a:pt x="8568" y="27453"/>
                </a:lnTo>
                <a:lnTo>
                  <a:pt x="8749" y="27513"/>
                </a:lnTo>
                <a:lnTo>
                  <a:pt x="9232" y="27513"/>
                </a:lnTo>
                <a:lnTo>
                  <a:pt x="9413" y="27453"/>
                </a:lnTo>
                <a:lnTo>
                  <a:pt x="9654" y="27332"/>
                </a:lnTo>
                <a:lnTo>
                  <a:pt x="9835" y="27212"/>
                </a:lnTo>
                <a:lnTo>
                  <a:pt x="9956" y="27031"/>
                </a:lnTo>
                <a:lnTo>
                  <a:pt x="10076" y="26789"/>
                </a:lnTo>
                <a:lnTo>
                  <a:pt x="10137" y="26608"/>
                </a:lnTo>
                <a:lnTo>
                  <a:pt x="10137" y="26367"/>
                </a:lnTo>
                <a:lnTo>
                  <a:pt x="10076" y="26005"/>
                </a:lnTo>
                <a:lnTo>
                  <a:pt x="9956" y="25703"/>
                </a:lnTo>
                <a:lnTo>
                  <a:pt x="9775" y="25522"/>
                </a:lnTo>
                <a:lnTo>
                  <a:pt x="9533" y="25341"/>
                </a:lnTo>
                <a:lnTo>
                  <a:pt x="9292" y="25221"/>
                </a:lnTo>
                <a:close/>
                <a:moveTo>
                  <a:pt x="14481" y="25221"/>
                </a:moveTo>
                <a:lnTo>
                  <a:pt x="14240" y="25341"/>
                </a:lnTo>
                <a:lnTo>
                  <a:pt x="13998" y="25522"/>
                </a:lnTo>
                <a:lnTo>
                  <a:pt x="13817" y="25703"/>
                </a:lnTo>
                <a:lnTo>
                  <a:pt x="13697" y="26005"/>
                </a:lnTo>
                <a:lnTo>
                  <a:pt x="13636" y="26367"/>
                </a:lnTo>
                <a:lnTo>
                  <a:pt x="13636" y="26608"/>
                </a:lnTo>
                <a:lnTo>
                  <a:pt x="13697" y="26789"/>
                </a:lnTo>
                <a:lnTo>
                  <a:pt x="13817" y="27031"/>
                </a:lnTo>
                <a:lnTo>
                  <a:pt x="13938" y="27212"/>
                </a:lnTo>
                <a:lnTo>
                  <a:pt x="14119" y="27332"/>
                </a:lnTo>
                <a:lnTo>
                  <a:pt x="14360" y="27453"/>
                </a:lnTo>
                <a:lnTo>
                  <a:pt x="14541" y="27513"/>
                </a:lnTo>
                <a:lnTo>
                  <a:pt x="15024" y="27513"/>
                </a:lnTo>
                <a:lnTo>
                  <a:pt x="15205" y="27453"/>
                </a:lnTo>
                <a:lnTo>
                  <a:pt x="15446" y="27332"/>
                </a:lnTo>
                <a:lnTo>
                  <a:pt x="15627" y="27212"/>
                </a:lnTo>
                <a:lnTo>
                  <a:pt x="15748" y="27031"/>
                </a:lnTo>
                <a:lnTo>
                  <a:pt x="15869" y="26789"/>
                </a:lnTo>
                <a:lnTo>
                  <a:pt x="15929" y="26608"/>
                </a:lnTo>
                <a:lnTo>
                  <a:pt x="15929" y="26367"/>
                </a:lnTo>
                <a:lnTo>
                  <a:pt x="15869" y="26005"/>
                </a:lnTo>
                <a:lnTo>
                  <a:pt x="15748" y="25703"/>
                </a:lnTo>
                <a:lnTo>
                  <a:pt x="15567" y="25522"/>
                </a:lnTo>
                <a:lnTo>
                  <a:pt x="15326" y="25341"/>
                </a:lnTo>
                <a:lnTo>
                  <a:pt x="15084" y="25221"/>
                </a:lnTo>
                <a:close/>
                <a:moveTo>
                  <a:pt x="20273" y="25221"/>
                </a:moveTo>
                <a:lnTo>
                  <a:pt x="20032" y="25341"/>
                </a:lnTo>
                <a:lnTo>
                  <a:pt x="19790" y="25522"/>
                </a:lnTo>
                <a:lnTo>
                  <a:pt x="19609" y="25703"/>
                </a:lnTo>
                <a:lnTo>
                  <a:pt x="19489" y="26005"/>
                </a:lnTo>
                <a:lnTo>
                  <a:pt x="19428" y="26367"/>
                </a:lnTo>
                <a:lnTo>
                  <a:pt x="19428" y="26608"/>
                </a:lnTo>
                <a:lnTo>
                  <a:pt x="19489" y="26789"/>
                </a:lnTo>
                <a:lnTo>
                  <a:pt x="19609" y="27031"/>
                </a:lnTo>
                <a:lnTo>
                  <a:pt x="19730" y="27212"/>
                </a:lnTo>
                <a:lnTo>
                  <a:pt x="19911" y="27332"/>
                </a:lnTo>
                <a:lnTo>
                  <a:pt x="20152" y="27453"/>
                </a:lnTo>
                <a:lnTo>
                  <a:pt x="20333" y="27513"/>
                </a:lnTo>
                <a:lnTo>
                  <a:pt x="20816" y="27513"/>
                </a:lnTo>
                <a:lnTo>
                  <a:pt x="20997" y="27453"/>
                </a:lnTo>
                <a:lnTo>
                  <a:pt x="21239" y="27332"/>
                </a:lnTo>
                <a:lnTo>
                  <a:pt x="21420" y="27212"/>
                </a:lnTo>
                <a:lnTo>
                  <a:pt x="21540" y="27031"/>
                </a:lnTo>
                <a:lnTo>
                  <a:pt x="21661" y="26789"/>
                </a:lnTo>
                <a:lnTo>
                  <a:pt x="21721" y="26608"/>
                </a:lnTo>
                <a:lnTo>
                  <a:pt x="21721" y="26367"/>
                </a:lnTo>
                <a:lnTo>
                  <a:pt x="21661" y="26005"/>
                </a:lnTo>
                <a:lnTo>
                  <a:pt x="21540" y="25703"/>
                </a:lnTo>
                <a:lnTo>
                  <a:pt x="21359" y="25522"/>
                </a:lnTo>
                <a:lnTo>
                  <a:pt x="21118" y="25341"/>
                </a:lnTo>
                <a:lnTo>
                  <a:pt x="20876" y="25221"/>
                </a:lnTo>
                <a:close/>
                <a:moveTo>
                  <a:pt x="26065" y="25221"/>
                </a:moveTo>
                <a:lnTo>
                  <a:pt x="25824" y="25341"/>
                </a:lnTo>
                <a:lnTo>
                  <a:pt x="25583" y="25522"/>
                </a:lnTo>
                <a:lnTo>
                  <a:pt x="25402" y="25703"/>
                </a:lnTo>
                <a:lnTo>
                  <a:pt x="25281" y="26005"/>
                </a:lnTo>
                <a:lnTo>
                  <a:pt x="25221" y="26367"/>
                </a:lnTo>
                <a:lnTo>
                  <a:pt x="25221" y="26608"/>
                </a:lnTo>
                <a:lnTo>
                  <a:pt x="25281" y="26789"/>
                </a:lnTo>
                <a:lnTo>
                  <a:pt x="25402" y="27031"/>
                </a:lnTo>
                <a:lnTo>
                  <a:pt x="25522" y="27212"/>
                </a:lnTo>
                <a:lnTo>
                  <a:pt x="25703" y="27332"/>
                </a:lnTo>
                <a:lnTo>
                  <a:pt x="25945" y="27453"/>
                </a:lnTo>
                <a:lnTo>
                  <a:pt x="26126" y="27513"/>
                </a:lnTo>
                <a:lnTo>
                  <a:pt x="26608" y="27513"/>
                </a:lnTo>
                <a:lnTo>
                  <a:pt x="26789" y="27453"/>
                </a:lnTo>
                <a:lnTo>
                  <a:pt x="27031" y="27332"/>
                </a:lnTo>
                <a:lnTo>
                  <a:pt x="27212" y="27212"/>
                </a:lnTo>
                <a:lnTo>
                  <a:pt x="27332" y="27031"/>
                </a:lnTo>
                <a:lnTo>
                  <a:pt x="27453" y="26789"/>
                </a:lnTo>
                <a:lnTo>
                  <a:pt x="27513" y="26608"/>
                </a:lnTo>
                <a:lnTo>
                  <a:pt x="27513" y="26367"/>
                </a:lnTo>
                <a:lnTo>
                  <a:pt x="27453" y="26005"/>
                </a:lnTo>
                <a:lnTo>
                  <a:pt x="27332" y="25703"/>
                </a:lnTo>
                <a:lnTo>
                  <a:pt x="27151" y="25522"/>
                </a:lnTo>
                <a:lnTo>
                  <a:pt x="26910" y="25341"/>
                </a:lnTo>
                <a:lnTo>
                  <a:pt x="26669" y="25221"/>
                </a:lnTo>
                <a:close/>
                <a:moveTo>
                  <a:pt x="31858" y="25221"/>
                </a:moveTo>
                <a:lnTo>
                  <a:pt x="31616" y="25341"/>
                </a:lnTo>
                <a:lnTo>
                  <a:pt x="31375" y="25522"/>
                </a:lnTo>
                <a:lnTo>
                  <a:pt x="31194" y="25703"/>
                </a:lnTo>
                <a:lnTo>
                  <a:pt x="31073" y="26005"/>
                </a:lnTo>
                <a:lnTo>
                  <a:pt x="31013" y="26367"/>
                </a:lnTo>
                <a:lnTo>
                  <a:pt x="31013" y="26608"/>
                </a:lnTo>
                <a:lnTo>
                  <a:pt x="31073" y="26789"/>
                </a:lnTo>
                <a:lnTo>
                  <a:pt x="31194" y="27031"/>
                </a:lnTo>
                <a:lnTo>
                  <a:pt x="31315" y="27212"/>
                </a:lnTo>
                <a:lnTo>
                  <a:pt x="31496" y="27332"/>
                </a:lnTo>
                <a:lnTo>
                  <a:pt x="31737" y="27453"/>
                </a:lnTo>
                <a:lnTo>
                  <a:pt x="31918" y="27513"/>
                </a:lnTo>
                <a:lnTo>
                  <a:pt x="32401" y="27513"/>
                </a:lnTo>
                <a:lnTo>
                  <a:pt x="32582" y="27453"/>
                </a:lnTo>
                <a:lnTo>
                  <a:pt x="32823" y="27332"/>
                </a:lnTo>
                <a:lnTo>
                  <a:pt x="33004" y="27212"/>
                </a:lnTo>
                <a:lnTo>
                  <a:pt x="33125" y="27031"/>
                </a:lnTo>
                <a:lnTo>
                  <a:pt x="33245" y="26789"/>
                </a:lnTo>
                <a:lnTo>
                  <a:pt x="33306" y="26608"/>
                </a:lnTo>
                <a:lnTo>
                  <a:pt x="33306" y="26367"/>
                </a:lnTo>
                <a:lnTo>
                  <a:pt x="33245" y="26005"/>
                </a:lnTo>
                <a:lnTo>
                  <a:pt x="33125" y="25703"/>
                </a:lnTo>
                <a:lnTo>
                  <a:pt x="32944" y="25522"/>
                </a:lnTo>
                <a:lnTo>
                  <a:pt x="32702" y="25341"/>
                </a:lnTo>
                <a:lnTo>
                  <a:pt x="32461" y="25221"/>
                </a:lnTo>
                <a:close/>
                <a:moveTo>
                  <a:pt x="37650" y="25221"/>
                </a:moveTo>
                <a:lnTo>
                  <a:pt x="37408" y="25341"/>
                </a:lnTo>
                <a:lnTo>
                  <a:pt x="37167" y="25522"/>
                </a:lnTo>
                <a:lnTo>
                  <a:pt x="36986" y="25703"/>
                </a:lnTo>
                <a:lnTo>
                  <a:pt x="36865" y="26005"/>
                </a:lnTo>
                <a:lnTo>
                  <a:pt x="36805" y="26367"/>
                </a:lnTo>
                <a:lnTo>
                  <a:pt x="36805" y="26608"/>
                </a:lnTo>
                <a:lnTo>
                  <a:pt x="36865" y="26789"/>
                </a:lnTo>
                <a:lnTo>
                  <a:pt x="36986" y="27031"/>
                </a:lnTo>
                <a:lnTo>
                  <a:pt x="37107" y="27212"/>
                </a:lnTo>
                <a:lnTo>
                  <a:pt x="37288" y="27332"/>
                </a:lnTo>
                <a:lnTo>
                  <a:pt x="37529" y="27453"/>
                </a:lnTo>
                <a:lnTo>
                  <a:pt x="37710" y="27513"/>
                </a:lnTo>
                <a:lnTo>
                  <a:pt x="38193" y="27513"/>
                </a:lnTo>
                <a:lnTo>
                  <a:pt x="38374" y="27453"/>
                </a:lnTo>
                <a:lnTo>
                  <a:pt x="38615" y="27332"/>
                </a:lnTo>
                <a:lnTo>
                  <a:pt x="38796" y="27212"/>
                </a:lnTo>
                <a:lnTo>
                  <a:pt x="38917" y="27031"/>
                </a:lnTo>
                <a:lnTo>
                  <a:pt x="39038" y="26789"/>
                </a:lnTo>
                <a:lnTo>
                  <a:pt x="39098" y="26608"/>
                </a:lnTo>
                <a:lnTo>
                  <a:pt x="39098" y="26367"/>
                </a:lnTo>
                <a:lnTo>
                  <a:pt x="39038" y="26005"/>
                </a:lnTo>
                <a:lnTo>
                  <a:pt x="38917" y="25703"/>
                </a:lnTo>
                <a:lnTo>
                  <a:pt x="38736" y="25522"/>
                </a:lnTo>
                <a:lnTo>
                  <a:pt x="38495" y="25341"/>
                </a:lnTo>
                <a:lnTo>
                  <a:pt x="38253" y="25221"/>
                </a:lnTo>
                <a:close/>
                <a:moveTo>
                  <a:pt x="43442" y="25221"/>
                </a:moveTo>
                <a:lnTo>
                  <a:pt x="43201" y="25341"/>
                </a:lnTo>
                <a:lnTo>
                  <a:pt x="42959" y="25522"/>
                </a:lnTo>
                <a:lnTo>
                  <a:pt x="42778" y="25703"/>
                </a:lnTo>
                <a:lnTo>
                  <a:pt x="42658" y="26005"/>
                </a:lnTo>
                <a:lnTo>
                  <a:pt x="42597" y="26367"/>
                </a:lnTo>
                <a:lnTo>
                  <a:pt x="42597" y="26608"/>
                </a:lnTo>
                <a:lnTo>
                  <a:pt x="42658" y="26789"/>
                </a:lnTo>
                <a:lnTo>
                  <a:pt x="42778" y="27031"/>
                </a:lnTo>
                <a:lnTo>
                  <a:pt x="42899" y="27212"/>
                </a:lnTo>
                <a:lnTo>
                  <a:pt x="43080" y="27332"/>
                </a:lnTo>
                <a:lnTo>
                  <a:pt x="43321" y="27453"/>
                </a:lnTo>
                <a:lnTo>
                  <a:pt x="43502" y="27513"/>
                </a:lnTo>
                <a:lnTo>
                  <a:pt x="43985" y="27513"/>
                </a:lnTo>
                <a:lnTo>
                  <a:pt x="44166" y="27453"/>
                </a:lnTo>
                <a:lnTo>
                  <a:pt x="44407" y="27332"/>
                </a:lnTo>
                <a:lnTo>
                  <a:pt x="44588" y="27212"/>
                </a:lnTo>
                <a:lnTo>
                  <a:pt x="44709" y="27031"/>
                </a:lnTo>
                <a:lnTo>
                  <a:pt x="44830" y="26789"/>
                </a:lnTo>
                <a:lnTo>
                  <a:pt x="44890" y="26608"/>
                </a:lnTo>
                <a:lnTo>
                  <a:pt x="44890" y="26367"/>
                </a:lnTo>
                <a:lnTo>
                  <a:pt x="44830" y="26005"/>
                </a:lnTo>
                <a:lnTo>
                  <a:pt x="44709" y="25703"/>
                </a:lnTo>
                <a:lnTo>
                  <a:pt x="44528" y="25522"/>
                </a:lnTo>
                <a:lnTo>
                  <a:pt x="44287" y="25341"/>
                </a:lnTo>
                <a:lnTo>
                  <a:pt x="44045" y="25221"/>
                </a:lnTo>
                <a:close/>
                <a:moveTo>
                  <a:pt x="49234" y="25221"/>
                </a:moveTo>
                <a:lnTo>
                  <a:pt x="48993" y="25341"/>
                </a:lnTo>
                <a:lnTo>
                  <a:pt x="48752" y="25522"/>
                </a:lnTo>
                <a:lnTo>
                  <a:pt x="48571" y="25703"/>
                </a:lnTo>
                <a:lnTo>
                  <a:pt x="48450" y="26005"/>
                </a:lnTo>
                <a:lnTo>
                  <a:pt x="48390" y="26367"/>
                </a:lnTo>
                <a:lnTo>
                  <a:pt x="48390" y="26608"/>
                </a:lnTo>
                <a:lnTo>
                  <a:pt x="48450" y="26789"/>
                </a:lnTo>
                <a:lnTo>
                  <a:pt x="48571" y="27031"/>
                </a:lnTo>
                <a:lnTo>
                  <a:pt x="48691" y="27212"/>
                </a:lnTo>
                <a:lnTo>
                  <a:pt x="48872" y="27332"/>
                </a:lnTo>
                <a:lnTo>
                  <a:pt x="49114" y="27453"/>
                </a:lnTo>
                <a:lnTo>
                  <a:pt x="49295" y="27513"/>
                </a:lnTo>
                <a:lnTo>
                  <a:pt x="49777" y="27513"/>
                </a:lnTo>
                <a:lnTo>
                  <a:pt x="49958" y="27453"/>
                </a:lnTo>
                <a:lnTo>
                  <a:pt x="50200" y="27332"/>
                </a:lnTo>
                <a:lnTo>
                  <a:pt x="50381" y="27212"/>
                </a:lnTo>
                <a:lnTo>
                  <a:pt x="50501" y="27031"/>
                </a:lnTo>
                <a:lnTo>
                  <a:pt x="50622" y="26789"/>
                </a:lnTo>
                <a:lnTo>
                  <a:pt x="50682" y="26608"/>
                </a:lnTo>
                <a:lnTo>
                  <a:pt x="50682" y="26367"/>
                </a:lnTo>
                <a:lnTo>
                  <a:pt x="50622" y="26005"/>
                </a:lnTo>
                <a:lnTo>
                  <a:pt x="50501" y="25703"/>
                </a:lnTo>
                <a:lnTo>
                  <a:pt x="50320" y="25522"/>
                </a:lnTo>
                <a:lnTo>
                  <a:pt x="50079" y="25341"/>
                </a:lnTo>
                <a:lnTo>
                  <a:pt x="49838" y="25221"/>
                </a:lnTo>
                <a:close/>
                <a:moveTo>
                  <a:pt x="55027" y="25221"/>
                </a:moveTo>
                <a:lnTo>
                  <a:pt x="54785" y="25341"/>
                </a:lnTo>
                <a:lnTo>
                  <a:pt x="54544" y="25522"/>
                </a:lnTo>
                <a:lnTo>
                  <a:pt x="54363" y="25703"/>
                </a:lnTo>
                <a:lnTo>
                  <a:pt x="54242" y="26005"/>
                </a:lnTo>
                <a:lnTo>
                  <a:pt x="54182" y="26367"/>
                </a:lnTo>
                <a:lnTo>
                  <a:pt x="54182" y="26608"/>
                </a:lnTo>
                <a:lnTo>
                  <a:pt x="54242" y="26789"/>
                </a:lnTo>
                <a:lnTo>
                  <a:pt x="54363" y="27031"/>
                </a:lnTo>
                <a:lnTo>
                  <a:pt x="54483" y="27212"/>
                </a:lnTo>
                <a:lnTo>
                  <a:pt x="54665" y="27332"/>
                </a:lnTo>
                <a:lnTo>
                  <a:pt x="54906" y="27453"/>
                </a:lnTo>
                <a:lnTo>
                  <a:pt x="55087" y="27513"/>
                </a:lnTo>
                <a:lnTo>
                  <a:pt x="55570" y="27513"/>
                </a:lnTo>
                <a:lnTo>
                  <a:pt x="55751" y="27453"/>
                </a:lnTo>
                <a:lnTo>
                  <a:pt x="55992" y="27332"/>
                </a:lnTo>
                <a:lnTo>
                  <a:pt x="56173" y="27212"/>
                </a:lnTo>
                <a:lnTo>
                  <a:pt x="56294" y="27031"/>
                </a:lnTo>
                <a:lnTo>
                  <a:pt x="56414" y="26789"/>
                </a:lnTo>
                <a:lnTo>
                  <a:pt x="56475" y="26608"/>
                </a:lnTo>
                <a:lnTo>
                  <a:pt x="56475" y="26367"/>
                </a:lnTo>
                <a:lnTo>
                  <a:pt x="56414" y="26005"/>
                </a:lnTo>
                <a:lnTo>
                  <a:pt x="56294" y="25703"/>
                </a:lnTo>
                <a:lnTo>
                  <a:pt x="56113" y="25522"/>
                </a:lnTo>
                <a:lnTo>
                  <a:pt x="55871" y="25341"/>
                </a:lnTo>
                <a:lnTo>
                  <a:pt x="55630" y="25221"/>
                </a:lnTo>
                <a:close/>
                <a:moveTo>
                  <a:pt x="60819" y="25221"/>
                </a:moveTo>
                <a:lnTo>
                  <a:pt x="60577" y="25341"/>
                </a:lnTo>
                <a:lnTo>
                  <a:pt x="60336" y="25522"/>
                </a:lnTo>
                <a:lnTo>
                  <a:pt x="60155" y="25703"/>
                </a:lnTo>
                <a:lnTo>
                  <a:pt x="60034" y="26005"/>
                </a:lnTo>
                <a:lnTo>
                  <a:pt x="59974" y="26367"/>
                </a:lnTo>
                <a:lnTo>
                  <a:pt x="59974" y="26608"/>
                </a:lnTo>
                <a:lnTo>
                  <a:pt x="60034" y="26789"/>
                </a:lnTo>
                <a:lnTo>
                  <a:pt x="60155" y="27031"/>
                </a:lnTo>
                <a:lnTo>
                  <a:pt x="60276" y="27212"/>
                </a:lnTo>
                <a:lnTo>
                  <a:pt x="60457" y="27332"/>
                </a:lnTo>
                <a:lnTo>
                  <a:pt x="60698" y="27453"/>
                </a:lnTo>
                <a:lnTo>
                  <a:pt x="60879" y="27513"/>
                </a:lnTo>
                <a:lnTo>
                  <a:pt x="61362" y="27513"/>
                </a:lnTo>
                <a:lnTo>
                  <a:pt x="61543" y="27453"/>
                </a:lnTo>
                <a:lnTo>
                  <a:pt x="61784" y="27332"/>
                </a:lnTo>
                <a:lnTo>
                  <a:pt x="61965" y="27212"/>
                </a:lnTo>
                <a:lnTo>
                  <a:pt x="62086" y="27031"/>
                </a:lnTo>
                <a:lnTo>
                  <a:pt x="62206" y="26789"/>
                </a:lnTo>
                <a:lnTo>
                  <a:pt x="62267" y="26608"/>
                </a:lnTo>
                <a:lnTo>
                  <a:pt x="62267" y="26367"/>
                </a:lnTo>
                <a:lnTo>
                  <a:pt x="62206" y="26005"/>
                </a:lnTo>
                <a:lnTo>
                  <a:pt x="62086" y="25703"/>
                </a:lnTo>
                <a:lnTo>
                  <a:pt x="61905" y="25522"/>
                </a:lnTo>
                <a:lnTo>
                  <a:pt x="61663" y="25341"/>
                </a:lnTo>
                <a:lnTo>
                  <a:pt x="61422" y="25221"/>
                </a:lnTo>
                <a:close/>
                <a:moveTo>
                  <a:pt x="66611" y="25221"/>
                </a:moveTo>
                <a:lnTo>
                  <a:pt x="66370" y="25341"/>
                </a:lnTo>
                <a:lnTo>
                  <a:pt x="66128" y="25522"/>
                </a:lnTo>
                <a:lnTo>
                  <a:pt x="65947" y="25703"/>
                </a:lnTo>
                <a:lnTo>
                  <a:pt x="65827" y="26005"/>
                </a:lnTo>
                <a:lnTo>
                  <a:pt x="65766" y="26367"/>
                </a:lnTo>
                <a:lnTo>
                  <a:pt x="65766" y="26608"/>
                </a:lnTo>
                <a:lnTo>
                  <a:pt x="65827" y="26789"/>
                </a:lnTo>
                <a:lnTo>
                  <a:pt x="65947" y="27031"/>
                </a:lnTo>
                <a:lnTo>
                  <a:pt x="66068" y="27212"/>
                </a:lnTo>
                <a:lnTo>
                  <a:pt x="66249" y="27332"/>
                </a:lnTo>
                <a:lnTo>
                  <a:pt x="66490" y="27453"/>
                </a:lnTo>
                <a:lnTo>
                  <a:pt x="66671" y="27513"/>
                </a:lnTo>
                <a:lnTo>
                  <a:pt x="67154" y="27513"/>
                </a:lnTo>
                <a:lnTo>
                  <a:pt x="67335" y="27453"/>
                </a:lnTo>
                <a:lnTo>
                  <a:pt x="67576" y="27332"/>
                </a:lnTo>
                <a:lnTo>
                  <a:pt x="67757" y="27212"/>
                </a:lnTo>
                <a:lnTo>
                  <a:pt x="67878" y="27031"/>
                </a:lnTo>
                <a:lnTo>
                  <a:pt x="67999" y="26789"/>
                </a:lnTo>
                <a:lnTo>
                  <a:pt x="68059" y="26608"/>
                </a:lnTo>
                <a:lnTo>
                  <a:pt x="68059" y="26367"/>
                </a:lnTo>
                <a:lnTo>
                  <a:pt x="67999" y="26005"/>
                </a:lnTo>
                <a:lnTo>
                  <a:pt x="67878" y="25703"/>
                </a:lnTo>
                <a:lnTo>
                  <a:pt x="67697" y="25522"/>
                </a:lnTo>
                <a:lnTo>
                  <a:pt x="67456" y="25341"/>
                </a:lnTo>
                <a:lnTo>
                  <a:pt x="67214" y="25221"/>
                </a:lnTo>
                <a:close/>
                <a:moveTo>
                  <a:pt x="72403" y="25221"/>
                </a:moveTo>
                <a:lnTo>
                  <a:pt x="72162" y="25341"/>
                </a:lnTo>
                <a:lnTo>
                  <a:pt x="71921" y="25522"/>
                </a:lnTo>
                <a:lnTo>
                  <a:pt x="71740" y="25703"/>
                </a:lnTo>
                <a:lnTo>
                  <a:pt x="71619" y="26005"/>
                </a:lnTo>
                <a:lnTo>
                  <a:pt x="71559" y="26367"/>
                </a:lnTo>
                <a:lnTo>
                  <a:pt x="71559" y="26608"/>
                </a:lnTo>
                <a:lnTo>
                  <a:pt x="71619" y="26789"/>
                </a:lnTo>
                <a:lnTo>
                  <a:pt x="71740" y="27031"/>
                </a:lnTo>
                <a:lnTo>
                  <a:pt x="71860" y="27212"/>
                </a:lnTo>
                <a:lnTo>
                  <a:pt x="72041" y="27332"/>
                </a:lnTo>
                <a:lnTo>
                  <a:pt x="72283" y="27453"/>
                </a:lnTo>
                <a:lnTo>
                  <a:pt x="72464" y="27513"/>
                </a:lnTo>
                <a:lnTo>
                  <a:pt x="72946" y="27513"/>
                </a:lnTo>
                <a:lnTo>
                  <a:pt x="73127" y="27453"/>
                </a:lnTo>
                <a:lnTo>
                  <a:pt x="73369" y="27332"/>
                </a:lnTo>
                <a:lnTo>
                  <a:pt x="73550" y="27212"/>
                </a:lnTo>
                <a:lnTo>
                  <a:pt x="73670" y="27031"/>
                </a:lnTo>
                <a:lnTo>
                  <a:pt x="73791" y="26789"/>
                </a:lnTo>
                <a:lnTo>
                  <a:pt x="73851" y="26608"/>
                </a:lnTo>
                <a:lnTo>
                  <a:pt x="73851" y="26367"/>
                </a:lnTo>
                <a:lnTo>
                  <a:pt x="73791" y="26005"/>
                </a:lnTo>
                <a:lnTo>
                  <a:pt x="73670" y="25703"/>
                </a:lnTo>
                <a:lnTo>
                  <a:pt x="73489" y="25522"/>
                </a:lnTo>
                <a:lnTo>
                  <a:pt x="73248" y="25341"/>
                </a:lnTo>
                <a:lnTo>
                  <a:pt x="73007" y="25221"/>
                </a:lnTo>
                <a:close/>
                <a:moveTo>
                  <a:pt x="1147" y="28479"/>
                </a:moveTo>
                <a:lnTo>
                  <a:pt x="724" y="30349"/>
                </a:lnTo>
                <a:lnTo>
                  <a:pt x="724" y="30349"/>
                </a:lnTo>
                <a:lnTo>
                  <a:pt x="1026" y="30168"/>
                </a:lnTo>
                <a:lnTo>
                  <a:pt x="1267" y="29927"/>
                </a:lnTo>
                <a:lnTo>
                  <a:pt x="1388" y="29625"/>
                </a:lnTo>
                <a:lnTo>
                  <a:pt x="1448" y="29263"/>
                </a:lnTo>
                <a:lnTo>
                  <a:pt x="1448" y="29022"/>
                </a:lnTo>
                <a:lnTo>
                  <a:pt x="1388" y="28841"/>
                </a:lnTo>
                <a:lnTo>
                  <a:pt x="1267" y="28660"/>
                </a:lnTo>
                <a:lnTo>
                  <a:pt x="1147" y="28479"/>
                </a:lnTo>
                <a:close/>
                <a:moveTo>
                  <a:pt x="74756" y="28479"/>
                </a:moveTo>
                <a:lnTo>
                  <a:pt x="74636" y="28660"/>
                </a:lnTo>
                <a:lnTo>
                  <a:pt x="74515" y="28841"/>
                </a:lnTo>
                <a:lnTo>
                  <a:pt x="74455" y="29022"/>
                </a:lnTo>
                <a:lnTo>
                  <a:pt x="74455" y="29263"/>
                </a:lnTo>
                <a:lnTo>
                  <a:pt x="74515" y="29625"/>
                </a:lnTo>
                <a:lnTo>
                  <a:pt x="74636" y="29927"/>
                </a:lnTo>
                <a:lnTo>
                  <a:pt x="74877" y="30168"/>
                </a:lnTo>
                <a:lnTo>
                  <a:pt x="75179" y="30349"/>
                </a:lnTo>
                <a:lnTo>
                  <a:pt x="74756" y="28479"/>
                </a:lnTo>
                <a:close/>
                <a:moveTo>
                  <a:pt x="5853" y="28117"/>
                </a:moveTo>
                <a:lnTo>
                  <a:pt x="5672" y="28177"/>
                </a:lnTo>
                <a:lnTo>
                  <a:pt x="5431" y="28298"/>
                </a:lnTo>
                <a:lnTo>
                  <a:pt x="5250" y="28418"/>
                </a:lnTo>
                <a:lnTo>
                  <a:pt x="5129" y="28599"/>
                </a:lnTo>
                <a:lnTo>
                  <a:pt x="5008" y="28841"/>
                </a:lnTo>
                <a:lnTo>
                  <a:pt x="4948" y="29022"/>
                </a:lnTo>
                <a:lnTo>
                  <a:pt x="4948" y="29263"/>
                </a:lnTo>
                <a:lnTo>
                  <a:pt x="4948" y="29504"/>
                </a:lnTo>
                <a:lnTo>
                  <a:pt x="5008" y="29685"/>
                </a:lnTo>
                <a:lnTo>
                  <a:pt x="5129" y="29927"/>
                </a:lnTo>
                <a:lnTo>
                  <a:pt x="5250" y="30108"/>
                </a:lnTo>
                <a:lnTo>
                  <a:pt x="5431" y="30228"/>
                </a:lnTo>
                <a:lnTo>
                  <a:pt x="5672" y="30349"/>
                </a:lnTo>
                <a:lnTo>
                  <a:pt x="5853" y="30409"/>
                </a:lnTo>
                <a:lnTo>
                  <a:pt x="6336" y="30409"/>
                </a:lnTo>
                <a:lnTo>
                  <a:pt x="6517" y="30349"/>
                </a:lnTo>
                <a:lnTo>
                  <a:pt x="6758" y="30228"/>
                </a:lnTo>
                <a:lnTo>
                  <a:pt x="6939" y="30108"/>
                </a:lnTo>
                <a:lnTo>
                  <a:pt x="7060" y="29927"/>
                </a:lnTo>
                <a:lnTo>
                  <a:pt x="7180" y="29685"/>
                </a:lnTo>
                <a:lnTo>
                  <a:pt x="7241" y="29504"/>
                </a:lnTo>
                <a:lnTo>
                  <a:pt x="7241" y="29263"/>
                </a:lnTo>
                <a:lnTo>
                  <a:pt x="7241" y="29022"/>
                </a:lnTo>
                <a:lnTo>
                  <a:pt x="7180" y="28841"/>
                </a:lnTo>
                <a:lnTo>
                  <a:pt x="7060" y="28599"/>
                </a:lnTo>
                <a:lnTo>
                  <a:pt x="6939" y="28418"/>
                </a:lnTo>
                <a:lnTo>
                  <a:pt x="6758" y="28298"/>
                </a:lnTo>
                <a:lnTo>
                  <a:pt x="6517" y="28177"/>
                </a:lnTo>
                <a:lnTo>
                  <a:pt x="6336" y="28117"/>
                </a:lnTo>
                <a:close/>
                <a:moveTo>
                  <a:pt x="11645" y="28117"/>
                </a:moveTo>
                <a:lnTo>
                  <a:pt x="11464" y="28177"/>
                </a:lnTo>
                <a:lnTo>
                  <a:pt x="11223" y="28298"/>
                </a:lnTo>
                <a:lnTo>
                  <a:pt x="11042" y="28418"/>
                </a:lnTo>
                <a:lnTo>
                  <a:pt x="10921" y="28599"/>
                </a:lnTo>
                <a:lnTo>
                  <a:pt x="10800" y="28841"/>
                </a:lnTo>
                <a:lnTo>
                  <a:pt x="10740" y="29022"/>
                </a:lnTo>
                <a:lnTo>
                  <a:pt x="10740" y="29263"/>
                </a:lnTo>
                <a:lnTo>
                  <a:pt x="10740" y="29504"/>
                </a:lnTo>
                <a:lnTo>
                  <a:pt x="10800" y="29685"/>
                </a:lnTo>
                <a:lnTo>
                  <a:pt x="10921" y="29927"/>
                </a:lnTo>
                <a:lnTo>
                  <a:pt x="11042" y="30108"/>
                </a:lnTo>
                <a:lnTo>
                  <a:pt x="11223" y="30228"/>
                </a:lnTo>
                <a:lnTo>
                  <a:pt x="11464" y="30349"/>
                </a:lnTo>
                <a:lnTo>
                  <a:pt x="11645" y="30409"/>
                </a:lnTo>
                <a:lnTo>
                  <a:pt x="12128" y="30409"/>
                </a:lnTo>
                <a:lnTo>
                  <a:pt x="12309" y="30349"/>
                </a:lnTo>
                <a:lnTo>
                  <a:pt x="12550" y="30228"/>
                </a:lnTo>
                <a:lnTo>
                  <a:pt x="12731" y="30108"/>
                </a:lnTo>
                <a:lnTo>
                  <a:pt x="12852" y="29927"/>
                </a:lnTo>
                <a:lnTo>
                  <a:pt x="12973" y="29685"/>
                </a:lnTo>
                <a:lnTo>
                  <a:pt x="13033" y="29504"/>
                </a:lnTo>
                <a:lnTo>
                  <a:pt x="13033" y="29263"/>
                </a:lnTo>
                <a:lnTo>
                  <a:pt x="13033" y="29022"/>
                </a:lnTo>
                <a:lnTo>
                  <a:pt x="12973" y="28841"/>
                </a:lnTo>
                <a:lnTo>
                  <a:pt x="12852" y="28599"/>
                </a:lnTo>
                <a:lnTo>
                  <a:pt x="12731" y="28418"/>
                </a:lnTo>
                <a:lnTo>
                  <a:pt x="12550" y="28298"/>
                </a:lnTo>
                <a:lnTo>
                  <a:pt x="12309" y="28177"/>
                </a:lnTo>
                <a:lnTo>
                  <a:pt x="12128" y="28117"/>
                </a:lnTo>
                <a:close/>
                <a:moveTo>
                  <a:pt x="17437" y="28117"/>
                </a:moveTo>
                <a:lnTo>
                  <a:pt x="17256" y="28177"/>
                </a:lnTo>
                <a:lnTo>
                  <a:pt x="17015" y="28298"/>
                </a:lnTo>
                <a:lnTo>
                  <a:pt x="16834" y="28418"/>
                </a:lnTo>
                <a:lnTo>
                  <a:pt x="16713" y="28599"/>
                </a:lnTo>
                <a:lnTo>
                  <a:pt x="16593" y="28841"/>
                </a:lnTo>
                <a:lnTo>
                  <a:pt x="16532" y="29022"/>
                </a:lnTo>
                <a:lnTo>
                  <a:pt x="16532" y="29263"/>
                </a:lnTo>
                <a:lnTo>
                  <a:pt x="16532" y="29504"/>
                </a:lnTo>
                <a:lnTo>
                  <a:pt x="16593" y="29685"/>
                </a:lnTo>
                <a:lnTo>
                  <a:pt x="16713" y="29927"/>
                </a:lnTo>
                <a:lnTo>
                  <a:pt x="16834" y="30108"/>
                </a:lnTo>
                <a:lnTo>
                  <a:pt x="17015" y="30228"/>
                </a:lnTo>
                <a:lnTo>
                  <a:pt x="17256" y="30349"/>
                </a:lnTo>
                <a:lnTo>
                  <a:pt x="17437" y="30409"/>
                </a:lnTo>
                <a:lnTo>
                  <a:pt x="17920" y="30409"/>
                </a:lnTo>
                <a:lnTo>
                  <a:pt x="18101" y="30349"/>
                </a:lnTo>
                <a:lnTo>
                  <a:pt x="18342" y="30228"/>
                </a:lnTo>
                <a:lnTo>
                  <a:pt x="18523" y="30108"/>
                </a:lnTo>
                <a:lnTo>
                  <a:pt x="18644" y="29927"/>
                </a:lnTo>
                <a:lnTo>
                  <a:pt x="18765" y="29685"/>
                </a:lnTo>
                <a:lnTo>
                  <a:pt x="18825" y="29504"/>
                </a:lnTo>
                <a:lnTo>
                  <a:pt x="18825" y="29263"/>
                </a:lnTo>
                <a:lnTo>
                  <a:pt x="18825" y="29022"/>
                </a:lnTo>
                <a:lnTo>
                  <a:pt x="18765" y="28841"/>
                </a:lnTo>
                <a:lnTo>
                  <a:pt x="18644" y="28599"/>
                </a:lnTo>
                <a:lnTo>
                  <a:pt x="18523" y="28418"/>
                </a:lnTo>
                <a:lnTo>
                  <a:pt x="18342" y="28298"/>
                </a:lnTo>
                <a:lnTo>
                  <a:pt x="18101" y="28177"/>
                </a:lnTo>
                <a:lnTo>
                  <a:pt x="17920" y="28117"/>
                </a:lnTo>
                <a:close/>
                <a:moveTo>
                  <a:pt x="23230" y="28117"/>
                </a:moveTo>
                <a:lnTo>
                  <a:pt x="23049" y="28177"/>
                </a:lnTo>
                <a:lnTo>
                  <a:pt x="22807" y="28298"/>
                </a:lnTo>
                <a:lnTo>
                  <a:pt x="22626" y="28418"/>
                </a:lnTo>
                <a:lnTo>
                  <a:pt x="22506" y="28599"/>
                </a:lnTo>
                <a:lnTo>
                  <a:pt x="22385" y="28841"/>
                </a:lnTo>
                <a:lnTo>
                  <a:pt x="22325" y="29022"/>
                </a:lnTo>
                <a:lnTo>
                  <a:pt x="22325" y="29263"/>
                </a:lnTo>
                <a:lnTo>
                  <a:pt x="22325" y="29504"/>
                </a:lnTo>
                <a:lnTo>
                  <a:pt x="22385" y="29685"/>
                </a:lnTo>
                <a:lnTo>
                  <a:pt x="22506" y="29927"/>
                </a:lnTo>
                <a:lnTo>
                  <a:pt x="22626" y="30108"/>
                </a:lnTo>
                <a:lnTo>
                  <a:pt x="22807" y="30228"/>
                </a:lnTo>
                <a:lnTo>
                  <a:pt x="23049" y="30349"/>
                </a:lnTo>
                <a:lnTo>
                  <a:pt x="23230" y="30409"/>
                </a:lnTo>
                <a:lnTo>
                  <a:pt x="23712" y="30409"/>
                </a:lnTo>
                <a:lnTo>
                  <a:pt x="23893" y="30349"/>
                </a:lnTo>
                <a:lnTo>
                  <a:pt x="24135" y="30228"/>
                </a:lnTo>
                <a:lnTo>
                  <a:pt x="24316" y="30108"/>
                </a:lnTo>
                <a:lnTo>
                  <a:pt x="24436" y="29927"/>
                </a:lnTo>
                <a:lnTo>
                  <a:pt x="24557" y="29685"/>
                </a:lnTo>
                <a:lnTo>
                  <a:pt x="24617" y="29504"/>
                </a:lnTo>
                <a:lnTo>
                  <a:pt x="24617" y="29263"/>
                </a:lnTo>
                <a:lnTo>
                  <a:pt x="24617" y="29022"/>
                </a:lnTo>
                <a:lnTo>
                  <a:pt x="24557" y="28841"/>
                </a:lnTo>
                <a:lnTo>
                  <a:pt x="24436" y="28599"/>
                </a:lnTo>
                <a:lnTo>
                  <a:pt x="24316" y="28418"/>
                </a:lnTo>
                <a:lnTo>
                  <a:pt x="24135" y="28298"/>
                </a:lnTo>
                <a:lnTo>
                  <a:pt x="23893" y="28177"/>
                </a:lnTo>
                <a:lnTo>
                  <a:pt x="23712" y="28117"/>
                </a:lnTo>
                <a:close/>
                <a:moveTo>
                  <a:pt x="29022" y="28117"/>
                </a:moveTo>
                <a:lnTo>
                  <a:pt x="28841" y="28177"/>
                </a:lnTo>
                <a:lnTo>
                  <a:pt x="28599" y="28298"/>
                </a:lnTo>
                <a:lnTo>
                  <a:pt x="28418" y="28418"/>
                </a:lnTo>
                <a:lnTo>
                  <a:pt x="28298" y="28599"/>
                </a:lnTo>
                <a:lnTo>
                  <a:pt x="28177" y="28841"/>
                </a:lnTo>
                <a:lnTo>
                  <a:pt x="28117" y="29022"/>
                </a:lnTo>
                <a:lnTo>
                  <a:pt x="28117" y="29263"/>
                </a:lnTo>
                <a:lnTo>
                  <a:pt x="28117" y="29504"/>
                </a:lnTo>
                <a:lnTo>
                  <a:pt x="28177" y="29685"/>
                </a:lnTo>
                <a:lnTo>
                  <a:pt x="28298" y="29927"/>
                </a:lnTo>
                <a:lnTo>
                  <a:pt x="28418" y="30108"/>
                </a:lnTo>
                <a:lnTo>
                  <a:pt x="28599" y="30228"/>
                </a:lnTo>
                <a:lnTo>
                  <a:pt x="28841" y="30349"/>
                </a:lnTo>
                <a:lnTo>
                  <a:pt x="29022" y="30409"/>
                </a:lnTo>
                <a:lnTo>
                  <a:pt x="29505" y="30409"/>
                </a:lnTo>
                <a:lnTo>
                  <a:pt x="29686" y="30349"/>
                </a:lnTo>
                <a:lnTo>
                  <a:pt x="29927" y="30228"/>
                </a:lnTo>
                <a:lnTo>
                  <a:pt x="30108" y="30108"/>
                </a:lnTo>
                <a:lnTo>
                  <a:pt x="30229" y="29927"/>
                </a:lnTo>
                <a:lnTo>
                  <a:pt x="30349" y="29685"/>
                </a:lnTo>
                <a:lnTo>
                  <a:pt x="30410" y="29504"/>
                </a:lnTo>
                <a:lnTo>
                  <a:pt x="30410" y="29263"/>
                </a:lnTo>
                <a:lnTo>
                  <a:pt x="30410" y="29022"/>
                </a:lnTo>
                <a:lnTo>
                  <a:pt x="30349" y="28841"/>
                </a:lnTo>
                <a:lnTo>
                  <a:pt x="30229" y="28599"/>
                </a:lnTo>
                <a:lnTo>
                  <a:pt x="30108" y="28418"/>
                </a:lnTo>
                <a:lnTo>
                  <a:pt x="29927" y="28298"/>
                </a:lnTo>
                <a:lnTo>
                  <a:pt x="29686" y="28177"/>
                </a:lnTo>
                <a:lnTo>
                  <a:pt x="29505" y="28117"/>
                </a:lnTo>
                <a:close/>
                <a:moveTo>
                  <a:pt x="34814" y="28117"/>
                </a:moveTo>
                <a:lnTo>
                  <a:pt x="34633" y="28177"/>
                </a:lnTo>
                <a:lnTo>
                  <a:pt x="34392" y="28298"/>
                </a:lnTo>
                <a:lnTo>
                  <a:pt x="34211" y="28418"/>
                </a:lnTo>
                <a:lnTo>
                  <a:pt x="34090" y="28599"/>
                </a:lnTo>
                <a:lnTo>
                  <a:pt x="33969" y="28841"/>
                </a:lnTo>
                <a:lnTo>
                  <a:pt x="33909" y="29022"/>
                </a:lnTo>
                <a:lnTo>
                  <a:pt x="33909" y="29263"/>
                </a:lnTo>
                <a:lnTo>
                  <a:pt x="33909" y="29504"/>
                </a:lnTo>
                <a:lnTo>
                  <a:pt x="33969" y="29685"/>
                </a:lnTo>
                <a:lnTo>
                  <a:pt x="34090" y="29927"/>
                </a:lnTo>
                <a:lnTo>
                  <a:pt x="34211" y="30108"/>
                </a:lnTo>
                <a:lnTo>
                  <a:pt x="34392" y="30228"/>
                </a:lnTo>
                <a:lnTo>
                  <a:pt x="34633" y="30349"/>
                </a:lnTo>
                <a:lnTo>
                  <a:pt x="34814" y="30409"/>
                </a:lnTo>
                <a:lnTo>
                  <a:pt x="35297" y="30409"/>
                </a:lnTo>
                <a:lnTo>
                  <a:pt x="35478" y="30349"/>
                </a:lnTo>
                <a:lnTo>
                  <a:pt x="35719" y="30228"/>
                </a:lnTo>
                <a:lnTo>
                  <a:pt x="35900" y="30108"/>
                </a:lnTo>
                <a:lnTo>
                  <a:pt x="36021" y="29927"/>
                </a:lnTo>
                <a:lnTo>
                  <a:pt x="36141" y="29685"/>
                </a:lnTo>
                <a:lnTo>
                  <a:pt x="36202" y="29504"/>
                </a:lnTo>
                <a:lnTo>
                  <a:pt x="36202" y="29263"/>
                </a:lnTo>
                <a:lnTo>
                  <a:pt x="36202" y="29022"/>
                </a:lnTo>
                <a:lnTo>
                  <a:pt x="36141" y="28841"/>
                </a:lnTo>
                <a:lnTo>
                  <a:pt x="36021" y="28599"/>
                </a:lnTo>
                <a:lnTo>
                  <a:pt x="35900" y="28418"/>
                </a:lnTo>
                <a:lnTo>
                  <a:pt x="35719" y="28298"/>
                </a:lnTo>
                <a:lnTo>
                  <a:pt x="35478" y="28177"/>
                </a:lnTo>
                <a:lnTo>
                  <a:pt x="35297" y="28117"/>
                </a:lnTo>
                <a:close/>
                <a:moveTo>
                  <a:pt x="40606" y="28117"/>
                </a:moveTo>
                <a:lnTo>
                  <a:pt x="40425" y="28177"/>
                </a:lnTo>
                <a:lnTo>
                  <a:pt x="40184" y="28298"/>
                </a:lnTo>
                <a:lnTo>
                  <a:pt x="40003" y="28418"/>
                </a:lnTo>
                <a:lnTo>
                  <a:pt x="39882" y="28599"/>
                </a:lnTo>
                <a:lnTo>
                  <a:pt x="39762" y="28841"/>
                </a:lnTo>
                <a:lnTo>
                  <a:pt x="39701" y="29022"/>
                </a:lnTo>
                <a:lnTo>
                  <a:pt x="39701" y="29263"/>
                </a:lnTo>
                <a:lnTo>
                  <a:pt x="39701" y="29504"/>
                </a:lnTo>
                <a:lnTo>
                  <a:pt x="39762" y="29685"/>
                </a:lnTo>
                <a:lnTo>
                  <a:pt x="39882" y="29927"/>
                </a:lnTo>
                <a:lnTo>
                  <a:pt x="40003" y="30108"/>
                </a:lnTo>
                <a:lnTo>
                  <a:pt x="40184" y="30228"/>
                </a:lnTo>
                <a:lnTo>
                  <a:pt x="40425" y="30349"/>
                </a:lnTo>
                <a:lnTo>
                  <a:pt x="40606" y="30409"/>
                </a:lnTo>
                <a:lnTo>
                  <a:pt x="41089" y="30409"/>
                </a:lnTo>
                <a:lnTo>
                  <a:pt x="41270" y="30349"/>
                </a:lnTo>
                <a:lnTo>
                  <a:pt x="41511" y="30228"/>
                </a:lnTo>
                <a:lnTo>
                  <a:pt x="41692" y="30108"/>
                </a:lnTo>
                <a:lnTo>
                  <a:pt x="41813" y="29927"/>
                </a:lnTo>
                <a:lnTo>
                  <a:pt x="41934" y="29685"/>
                </a:lnTo>
                <a:lnTo>
                  <a:pt x="41994" y="29504"/>
                </a:lnTo>
                <a:lnTo>
                  <a:pt x="41994" y="29263"/>
                </a:lnTo>
                <a:lnTo>
                  <a:pt x="41994" y="29022"/>
                </a:lnTo>
                <a:lnTo>
                  <a:pt x="41934" y="28841"/>
                </a:lnTo>
                <a:lnTo>
                  <a:pt x="41813" y="28599"/>
                </a:lnTo>
                <a:lnTo>
                  <a:pt x="41692" y="28418"/>
                </a:lnTo>
                <a:lnTo>
                  <a:pt x="41511" y="28298"/>
                </a:lnTo>
                <a:lnTo>
                  <a:pt x="41270" y="28177"/>
                </a:lnTo>
                <a:lnTo>
                  <a:pt x="41089" y="28117"/>
                </a:lnTo>
                <a:close/>
                <a:moveTo>
                  <a:pt x="46399" y="28117"/>
                </a:moveTo>
                <a:lnTo>
                  <a:pt x="46218" y="28177"/>
                </a:lnTo>
                <a:lnTo>
                  <a:pt x="45976" y="28298"/>
                </a:lnTo>
                <a:lnTo>
                  <a:pt x="45795" y="28418"/>
                </a:lnTo>
                <a:lnTo>
                  <a:pt x="45674" y="28599"/>
                </a:lnTo>
                <a:lnTo>
                  <a:pt x="45554" y="28841"/>
                </a:lnTo>
                <a:lnTo>
                  <a:pt x="45493" y="29022"/>
                </a:lnTo>
                <a:lnTo>
                  <a:pt x="45493" y="29263"/>
                </a:lnTo>
                <a:lnTo>
                  <a:pt x="45493" y="29504"/>
                </a:lnTo>
                <a:lnTo>
                  <a:pt x="45554" y="29685"/>
                </a:lnTo>
                <a:lnTo>
                  <a:pt x="45674" y="29927"/>
                </a:lnTo>
                <a:lnTo>
                  <a:pt x="45795" y="30108"/>
                </a:lnTo>
                <a:lnTo>
                  <a:pt x="45976" y="30228"/>
                </a:lnTo>
                <a:lnTo>
                  <a:pt x="46218" y="30349"/>
                </a:lnTo>
                <a:lnTo>
                  <a:pt x="46399" y="30409"/>
                </a:lnTo>
                <a:lnTo>
                  <a:pt x="46881" y="30409"/>
                </a:lnTo>
                <a:lnTo>
                  <a:pt x="47062" y="30349"/>
                </a:lnTo>
                <a:lnTo>
                  <a:pt x="47304" y="30228"/>
                </a:lnTo>
                <a:lnTo>
                  <a:pt x="47485" y="30108"/>
                </a:lnTo>
                <a:lnTo>
                  <a:pt x="47605" y="29927"/>
                </a:lnTo>
                <a:lnTo>
                  <a:pt x="47726" y="29685"/>
                </a:lnTo>
                <a:lnTo>
                  <a:pt x="47786" y="29504"/>
                </a:lnTo>
                <a:lnTo>
                  <a:pt x="47786" y="29263"/>
                </a:lnTo>
                <a:lnTo>
                  <a:pt x="47786" y="29022"/>
                </a:lnTo>
                <a:lnTo>
                  <a:pt x="47726" y="28841"/>
                </a:lnTo>
                <a:lnTo>
                  <a:pt x="47605" y="28599"/>
                </a:lnTo>
                <a:lnTo>
                  <a:pt x="47485" y="28418"/>
                </a:lnTo>
                <a:lnTo>
                  <a:pt x="47304" y="28298"/>
                </a:lnTo>
                <a:lnTo>
                  <a:pt x="47062" y="28177"/>
                </a:lnTo>
                <a:lnTo>
                  <a:pt x="46881" y="28117"/>
                </a:lnTo>
                <a:close/>
                <a:moveTo>
                  <a:pt x="52191" y="28117"/>
                </a:moveTo>
                <a:lnTo>
                  <a:pt x="52010" y="28177"/>
                </a:lnTo>
                <a:lnTo>
                  <a:pt x="51768" y="28298"/>
                </a:lnTo>
                <a:lnTo>
                  <a:pt x="51587" y="28418"/>
                </a:lnTo>
                <a:lnTo>
                  <a:pt x="51467" y="28599"/>
                </a:lnTo>
                <a:lnTo>
                  <a:pt x="51346" y="28841"/>
                </a:lnTo>
                <a:lnTo>
                  <a:pt x="51286" y="29022"/>
                </a:lnTo>
                <a:lnTo>
                  <a:pt x="51286" y="29263"/>
                </a:lnTo>
                <a:lnTo>
                  <a:pt x="51286" y="29504"/>
                </a:lnTo>
                <a:lnTo>
                  <a:pt x="51346" y="29685"/>
                </a:lnTo>
                <a:lnTo>
                  <a:pt x="51467" y="29927"/>
                </a:lnTo>
                <a:lnTo>
                  <a:pt x="51587" y="30108"/>
                </a:lnTo>
                <a:lnTo>
                  <a:pt x="51768" y="30228"/>
                </a:lnTo>
                <a:lnTo>
                  <a:pt x="52010" y="30349"/>
                </a:lnTo>
                <a:lnTo>
                  <a:pt x="52191" y="30409"/>
                </a:lnTo>
                <a:lnTo>
                  <a:pt x="52673" y="30409"/>
                </a:lnTo>
                <a:lnTo>
                  <a:pt x="52854" y="30349"/>
                </a:lnTo>
                <a:lnTo>
                  <a:pt x="53096" y="30228"/>
                </a:lnTo>
                <a:lnTo>
                  <a:pt x="53277" y="30108"/>
                </a:lnTo>
                <a:lnTo>
                  <a:pt x="53397" y="29927"/>
                </a:lnTo>
                <a:lnTo>
                  <a:pt x="53518" y="29685"/>
                </a:lnTo>
                <a:lnTo>
                  <a:pt x="53578" y="29504"/>
                </a:lnTo>
                <a:lnTo>
                  <a:pt x="53578" y="29263"/>
                </a:lnTo>
                <a:lnTo>
                  <a:pt x="53578" y="29022"/>
                </a:lnTo>
                <a:lnTo>
                  <a:pt x="53518" y="28841"/>
                </a:lnTo>
                <a:lnTo>
                  <a:pt x="53397" y="28599"/>
                </a:lnTo>
                <a:lnTo>
                  <a:pt x="53277" y="28418"/>
                </a:lnTo>
                <a:lnTo>
                  <a:pt x="53096" y="28298"/>
                </a:lnTo>
                <a:lnTo>
                  <a:pt x="52854" y="28177"/>
                </a:lnTo>
                <a:lnTo>
                  <a:pt x="52673" y="28117"/>
                </a:lnTo>
                <a:close/>
                <a:moveTo>
                  <a:pt x="57983" y="28117"/>
                </a:moveTo>
                <a:lnTo>
                  <a:pt x="57802" y="28177"/>
                </a:lnTo>
                <a:lnTo>
                  <a:pt x="57561" y="28298"/>
                </a:lnTo>
                <a:lnTo>
                  <a:pt x="57380" y="28418"/>
                </a:lnTo>
                <a:lnTo>
                  <a:pt x="57259" y="28599"/>
                </a:lnTo>
                <a:lnTo>
                  <a:pt x="57138" y="28841"/>
                </a:lnTo>
                <a:lnTo>
                  <a:pt x="57078" y="29022"/>
                </a:lnTo>
                <a:lnTo>
                  <a:pt x="57078" y="29263"/>
                </a:lnTo>
                <a:lnTo>
                  <a:pt x="57078" y="29504"/>
                </a:lnTo>
                <a:lnTo>
                  <a:pt x="57138" y="29685"/>
                </a:lnTo>
                <a:lnTo>
                  <a:pt x="57259" y="29927"/>
                </a:lnTo>
                <a:lnTo>
                  <a:pt x="57380" y="30108"/>
                </a:lnTo>
                <a:lnTo>
                  <a:pt x="57561" y="30228"/>
                </a:lnTo>
                <a:lnTo>
                  <a:pt x="57802" y="30349"/>
                </a:lnTo>
                <a:lnTo>
                  <a:pt x="57983" y="30409"/>
                </a:lnTo>
                <a:lnTo>
                  <a:pt x="58466" y="30409"/>
                </a:lnTo>
                <a:lnTo>
                  <a:pt x="58647" y="30349"/>
                </a:lnTo>
                <a:lnTo>
                  <a:pt x="58888" y="30228"/>
                </a:lnTo>
                <a:lnTo>
                  <a:pt x="59069" y="30108"/>
                </a:lnTo>
                <a:lnTo>
                  <a:pt x="59190" y="29927"/>
                </a:lnTo>
                <a:lnTo>
                  <a:pt x="59310" y="29685"/>
                </a:lnTo>
                <a:lnTo>
                  <a:pt x="59371" y="29504"/>
                </a:lnTo>
                <a:lnTo>
                  <a:pt x="59371" y="29263"/>
                </a:lnTo>
                <a:lnTo>
                  <a:pt x="59371" y="29022"/>
                </a:lnTo>
                <a:lnTo>
                  <a:pt x="59310" y="28841"/>
                </a:lnTo>
                <a:lnTo>
                  <a:pt x="59190" y="28599"/>
                </a:lnTo>
                <a:lnTo>
                  <a:pt x="59069" y="28418"/>
                </a:lnTo>
                <a:lnTo>
                  <a:pt x="58888" y="28298"/>
                </a:lnTo>
                <a:lnTo>
                  <a:pt x="58647" y="28177"/>
                </a:lnTo>
                <a:lnTo>
                  <a:pt x="58466" y="28117"/>
                </a:lnTo>
                <a:close/>
                <a:moveTo>
                  <a:pt x="63775" y="28117"/>
                </a:moveTo>
                <a:lnTo>
                  <a:pt x="63594" y="28177"/>
                </a:lnTo>
                <a:lnTo>
                  <a:pt x="63353" y="28298"/>
                </a:lnTo>
                <a:lnTo>
                  <a:pt x="63172" y="28418"/>
                </a:lnTo>
                <a:lnTo>
                  <a:pt x="63051" y="28599"/>
                </a:lnTo>
                <a:lnTo>
                  <a:pt x="62931" y="28841"/>
                </a:lnTo>
                <a:lnTo>
                  <a:pt x="62870" y="29022"/>
                </a:lnTo>
                <a:lnTo>
                  <a:pt x="62870" y="29263"/>
                </a:lnTo>
                <a:lnTo>
                  <a:pt x="62870" y="29504"/>
                </a:lnTo>
                <a:lnTo>
                  <a:pt x="62931" y="29685"/>
                </a:lnTo>
                <a:lnTo>
                  <a:pt x="63051" y="29927"/>
                </a:lnTo>
                <a:lnTo>
                  <a:pt x="63172" y="30108"/>
                </a:lnTo>
                <a:lnTo>
                  <a:pt x="63353" y="30228"/>
                </a:lnTo>
                <a:lnTo>
                  <a:pt x="63594" y="30349"/>
                </a:lnTo>
                <a:lnTo>
                  <a:pt x="63775" y="30409"/>
                </a:lnTo>
                <a:lnTo>
                  <a:pt x="64258" y="30409"/>
                </a:lnTo>
                <a:lnTo>
                  <a:pt x="64439" y="30349"/>
                </a:lnTo>
                <a:lnTo>
                  <a:pt x="64680" y="30228"/>
                </a:lnTo>
                <a:lnTo>
                  <a:pt x="64861" y="30108"/>
                </a:lnTo>
                <a:lnTo>
                  <a:pt x="64982" y="29927"/>
                </a:lnTo>
                <a:lnTo>
                  <a:pt x="65103" y="29685"/>
                </a:lnTo>
                <a:lnTo>
                  <a:pt x="65163" y="29504"/>
                </a:lnTo>
                <a:lnTo>
                  <a:pt x="65163" y="29263"/>
                </a:lnTo>
                <a:lnTo>
                  <a:pt x="65163" y="29022"/>
                </a:lnTo>
                <a:lnTo>
                  <a:pt x="65103" y="28841"/>
                </a:lnTo>
                <a:lnTo>
                  <a:pt x="64982" y="28599"/>
                </a:lnTo>
                <a:lnTo>
                  <a:pt x="64861" y="28418"/>
                </a:lnTo>
                <a:lnTo>
                  <a:pt x="64680" y="28298"/>
                </a:lnTo>
                <a:lnTo>
                  <a:pt x="64439" y="28177"/>
                </a:lnTo>
                <a:lnTo>
                  <a:pt x="64258" y="28117"/>
                </a:lnTo>
                <a:close/>
                <a:moveTo>
                  <a:pt x="69567" y="28117"/>
                </a:moveTo>
                <a:lnTo>
                  <a:pt x="69386" y="28177"/>
                </a:lnTo>
                <a:lnTo>
                  <a:pt x="69145" y="28298"/>
                </a:lnTo>
                <a:lnTo>
                  <a:pt x="68964" y="28418"/>
                </a:lnTo>
                <a:lnTo>
                  <a:pt x="68843" y="28599"/>
                </a:lnTo>
                <a:lnTo>
                  <a:pt x="68723" y="28841"/>
                </a:lnTo>
                <a:lnTo>
                  <a:pt x="68662" y="29022"/>
                </a:lnTo>
                <a:lnTo>
                  <a:pt x="68662" y="29263"/>
                </a:lnTo>
                <a:lnTo>
                  <a:pt x="68662" y="29504"/>
                </a:lnTo>
                <a:lnTo>
                  <a:pt x="68723" y="29685"/>
                </a:lnTo>
                <a:lnTo>
                  <a:pt x="68843" y="29927"/>
                </a:lnTo>
                <a:lnTo>
                  <a:pt x="68964" y="30108"/>
                </a:lnTo>
                <a:lnTo>
                  <a:pt x="69145" y="30228"/>
                </a:lnTo>
                <a:lnTo>
                  <a:pt x="69386" y="30349"/>
                </a:lnTo>
                <a:lnTo>
                  <a:pt x="69567" y="30409"/>
                </a:lnTo>
                <a:lnTo>
                  <a:pt x="70050" y="30409"/>
                </a:lnTo>
                <a:lnTo>
                  <a:pt x="70231" y="30349"/>
                </a:lnTo>
                <a:lnTo>
                  <a:pt x="70472" y="30228"/>
                </a:lnTo>
                <a:lnTo>
                  <a:pt x="70653" y="30108"/>
                </a:lnTo>
                <a:lnTo>
                  <a:pt x="70774" y="29927"/>
                </a:lnTo>
                <a:lnTo>
                  <a:pt x="70895" y="29685"/>
                </a:lnTo>
                <a:lnTo>
                  <a:pt x="70955" y="29504"/>
                </a:lnTo>
                <a:lnTo>
                  <a:pt x="70955" y="29263"/>
                </a:lnTo>
                <a:lnTo>
                  <a:pt x="70955" y="29022"/>
                </a:lnTo>
                <a:lnTo>
                  <a:pt x="70895" y="28841"/>
                </a:lnTo>
                <a:lnTo>
                  <a:pt x="70774" y="28599"/>
                </a:lnTo>
                <a:lnTo>
                  <a:pt x="70653" y="28418"/>
                </a:lnTo>
                <a:lnTo>
                  <a:pt x="70472" y="28298"/>
                </a:lnTo>
                <a:lnTo>
                  <a:pt x="70231" y="28177"/>
                </a:lnTo>
                <a:lnTo>
                  <a:pt x="70050" y="28117"/>
                </a:lnTo>
                <a:close/>
                <a:moveTo>
                  <a:pt x="2957" y="31013"/>
                </a:moveTo>
                <a:lnTo>
                  <a:pt x="2776" y="31073"/>
                </a:lnTo>
                <a:lnTo>
                  <a:pt x="2534" y="31194"/>
                </a:lnTo>
                <a:lnTo>
                  <a:pt x="2353" y="31314"/>
                </a:lnTo>
                <a:lnTo>
                  <a:pt x="2233" y="31495"/>
                </a:lnTo>
                <a:lnTo>
                  <a:pt x="2112" y="31737"/>
                </a:lnTo>
                <a:lnTo>
                  <a:pt x="2052" y="31918"/>
                </a:lnTo>
                <a:lnTo>
                  <a:pt x="2052" y="32159"/>
                </a:lnTo>
                <a:lnTo>
                  <a:pt x="2052" y="32401"/>
                </a:lnTo>
                <a:lnTo>
                  <a:pt x="2112" y="32582"/>
                </a:lnTo>
                <a:lnTo>
                  <a:pt x="2233" y="32823"/>
                </a:lnTo>
                <a:lnTo>
                  <a:pt x="2353" y="33004"/>
                </a:lnTo>
                <a:lnTo>
                  <a:pt x="2534" y="33125"/>
                </a:lnTo>
                <a:lnTo>
                  <a:pt x="2776" y="33245"/>
                </a:lnTo>
                <a:lnTo>
                  <a:pt x="2957" y="33306"/>
                </a:lnTo>
                <a:lnTo>
                  <a:pt x="3439" y="33306"/>
                </a:lnTo>
                <a:lnTo>
                  <a:pt x="3620" y="33245"/>
                </a:lnTo>
                <a:lnTo>
                  <a:pt x="3862" y="33125"/>
                </a:lnTo>
                <a:lnTo>
                  <a:pt x="4043" y="33004"/>
                </a:lnTo>
                <a:lnTo>
                  <a:pt x="4164" y="32823"/>
                </a:lnTo>
                <a:lnTo>
                  <a:pt x="4284" y="32582"/>
                </a:lnTo>
                <a:lnTo>
                  <a:pt x="4345" y="32401"/>
                </a:lnTo>
                <a:lnTo>
                  <a:pt x="4345" y="32159"/>
                </a:lnTo>
                <a:lnTo>
                  <a:pt x="4345" y="31918"/>
                </a:lnTo>
                <a:lnTo>
                  <a:pt x="4284" y="31737"/>
                </a:lnTo>
                <a:lnTo>
                  <a:pt x="4164" y="31495"/>
                </a:lnTo>
                <a:lnTo>
                  <a:pt x="4043" y="31314"/>
                </a:lnTo>
                <a:lnTo>
                  <a:pt x="3862" y="31194"/>
                </a:lnTo>
                <a:lnTo>
                  <a:pt x="3620" y="31073"/>
                </a:lnTo>
                <a:lnTo>
                  <a:pt x="3439" y="31013"/>
                </a:lnTo>
                <a:close/>
                <a:moveTo>
                  <a:pt x="8749" y="31013"/>
                </a:moveTo>
                <a:lnTo>
                  <a:pt x="8568" y="31073"/>
                </a:lnTo>
                <a:lnTo>
                  <a:pt x="8327" y="31194"/>
                </a:lnTo>
                <a:lnTo>
                  <a:pt x="8146" y="31314"/>
                </a:lnTo>
                <a:lnTo>
                  <a:pt x="8025" y="31495"/>
                </a:lnTo>
                <a:lnTo>
                  <a:pt x="7904" y="31737"/>
                </a:lnTo>
                <a:lnTo>
                  <a:pt x="7844" y="31918"/>
                </a:lnTo>
                <a:lnTo>
                  <a:pt x="7844" y="32159"/>
                </a:lnTo>
                <a:lnTo>
                  <a:pt x="7844" y="32401"/>
                </a:lnTo>
                <a:lnTo>
                  <a:pt x="7904" y="32582"/>
                </a:lnTo>
                <a:lnTo>
                  <a:pt x="8025" y="32823"/>
                </a:lnTo>
                <a:lnTo>
                  <a:pt x="8146" y="33004"/>
                </a:lnTo>
                <a:lnTo>
                  <a:pt x="8327" y="33125"/>
                </a:lnTo>
                <a:lnTo>
                  <a:pt x="8568" y="33245"/>
                </a:lnTo>
                <a:lnTo>
                  <a:pt x="8749" y="33306"/>
                </a:lnTo>
                <a:lnTo>
                  <a:pt x="9232" y="33306"/>
                </a:lnTo>
                <a:lnTo>
                  <a:pt x="9413" y="33245"/>
                </a:lnTo>
                <a:lnTo>
                  <a:pt x="9654" y="33125"/>
                </a:lnTo>
                <a:lnTo>
                  <a:pt x="9835" y="33004"/>
                </a:lnTo>
                <a:lnTo>
                  <a:pt x="9956" y="32823"/>
                </a:lnTo>
                <a:lnTo>
                  <a:pt x="10076" y="32582"/>
                </a:lnTo>
                <a:lnTo>
                  <a:pt x="10137" y="32401"/>
                </a:lnTo>
                <a:lnTo>
                  <a:pt x="10137" y="32159"/>
                </a:lnTo>
                <a:lnTo>
                  <a:pt x="10137" y="31918"/>
                </a:lnTo>
                <a:lnTo>
                  <a:pt x="10076" y="31737"/>
                </a:lnTo>
                <a:lnTo>
                  <a:pt x="9956" y="31495"/>
                </a:lnTo>
                <a:lnTo>
                  <a:pt x="9835" y="31314"/>
                </a:lnTo>
                <a:lnTo>
                  <a:pt x="9654" y="31194"/>
                </a:lnTo>
                <a:lnTo>
                  <a:pt x="9413" y="31073"/>
                </a:lnTo>
                <a:lnTo>
                  <a:pt x="9232" y="31013"/>
                </a:lnTo>
                <a:close/>
                <a:moveTo>
                  <a:pt x="14541" y="31013"/>
                </a:moveTo>
                <a:lnTo>
                  <a:pt x="14360" y="31073"/>
                </a:lnTo>
                <a:lnTo>
                  <a:pt x="14119" y="31194"/>
                </a:lnTo>
                <a:lnTo>
                  <a:pt x="13938" y="31314"/>
                </a:lnTo>
                <a:lnTo>
                  <a:pt x="13817" y="31495"/>
                </a:lnTo>
                <a:lnTo>
                  <a:pt x="13697" y="31737"/>
                </a:lnTo>
                <a:lnTo>
                  <a:pt x="13636" y="31918"/>
                </a:lnTo>
                <a:lnTo>
                  <a:pt x="13636" y="32159"/>
                </a:lnTo>
                <a:lnTo>
                  <a:pt x="13636" y="32401"/>
                </a:lnTo>
                <a:lnTo>
                  <a:pt x="13697" y="32582"/>
                </a:lnTo>
                <a:lnTo>
                  <a:pt x="13817" y="32823"/>
                </a:lnTo>
                <a:lnTo>
                  <a:pt x="13938" y="33004"/>
                </a:lnTo>
                <a:lnTo>
                  <a:pt x="14119" y="33125"/>
                </a:lnTo>
                <a:lnTo>
                  <a:pt x="14360" y="33245"/>
                </a:lnTo>
                <a:lnTo>
                  <a:pt x="14541" y="33306"/>
                </a:lnTo>
                <a:lnTo>
                  <a:pt x="15024" y="33306"/>
                </a:lnTo>
                <a:lnTo>
                  <a:pt x="15205" y="33245"/>
                </a:lnTo>
                <a:lnTo>
                  <a:pt x="15446" y="33125"/>
                </a:lnTo>
                <a:lnTo>
                  <a:pt x="15627" y="33004"/>
                </a:lnTo>
                <a:lnTo>
                  <a:pt x="15748" y="32823"/>
                </a:lnTo>
                <a:lnTo>
                  <a:pt x="15869" y="32582"/>
                </a:lnTo>
                <a:lnTo>
                  <a:pt x="15929" y="32401"/>
                </a:lnTo>
                <a:lnTo>
                  <a:pt x="15929" y="32159"/>
                </a:lnTo>
                <a:lnTo>
                  <a:pt x="15929" y="31918"/>
                </a:lnTo>
                <a:lnTo>
                  <a:pt x="15869" y="31737"/>
                </a:lnTo>
                <a:lnTo>
                  <a:pt x="15748" y="31495"/>
                </a:lnTo>
                <a:lnTo>
                  <a:pt x="15627" y="31314"/>
                </a:lnTo>
                <a:lnTo>
                  <a:pt x="15446" y="31194"/>
                </a:lnTo>
                <a:lnTo>
                  <a:pt x="15205" y="31073"/>
                </a:lnTo>
                <a:lnTo>
                  <a:pt x="15024" y="31013"/>
                </a:lnTo>
                <a:close/>
                <a:moveTo>
                  <a:pt x="20333" y="31013"/>
                </a:moveTo>
                <a:lnTo>
                  <a:pt x="20152" y="31073"/>
                </a:lnTo>
                <a:lnTo>
                  <a:pt x="19911" y="31194"/>
                </a:lnTo>
                <a:lnTo>
                  <a:pt x="19730" y="31314"/>
                </a:lnTo>
                <a:lnTo>
                  <a:pt x="19609" y="31495"/>
                </a:lnTo>
                <a:lnTo>
                  <a:pt x="19489" y="31737"/>
                </a:lnTo>
                <a:lnTo>
                  <a:pt x="19428" y="31918"/>
                </a:lnTo>
                <a:lnTo>
                  <a:pt x="19428" y="32159"/>
                </a:lnTo>
                <a:lnTo>
                  <a:pt x="19428" y="32401"/>
                </a:lnTo>
                <a:lnTo>
                  <a:pt x="19489" y="32582"/>
                </a:lnTo>
                <a:lnTo>
                  <a:pt x="19609" y="32823"/>
                </a:lnTo>
                <a:lnTo>
                  <a:pt x="19730" y="33004"/>
                </a:lnTo>
                <a:lnTo>
                  <a:pt x="19911" y="33125"/>
                </a:lnTo>
                <a:lnTo>
                  <a:pt x="20152" y="33245"/>
                </a:lnTo>
                <a:lnTo>
                  <a:pt x="20333" y="33306"/>
                </a:lnTo>
                <a:lnTo>
                  <a:pt x="20816" y="33306"/>
                </a:lnTo>
                <a:lnTo>
                  <a:pt x="20997" y="33245"/>
                </a:lnTo>
                <a:lnTo>
                  <a:pt x="21239" y="33125"/>
                </a:lnTo>
                <a:lnTo>
                  <a:pt x="21420" y="33004"/>
                </a:lnTo>
                <a:lnTo>
                  <a:pt x="21540" y="32823"/>
                </a:lnTo>
                <a:lnTo>
                  <a:pt x="21661" y="32582"/>
                </a:lnTo>
                <a:lnTo>
                  <a:pt x="21721" y="32401"/>
                </a:lnTo>
                <a:lnTo>
                  <a:pt x="21721" y="32159"/>
                </a:lnTo>
                <a:lnTo>
                  <a:pt x="21721" y="31918"/>
                </a:lnTo>
                <a:lnTo>
                  <a:pt x="21661" y="31737"/>
                </a:lnTo>
                <a:lnTo>
                  <a:pt x="21540" y="31495"/>
                </a:lnTo>
                <a:lnTo>
                  <a:pt x="21420" y="31314"/>
                </a:lnTo>
                <a:lnTo>
                  <a:pt x="21239" y="31194"/>
                </a:lnTo>
                <a:lnTo>
                  <a:pt x="20997" y="31073"/>
                </a:lnTo>
                <a:lnTo>
                  <a:pt x="20816" y="31013"/>
                </a:lnTo>
                <a:close/>
                <a:moveTo>
                  <a:pt x="26126" y="31013"/>
                </a:moveTo>
                <a:lnTo>
                  <a:pt x="25945" y="31073"/>
                </a:lnTo>
                <a:lnTo>
                  <a:pt x="25703" y="31194"/>
                </a:lnTo>
                <a:lnTo>
                  <a:pt x="25522" y="31314"/>
                </a:lnTo>
                <a:lnTo>
                  <a:pt x="25402" y="31495"/>
                </a:lnTo>
                <a:lnTo>
                  <a:pt x="25281" y="31737"/>
                </a:lnTo>
                <a:lnTo>
                  <a:pt x="25221" y="31918"/>
                </a:lnTo>
                <a:lnTo>
                  <a:pt x="25221" y="32159"/>
                </a:lnTo>
                <a:lnTo>
                  <a:pt x="25221" y="32401"/>
                </a:lnTo>
                <a:lnTo>
                  <a:pt x="25281" y="32582"/>
                </a:lnTo>
                <a:lnTo>
                  <a:pt x="25402" y="32823"/>
                </a:lnTo>
                <a:lnTo>
                  <a:pt x="25522" y="33004"/>
                </a:lnTo>
                <a:lnTo>
                  <a:pt x="25703" y="33125"/>
                </a:lnTo>
                <a:lnTo>
                  <a:pt x="25945" y="33245"/>
                </a:lnTo>
                <a:lnTo>
                  <a:pt x="26126" y="33306"/>
                </a:lnTo>
                <a:lnTo>
                  <a:pt x="26608" y="33306"/>
                </a:lnTo>
                <a:lnTo>
                  <a:pt x="26789" y="33245"/>
                </a:lnTo>
                <a:lnTo>
                  <a:pt x="27031" y="33125"/>
                </a:lnTo>
                <a:lnTo>
                  <a:pt x="27212" y="33004"/>
                </a:lnTo>
                <a:lnTo>
                  <a:pt x="27332" y="32823"/>
                </a:lnTo>
                <a:lnTo>
                  <a:pt x="27453" y="32582"/>
                </a:lnTo>
                <a:lnTo>
                  <a:pt x="27513" y="32401"/>
                </a:lnTo>
                <a:lnTo>
                  <a:pt x="27513" y="32159"/>
                </a:lnTo>
                <a:lnTo>
                  <a:pt x="27513" y="31918"/>
                </a:lnTo>
                <a:lnTo>
                  <a:pt x="27453" y="31737"/>
                </a:lnTo>
                <a:lnTo>
                  <a:pt x="27332" y="31495"/>
                </a:lnTo>
                <a:lnTo>
                  <a:pt x="27212" y="31314"/>
                </a:lnTo>
                <a:lnTo>
                  <a:pt x="27031" y="31194"/>
                </a:lnTo>
                <a:lnTo>
                  <a:pt x="26789" y="31073"/>
                </a:lnTo>
                <a:lnTo>
                  <a:pt x="26608" y="31013"/>
                </a:lnTo>
                <a:close/>
                <a:moveTo>
                  <a:pt x="31918" y="31013"/>
                </a:moveTo>
                <a:lnTo>
                  <a:pt x="31737" y="31073"/>
                </a:lnTo>
                <a:lnTo>
                  <a:pt x="31496" y="31194"/>
                </a:lnTo>
                <a:lnTo>
                  <a:pt x="31315" y="31314"/>
                </a:lnTo>
                <a:lnTo>
                  <a:pt x="31194" y="31495"/>
                </a:lnTo>
                <a:lnTo>
                  <a:pt x="31073" y="31737"/>
                </a:lnTo>
                <a:lnTo>
                  <a:pt x="31013" y="31918"/>
                </a:lnTo>
                <a:lnTo>
                  <a:pt x="31013" y="32159"/>
                </a:lnTo>
                <a:lnTo>
                  <a:pt x="31013" y="32401"/>
                </a:lnTo>
                <a:lnTo>
                  <a:pt x="31073" y="32582"/>
                </a:lnTo>
                <a:lnTo>
                  <a:pt x="31194" y="32823"/>
                </a:lnTo>
                <a:lnTo>
                  <a:pt x="31315" y="33004"/>
                </a:lnTo>
                <a:lnTo>
                  <a:pt x="31496" y="33125"/>
                </a:lnTo>
                <a:lnTo>
                  <a:pt x="31737" y="33245"/>
                </a:lnTo>
                <a:lnTo>
                  <a:pt x="31918" y="33306"/>
                </a:lnTo>
                <a:lnTo>
                  <a:pt x="32401" y="33306"/>
                </a:lnTo>
                <a:lnTo>
                  <a:pt x="32582" y="33245"/>
                </a:lnTo>
                <a:lnTo>
                  <a:pt x="32823" y="33125"/>
                </a:lnTo>
                <a:lnTo>
                  <a:pt x="33004" y="33004"/>
                </a:lnTo>
                <a:lnTo>
                  <a:pt x="33125" y="32823"/>
                </a:lnTo>
                <a:lnTo>
                  <a:pt x="33245" y="32582"/>
                </a:lnTo>
                <a:lnTo>
                  <a:pt x="33306" y="32401"/>
                </a:lnTo>
                <a:lnTo>
                  <a:pt x="33306" y="32159"/>
                </a:lnTo>
                <a:lnTo>
                  <a:pt x="33306" y="31918"/>
                </a:lnTo>
                <a:lnTo>
                  <a:pt x="33245" y="31737"/>
                </a:lnTo>
                <a:lnTo>
                  <a:pt x="33125" y="31495"/>
                </a:lnTo>
                <a:lnTo>
                  <a:pt x="33004" y="31314"/>
                </a:lnTo>
                <a:lnTo>
                  <a:pt x="32823" y="31194"/>
                </a:lnTo>
                <a:lnTo>
                  <a:pt x="32582" y="31073"/>
                </a:lnTo>
                <a:lnTo>
                  <a:pt x="32401" y="31013"/>
                </a:lnTo>
                <a:close/>
                <a:moveTo>
                  <a:pt x="37710" y="31013"/>
                </a:moveTo>
                <a:lnTo>
                  <a:pt x="37529" y="31073"/>
                </a:lnTo>
                <a:lnTo>
                  <a:pt x="37288" y="31194"/>
                </a:lnTo>
                <a:lnTo>
                  <a:pt x="37107" y="31314"/>
                </a:lnTo>
                <a:lnTo>
                  <a:pt x="36986" y="31495"/>
                </a:lnTo>
                <a:lnTo>
                  <a:pt x="36865" y="31737"/>
                </a:lnTo>
                <a:lnTo>
                  <a:pt x="36805" y="31918"/>
                </a:lnTo>
                <a:lnTo>
                  <a:pt x="36805" y="32159"/>
                </a:lnTo>
                <a:lnTo>
                  <a:pt x="36805" y="32401"/>
                </a:lnTo>
                <a:lnTo>
                  <a:pt x="36865" y="32582"/>
                </a:lnTo>
                <a:lnTo>
                  <a:pt x="36986" y="32823"/>
                </a:lnTo>
                <a:lnTo>
                  <a:pt x="37107" y="33004"/>
                </a:lnTo>
                <a:lnTo>
                  <a:pt x="37288" y="33125"/>
                </a:lnTo>
                <a:lnTo>
                  <a:pt x="37529" y="33245"/>
                </a:lnTo>
                <a:lnTo>
                  <a:pt x="37710" y="33306"/>
                </a:lnTo>
                <a:lnTo>
                  <a:pt x="38193" y="33306"/>
                </a:lnTo>
                <a:lnTo>
                  <a:pt x="38374" y="33245"/>
                </a:lnTo>
                <a:lnTo>
                  <a:pt x="38615" y="33125"/>
                </a:lnTo>
                <a:lnTo>
                  <a:pt x="38796" y="33004"/>
                </a:lnTo>
                <a:lnTo>
                  <a:pt x="38917" y="32823"/>
                </a:lnTo>
                <a:lnTo>
                  <a:pt x="39038" y="32582"/>
                </a:lnTo>
                <a:lnTo>
                  <a:pt x="39098" y="32401"/>
                </a:lnTo>
                <a:lnTo>
                  <a:pt x="39098" y="32159"/>
                </a:lnTo>
                <a:lnTo>
                  <a:pt x="39098" y="31918"/>
                </a:lnTo>
                <a:lnTo>
                  <a:pt x="39038" y="31737"/>
                </a:lnTo>
                <a:lnTo>
                  <a:pt x="38917" y="31495"/>
                </a:lnTo>
                <a:lnTo>
                  <a:pt x="38796" y="31314"/>
                </a:lnTo>
                <a:lnTo>
                  <a:pt x="38615" y="31194"/>
                </a:lnTo>
                <a:lnTo>
                  <a:pt x="38374" y="31073"/>
                </a:lnTo>
                <a:lnTo>
                  <a:pt x="38193" y="31013"/>
                </a:lnTo>
                <a:close/>
                <a:moveTo>
                  <a:pt x="43502" y="31013"/>
                </a:moveTo>
                <a:lnTo>
                  <a:pt x="43321" y="31073"/>
                </a:lnTo>
                <a:lnTo>
                  <a:pt x="43080" y="31194"/>
                </a:lnTo>
                <a:lnTo>
                  <a:pt x="42899" y="31314"/>
                </a:lnTo>
                <a:lnTo>
                  <a:pt x="42778" y="31495"/>
                </a:lnTo>
                <a:lnTo>
                  <a:pt x="42658" y="31737"/>
                </a:lnTo>
                <a:lnTo>
                  <a:pt x="42597" y="31918"/>
                </a:lnTo>
                <a:lnTo>
                  <a:pt x="42597" y="32159"/>
                </a:lnTo>
                <a:lnTo>
                  <a:pt x="42597" y="32401"/>
                </a:lnTo>
                <a:lnTo>
                  <a:pt x="42658" y="32582"/>
                </a:lnTo>
                <a:lnTo>
                  <a:pt x="42778" y="32823"/>
                </a:lnTo>
                <a:lnTo>
                  <a:pt x="42899" y="33004"/>
                </a:lnTo>
                <a:lnTo>
                  <a:pt x="43080" y="33125"/>
                </a:lnTo>
                <a:lnTo>
                  <a:pt x="43321" y="33245"/>
                </a:lnTo>
                <a:lnTo>
                  <a:pt x="43502" y="33306"/>
                </a:lnTo>
                <a:lnTo>
                  <a:pt x="43985" y="33306"/>
                </a:lnTo>
                <a:lnTo>
                  <a:pt x="44166" y="33245"/>
                </a:lnTo>
                <a:lnTo>
                  <a:pt x="44407" y="33125"/>
                </a:lnTo>
                <a:lnTo>
                  <a:pt x="44588" y="33004"/>
                </a:lnTo>
                <a:lnTo>
                  <a:pt x="44709" y="32823"/>
                </a:lnTo>
                <a:lnTo>
                  <a:pt x="44830" y="32582"/>
                </a:lnTo>
                <a:lnTo>
                  <a:pt x="44890" y="32401"/>
                </a:lnTo>
                <a:lnTo>
                  <a:pt x="44890" y="32159"/>
                </a:lnTo>
                <a:lnTo>
                  <a:pt x="44890" y="31918"/>
                </a:lnTo>
                <a:lnTo>
                  <a:pt x="44830" y="31737"/>
                </a:lnTo>
                <a:lnTo>
                  <a:pt x="44709" y="31495"/>
                </a:lnTo>
                <a:lnTo>
                  <a:pt x="44588" y="31314"/>
                </a:lnTo>
                <a:lnTo>
                  <a:pt x="44407" y="31194"/>
                </a:lnTo>
                <a:lnTo>
                  <a:pt x="44166" y="31073"/>
                </a:lnTo>
                <a:lnTo>
                  <a:pt x="43985" y="31013"/>
                </a:lnTo>
                <a:close/>
                <a:moveTo>
                  <a:pt x="49295" y="31013"/>
                </a:moveTo>
                <a:lnTo>
                  <a:pt x="49114" y="31073"/>
                </a:lnTo>
                <a:lnTo>
                  <a:pt x="48872" y="31194"/>
                </a:lnTo>
                <a:lnTo>
                  <a:pt x="48691" y="31314"/>
                </a:lnTo>
                <a:lnTo>
                  <a:pt x="48571" y="31495"/>
                </a:lnTo>
                <a:lnTo>
                  <a:pt x="48450" y="31737"/>
                </a:lnTo>
                <a:lnTo>
                  <a:pt x="48390" y="31918"/>
                </a:lnTo>
                <a:lnTo>
                  <a:pt x="48390" y="32159"/>
                </a:lnTo>
                <a:lnTo>
                  <a:pt x="48390" y="32401"/>
                </a:lnTo>
                <a:lnTo>
                  <a:pt x="48450" y="32582"/>
                </a:lnTo>
                <a:lnTo>
                  <a:pt x="48571" y="32823"/>
                </a:lnTo>
                <a:lnTo>
                  <a:pt x="48691" y="33004"/>
                </a:lnTo>
                <a:lnTo>
                  <a:pt x="48872" y="33125"/>
                </a:lnTo>
                <a:lnTo>
                  <a:pt x="49114" y="33245"/>
                </a:lnTo>
                <a:lnTo>
                  <a:pt x="49295" y="33306"/>
                </a:lnTo>
                <a:lnTo>
                  <a:pt x="49777" y="33306"/>
                </a:lnTo>
                <a:lnTo>
                  <a:pt x="49958" y="33245"/>
                </a:lnTo>
                <a:lnTo>
                  <a:pt x="50200" y="33125"/>
                </a:lnTo>
                <a:lnTo>
                  <a:pt x="50381" y="33004"/>
                </a:lnTo>
                <a:lnTo>
                  <a:pt x="50501" y="32823"/>
                </a:lnTo>
                <a:lnTo>
                  <a:pt x="50622" y="32582"/>
                </a:lnTo>
                <a:lnTo>
                  <a:pt x="50682" y="32401"/>
                </a:lnTo>
                <a:lnTo>
                  <a:pt x="50682" y="32159"/>
                </a:lnTo>
                <a:lnTo>
                  <a:pt x="50682" y="31918"/>
                </a:lnTo>
                <a:lnTo>
                  <a:pt x="50622" y="31737"/>
                </a:lnTo>
                <a:lnTo>
                  <a:pt x="50501" y="31495"/>
                </a:lnTo>
                <a:lnTo>
                  <a:pt x="50381" y="31314"/>
                </a:lnTo>
                <a:lnTo>
                  <a:pt x="50200" y="31194"/>
                </a:lnTo>
                <a:lnTo>
                  <a:pt x="49958" y="31073"/>
                </a:lnTo>
                <a:lnTo>
                  <a:pt x="49777" y="31013"/>
                </a:lnTo>
                <a:close/>
                <a:moveTo>
                  <a:pt x="55087" y="31013"/>
                </a:moveTo>
                <a:lnTo>
                  <a:pt x="54906" y="31073"/>
                </a:lnTo>
                <a:lnTo>
                  <a:pt x="54665" y="31194"/>
                </a:lnTo>
                <a:lnTo>
                  <a:pt x="54483" y="31314"/>
                </a:lnTo>
                <a:lnTo>
                  <a:pt x="54363" y="31495"/>
                </a:lnTo>
                <a:lnTo>
                  <a:pt x="54242" y="31737"/>
                </a:lnTo>
                <a:lnTo>
                  <a:pt x="54182" y="31918"/>
                </a:lnTo>
                <a:lnTo>
                  <a:pt x="54182" y="32159"/>
                </a:lnTo>
                <a:lnTo>
                  <a:pt x="54182" y="32401"/>
                </a:lnTo>
                <a:lnTo>
                  <a:pt x="54242" y="32582"/>
                </a:lnTo>
                <a:lnTo>
                  <a:pt x="54363" y="32823"/>
                </a:lnTo>
                <a:lnTo>
                  <a:pt x="54483" y="33004"/>
                </a:lnTo>
                <a:lnTo>
                  <a:pt x="54665" y="33125"/>
                </a:lnTo>
                <a:lnTo>
                  <a:pt x="54906" y="33245"/>
                </a:lnTo>
                <a:lnTo>
                  <a:pt x="55087" y="33306"/>
                </a:lnTo>
                <a:lnTo>
                  <a:pt x="55570" y="33306"/>
                </a:lnTo>
                <a:lnTo>
                  <a:pt x="55751" y="33245"/>
                </a:lnTo>
                <a:lnTo>
                  <a:pt x="55992" y="33125"/>
                </a:lnTo>
                <a:lnTo>
                  <a:pt x="56173" y="33004"/>
                </a:lnTo>
                <a:lnTo>
                  <a:pt x="56294" y="32823"/>
                </a:lnTo>
                <a:lnTo>
                  <a:pt x="56414" y="32582"/>
                </a:lnTo>
                <a:lnTo>
                  <a:pt x="56475" y="32401"/>
                </a:lnTo>
                <a:lnTo>
                  <a:pt x="56475" y="32159"/>
                </a:lnTo>
                <a:lnTo>
                  <a:pt x="56475" y="31918"/>
                </a:lnTo>
                <a:lnTo>
                  <a:pt x="56414" y="31737"/>
                </a:lnTo>
                <a:lnTo>
                  <a:pt x="56294" y="31495"/>
                </a:lnTo>
                <a:lnTo>
                  <a:pt x="56173" y="31314"/>
                </a:lnTo>
                <a:lnTo>
                  <a:pt x="55992" y="31194"/>
                </a:lnTo>
                <a:lnTo>
                  <a:pt x="55751" y="31073"/>
                </a:lnTo>
                <a:lnTo>
                  <a:pt x="55570" y="31013"/>
                </a:lnTo>
                <a:close/>
                <a:moveTo>
                  <a:pt x="60879" y="31013"/>
                </a:moveTo>
                <a:lnTo>
                  <a:pt x="60698" y="31073"/>
                </a:lnTo>
                <a:lnTo>
                  <a:pt x="60457" y="31194"/>
                </a:lnTo>
                <a:lnTo>
                  <a:pt x="60276" y="31314"/>
                </a:lnTo>
                <a:lnTo>
                  <a:pt x="60155" y="31495"/>
                </a:lnTo>
                <a:lnTo>
                  <a:pt x="60034" y="31737"/>
                </a:lnTo>
                <a:lnTo>
                  <a:pt x="59974" y="31918"/>
                </a:lnTo>
                <a:lnTo>
                  <a:pt x="59974" y="32159"/>
                </a:lnTo>
                <a:lnTo>
                  <a:pt x="59974" y="32401"/>
                </a:lnTo>
                <a:lnTo>
                  <a:pt x="60034" y="32582"/>
                </a:lnTo>
                <a:lnTo>
                  <a:pt x="60155" y="32823"/>
                </a:lnTo>
                <a:lnTo>
                  <a:pt x="60276" y="33004"/>
                </a:lnTo>
                <a:lnTo>
                  <a:pt x="60457" y="33125"/>
                </a:lnTo>
                <a:lnTo>
                  <a:pt x="60698" y="33245"/>
                </a:lnTo>
                <a:lnTo>
                  <a:pt x="60879" y="33306"/>
                </a:lnTo>
                <a:lnTo>
                  <a:pt x="61362" y="33306"/>
                </a:lnTo>
                <a:lnTo>
                  <a:pt x="61543" y="33245"/>
                </a:lnTo>
                <a:lnTo>
                  <a:pt x="61784" y="33125"/>
                </a:lnTo>
                <a:lnTo>
                  <a:pt x="61965" y="33004"/>
                </a:lnTo>
                <a:lnTo>
                  <a:pt x="62086" y="32823"/>
                </a:lnTo>
                <a:lnTo>
                  <a:pt x="62206" y="32582"/>
                </a:lnTo>
                <a:lnTo>
                  <a:pt x="62267" y="32401"/>
                </a:lnTo>
                <a:lnTo>
                  <a:pt x="62267" y="32159"/>
                </a:lnTo>
                <a:lnTo>
                  <a:pt x="62267" y="31918"/>
                </a:lnTo>
                <a:lnTo>
                  <a:pt x="62206" y="31737"/>
                </a:lnTo>
                <a:lnTo>
                  <a:pt x="62086" y="31495"/>
                </a:lnTo>
                <a:lnTo>
                  <a:pt x="61965" y="31314"/>
                </a:lnTo>
                <a:lnTo>
                  <a:pt x="61784" y="31194"/>
                </a:lnTo>
                <a:lnTo>
                  <a:pt x="61543" y="31073"/>
                </a:lnTo>
                <a:lnTo>
                  <a:pt x="61362" y="31013"/>
                </a:lnTo>
                <a:close/>
                <a:moveTo>
                  <a:pt x="66671" y="31013"/>
                </a:moveTo>
                <a:lnTo>
                  <a:pt x="66490" y="31073"/>
                </a:lnTo>
                <a:lnTo>
                  <a:pt x="66249" y="31194"/>
                </a:lnTo>
                <a:lnTo>
                  <a:pt x="66068" y="31314"/>
                </a:lnTo>
                <a:lnTo>
                  <a:pt x="65947" y="31495"/>
                </a:lnTo>
                <a:lnTo>
                  <a:pt x="65827" y="31737"/>
                </a:lnTo>
                <a:lnTo>
                  <a:pt x="65766" y="31918"/>
                </a:lnTo>
                <a:lnTo>
                  <a:pt x="65766" y="32159"/>
                </a:lnTo>
                <a:lnTo>
                  <a:pt x="65766" y="32401"/>
                </a:lnTo>
                <a:lnTo>
                  <a:pt x="65827" y="32582"/>
                </a:lnTo>
                <a:lnTo>
                  <a:pt x="65947" y="32823"/>
                </a:lnTo>
                <a:lnTo>
                  <a:pt x="66068" y="33004"/>
                </a:lnTo>
                <a:lnTo>
                  <a:pt x="66249" y="33125"/>
                </a:lnTo>
                <a:lnTo>
                  <a:pt x="66490" y="33245"/>
                </a:lnTo>
                <a:lnTo>
                  <a:pt x="66671" y="33306"/>
                </a:lnTo>
                <a:lnTo>
                  <a:pt x="67154" y="33306"/>
                </a:lnTo>
                <a:lnTo>
                  <a:pt x="67335" y="33245"/>
                </a:lnTo>
                <a:lnTo>
                  <a:pt x="67576" y="33125"/>
                </a:lnTo>
                <a:lnTo>
                  <a:pt x="67757" y="33004"/>
                </a:lnTo>
                <a:lnTo>
                  <a:pt x="67878" y="32823"/>
                </a:lnTo>
                <a:lnTo>
                  <a:pt x="67999" y="32582"/>
                </a:lnTo>
                <a:lnTo>
                  <a:pt x="68059" y="32401"/>
                </a:lnTo>
                <a:lnTo>
                  <a:pt x="68059" y="32159"/>
                </a:lnTo>
                <a:lnTo>
                  <a:pt x="68059" y="31918"/>
                </a:lnTo>
                <a:lnTo>
                  <a:pt x="67999" y="31737"/>
                </a:lnTo>
                <a:lnTo>
                  <a:pt x="67878" y="31495"/>
                </a:lnTo>
                <a:lnTo>
                  <a:pt x="67757" y="31314"/>
                </a:lnTo>
                <a:lnTo>
                  <a:pt x="67576" y="31194"/>
                </a:lnTo>
                <a:lnTo>
                  <a:pt x="67335" y="31073"/>
                </a:lnTo>
                <a:lnTo>
                  <a:pt x="67154" y="31013"/>
                </a:lnTo>
                <a:close/>
                <a:moveTo>
                  <a:pt x="72464" y="31013"/>
                </a:moveTo>
                <a:lnTo>
                  <a:pt x="72283" y="31073"/>
                </a:lnTo>
                <a:lnTo>
                  <a:pt x="72041" y="31194"/>
                </a:lnTo>
                <a:lnTo>
                  <a:pt x="71860" y="31314"/>
                </a:lnTo>
                <a:lnTo>
                  <a:pt x="71740" y="31495"/>
                </a:lnTo>
                <a:lnTo>
                  <a:pt x="71619" y="31737"/>
                </a:lnTo>
                <a:lnTo>
                  <a:pt x="71559" y="31918"/>
                </a:lnTo>
                <a:lnTo>
                  <a:pt x="71559" y="32159"/>
                </a:lnTo>
                <a:lnTo>
                  <a:pt x="71559" y="32401"/>
                </a:lnTo>
                <a:lnTo>
                  <a:pt x="71619" y="32582"/>
                </a:lnTo>
                <a:lnTo>
                  <a:pt x="71740" y="32823"/>
                </a:lnTo>
                <a:lnTo>
                  <a:pt x="71860" y="33004"/>
                </a:lnTo>
                <a:lnTo>
                  <a:pt x="72041" y="33125"/>
                </a:lnTo>
                <a:lnTo>
                  <a:pt x="72283" y="33245"/>
                </a:lnTo>
                <a:lnTo>
                  <a:pt x="72464" y="33306"/>
                </a:lnTo>
                <a:lnTo>
                  <a:pt x="72946" y="33306"/>
                </a:lnTo>
                <a:lnTo>
                  <a:pt x="73127" y="33245"/>
                </a:lnTo>
                <a:lnTo>
                  <a:pt x="73369" y="33125"/>
                </a:lnTo>
                <a:lnTo>
                  <a:pt x="73550" y="33004"/>
                </a:lnTo>
                <a:lnTo>
                  <a:pt x="73670" y="32823"/>
                </a:lnTo>
                <a:lnTo>
                  <a:pt x="73791" y="32582"/>
                </a:lnTo>
                <a:lnTo>
                  <a:pt x="73851" y="32401"/>
                </a:lnTo>
                <a:lnTo>
                  <a:pt x="73851" y="32159"/>
                </a:lnTo>
                <a:lnTo>
                  <a:pt x="73851" y="31918"/>
                </a:lnTo>
                <a:lnTo>
                  <a:pt x="73791" y="31737"/>
                </a:lnTo>
                <a:lnTo>
                  <a:pt x="73670" y="31495"/>
                </a:lnTo>
                <a:lnTo>
                  <a:pt x="73550" y="31314"/>
                </a:lnTo>
                <a:lnTo>
                  <a:pt x="73369" y="31194"/>
                </a:lnTo>
                <a:lnTo>
                  <a:pt x="73127" y="31073"/>
                </a:lnTo>
                <a:lnTo>
                  <a:pt x="72946" y="31013"/>
                </a:lnTo>
                <a:close/>
                <a:moveTo>
                  <a:pt x="181" y="33909"/>
                </a:moveTo>
                <a:lnTo>
                  <a:pt x="0" y="36141"/>
                </a:lnTo>
                <a:lnTo>
                  <a:pt x="302" y="36202"/>
                </a:lnTo>
                <a:lnTo>
                  <a:pt x="543" y="36202"/>
                </a:lnTo>
                <a:lnTo>
                  <a:pt x="724" y="36141"/>
                </a:lnTo>
                <a:lnTo>
                  <a:pt x="966" y="36021"/>
                </a:lnTo>
                <a:lnTo>
                  <a:pt x="1147" y="35900"/>
                </a:lnTo>
                <a:lnTo>
                  <a:pt x="1267" y="35719"/>
                </a:lnTo>
                <a:lnTo>
                  <a:pt x="1388" y="35478"/>
                </a:lnTo>
                <a:lnTo>
                  <a:pt x="1448" y="35297"/>
                </a:lnTo>
                <a:lnTo>
                  <a:pt x="1448" y="35055"/>
                </a:lnTo>
                <a:lnTo>
                  <a:pt x="1448" y="34814"/>
                </a:lnTo>
                <a:lnTo>
                  <a:pt x="1388" y="34633"/>
                </a:lnTo>
                <a:lnTo>
                  <a:pt x="1267" y="34392"/>
                </a:lnTo>
                <a:lnTo>
                  <a:pt x="1147" y="34211"/>
                </a:lnTo>
                <a:lnTo>
                  <a:pt x="966" y="34090"/>
                </a:lnTo>
                <a:lnTo>
                  <a:pt x="724" y="33969"/>
                </a:lnTo>
                <a:lnTo>
                  <a:pt x="543" y="33909"/>
                </a:lnTo>
                <a:close/>
                <a:moveTo>
                  <a:pt x="5853" y="33909"/>
                </a:moveTo>
                <a:lnTo>
                  <a:pt x="5672" y="33969"/>
                </a:lnTo>
                <a:lnTo>
                  <a:pt x="5431" y="34090"/>
                </a:lnTo>
                <a:lnTo>
                  <a:pt x="5250" y="34211"/>
                </a:lnTo>
                <a:lnTo>
                  <a:pt x="5129" y="34392"/>
                </a:lnTo>
                <a:lnTo>
                  <a:pt x="5008" y="34633"/>
                </a:lnTo>
                <a:lnTo>
                  <a:pt x="4948" y="34814"/>
                </a:lnTo>
                <a:lnTo>
                  <a:pt x="4948" y="35055"/>
                </a:lnTo>
                <a:lnTo>
                  <a:pt x="4948" y="35297"/>
                </a:lnTo>
                <a:lnTo>
                  <a:pt x="5008" y="35478"/>
                </a:lnTo>
                <a:lnTo>
                  <a:pt x="5129" y="35719"/>
                </a:lnTo>
                <a:lnTo>
                  <a:pt x="5250" y="35900"/>
                </a:lnTo>
                <a:lnTo>
                  <a:pt x="5431" y="36021"/>
                </a:lnTo>
                <a:lnTo>
                  <a:pt x="5672" y="36141"/>
                </a:lnTo>
                <a:lnTo>
                  <a:pt x="5853" y="36202"/>
                </a:lnTo>
                <a:lnTo>
                  <a:pt x="6336" y="36202"/>
                </a:lnTo>
                <a:lnTo>
                  <a:pt x="6517" y="36141"/>
                </a:lnTo>
                <a:lnTo>
                  <a:pt x="6758" y="36021"/>
                </a:lnTo>
                <a:lnTo>
                  <a:pt x="6939" y="35900"/>
                </a:lnTo>
                <a:lnTo>
                  <a:pt x="7060" y="35719"/>
                </a:lnTo>
                <a:lnTo>
                  <a:pt x="7180" y="35478"/>
                </a:lnTo>
                <a:lnTo>
                  <a:pt x="7241" y="35297"/>
                </a:lnTo>
                <a:lnTo>
                  <a:pt x="7241" y="35055"/>
                </a:lnTo>
                <a:lnTo>
                  <a:pt x="7241" y="34814"/>
                </a:lnTo>
                <a:lnTo>
                  <a:pt x="7180" y="34633"/>
                </a:lnTo>
                <a:lnTo>
                  <a:pt x="7060" y="34392"/>
                </a:lnTo>
                <a:lnTo>
                  <a:pt x="6939" y="34211"/>
                </a:lnTo>
                <a:lnTo>
                  <a:pt x="6758" y="34090"/>
                </a:lnTo>
                <a:lnTo>
                  <a:pt x="6517" y="33969"/>
                </a:lnTo>
                <a:lnTo>
                  <a:pt x="6336" y="33909"/>
                </a:lnTo>
                <a:close/>
                <a:moveTo>
                  <a:pt x="11645" y="33909"/>
                </a:moveTo>
                <a:lnTo>
                  <a:pt x="11464" y="33969"/>
                </a:lnTo>
                <a:lnTo>
                  <a:pt x="11223" y="34090"/>
                </a:lnTo>
                <a:lnTo>
                  <a:pt x="11042" y="34211"/>
                </a:lnTo>
                <a:lnTo>
                  <a:pt x="10921" y="34392"/>
                </a:lnTo>
                <a:lnTo>
                  <a:pt x="10800" y="34633"/>
                </a:lnTo>
                <a:lnTo>
                  <a:pt x="10740" y="34814"/>
                </a:lnTo>
                <a:lnTo>
                  <a:pt x="10740" y="35055"/>
                </a:lnTo>
                <a:lnTo>
                  <a:pt x="10740" y="35297"/>
                </a:lnTo>
                <a:lnTo>
                  <a:pt x="10800" y="35478"/>
                </a:lnTo>
                <a:lnTo>
                  <a:pt x="10921" y="35719"/>
                </a:lnTo>
                <a:lnTo>
                  <a:pt x="11042" y="35900"/>
                </a:lnTo>
                <a:lnTo>
                  <a:pt x="11223" y="36021"/>
                </a:lnTo>
                <a:lnTo>
                  <a:pt x="11464" y="36141"/>
                </a:lnTo>
                <a:lnTo>
                  <a:pt x="11645" y="36202"/>
                </a:lnTo>
                <a:lnTo>
                  <a:pt x="12128" y="36202"/>
                </a:lnTo>
                <a:lnTo>
                  <a:pt x="12309" y="36141"/>
                </a:lnTo>
                <a:lnTo>
                  <a:pt x="12550" y="36021"/>
                </a:lnTo>
                <a:lnTo>
                  <a:pt x="12731" y="35900"/>
                </a:lnTo>
                <a:lnTo>
                  <a:pt x="12852" y="35719"/>
                </a:lnTo>
                <a:lnTo>
                  <a:pt x="12973" y="35478"/>
                </a:lnTo>
                <a:lnTo>
                  <a:pt x="13033" y="35297"/>
                </a:lnTo>
                <a:lnTo>
                  <a:pt x="13033" y="35055"/>
                </a:lnTo>
                <a:lnTo>
                  <a:pt x="13033" y="34814"/>
                </a:lnTo>
                <a:lnTo>
                  <a:pt x="12973" y="34633"/>
                </a:lnTo>
                <a:lnTo>
                  <a:pt x="12852" y="34392"/>
                </a:lnTo>
                <a:lnTo>
                  <a:pt x="12731" y="34211"/>
                </a:lnTo>
                <a:lnTo>
                  <a:pt x="12550" y="34090"/>
                </a:lnTo>
                <a:lnTo>
                  <a:pt x="12309" y="33969"/>
                </a:lnTo>
                <a:lnTo>
                  <a:pt x="12128" y="33909"/>
                </a:lnTo>
                <a:close/>
                <a:moveTo>
                  <a:pt x="17437" y="33909"/>
                </a:moveTo>
                <a:lnTo>
                  <a:pt x="17256" y="33969"/>
                </a:lnTo>
                <a:lnTo>
                  <a:pt x="17015" y="34090"/>
                </a:lnTo>
                <a:lnTo>
                  <a:pt x="16834" y="34211"/>
                </a:lnTo>
                <a:lnTo>
                  <a:pt x="16713" y="34392"/>
                </a:lnTo>
                <a:lnTo>
                  <a:pt x="16593" y="34633"/>
                </a:lnTo>
                <a:lnTo>
                  <a:pt x="16532" y="34814"/>
                </a:lnTo>
                <a:lnTo>
                  <a:pt x="16532" y="35055"/>
                </a:lnTo>
                <a:lnTo>
                  <a:pt x="16532" y="35297"/>
                </a:lnTo>
                <a:lnTo>
                  <a:pt x="16593" y="35478"/>
                </a:lnTo>
                <a:lnTo>
                  <a:pt x="16713" y="35719"/>
                </a:lnTo>
                <a:lnTo>
                  <a:pt x="16834" y="35900"/>
                </a:lnTo>
                <a:lnTo>
                  <a:pt x="17015" y="36021"/>
                </a:lnTo>
                <a:lnTo>
                  <a:pt x="17256" y="36141"/>
                </a:lnTo>
                <a:lnTo>
                  <a:pt x="17437" y="36202"/>
                </a:lnTo>
                <a:lnTo>
                  <a:pt x="17920" y="36202"/>
                </a:lnTo>
                <a:lnTo>
                  <a:pt x="18101" y="36141"/>
                </a:lnTo>
                <a:lnTo>
                  <a:pt x="18342" y="36021"/>
                </a:lnTo>
                <a:lnTo>
                  <a:pt x="18523" y="35900"/>
                </a:lnTo>
                <a:lnTo>
                  <a:pt x="18644" y="35719"/>
                </a:lnTo>
                <a:lnTo>
                  <a:pt x="18765" y="35478"/>
                </a:lnTo>
                <a:lnTo>
                  <a:pt x="18825" y="35297"/>
                </a:lnTo>
                <a:lnTo>
                  <a:pt x="18825" y="35055"/>
                </a:lnTo>
                <a:lnTo>
                  <a:pt x="18825" y="34814"/>
                </a:lnTo>
                <a:lnTo>
                  <a:pt x="18765" y="34633"/>
                </a:lnTo>
                <a:lnTo>
                  <a:pt x="18644" y="34392"/>
                </a:lnTo>
                <a:lnTo>
                  <a:pt x="18523" y="34211"/>
                </a:lnTo>
                <a:lnTo>
                  <a:pt x="18342" y="34090"/>
                </a:lnTo>
                <a:lnTo>
                  <a:pt x="18101" y="33969"/>
                </a:lnTo>
                <a:lnTo>
                  <a:pt x="17920" y="33909"/>
                </a:lnTo>
                <a:close/>
                <a:moveTo>
                  <a:pt x="23230" y="33909"/>
                </a:moveTo>
                <a:lnTo>
                  <a:pt x="23049" y="33969"/>
                </a:lnTo>
                <a:lnTo>
                  <a:pt x="22807" y="34090"/>
                </a:lnTo>
                <a:lnTo>
                  <a:pt x="22626" y="34211"/>
                </a:lnTo>
                <a:lnTo>
                  <a:pt x="22506" y="34392"/>
                </a:lnTo>
                <a:lnTo>
                  <a:pt x="22385" y="34633"/>
                </a:lnTo>
                <a:lnTo>
                  <a:pt x="22325" y="34814"/>
                </a:lnTo>
                <a:lnTo>
                  <a:pt x="22325" y="35055"/>
                </a:lnTo>
                <a:lnTo>
                  <a:pt x="22325" y="35297"/>
                </a:lnTo>
                <a:lnTo>
                  <a:pt x="22385" y="35478"/>
                </a:lnTo>
                <a:lnTo>
                  <a:pt x="22506" y="35719"/>
                </a:lnTo>
                <a:lnTo>
                  <a:pt x="22626" y="35900"/>
                </a:lnTo>
                <a:lnTo>
                  <a:pt x="22807" y="36021"/>
                </a:lnTo>
                <a:lnTo>
                  <a:pt x="23049" y="36141"/>
                </a:lnTo>
                <a:lnTo>
                  <a:pt x="23230" y="36202"/>
                </a:lnTo>
                <a:lnTo>
                  <a:pt x="23712" y="36202"/>
                </a:lnTo>
                <a:lnTo>
                  <a:pt x="23893" y="36141"/>
                </a:lnTo>
                <a:lnTo>
                  <a:pt x="24135" y="36021"/>
                </a:lnTo>
                <a:lnTo>
                  <a:pt x="24316" y="35900"/>
                </a:lnTo>
                <a:lnTo>
                  <a:pt x="24436" y="35719"/>
                </a:lnTo>
                <a:lnTo>
                  <a:pt x="24557" y="35478"/>
                </a:lnTo>
                <a:lnTo>
                  <a:pt x="24617" y="35297"/>
                </a:lnTo>
                <a:lnTo>
                  <a:pt x="24617" y="35055"/>
                </a:lnTo>
                <a:lnTo>
                  <a:pt x="24617" y="34814"/>
                </a:lnTo>
                <a:lnTo>
                  <a:pt x="24557" y="34633"/>
                </a:lnTo>
                <a:lnTo>
                  <a:pt x="24436" y="34392"/>
                </a:lnTo>
                <a:lnTo>
                  <a:pt x="24316" y="34211"/>
                </a:lnTo>
                <a:lnTo>
                  <a:pt x="24135" y="34090"/>
                </a:lnTo>
                <a:lnTo>
                  <a:pt x="23893" y="33969"/>
                </a:lnTo>
                <a:lnTo>
                  <a:pt x="23712" y="33909"/>
                </a:lnTo>
                <a:close/>
                <a:moveTo>
                  <a:pt x="29022" y="33909"/>
                </a:moveTo>
                <a:lnTo>
                  <a:pt x="28841" y="33969"/>
                </a:lnTo>
                <a:lnTo>
                  <a:pt x="28599" y="34090"/>
                </a:lnTo>
                <a:lnTo>
                  <a:pt x="28418" y="34211"/>
                </a:lnTo>
                <a:lnTo>
                  <a:pt x="28298" y="34392"/>
                </a:lnTo>
                <a:lnTo>
                  <a:pt x="28177" y="34633"/>
                </a:lnTo>
                <a:lnTo>
                  <a:pt x="28117" y="34814"/>
                </a:lnTo>
                <a:lnTo>
                  <a:pt x="28117" y="35055"/>
                </a:lnTo>
                <a:lnTo>
                  <a:pt x="28117" y="35297"/>
                </a:lnTo>
                <a:lnTo>
                  <a:pt x="28177" y="35478"/>
                </a:lnTo>
                <a:lnTo>
                  <a:pt x="28298" y="35719"/>
                </a:lnTo>
                <a:lnTo>
                  <a:pt x="28418" y="35900"/>
                </a:lnTo>
                <a:lnTo>
                  <a:pt x="28599" y="36021"/>
                </a:lnTo>
                <a:lnTo>
                  <a:pt x="28841" y="36141"/>
                </a:lnTo>
                <a:lnTo>
                  <a:pt x="29022" y="36202"/>
                </a:lnTo>
                <a:lnTo>
                  <a:pt x="29505" y="36202"/>
                </a:lnTo>
                <a:lnTo>
                  <a:pt x="29686" y="36141"/>
                </a:lnTo>
                <a:lnTo>
                  <a:pt x="29927" y="36021"/>
                </a:lnTo>
                <a:lnTo>
                  <a:pt x="30108" y="35900"/>
                </a:lnTo>
                <a:lnTo>
                  <a:pt x="30229" y="35719"/>
                </a:lnTo>
                <a:lnTo>
                  <a:pt x="30349" y="35478"/>
                </a:lnTo>
                <a:lnTo>
                  <a:pt x="30410" y="35297"/>
                </a:lnTo>
                <a:lnTo>
                  <a:pt x="30410" y="35055"/>
                </a:lnTo>
                <a:lnTo>
                  <a:pt x="30410" y="34814"/>
                </a:lnTo>
                <a:lnTo>
                  <a:pt x="30349" y="34633"/>
                </a:lnTo>
                <a:lnTo>
                  <a:pt x="30229" y="34392"/>
                </a:lnTo>
                <a:lnTo>
                  <a:pt x="30108" y="34211"/>
                </a:lnTo>
                <a:lnTo>
                  <a:pt x="29927" y="34090"/>
                </a:lnTo>
                <a:lnTo>
                  <a:pt x="29686" y="33969"/>
                </a:lnTo>
                <a:lnTo>
                  <a:pt x="29505" y="33909"/>
                </a:lnTo>
                <a:close/>
                <a:moveTo>
                  <a:pt x="34814" y="33909"/>
                </a:moveTo>
                <a:lnTo>
                  <a:pt x="34633" y="33969"/>
                </a:lnTo>
                <a:lnTo>
                  <a:pt x="34392" y="34090"/>
                </a:lnTo>
                <a:lnTo>
                  <a:pt x="34211" y="34211"/>
                </a:lnTo>
                <a:lnTo>
                  <a:pt x="34090" y="34392"/>
                </a:lnTo>
                <a:lnTo>
                  <a:pt x="33969" y="34633"/>
                </a:lnTo>
                <a:lnTo>
                  <a:pt x="33909" y="34814"/>
                </a:lnTo>
                <a:lnTo>
                  <a:pt x="33909" y="35055"/>
                </a:lnTo>
                <a:lnTo>
                  <a:pt x="33909" y="35297"/>
                </a:lnTo>
                <a:lnTo>
                  <a:pt x="33969" y="35478"/>
                </a:lnTo>
                <a:lnTo>
                  <a:pt x="34090" y="35719"/>
                </a:lnTo>
                <a:lnTo>
                  <a:pt x="34211" y="35900"/>
                </a:lnTo>
                <a:lnTo>
                  <a:pt x="34392" y="36021"/>
                </a:lnTo>
                <a:lnTo>
                  <a:pt x="34633" y="36141"/>
                </a:lnTo>
                <a:lnTo>
                  <a:pt x="34814" y="36202"/>
                </a:lnTo>
                <a:lnTo>
                  <a:pt x="35297" y="36202"/>
                </a:lnTo>
                <a:lnTo>
                  <a:pt x="35478" y="36141"/>
                </a:lnTo>
                <a:lnTo>
                  <a:pt x="35719" y="36021"/>
                </a:lnTo>
                <a:lnTo>
                  <a:pt x="35900" y="35900"/>
                </a:lnTo>
                <a:lnTo>
                  <a:pt x="36021" y="35719"/>
                </a:lnTo>
                <a:lnTo>
                  <a:pt x="36141" y="35478"/>
                </a:lnTo>
                <a:lnTo>
                  <a:pt x="36202" y="35297"/>
                </a:lnTo>
                <a:lnTo>
                  <a:pt x="36202" y="35055"/>
                </a:lnTo>
                <a:lnTo>
                  <a:pt x="36202" y="34814"/>
                </a:lnTo>
                <a:lnTo>
                  <a:pt x="36141" y="34633"/>
                </a:lnTo>
                <a:lnTo>
                  <a:pt x="36021" y="34392"/>
                </a:lnTo>
                <a:lnTo>
                  <a:pt x="35900" y="34211"/>
                </a:lnTo>
                <a:lnTo>
                  <a:pt x="35719" y="34090"/>
                </a:lnTo>
                <a:lnTo>
                  <a:pt x="35478" y="33969"/>
                </a:lnTo>
                <a:lnTo>
                  <a:pt x="35297" y="33909"/>
                </a:lnTo>
                <a:close/>
                <a:moveTo>
                  <a:pt x="40606" y="33909"/>
                </a:moveTo>
                <a:lnTo>
                  <a:pt x="40425" y="33969"/>
                </a:lnTo>
                <a:lnTo>
                  <a:pt x="40184" y="34090"/>
                </a:lnTo>
                <a:lnTo>
                  <a:pt x="40003" y="34211"/>
                </a:lnTo>
                <a:lnTo>
                  <a:pt x="39882" y="34392"/>
                </a:lnTo>
                <a:lnTo>
                  <a:pt x="39762" y="34633"/>
                </a:lnTo>
                <a:lnTo>
                  <a:pt x="39701" y="34814"/>
                </a:lnTo>
                <a:lnTo>
                  <a:pt x="39701" y="35055"/>
                </a:lnTo>
                <a:lnTo>
                  <a:pt x="39701" y="35297"/>
                </a:lnTo>
                <a:lnTo>
                  <a:pt x="39762" y="35478"/>
                </a:lnTo>
                <a:lnTo>
                  <a:pt x="39882" y="35719"/>
                </a:lnTo>
                <a:lnTo>
                  <a:pt x="40003" y="35900"/>
                </a:lnTo>
                <a:lnTo>
                  <a:pt x="40184" y="36021"/>
                </a:lnTo>
                <a:lnTo>
                  <a:pt x="40425" y="36141"/>
                </a:lnTo>
                <a:lnTo>
                  <a:pt x="40606" y="36202"/>
                </a:lnTo>
                <a:lnTo>
                  <a:pt x="41089" y="36202"/>
                </a:lnTo>
                <a:lnTo>
                  <a:pt x="41270" y="36141"/>
                </a:lnTo>
                <a:lnTo>
                  <a:pt x="41511" y="36021"/>
                </a:lnTo>
                <a:lnTo>
                  <a:pt x="41692" y="35900"/>
                </a:lnTo>
                <a:lnTo>
                  <a:pt x="41813" y="35719"/>
                </a:lnTo>
                <a:lnTo>
                  <a:pt x="41934" y="35478"/>
                </a:lnTo>
                <a:lnTo>
                  <a:pt x="41994" y="35297"/>
                </a:lnTo>
                <a:lnTo>
                  <a:pt x="41994" y="35055"/>
                </a:lnTo>
                <a:lnTo>
                  <a:pt x="41994" y="34814"/>
                </a:lnTo>
                <a:lnTo>
                  <a:pt x="41934" y="34633"/>
                </a:lnTo>
                <a:lnTo>
                  <a:pt x="41813" y="34392"/>
                </a:lnTo>
                <a:lnTo>
                  <a:pt x="41692" y="34211"/>
                </a:lnTo>
                <a:lnTo>
                  <a:pt x="41511" y="34090"/>
                </a:lnTo>
                <a:lnTo>
                  <a:pt x="41270" y="33969"/>
                </a:lnTo>
                <a:lnTo>
                  <a:pt x="41089" y="33909"/>
                </a:lnTo>
                <a:close/>
                <a:moveTo>
                  <a:pt x="46399" y="33909"/>
                </a:moveTo>
                <a:lnTo>
                  <a:pt x="46218" y="33969"/>
                </a:lnTo>
                <a:lnTo>
                  <a:pt x="45976" y="34090"/>
                </a:lnTo>
                <a:lnTo>
                  <a:pt x="45795" y="34211"/>
                </a:lnTo>
                <a:lnTo>
                  <a:pt x="45674" y="34392"/>
                </a:lnTo>
                <a:lnTo>
                  <a:pt x="45554" y="34633"/>
                </a:lnTo>
                <a:lnTo>
                  <a:pt x="45493" y="34814"/>
                </a:lnTo>
                <a:lnTo>
                  <a:pt x="45493" y="35055"/>
                </a:lnTo>
                <a:lnTo>
                  <a:pt x="45493" y="35297"/>
                </a:lnTo>
                <a:lnTo>
                  <a:pt x="45554" y="35478"/>
                </a:lnTo>
                <a:lnTo>
                  <a:pt x="45674" y="35719"/>
                </a:lnTo>
                <a:lnTo>
                  <a:pt x="45795" y="35900"/>
                </a:lnTo>
                <a:lnTo>
                  <a:pt x="45976" y="36021"/>
                </a:lnTo>
                <a:lnTo>
                  <a:pt x="46218" y="36141"/>
                </a:lnTo>
                <a:lnTo>
                  <a:pt x="46399" y="36202"/>
                </a:lnTo>
                <a:lnTo>
                  <a:pt x="46881" y="36202"/>
                </a:lnTo>
                <a:lnTo>
                  <a:pt x="47062" y="36141"/>
                </a:lnTo>
                <a:lnTo>
                  <a:pt x="47304" y="36021"/>
                </a:lnTo>
                <a:lnTo>
                  <a:pt x="47485" y="35900"/>
                </a:lnTo>
                <a:lnTo>
                  <a:pt x="47605" y="35719"/>
                </a:lnTo>
                <a:lnTo>
                  <a:pt x="47726" y="35478"/>
                </a:lnTo>
                <a:lnTo>
                  <a:pt x="47786" y="35297"/>
                </a:lnTo>
                <a:lnTo>
                  <a:pt x="47786" y="35055"/>
                </a:lnTo>
                <a:lnTo>
                  <a:pt x="47786" y="34814"/>
                </a:lnTo>
                <a:lnTo>
                  <a:pt x="47726" y="34633"/>
                </a:lnTo>
                <a:lnTo>
                  <a:pt x="47605" y="34392"/>
                </a:lnTo>
                <a:lnTo>
                  <a:pt x="47485" y="34211"/>
                </a:lnTo>
                <a:lnTo>
                  <a:pt x="47304" y="34090"/>
                </a:lnTo>
                <a:lnTo>
                  <a:pt x="47062" y="33969"/>
                </a:lnTo>
                <a:lnTo>
                  <a:pt x="46881" y="33909"/>
                </a:lnTo>
                <a:close/>
                <a:moveTo>
                  <a:pt x="52191" y="33909"/>
                </a:moveTo>
                <a:lnTo>
                  <a:pt x="52010" y="33969"/>
                </a:lnTo>
                <a:lnTo>
                  <a:pt x="51768" y="34090"/>
                </a:lnTo>
                <a:lnTo>
                  <a:pt x="51587" y="34211"/>
                </a:lnTo>
                <a:lnTo>
                  <a:pt x="51467" y="34392"/>
                </a:lnTo>
                <a:lnTo>
                  <a:pt x="51346" y="34633"/>
                </a:lnTo>
                <a:lnTo>
                  <a:pt x="51286" y="34814"/>
                </a:lnTo>
                <a:lnTo>
                  <a:pt x="51286" y="35055"/>
                </a:lnTo>
                <a:lnTo>
                  <a:pt x="51286" y="35297"/>
                </a:lnTo>
                <a:lnTo>
                  <a:pt x="51346" y="35478"/>
                </a:lnTo>
                <a:lnTo>
                  <a:pt x="51467" y="35719"/>
                </a:lnTo>
                <a:lnTo>
                  <a:pt x="51587" y="35900"/>
                </a:lnTo>
                <a:lnTo>
                  <a:pt x="51768" y="36021"/>
                </a:lnTo>
                <a:lnTo>
                  <a:pt x="52010" y="36141"/>
                </a:lnTo>
                <a:lnTo>
                  <a:pt x="52191" y="36202"/>
                </a:lnTo>
                <a:lnTo>
                  <a:pt x="52673" y="36202"/>
                </a:lnTo>
                <a:lnTo>
                  <a:pt x="52854" y="36141"/>
                </a:lnTo>
                <a:lnTo>
                  <a:pt x="53096" y="36021"/>
                </a:lnTo>
                <a:lnTo>
                  <a:pt x="53277" y="35900"/>
                </a:lnTo>
                <a:lnTo>
                  <a:pt x="53397" y="35719"/>
                </a:lnTo>
                <a:lnTo>
                  <a:pt x="53518" y="35478"/>
                </a:lnTo>
                <a:lnTo>
                  <a:pt x="53578" y="35297"/>
                </a:lnTo>
                <a:lnTo>
                  <a:pt x="53578" y="35055"/>
                </a:lnTo>
                <a:lnTo>
                  <a:pt x="53578" y="34814"/>
                </a:lnTo>
                <a:lnTo>
                  <a:pt x="53518" y="34633"/>
                </a:lnTo>
                <a:lnTo>
                  <a:pt x="53397" y="34392"/>
                </a:lnTo>
                <a:lnTo>
                  <a:pt x="53277" y="34211"/>
                </a:lnTo>
                <a:lnTo>
                  <a:pt x="53096" y="34090"/>
                </a:lnTo>
                <a:lnTo>
                  <a:pt x="52854" y="33969"/>
                </a:lnTo>
                <a:lnTo>
                  <a:pt x="52673" y="33909"/>
                </a:lnTo>
                <a:close/>
                <a:moveTo>
                  <a:pt x="57983" y="33909"/>
                </a:moveTo>
                <a:lnTo>
                  <a:pt x="57802" y="33969"/>
                </a:lnTo>
                <a:lnTo>
                  <a:pt x="57561" y="34090"/>
                </a:lnTo>
                <a:lnTo>
                  <a:pt x="57380" y="34211"/>
                </a:lnTo>
                <a:lnTo>
                  <a:pt x="57259" y="34392"/>
                </a:lnTo>
                <a:lnTo>
                  <a:pt x="57138" y="34633"/>
                </a:lnTo>
                <a:lnTo>
                  <a:pt x="57078" y="34814"/>
                </a:lnTo>
                <a:lnTo>
                  <a:pt x="57078" y="35055"/>
                </a:lnTo>
                <a:lnTo>
                  <a:pt x="57078" y="35297"/>
                </a:lnTo>
                <a:lnTo>
                  <a:pt x="57138" y="35478"/>
                </a:lnTo>
                <a:lnTo>
                  <a:pt x="57259" y="35719"/>
                </a:lnTo>
                <a:lnTo>
                  <a:pt x="57380" y="35900"/>
                </a:lnTo>
                <a:lnTo>
                  <a:pt x="57561" y="36021"/>
                </a:lnTo>
                <a:lnTo>
                  <a:pt x="57802" y="36141"/>
                </a:lnTo>
                <a:lnTo>
                  <a:pt x="57983" y="36202"/>
                </a:lnTo>
                <a:lnTo>
                  <a:pt x="58466" y="36202"/>
                </a:lnTo>
                <a:lnTo>
                  <a:pt x="58647" y="36141"/>
                </a:lnTo>
                <a:lnTo>
                  <a:pt x="58888" y="36021"/>
                </a:lnTo>
                <a:lnTo>
                  <a:pt x="59069" y="35900"/>
                </a:lnTo>
                <a:lnTo>
                  <a:pt x="59190" y="35719"/>
                </a:lnTo>
                <a:lnTo>
                  <a:pt x="59310" y="35478"/>
                </a:lnTo>
                <a:lnTo>
                  <a:pt x="59371" y="35297"/>
                </a:lnTo>
                <a:lnTo>
                  <a:pt x="59371" y="35055"/>
                </a:lnTo>
                <a:lnTo>
                  <a:pt x="59371" y="34814"/>
                </a:lnTo>
                <a:lnTo>
                  <a:pt x="59310" y="34633"/>
                </a:lnTo>
                <a:lnTo>
                  <a:pt x="59190" y="34392"/>
                </a:lnTo>
                <a:lnTo>
                  <a:pt x="59069" y="34211"/>
                </a:lnTo>
                <a:lnTo>
                  <a:pt x="58888" y="34090"/>
                </a:lnTo>
                <a:lnTo>
                  <a:pt x="58647" y="33969"/>
                </a:lnTo>
                <a:lnTo>
                  <a:pt x="58466" y="33909"/>
                </a:lnTo>
                <a:close/>
                <a:moveTo>
                  <a:pt x="63775" y="33909"/>
                </a:moveTo>
                <a:lnTo>
                  <a:pt x="63594" y="33969"/>
                </a:lnTo>
                <a:lnTo>
                  <a:pt x="63353" y="34090"/>
                </a:lnTo>
                <a:lnTo>
                  <a:pt x="63172" y="34211"/>
                </a:lnTo>
                <a:lnTo>
                  <a:pt x="63051" y="34392"/>
                </a:lnTo>
                <a:lnTo>
                  <a:pt x="62931" y="34633"/>
                </a:lnTo>
                <a:lnTo>
                  <a:pt x="62870" y="34814"/>
                </a:lnTo>
                <a:lnTo>
                  <a:pt x="62870" y="35055"/>
                </a:lnTo>
                <a:lnTo>
                  <a:pt x="62870" y="35297"/>
                </a:lnTo>
                <a:lnTo>
                  <a:pt x="62931" y="35478"/>
                </a:lnTo>
                <a:lnTo>
                  <a:pt x="63051" y="35719"/>
                </a:lnTo>
                <a:lnTo>
                  <a:pt x="63172" y="35900"/>
                </a:lnTo>
                <a:lnTo>
                  <a:pt x="63353" y="36021"/>
                </a:lnTo>
                <a:lnTo>
                  <a:pt x="63594" y="36141"/>
                </a:lnTo>
                <a:lnTo>
                  <a:pt x="63775" y="36202"/>
                </a:lnTo>
                <a:lnTo>
                  <a:pt x="64258" y="36202"/>
                </a:lnTo>
                <a:lnTo>
                  <a:pt x="64439" y="36141"/>
                </a:lnTo>
                <a:lnTo>
                  <a:pt x="64680" y="36021"/>
                </a:lnTo>
                <a:lnTo>
                  <a:pt x="64861" y="35900"/>
                </a:lnTo>
                <a:lnTo>
                  <a:pt x="64982" y="35719"/>
                </a:lnTo>
                <a:lnTo>
                  <a:pt x="65103" y="35478"/>
                </a:lnTo>
                <a:lnTo>
                  <a:pt x="65163" y="35297"/>
                </a:lnTo>
                <a:lnTo>
                  <a:pt x="65163" y="35055"/>
                </a:lnTo>
                <a:lnTo>
                  <a:pt x="65163" y="34814"/>
                </a:lnTo>
                <a:lnTo>
                  <a:pt x="65103" y="34633"/>
                </a:lnTo>
                <a:lnTo>
                  <a:pt x="64982" y="34392"/>
                </a:lnTo>
                <a:lnTo>
                  <a:pt x="64861" y="34211"/>
                </a:lnTo>
                <a:lnTo>
                  <a:pt x="64680" y="34090"/>
                </a:lnTo>
                <a:lnTo>
                  <a:pt x="64439" y="33969"/>
                </a:lnTo>
                <a:lnTo>
                  <a:pt x="64258" y="33909"/>
                </a:lnTo>
                <a:close/>
                <a:moveTo>
                  <a:pt x="69567" y="33909"/>
                </a:moveTo>
                <a:lnTo>
                  <a:pt x="69386" y="33969"/>
                </a:lnTo>
                <a:lnTo>
                  <a:pt x="69145" y="34090"/>
                </a:lnTo>
                <a:lnTo>
                  <a:pt x="68964" y="34211"/>
                </a:lnTo>
                <a:lnTo>
                  <a:pt x="68843" y="34392"/>
                </a:lnTo>
                <a:lnTo>
                  <a:pt x="68723" y="34633"/>
                </a:lnTo>
                <a:lnTo>
                  <a:pt x="68662" y="34814"/>
                </a:lnTo>
                <a:lnTo>
                  <a:pt x="68662" y="35055"/>
                </a:lnTo>
                <a:lnTo>
                  <a:pt x="68662" y="35297"/>
                </a:lnTo>
                <a:lnTo>
                  <a:pt x="68723" y="35478"/>
                </a:lnTo>
                <a:lnTo>
                  <a:pt x="68843" y="35719"/>
                </a:lnTo>
                <a:lnTo>
                  <a:pt x="68964" y="35900"/>
                </a:lnTo>
                <a:lnTo>
                  <a:pt x="69145" y="36021"/>
                </a:lnTo>
                <a:lnTo>
                  <a:pt x="69386" y="36141"/>
                </a:lnTo>
                <a:lnTo>
                  <a:pt x="69567" y="36202"/>
                </a:lnTo>
                <a:lnTo>
                  <a:pt x="70050" y="36202"/>
                </a:lnTo>
                <a:lnTo>
                  <a:pt x="70231" y="36141"/>
                </a:lnTo>
                <a:lnTo>
                  <a:pt x="70472" y="36021"/>
                </a:lnTo>
                <a:lnTo>
                  <a:pt x="70653" y="35900"/>
                </a:lnTo>
                <a:lnTo>
                  <a:pt x="70774" y="35719"/>
                </a:lnTo>
                <a:lnTo>
                  <a:pt x="70895" y="35478"/>
                </a:lnTo>
                <a:lnTo>
                  <a:pt x="70955" y="35297"/>
                </a:lnTo>
                <a:lnTo>
                  <a:pt x="70955" y="35055"/>
                </a:lnTo>
                <a:lnTo>
                  <a:pt x="70955" y="34814"/>
                </a:lnTo>
                <a:lnTo>
                  <a:pt x="70895" y="34633"/>
                </a:lnTo>
                <a:lnTo>
                  <a:pt x="70774" y="34392"/>
                </a:lnTo>
                <a:lnTo>
                  <a:pt x="70653" y="34211"/>
                </a:lnTo>
                <a:lnTo>
                  <a:pt x="70472" y="34090"/>
                </a:lnTo>
                <a:lnTo>
                  <a:pt x="70231" y="33969"/>
                </a:lnTo>
                <a:lnTo>
                  <a:pt x="70050" y="33909"/>
                </a:lnTo>
                <a:close/>
                <a:moveTo>
                  <a:pt x="75360" y="33909"/>
                </a:moveTo>
                <a:lnTo>
                  <a:pt x="75179" y="33969"/>
                </a:lnTo>
                <a:lnTo>
                  <a:pt x="74937" y="34090"/>
                </a:lnTo>
                <a:lnTo>
                  <a:pt x="74756" y="34211"/>
                </a:lnTo>
                <a:lnTo>
                  <a:pt x="74636" y="34392"/>
                </a:lnTo>
                <a:lnTo>
                  <a:pt x="74515" y="34633"/>
                </a:lnTo>
                <a:lnTo>
                  <a:pt x="74455" y="34814"/>
                </a:lnTo>
                <a:lnTo>
                  <a:pt x="74455" y="35055"/>
                </a:lnTo>
                <a:lnTo>
                  <a:pt x="74455" y="35297"/>
                </a:lnTo>
                <a:lnTo>
                  <a:pt x="74515" y="35478"/>
                </a:lnTo>
                <a:lnTo>
                  <a:pt x="74636" y="35719"/>
                </a:lnTo>
                <a:lnTo>
                  <a:pt x="74756" y="35900"/>
                </a:lnTo>
                <a:lnTo>
                  <a:pt x="74937" y="36021"/>
                </a:lnTo>
                <a:lnTo>
                  <a:pt x="75179" y="36141"/>
                </a:lnTo>
                <a:lnTo>
                  <a:pt x="75360" y="36202"/>
                </a:lnTo>
                <a:lnTo>
                  <a:pt x="75601" y="36202"/>
                </a:lnTo>
                <a:lnTo>
                  <a:pt x="75903" y="36141"/>
                </a:lnTo>
                <a:lnTo>
                  <a:pt x="75722" y="33909"/>
                </a:lnTo>
                <a:close/>
                <a:moveTo>
                  <a:pt x="2896" y="36805"/>
                </a:moveTo>
                <a:lnTo>
                  <a:pt x="2655" y="36926"/>
                </a:lnTo>
                <a:lnTo>
                  <a:pt x="2414" y="37107"/>
                </a:lnTo>
                <a:lnTo>
                  <a:pt x="2233" y="37288"/>
                </a:lnTo>
                <a:lnTo>
                  <a:pt x="2112" y="37589"/>
                </a:lnTo>
                <a:lnTo>
                  <a:pt x="2052" y="37951"/>
                </a:lnTo>
                <a:lnTo>
                  <a:pt x="2052" y="38193"/>
                </a:lnTo>
                <a:lnTo>
                  <a:pt x="2112" y="38374"/>
                </a:lnTo>
                <a:lnTo>
                  <a:pt x="2233" y="38615"/>
                </a:lnTo>
                <a:lnTo>
                  <a:pt x="2353" y="38796"/>
                </a:lnTo>
                <a:lnTo>
                  <a:pt x="2534" y="38917"/>
                </a:lnTo>
                <a:lnTo>
                  <a:pt x="2776" y="39037"/>
                </a:lnTo>
                <a:lnTo>
                  <a:pt x="2957" y="39098"/>
                </a:lnTo>
                <a:lnTo>
                  <a:pt x="3439" y="39098"/>
                </a:lnTo>
                <a:lnTo>
                  <a:pt x="3620" y="39037"/>
                </a:lnTo>
                <a:lnTo>
                  <a:pt x="3862" y="38917"/>
                </a:lnTo>
                <a:lnTo>
                  <a:pt x="4043" y="38796"/>
                </a:lnTo>
                <a:lnTo>
                  <a:pt x="4164" y="38615"/>
                </a:lnTo>
                <a:lnTo>
                  <a:pt x="4284" y="38374"/>
                </a:lnTo>
                <a:lnTo>
                  <a:pt x="4345" y="38193"/>
                </a:lnTo>
                <a:lnTo>
                  <a:pt x="4345" y="37951"/>
                </a:lnTo>
                <a:lnTo>
                  <a:pt x="4284" y="37589"/>
                </a:lnTo>
                <a:lnTo>
                  <a:pt x="4164" y="37288"/>
                </a:lnTo>
                <a:lnTo>
                  <a:pt x="3982" y="37107"/>
                </a:lnTo>
                <a:lnTo>
                  <a:pt x="3741" y="36926"/>
                </a:lnTo>
                <a:lnTo>
                  <a:pt x="3500" y="36805"/>
                </a:lnTo>
                <a:close/>
                <a:moveTo>
                  <a:pt x="8689" y="36805"/>
                </a:moveTo>
                <a:lnTo>
                  <a:pt x="8447" y="36926"/>
                </a:lnTo>
                <a:lnTo>
                  <a:pt x="8206" y="37107"/>
                </a:lnTo>
                <a:lnTo>
                  <a:pt x="8025" y="37288"/>
                </a:lnTo>
                <a:lnTo>
                  <a:pt x="7904" y="37589"/>
                </a:lnTo>
                <a:lnTo>
                  <a:pt x="7844" y="37951"/>
                </a:lnTo>
                <a:lnTo>
                  <a:pt x="7844" y="38193"/>
                </a:lnTo>
                <a:lnTo>
                  <a:pt x="7904" y="38374"/>
                </a:lnTo>
                <a:lnTo>
                  <a:pt x="8025" y="38615"/>
                </a:lnTo>
                <a:lnTo>
                  <a:pt x="8146" y="38796"/>
                </a:lnTo>
                <a:lnTo>
                  <a:pt x="8327" y="38917"/>
                </a:lnTo>
                <a:lnTo>
                  <a:pt x="8568" y="39037"/>
                </a:lnTo>
                <a:lnTo>
                  <a:pt x="8749" y="39098"/>
                </a:lnTo>
                <a:lnTo>
                  <a:pt x="9232" y="39098"/>
                </a:lnTo>
                <a:lnTo>
                  <a:pt x="9413" y="39037"/>
                </a:lnTo>
                <a:lnTo>
                  <a:pt x="9654" y="38917"/>
                </a:lnTo>
                <a:lnTo>
                  <a:pt x="9835" y="38796"/>
                </a:lnTo>
                <a:lnTo>
                  <a:pt x="9956" y="38615"/>
                </a:lnTo>
                <a:lnTo>
                  <a:pt x="10076" y="38374"/>
                </a:lnTo>
                <a:lnTo>
                  <a:pt x="10137" y="38193"/>
                </a:lnTo>
                <a:lnTo>
                  <a:pt x="10137" y="37951"/>
                </a:lnTo>
                <a:lnTo>
                  <a:pt x="10076" y="37589"/>
                </a:lnTo>
                <a:lnTo>
                  <a:pt x="9956" y="37288"/>
                </a:lnTo>
                <a:lnTo>
                  <a:pt x="9775" y="37107"/>
                </a:lnTo>
                <a:lnTo>
                  <a:pt x="9533" y="36926"/>
                </a:lnTo>
                <a:lnTo>
                  <a:pt x="9292" y="36805"/>
                </a:lnTo>
                <a:close/>
                <a:moveTo>
                  <a:pt x="14481" y="36805"/>
                </a:moveTo>
                <a:lnTo>
                  <a:pt x="14240" y="36926"/>
                </a:lnTo>
                <a:lnTo>
                  <a:pt x="13998" y="37107"/>
                </a:lnTo>
                <a:lnTo>
                  <a:pt x="13817" y="37288"/>
                </a:lnTo>
                <a:lnTo>
                  <a:pt x="13697" y="37589"/>
                </a:lnTo>
                <a:lnTo>
                  <a:pt x="13636" y="37951"/>
                </a:lnTo>
                <a:lnTo>
                  <a:pt x="13636" y="38193"/>
                </a:lnTo>
                <a:lnTo>
                  <a:pt x="13697" y="38374"/>
                </a:lnTo>
                <a:lnTo>
                  <a:pt x="13817" y="38615"/>
                </a:lnTo>
                <a:lnTo>
                  <a:pt x="13938" y="38796"/>
                </a:lnTo>
                <a:lnTo>
                  <a:pt x="14119" y="38917"/>
                </a:lnTo>
                <a:lnTo>
                  <a:pt x="14360" y="39037"/>
                </a:lnTo>
                <a:lnTo>
                  <a:pt x="14541" y="39098"/>
                </a:lnTo>
                <a:lnTo>
                  <a:pt x="15024" y="39098"/>
                </a:lnTo>
                <a:lnTo>
                  <a:pt x="15205" y="39037"/>
                </a:lnTo>
                <a:lnTo>
                  <a:pt x="15446" y="38917"/>
                </a:lnTo>
                <a:lnTo>
                  <a:pt x="15627" y="38796"/>
                </a:lnTo>
                <a:lnTo>
                  <a:pt x="15748" y="38615"/>
                </a:lnTo>
                <a:lnTo>
                  <a:pt x="15869" y="38374"/>
                </a:lnTo>
                <a:lnTo>
                  <a:pt x="15929" y="38193"/>
                </a:lnTo>
                <a:lnTo>
                  <a:pt x="15929" y="37951"/>
                </a:lnTo>
                <a:lnTo>
                  <a:pt x="15869" y="37589"/>
                </a:lnTo>
                <a:lnTo>
                  <a:pt x="15748" y="37288"/>
                </a:lnTo>
                <a:lnTo>
                  <a:pt x="15567" y="37107"/>
                </a:lnTo>
                <a:lnTo>
                  <a:pt x="15326" y="36926"/>
                </a:lnTo>
                <a:lnTo>
                  <a:pt x="15084" y="36805"/>
                </a:lnTo>
                <a:close/>
                <a:moveTo>
                  <a:pt x="20273" y="36805"/>
                </a:moveTo>
                <a:lnTo>
                  <a:pt x="20032" y="36926"/>
                </a:lnTo>
                <a:lnTo>
                  <a:pt x="19790" y="37107"/>
                </a:lnTo>
                <a:lnTo>
                  <a:pt x="19609" y="37288"/>
                </a:lnTo>
                <a:lnTo>
                  <a:pt x="19489" y="37589"/>
                </a:lnTo>
                <a:lnTo>
                  <a:pt x="19428" y="37951"/>
                </a:lnTo>
                <a:lnTo>
                  <a:pt x="19428" y="38193"/>
                </a:lnTo>
                <a:lnTo>
                  <a:pt x="19489" y="38374"/>
                </a:lnTo>
                <a:lnTo>
                  <a:pt x="19609" y="38615"/>
                </a:lnTo>
                <a:lnTo>
                  <a:pt x="19730" y="38796"/>
                </a:lnTo>
                <a:lnTo>
                  <a:pt x="19911" y="38917"/>
                </a:lnTo>
                <a:lnTo>
                  <a:pt x="20152" y="39037"/>
                </a:lnTo>
                <a:lnTo>
                  <a:pt x="20333" y="39098"/>
                </a:lnTo>
                <a:lnTo>
                  <a:pt x="20816" y="39098"/>
                </a:lnTo>
                <a:lnTo>
                  <a:pt x="20997" y="39037"/>
                </a:lnTo>
                <a:lnTo>
                  <a:pt x="21239" y="38917"/>
                </a:lnTo>
                <a:lnTo>
                  <a:pt x="21420" y="38796"/>
                </a:lnTo>
                <a:lnTo>
                  <a:pt x="21540" y="38615"/>
                </a:lnTo>
                <a:lnTo>
                  <a:pt x="21661" y="38374"/>
                </a:lnTo>
                <a:lnTo>
                  <a:pt x="21721" y="38193"/>
                </a:lnTo>
                <a:lnTo>
                  <a:pt x="21721" y="37951"/>
                </a:lnTo>
                <a:lnTo>
                  <a:pt x="21661" y="37589"/>
                </a:lnTo>
                <a:lnTo>
                  <a:pt x="21540" y="37288"/>
                </a:lnTo>
                <a:lnTo>
                  <a:pt x="21359" y="37107"/>
                </a:lnTo>
                <a:lnTo>
                  <a:pt x="21118" y="36926"/>
                </a:lnTo>
                <a:lnTo>
                  <a:pt x="20876" y="36805"/>
                </a:lnTo>
                <a:close/>
                <a:moveTo>
                  <a:pt x="26065" y="36805"/>
                </a:moveTo>
                <a:lnTo>
                  <a:pt x="25824" y="36926"/>
                </a:lnTo>
                <a:lnTo>
                  <a:pt x="25583" y="37107"/>
                </a:lnTo>
                <a:lnTo>
                  <a:pt x="25402" y="37288"/>
                </a:lnTo>
                <a:lnTo>
                  <a:pt x="25281" y="37589"/>
                </a:lnTo>
                <a:lnTo>
                  <a:pt x="25221" y="37951"/>
                </a:lnTo>
                <a:lnTo>
                  <a:pt x="25221" y="38193"/>
                </a:lnTo>
                <a:lnTo>
                  <a:pt x="25281" y="38374"/>
                </a:lnTo>
                <a:lnTo>
                  <a:pt x="25402" y="38615"/>
                </a:lnTo>
                <a:lnTo>
                  <a:pt x="25522" y="38796"/>
                </a:lnTo>
                <a:lnTo>
                  <a:pt x="25703" y="38917"/>
                </a:lnTo>
                <a:lnTo>
                  <a:pt x="25945" y="39037"/>
                </a:lnTo>
                <a:lnTo>
                  <a:pt x="26126" y="39098"/>
                </a:lnTo>
                <a:lnTo>
                  <a:pt x="26608" y="39098"/>
                </a:lnTo>
                <a:lnTo>
                  <a:pt x="26789" y="39037"/>
                </a:lnTo>
                <a:lnTo>
                  <a:pt x="27031" y="38917"/>
                </a:lnTo>
                <a:lnTo>
                  <a:pt x="27212" y="38796"/>
                </a:lnTo>
                <a:lnTo>
                  <a:pt x="27332" y="38615"/>
                </a:lnTo>
                <a:lnTo>
                  <a:pt x="27453" y="38374"/>
                </a:lnTo>
                <a:lnTo>
                  <a:pt x="27513" y="38193"/>
                </a:lnTo>
                <a:lnTo>
                  <a:pt x="27513" y="37951"/>
                </a:lnTo>
                <a:lnTo>
                  <a:pt x="27453" y="37589"/>
                </a:lnTo>
                <a:lnTo>
                  <a:pt x="27332" y="37288"/>
                </a:lnTo>
                <a:lnTo>
                  <a:pt x="27151" y="37107"/>
                </a:lnTo>
                <a:lnTo>
                  <a:pt x="26910" y="36926"/>
                </a:lnTo>
                <a:lnTo>
                  <a:pt x="26669" y="36805"/>
                </a:lnTo>
                <a:close/>
                <a:moveTo>
                  <a:pt x="31858" y="36805"/>
                </a:moveTo>
                <a:lnTo>
                  <a:pt x="31616" y="36926"/>
                </a:lnTo>
                <a:lnTo>
                  <a:pt x="31375" y="37107"/>
                </a:lnTo>
                <a:lnTo>
                  <a:pt x="31194" y="37288"/>
                </a:lnTo>
                <a:lnTo>
                  <a:pt x="31073" y="37589"/>
                </a:lnTo>
                <a:lnTo>
                  <a:pt x="31013" y="37951"/>
                </a:lnTo>
                <a:lnTo>
                  <a:pt x="31013" y="38193"/>
                </a:lnTo>
                <a:lnTo>
                  <a:pt x="31073" y="38374"/>
                </a:lnTo>
                <a:lnTo>
                  <a:pt x="31194" y="38615"/>
                </a:lnTo>
                <a:lnTo>
                  <a:pt x="31315" y="38796"/>
                </a:lnTo>
                <a:lnTo>
                  <a:pt x="31496" y="38917"/>
                </a:lnTo>
                <a:lnTo>
                  <a:pt x="31737" y="39037"/>
                </a:lnTo>
                <a:lnTo>
                  <a:pt x="31918" y="39098"/>
                </a:lnTo>
                <a:lnTo>
                  <a:pt x="32401" y="39098"/>
                </a:lnTo>
                <a:lnTo>
                  <a:pt x="32582" y="39037"/>
                </a:lnTo>
                <a:lnTo>
                  <a:pt x="32823" y="38917"/>
                </a:lnTo>
                <a:lnTo>
                  <a:pt x="33004" y="38796"/>
                </a:lnTo>
                <a:lnTo>
                  <a:pt x="33125" y="38615"/>
                </a:lnTo>
                <a:lnTo>
                  <a:pt x="33245" y="38374"/>
                </a:lnTo>
                <a:lnTo>
                  <a:pt x="33306" y="38193"/>
                </a:lnTo>
                <a:lnTo>
                  <a:pt x="33306" y="37951"/>
                </a:lnTo>
                <a:lnTo>
                  <a:pt x="33245" y="37589"/>
                </a:lnTo>
                <a:lnTo>
                  <a:pt x="33125" y="37288"/>
                </a:lnTo>
                <a:lnTo>
                  <a:pt x="32944" y="37107"/>
                </a:lnTo>
                <a:lnTo>
                  <a:pt x="32702" y="36926"/>
                </a:lnTo>
                <a:lnTo>
                  <a:pt x="32461" y="36805"/>
                </a:lnTo>
                <a:close/>
                <a:moveTo>
                  <a:pt x="37650" y="36805"/>
                </a:moveTo>
                <a:lnTo>
                  <a:pt x="37408" y="36926"/>
                </a:lnTo>
                <a:lnTo>
                  <a:pt x="37167" y="37107"/>
                </a:lnTo>
                <a:lnTo>
                  <a:pt x="36986" y="37288"/>
                </a:lnTo>
                <a:lnTo>
                  <a:pt x="36865" y="37589"/>
                </a:lnTo>
                <a:lnTo>
                  <a:pt x="36805" y="37951"/>
                </a:lnTo>
                <a:lnTo>
                  <a:pt x="36805" y="38193"/>
                </a:lnTo>
                <a:lnTo>
                  <a:pt x="36865" y="38374"/>
                </a:lnTo>
                <a:lnTo>
                  <a:pt x="36986" y="38615"/>
                </a:lnTo>
                <a:lnTo>
                  <a:pt x="37107" y="38796"/>
                </a:lnTo>
                <a:lnTo>
                  <a:pt x="37288" y="38917"/>
                </a:lnTo>
                <a:lnTo>
                  <a:pt x="37529" y="39037"/>
                </a:lnTo>
                <a:lnTo>
                  <a:pt x="37710" y="39098"/>
                </a:lnTo>
                <a:lnTo>
                  <a:pt x="38193" y="39098"/>
                </a:lnTo>
                <a:lnTo>
                  <a:pt x="38374" y="39037"/>
                </a:lnTo>
                <a:lnTo>
                  <a:pt x="38615" y="38917"/>
                </a:lnTo>
                <a:lnTo>
                  <a:pt x="38796" y="38796"/>
                </a:lnTo>
                <a:lnTo>
                  <a:pt x="38917" y="38615"/>
                </a:lnTo>
                <a:lnTo>
                  <a:pt x="39038" y="38374"/>
                </a:lnTo>
                <a:lnTo>
                  <a:pt x="39098" y="38193"/>
                </a:lnTo>
                <a:lnTo>
                  <a:pt x="39098" y="37951"/>
                </a:lnTo>
                <a:lnTo>
                  <a:pt x="39038" y="37589"/>
                </a:lnTo>
                <a:lnTo>
                  <a:pt x="38917" y="37288"/>
                </a:lnTo>
                <a:lnTo>
                  <a:pt x="38736" y="37107"/>
                </a:lnTo>
                <a:lnTo>
                  <a:pt x="38495" y="36926"/>
                </a:lnTo>
                <a:lnTo>
                  <a:pt x="38253" y="36805"/>
                </a:lnTo>
                <a:close/>
                <a:moveTo>
                  <a:pt x="43442" y="36805"/>
                </a:moveTo>
                <a:lnTo>
                  <a:pt x="43201" y="36926"/>
                </a:lnTo>
                <a:lnTo>
                  <a:pt x="42959" y="37107"/>
                </a:lnTo>
                <a:lnTo>
                  <a:pt x="42778" y="37288"/>
                </a:lnTo>
                <a:lnTo>
                  <a:pt x="42658" y="37589"/>
                </a:lnTo>
                <a:lnTo>
                  <a:pt x="42597" y="37951"/>
                </a:lnTo>
                <a:lnTo>
                  <a:pt x="42597" y="38193"/>
                </a:lnTo>
                <a:lnTo>
                  <a:pt x="42658" y="38374"/>
                </a:lnTo>
                <a:lnTo>
                  <a:pt x="42778" y="38615"/>
                </a:lnTo>
                <a:lnTo>
                  <a:pt x="42899" y="38796"/>
                </a:lnTo>
                <a:lnTo>
                  <a:pt x="43080" y="38917"/>
                </a:lnTo>
                <a:lnTo>
                  <a:pt x="43321" y="39037"/>
                </a:lnTo>
                <a:lnTo>
                  <a:pt x="43502" y="39098"/>
                </a:lnTo>
                <a:lnTo>
                  <a:pt x="43985" y="39098"/>
                </a:lnTo>
                <a:lnTo>
                  <a:pt x="44166" y="39037"/>
                </a:lnTo>
                <a:lnTo>
                  <a:pt x="44407" y="38917"/>
                </a:lnTo>
                <a:lnTo>
                  <a:pt x="44588" y="38796"/>
                </a:lnTo>
                <a:lnTo>
                  <a:pt x="44709" y="38615"/>
                </a:lnTo>
                <a:lnTo>
                  <a:pt x="44830" y="38374"/>
                </a:lnTo>
                <a:lnTo>
                  <a:pt x="44890" y="38193"/>
                </a:lnTo>
                <a:lnTo>
                  <a:pt x="44890" y="37951"/>
                </a:lnTo>
                <a:lnTo>
                  <a:pt x="44830" y="37589"/>
                </a:lnTo>
                <a:lnTo>
                  <a:pt x="44709" y="37288"/>
                </a:lnTo>
                <a:lnTo>
                  <a:pt x="44528" y="37107"/>
                </a:lnTo>
                <a:lnTo>
                  <a:pt x="44287" y="36926"/>
                </a:lnTo>
                <a:lnTo>
                  <a:pt x="44045" y="36805"/>
                </a:lnTo>
                <a:close/>
                <a:moveTo>
                  <a:pt x="49234" y="36805"/>
                </a:moveTo>
                <a:lnTo>
                  <a:pt x="48993" y="36926"/>
                </a:lnTo>
                <a:lnTo>
                  <a:pt x="48752" y="37107"/>
                </a:lnTo>
                <a:lnTo>
                  <a:pt x="48571" y="37288"/>
                </a:lnTo>
                <a:lnTo>
                  <a:pt x="48450" y="37589"/>
                </a:lnTo>
                <a:lnTo>
                  <a:pt x="48390" y="37951"/>
                </a:lnTo>
                <a:lnTo>
                  <a:pt x="48390" y="38193"/>
                </a:lnTo>
                <a:lnTo>
                  <a:pt x="48450" y="38374"/>
                </a:lnTo>
                <a:lnTo>
                  <a:pt x="48571" y="38615"/>
                </a:lnTo>
                <a:lnTo>
                  <a:pt x="48691" y="38796"/>
                </a:lnTo>
                <a:lnTo>
                  <a:pt x="48872" y="38917"/>
                </a:lnTo>
                <a:lnTo>
                  <a:pt x="49114" y="39037"/>
                </a:lnTo>
                <a:lnTo>
                  <a:pt x="49295" y="39098"/>
                </a:lnTo>
                <a:lnTo>
                  <a:pt x="49777" y="39098"/>
                </a:lnTo>
                <a:lnTo>
                  <a:pt x="49958" y="39037"/>
                </a:lnTo>
                <a:lnTo>
                  <a:pt x="50200" y="38917"/>
                </a:lnTo>
                <a:lnTo>
                  <a:pt x="50381" y="38796"/>
                </a:lnTo>
                <a:lnTo>
                  <a:pt x="50501" y="38615"/>
                </a:lnTo>
                <a:lnTo>
                  <a:pt x="50622" y="38374"/>
                </a:lnTo>
                <a:lnTo>
                  <a:pt x="50682" y="38193"/>
                </a:lnTo>
                <a:lnTo>
                  <a:pt x="50682" y="37951"/>
                </a:lnTo>
                <a:lnTo>
                  <a:pt x="50622" y="37589"/>
                </a:lnTo>
                <a:lnTo>
                  <a:pt x="50501" y="37288"/>
                </a:lnTo>
                <a:lnTo>
                  <a:pt x="50320" y="37107"/>
                </a:lnTo>
                <a:lnTo>
                  <a:pt x="50079" y="36926"/>
                </a:lnTo>
                <a:lnTo>
                  <a:pt x="49838" y="36805"/>
                </a:lnTo>
                <a:close/>
                <a:moveTo>
                  <a:pt x="55027" y="36805"/>
                </a:moveTo>
                <a:lnTo>
                  <a:pt x="54785" y="36926"/>
                </a:lnTo>
                <a:lnTo>
                  <a:pt x="54544" y="37107"/>
                </a:lnTo>
                <a:lnTo>
                  <a:pt x="54363" y="37288"/>
                </a:lnTo>
                <a:lnTo>
                  <a:pt x="54242" y="37589"/>
                </a:lnTo>
                <a:lnTo>
                  <a:pt x="54182" y="37951"/>
                </a:lnTo>
                <a:lnTo>
                  <a:pt x="54182" y="38193"/>
                </a:lnTo>
                <a:lnTo>
                  <a:pt x="54242" y="38374"/>
                </a:lnTo>
                <a:lnTo>
                  <a:pt x="54363" y="38615"/>
                </a:lnTo>
                <a:lnTo>
                  <a:pt x="54483" y="38796"/>
                </a:lnTo>
                <a:lnTo>
                  <a:pt x="54665" y="38917"/>
                </a:lnTo>
                <a:lnTo>
                  <a:pt x="54906" y="39037"/>
                </a:lnTo>
                <a:lnTo>
                  <a:pt x="55087" y="39098"/>
                </a:lnTo>
                <a:lnTo>
                  <a:pt x="55570" y="39098"/>
                </a:lnTo>
                <a:lnTo>
                  <a:pt x="55751" y="39037"/>
                </a:lnTo>
                <a:lnTo>
                  <a:pt x="55992" y="38917"/>
                </a:lnTo>
                <a:lnTo>
                  <a:pt x="56173" y="38796"/>
                </a:lnTo>
                <a:lnTo>
                  <a:pt x="56294" y="38615"/>
                </a:lnTo>
                <a:lnTo>
                  <a:pt x="56414" y="38374"/>
                </a:lnTo>
                <a:lnTo>
                  <a:pt x="56475" y="38193"/>
                </a:lnTo>
                <a:lnTo>
                  <a:pt x="56475" y="37951"/>
                </a:lnTo>
                <a:lnTo>
                  <a:pt x="56414" y="37589"/>
                </a:lnTo>
                <a:lnTo>
                  <a:pt x="56294" y="37288"/>
                </a:lnTo>
                <a:lnTo>
                  <a:pt x="56113" y="37107"/>
                </a:lnTo>
                <a:lnTo>
                  <a:pt x="55871" y="36926"/>
                </a:lnTo>
                <a:lnTo>
                  <a:pt x="55630" y="36805"/>
                </a:lnTo>
                <a:close/>
                <a:moveTo>
                  <a:pt x="60819" y="36805"/>
                </a:moveTo>
                <a:lnTo>
                  <a:pt x="60577" y="36926"/>
                </a:lnTo>
                <a:lnTo>
                  <a:pt x="60336" y="37107"/>
                </a:lnTo>
                <a:lnTo>
                  <a:pt x="60155" y="37288"/>
                </a:lnTo>
                <a:lnTo>
                  <a:pt x="60034" y="37589"/>
                </a:lnTo>
                <a:lnTo>
                  <a:pt x="59974" y="37951"/>
                </a:lnTo>
                <a:lnTo>
                  <a:pt x="59974" y="38193"/>
                </a:lnTo>
                <a:lnTo>
                  <a:pt x="60034" y="38374"/>
                </a:lnTo>
                <a:lnTo>
                  <a:pt x="60155" y="38615"/>
                </a:lnTo>
                <a:lnTo>
                  <a:pt x="60276" y="38796"/>
                </a:lnTo>
                <a:lnTo>
                  <a:pt x="60457" y="38917"/>
                </a:lnTo>
                <a:lnTo>
                  <a:pt x="60698" y="39037"/>
                </a:lnTo>
                <a:lnTo>
                  <a:pt x="60879" y="39098"/>
                </a:lnTo>
                <a:lnTo>
                  <a:pt x="61362" y="39098"/>
                </a:lnTo>
                <a:lnTo>
                  <a:pt x="61543" y="39037"/>
                </a:lnTo>
                <a:lnTo>
                  <a:pt x="61784" y="38917"/>
                </a:lnTo>
                <a:lnTo>
                  <a:pt x="61965" y="38796"/>
                </a:lnTo>
                <a:lnTo>
                  <a:pt x="62086" y="38615"/>
                </a:lnTo>
                <a:lnTo>
                  <a:pt x="62206" y="38374"/>
                </a:lnTo>
                <a:lnTo>
                  <a:pt x="62267" y="38193"/>
                </a:lnTo>
                <a:lnTo>
                  <a:pt x="62267" y="37951"/>
                </a:lnTo>
                <a:lnTo>
                  <a:pt x="62206" y="37589"/>
                </a:lnTo>
                <a:lnTo>
                  <a:pt x="62086" y="37288"/>
                </a:lnTo>
                <a:lnTo>
                  <a:pt x="61905" y="37107"/>
                </a:lnTo>
                <a:lnTo>
                  <a:pt x="61663" y="36926"/>
                </a:lnTo>
                <a:lnTo>
                  <a:pt x="61422" y="36805"/>
                </a:lnTo>
                <a:close/>
                <a:moveTo>
                  <a:pt x="66611" y="36805"/>
                </a:moveTo>
                <a:lnTo>
                  <a:pt x="66370" y="36926"/>
                </a:lnTo>
                <a:lnTo>
                  <a:pt x="66128" y="37107"/>
                </a:lnTo>
                <a:lnTo>
                  <a:pt x="65947" y="37288"/>
                </a:lnTo>
                <a:lnTo>
                  <a:pt x="65827" y="37589"/>
                </a:lnTo>
                <a:lnTo>
                  <a:pt x="65766" y="37951"/>
                </a:lnTo>
                <a:lnTo>
                  <a:pt x="65766" y="38193"/>
                </a:lnTo>
                <a:lnTo>
                  <a:pt x="65827" y="38374"/>
                </a:lnTo>
                <a:lnTo>
                  <a:pt x="65947" y="38615"/>
                </a:lnTo>
                <a:lnTo>
                  <a:pt x="66068" y="38796"/>
                </a:lnTo>
                <a:lnTo>
                  <a:pt x="66249" y="38917"/>
                </a:lnTo>
                <a:lnTo>
                  <a:pt x="66490" y="39037"/>
                </a:lnTo>
                <a:lnTo>
                  <a:pt x="66671" y="39098"/>
                </a:lnTo>
                <a:lnTo>
                  <a:pt x="67154" y="39098"/>
                </a:lnTo>
                <a:lnTo>
                  <a:pt x="67335" y="39037"/>
                </a:lnTo>
                <a:lnTo>
                  <a:pt x="67576" y="38917"/>
                </a:lnTo>
                <a:lnTo>
                  <a:pt x="67757" y="38796"/>
                </a:lnTo>
                <a:lnTo>
                  <a:pt x="67878" y="38615"/>
                </a:lnTo>
                <a:lnTo>
                  <a:pt x="67999" y="38374"/>
                </a:lnTo>
                <a:lnTo>
                  <a:pt x="68059" y="38193"/>
                </a:lnTo>
                <a:lnTo>
                  <a:pt x="68059" y="37951"/>
                </a:lnTo>
                <a:lnTo>
                  <a:pt x="67999" y="37589"/>
                </a:lnTo>
                <a:lnTo>
                  <a:pt x="67878" y="37288"/>
                </a:lnTo>
                <a:lnTo>
                  <a:pt x="67697" y="37107"/>
                </a:lnTo>
                <a:lnTo>
                  <a:pt x="67456" y="36926"/>
                </a:lnTo>
                <a:lnTo>
                  <a:pt x="67214" y="36805"/>
                </a:lnTo>
                <a:close/>
                <a:moveTo>
                  <a:pt x="72403" y="36805"/>
                </a:moveTo>
                <a:lnTo>
                  <a:pt x="72162" y="36926"/>
                </a:lnTo>
                <a:lnTo>
                  <a:pt x="71921" y="37107"/>
                </a:lnTo>
                <a:lnTo>
                  <a:pt x="71740" y="37288"/>
                </a:lnTo>
                <a:lnTo>
                  <a:pt x="71619" y="37589"/>
                </a:lnTo>
                <a:lnTo>
                  <a:pt x="71559" y="37951"/>
                </a:lnTo>
                <a:lnTo>
                  <a:pt x="71559" y="38193"/>
                </a:lnTo>
                <a:lnTo>
                  <a:pt x="71619" y="38374"/>
                </a:lnTo>
                <a:lnTo>
                  <a:pt x="71740" y="38615"/>
                </a:lnTo>
                <a:lnTo>
                  <a:pt x="71860" y="38796"/>
                </a:lnTo>
                <a:lnTo>
                  <a:pt x="72041" y="38917"/>
                </a:lnTo>
                <a:lnTo>
                  <a:pt x="72283" y="39037"/>
                </a:lnTo>
                <a:lnTo>
                  <a:pt x="72464" y="39098"/>
                </a:lnTo>
                <a:lnTo>
                  <a:pt x="72946" y="39098"/>
                </a:lnTo>
                <a:lnTo>
                  <a:pt x="73127" y="39037"/>
                </a:lnTo>
                <a:lnTo>
                  <a:pt x="73369" y="38917"/>
                </a:lnTo>
                <a:lnTo>
                  <a:pt x="73550" y="38796"/>
                </a:lnTo>
                <a:lnTo>
                  <a:pt x="73670" y="38615"/>
                </a:lnTo>
                <a:lnTo>
                  <a:pt x="73791" y="38374"/>
                </a:lnTo>
                <a:lnTo>
                  <a:pt x="73851" y="38193"/>
                </a:lnTo>
                <a:lnTo>
                  <a:pt x="73851" y="37951"/>
                </a:lnTo>
                <a:lnTo>
                  <a:pt x="73791" y="37589"/>
                </a:lnTo>
                <a:lnTo>
                  <a:pt x="73670" y="37288"/>
                </a:lnTo>
                <a:lnTo>
                  <a:pt x="73489" y="37107"/>
                </a:lnTo>
                <a:lnTo>
                  <a:pt x="73248" y="36926"/>
                </a:lnTo>
                <a:lnTo>
                  <a:pt x="73007" y="36805"/>
                </a:lnTo>
                <a:close/>
                <a:moveTo>
                  <a:pt x="302" y="39701"/>
                </a:moveTo>
                <a:lnTo>
                  <a:pt x="0" y="39761"/>
                </a:lnTo>
                <a:lnTo>
                  <a:pt x="181" y="41994"/>
                </a:lnTo>
                <a:lnTo>
                  <a:pt x="543" y="41994"/>
                </a:lnTo>
                <a:lnTo>
                  <a:pt x="724" y="41934"/>
                </a:lnTo>
                <a:lnTo>
                  <a:pt x="966" y="41813"/>
                </a:lnTo>
                <a:lnTo>
                  <a:pt x="1147" y="41692"/>
                </a:lnTo>
                <a:lnTo>
                  <a:pt x="1267" y="41511"/>
                </a:lnTo>
                <a:lnTo>
                  <a:pt x="1388" y="41270"/>
                </a:lnTo>
                <a:lnTo>
                  <a:pt x="1448" y="41089"/>
                </a:lnTo>
                <a:lnTo>
                  <a:pt x="1448" y="40847"/>
                </a:lnTo>
                <a:lnTo>
                  <a:pt x="1448" y="40606"/>
                </a:lnTo>
                <a:lnTo>
                  <a:pt x="1388" y="40425"/>
                </a:lnTo>
                <a:lnTo>
                  <a:pt x="1267" y="40184"/>
                </a:lnTo>
                <a:lnTo>
                  <a:pt x="1147" y="40003"/>
                </a:lnTo>
                <a:lnTo>
                  <a:pt x="966" y="39882"/>
                </a:lnTo>
                <a:lnTo>
                  <a:pt x="724" y="39761"/>
                </a:lnTo>
                <a:lnTo>
                  <a:pt x="543" y="39701"/>
                </a:lnTo>
                <a:close/>
                <a:moveTo>
                  <a:pt x="5853" y="39701"/>
                </a:moveTo>
                <a:lnTo>
                  <a:pt x="5672" y="39761"/>
                </a:lnTo>
                <a:lnTo>
                  <a:pt x="5431" y="39882"/>
                </a:lnTo>
                <a:lnTo>
                  <a:pt x="5250" y="40003"/>
                </a:lnTo>
                <a:lnTo>
                  <a:pt x="5129" y="40184"/>
                </a:lnTo>
                <a:lnTo>
                  <a:pt x="5008" y="40425"/>
                </a:lnTo>
                <a:lnTo>
                  <a:pt x="4948" y="40606"/>
                </a:lnTo>
                <a:lnTo>
                  <a:pt x="4948" y="40847"/>
                </a:lnTo>
                <a:lnTo>
                  <a:pt x="4948" y="41089"/>
                </a:lnTo>
                <a:lnTo>
                  <a:pt x="5008" y="41270"/>
                </a:lnTo>
                <a:lnTo>
                  <a:pt x="5129" y="41511"/>
                </a:lnTo>
                <a:lnTo>
                  <a:pt x="5250" y="41692"/>
                </a:lnTo>
                <a:lnTo>
                  <a:pt x="5431" y="41813"/>
                </a:lnTo>
                <a:lnTo>
                  <a:pt x="5672" y="41934"/>
                </a:lnTo>
                <a:lnTo>
                  <a:pt x="5853" y="41994"/>
                </a:lnTo>
                <a:lnTo>
                  <a:pt x="6336" y="41994"/>
                </a:lnTo>
                <a:lnTo>
                  <a:pt x="6517" y="41934"/>
                </a:lnTo>
                <a:lnTo>
                  <a:pt x="6758" y="41813"/>
                </a:lnTo>
                <a:lnTo>
                  <a:pt x="6939" y="41692"/>
                </a:lnTo>
                <a:lnTo>
                  <a:pt x="7060" y="41511"/>
                </a:lnTo>
                <a:lnTo>
                  <a:pt x="7180" y="41270"/>
                </a:lnTo>
                <a:lnTo>
                  <a:pt x="7241" y="41089"/>
                </a:lnTo>
                <a:lnTo>
                  <a:pt x="7241" y="40847"/>
                </a:lnTo>
                <a:lnTo>
                  <a:pt x="7241" y="40606"/>
                </a:lnTo>
                <a:lnTo>
                  <a:pt x="7180" y="40425"/>
                </a:lnTo>
                <a:lnTo>
                  <a:pt x="7060" y="40184"/>
                </a:lnTo>
                <a:lnTo>
                  <a:pt x="6939" y="40003"/>
                </a:lnTo>
                <a:lnTo>
                  <a:pt x="6758" y="39882"/>
                </a:lnTo>
                <a:lnTo>
                  <a:pt x="6517" y="39761"/>
                </a:lnTo>
                <a:lnTo>
                  <a:pt x="6336" y="39701"/>
                </a:lnTo>
                <a:close/>
                <a:moveTo>
                  <a:pt x="11645" y="39701"/>
                </a:moveTo>
                <a:lnTo>
                  <a:pt x="11464" y="39761"/>
                </a:lnTo>
                <a:lnTo>
                  <a:pt x="11223" y="39882"/>
                </a:lnTo>
                <a:lnTo>
                  <a:pt x="11042" y="40003"/>
                </a:lnTo>
                <a:lnTo>
                  <a:pt x="10921" y="40184"/>
                </a:lnTo>
                <a:lnTo>
                  <a:pt x="10800" y="40425"/>
                </a:lnTo>
                <a:lnTo>
                  <a:pt x="10740" y="40606"/>
                </a:lnTo>
                <a:lnTo>
                  <a:pt x="10740" y="40847"/>
                </a:lnTo>
                <a:lnTo>
                  <a:pt x="10740" y="41089"/>
                </a:lnTo>
                <a:lnTo>
                  <a:pt x="10800" y="41270"/>
                </a:lnTo>
                <a:lnTo>
                  <a:pt x="10921" y="41511"/>
                </a:lnTo>
                <a:lnTo>
                  <a:pt x="11042" y="41692"/>
                </a:lnTo>
                <a:lnTo>
                  <a:pt x="11223" y="41813"/>
                </a:lnTo>
                <a:lnTo>
                  <a:pt x="11464" y="41934"/>
                </a:lnTo>
                <a:lnTo>
                  <a:pt x="11645" y="41994"/>
                </a:lnTo>
                <a:lnTo>
                  <a:pt x="12128" y="41994"/>
                </a:lnTo>
                <a:lnTo>
                  <a:pt x="12309" y="41934"/>
                </a:lnTo>
                <a:lnTo>
                  <a:pt x="12550" y="41813"/>
                </a:lnTo>
                <a:lnTo>
                  <a:pt x="12731" y="41692"/>
                </a:lnTo>
                <a:lnTo>
                  <a:pt x="12852" y="41511"/>
                </a:lnTo>
                <a:lnTo>
                  <a:pt x="12973" y="41270"/>
                </a:lnTo>
                <a:lnTo>
                  <a:pt x="13033" y="41089"/>
                </a:lnTo>
                <a:lnTo>
                  <a:pt x="13033" y="40847"/>
                </a:lnTo>
                <a:lnTo>
                  <a:pt x="13033" y="40606"/>
                </a:lnTo>
                <a:lnTo>
                  <a:pt x="12973" y="40425"/>
                </a:lnTo>
                <a:lnTo>
                  <a:pt x="12852" y="40184"/>
                </a:lnTo>
                <a:lnTo>
                  <a:pt x="12731" y="40003"/>
                </a:lnTo>
                <a:lnTo>
                  <a:pt x="12550" y="39882"/>
                </a:lnTo>
                <a:lnTo>
                  <a:pt x="12309" y="39761"/>
                </a:lnTo>
                <a:lnTo>
                  <a:pt x="12128" y="39701"/>
                </a:lnTo>
                <a:close/>
                <a:moveTo>
                  <a:pt x="17437" y="39701"/>
                </a:moveTo>
                <a:lnTo>
                  <a:pt x="17256" y="39761"/>
                </a:lnTo>
                <a:lnTo>
                  <a:pt x="17015" y="39882"/>
                </a:lnTo>
                <a:lnTo>
                  <a:pt x="16834" y="40003"/>
                </a:lnTo>
                <a:lnTo>
                  <a:pt x="16713" y="40184"/>
                </a:lnTo>
                <a:lnTo>
                  <a:pt x="16593" y="40425"/>
                </a:lnTo>
                <a:lnTo>
                  <a:pt x="16532" y="40606"/>
                </a:lnTo>
                <a:lnTo>
                  <a:pt x="16532" y="40847"/>
                </a:lnTo>
                <a:lnTo>
                  <a:pt x="16532" y="41089"/>
                </a:lnTo>
                <a:lnTo>
                  <a:pt x="16593" y="41270"/>
                </a:lnTo>
                <a:lnTo>
                  <a:pt x="16713" y="41511"/>
                </a:lnTo>
                <a:lnTo>
                  <a:pt x="16834" y="41692"/>
                </a:lnTo>
                <a:lnTo>
                  <a:pt x="17015" y="41813"/>
                </a:lnTo>
                <a:lnTo>
                  <a:pt x="17256" y="41934"/>
                </a:lnTo>
                <a:lnTo>
                  <a:pt x="17437" y="41994"/>
                </a:lnTo>
                <a:lnTo>
                  <a:pt x="17920" y="41994"/>
                </a:lnTo>
                <a:lnTo>
                  <a:pt x="18101" y="41934"/>
                </a:lnTo>
                <a:lnTo>
                  <a:pt x="18342" y="41813"/>
                </a:lnTo>
                <a:lnTo>
                  <a:pt x="18523" y="41692"/>
                </a:lnTo>
                <a:lnTo>
                  <a:pt x="18644" y="41511"/>
                </a:lnTo>
                <a:lnTo>
                  <a:pt x="18765" y="41270"/>
                </a:lnTo>
                <a:lnTo>
                  <a:pt x="18825" y="41089"/>
                </a:lnTo>
                <a:lnTo>
                  <a:pt x="18825" y="40847"/>
                </a:lnTo>
                <a:lnTo>
                  <a:pt x="18825" y="40606"/>
                </a:lnTo>
                <a:lnTo>
                  <a:pt x="18765" y="40425"/>
                </a:lnTo>
                <a:lnTo>
                  <a:pt x="18644" y="40184"/>
                </a:lnTo>
                <a:lnTo>
                  <a:pt x="18523" y="40003"/>
                </a:lnTo>
                <a:lnTo>
                  <a:pt x="18342" y="39882"/>
                </a:lnTo>
                <a:lnTo>
                  <a:pt x="18101" y="39761"/>
                </a:lnTo>
                <a:lnTo>
                  <a:pt x="17920" y="39701"/>
                </a:lnTo>
                <a:close/>
                <a:moveTo>
                  <a:pt x="23230" y="39701"/>
                </a:moveTo>
                <a:lnTo>
                  <a:pt x="23049" y="39761"/>
                </a:lnTo>
                <a:lnTo>
                  <a:pt x="22807" y="39882"/>
                </a:lnTo>
                <a:lnTo>
                  <a:pt x="22626" y="40003"/>
                </a:lnTo>
                <a:lnTo>
                  <a:pt x="22506" y="40184"/>
                </a:lnTo>
                <a:lnTo>
                  <a:pt x="22385" y="40425"/>
                </a:lnTo>
                <a:lnTo>
                  <a:pt x="22325" y="40606"/>
                </a:lnTo>
                <a:lnTo>
                  <a:pt x="22325" y="40847"/>
                </a:lnTo>
                <a:lnTo>
                  <a:pt x="22325" y="41089"/>
                </a:lnTo>
                <a:lnTo>
                  <a:pt x="22385" y="41270"/>
                </a:lnTo>
                <a:lnTo>
                  <a:pt x="22506" y="41511"/>
                </a:lnTo>
                <a:lnTo>
                  <a:pt x="22626" y="41692"/>
                </a:lnTo>
                <a:lnTo>
                  <a:pt x="22807" y="41813"/>
                </a:lnTo>
                <a:lnTo>
                  <a:pt x="23049" y="41934"/>
                </a:lnTo>
                <a:lnTo>
                  <a:pt x="23230" y="41994"/>
                </a:lnTo>
                <a:lnTo>
                  <a:pt x="23712" y="41994"/>
                </a:lnTo>
                <a:lnTo>
                  <a:pt x="23893" y="41934"/>
                </a:lnTo>
                <a:lnTo>
                  <a:pt x="24135" y="41813"/>
                </a:lnTo>
                <a:lnTo>
                  <a:pt x="24316" y="41692"/>
                </a:lnTo>
                <a:lnTo>
                  <a:pt x="24436" y="41511"/>
                </a:lnTo>
                <a:lnTo>
                  <a:pt x="24557" y="41270"/>
                </a:lnTo>
                <a:lnTo>
                  <a:pt x="24617" y="41089"/>
                </a:lnTo>
                <a:lnTo>
                  <a:pt x="24617" y="40847"/>
                </a:lnTo>
                <a:lnTo>
                  <a:pt x="24617" y="40606"/>
                </a:lnTo>
                <a:lnTo>
                  <a:pt x="24557" y="40425"/>
                </a:lnTo>
                <a:lnTo>
                  <a:pt x="24436" y="40184"/>
                </a:lnTo>
                <a:lnTo>
                  <a:pt x="24316" y="40003"/>
                </a:lnTo>
                <a:lnTo>
                  <a:pt x="24135" y="39882"/>
                </a:lnTo>
                <a:lnTo>
                  <a:pt x="23893" y="39761"/>
                </a:lnTo>
                <a:lnTo>
                  <a:pt x="23712" y="39701"/>
                </a:lnTo>
                <a:close/>
                <a:moveTo>
                  <a:pt x="29022" y="39701"/>
                </a:moveTo>
                <a:lnTo>
                  <a:pt x="28841" y="39761"/>
                </a:lnTo>
                <a:lnTo>
                  <a:pt x="28599" y="39882"/>
                </a:lnTo>
                <a:lnTo>
                  <a:pt x="28418" y="40003"/>
                </a:lnTo>
                <a:lnTo>
                  <a:pt x="28298" y="40184"/>
                </a:lnTo>
                <a:lnTo>
                  <a:pt x="28177" y="40425"/>
                </a:lnTo>
                <a:lnTo>
                  <a:pt x="28117" y="40606"/>
                </a:lnTo>
                <a:lnTo>
                  <a:pt x="28117" y="40847"/>
                </a:lnTo>
                <a:lnTo>
                  <a:pt x="28117" y="41089"/>
                </a:lnTo>
                <a:lnTo>
                  <a:pt x="28177" y="41270"/>
                </a:lnTo>
                <a:lnTo>
                  <a:pt x="28298" y="41511"/>
                </a:lnTo>
                <a:lnTo>
                  <a:pt x="28418" y="41692"/>
                </a:lnTo>
                <a:lnTo>
                  <a:pt x="28599" y="41813"/>
                </a:lnTo>
                <a:lnTo>
                  <a:pt x="28841" y="41934"/>
                </a:lnTo>
                <a:lnTo>
                  <a:pt x="29022" y="41994"/>
                </a:lnTo>
                <a:lnTo>
                  <a:pt x="29505" y="41994"/>
                </a:lnTo>
                <a:lnTo>
                  <a:pt x="29686" y="41934"/>
                </a:lnTo>
                <a:lnTo>
                  <a:pt x="29927" y="41813"/>
                </a:lnTo>
                <a:lnTo>
                  <a:pt x="30108" y="41692"/>
                </a:lnTo>
                <a:lnTo>
                  <a:pt x="30229" y="41511"/>
                </a:lnTo>
                <a:lnTo>
                  <a:pt x="30349" y="41270"/>
                </a:lnTo>
                <a:lnTo>
                  <a:pt x="30410" y="41089"/>
                </a:lnTo>
                <a:lnTo>
                  <a:pt x="30410" y="40847"/>
                </a:lnTo>
                <a:lnTo>
                  <a:pt x="30410" y="40606"/>
                </a:lnTo>
                <a:lnTo>
                  <a:pt x="30349" y="40425"/>
                </a:lnTo>
                <a:lnTo>
                  <a:pt x="30229" y="40184"/>
                </a:lnTo>
                <a:lnTo>
                  <a:pt x="30108" y="40003"/>
                </a:lnTo>
                <a:lnTo>
                  <a:pt x="29927" y="39882"/>
                </a:lnTo>
                <a:lnTo>
                  <a:pt x="29686" y="39761"/>
                </a:lnTo>
                <a:lnTo>
                  <a:pt x="29505" y="39701"/>
                </a:lnTo>
                <a:close/>
                <a:moveTo>
                  <a:pt x="34814" y="39701"/>
                </a:moveTo>
                <a:lnTo>
                  <a:pt x="34633" y="39761"/>
                </a:lnTo>
                <a:lnTo>
                  <a:pt x="34392" y="39882"/>
                </a:lnTo>
                <a:lnTo>
                  <a:pt x="34211" y="40003"/>
                </a:lnTo>
                <a:lnTo>
                  <a:pt x="34090" y="40184"/>
                </a:lnTo>
                <a:lnTo>
                  <a:pt x="33969" y="40425"/>
                </a:lnTo>
                <a:lnTo>
                  <a:pt x="33909" y="40606"/>
                </a:lnTo>
                <a:lnTo>
                  <a:pt x="33909" y="40847"/>
                </a:lnTo>
                <a:lnTo>
                  <a:pt x="33909" y="41089"/>
                </a:lnTo>
                <a:lnTo>
                  <a:pt x="33969" y="41270"/>
                </a:lnTo>
                <a:lnTo>
                  <a:pt x="34090" y="41511"/>
                </a:lnTo>
                <a:lnTo>
                  <a:pt x="34211" y="41692"/>
                </a:lnTo>
                <a:lnTo>
                  <a:pt x="34392" y="41813"/>
                </a:lnTo>
                <a:lnTo>
                  <a:pt x="34633" y="41934"/>
                </a:lnTo>
                <a:lnTo>
                  <a:pt x="34814" y="41994"/>
                </a:lnTo>
                <a:lnTo>
                  <a:pt x="35297" y="41994"/>
                </a:lnTo>
                <a:lnTo>
                  <a:pt x="35478" y="41934"/>
                </a:lnTo>
                <a:lnTo>
                  <a:pt x="35719" y="41813"/>
                </a:lnTo>
                <a:lnTo>
                  <a:pt x="35900" y="41692"/>
                </a:lnTo>
                <a:lnTo>
                  <a:pt x="36021" y="41511"/>
                </a:lnTo>
                <a:lnTo>
                  <a:pt x="36141" y="41270"/>
                </a:lnTo>
                <a:lnTo>
                  <a:pt x="36202" y="41089"/>
                </a:lnTo>
                <a:lnTo>
                  <a:pt x="36202" y="40847"/>
                </a:lnTo>
                <a:lnTo>
                  <a:pt x="36202" y="40606"/>
                </a:lnTo>
                <a:lnTo>
                  <a:pt x="36141" y="40425"/>
                </a:lnTo>
                <a:lnTo>
                  <a:pt x="36021" y="40184"/>
                </a:lnTo>
                <a:lnTo>
                  <a:pt x="35900" y="40003"/>
                </a:lnTo>
                <a:lnTo>
                  <a:pt x="35719" y="39882"/>
                </a:lnTo>
                <a:lnTo>
                  <a:pt x="35478" y="39761"/>
                </a:lnTo>
                <a:lnTo>
                  <a:pt x="35297" y="39701"/>
                </a:lnTo>
                <a:close/>
                <a:moveTo>
                  <a:pt x="40606" y="39701"/>
                </a:moveTo>
                <a:lnTo>
                  <a:pt x="40425" y="39761"/>
                </a:lnTo>
                <a:lnTo>
                  <a:pt x="40184" y="39882"/>
                </a:lnTo>
                <a:lnTo>
                  <a:pt x="40003" y="40003"/>
                </a:lnTo>
                <a:lnTo>
                  <a:pt x="39882" y="40184"/>
                </a:lnTo>
                <a:lnTo>
                  <a:pt x="39762" y="40425"/>
                </a:lnTo>
                <a:lnTo>
                  <a:pt x="39701" y="40606"/>
                </a:lnTo>
                <a:lnTo>
                  <a:pt x="39701" y="40847"/>
                </a:lnTo>
                <a:lnTo>
                  <a:pt x="39701" y="41089"/>
                </a:lnTo>
                <a:lnTo>
                  <a:pt x="39762" y="41270"/>
                </a:lnTo>
                <a:lnTo>
                  <a:pt x="39882" y="41511"/>
                </a:lnTo>
                <a:lnTo>
                  <a:pt x="40003" y="41692"/>
                </a:lnTo>
                <a:lnTo>
                  <a:pt x="40184" y="41813"/>
                </a:lnTo>
                <a:lnTo>
                  <a:pt x="40425" y="41934"/>
                </a:lnTo>
                <a:lnTo>
                  <a:pt x="40606" y="41994"/>
                </a:lnTo>
                <a:lnTo>
                  <a:pt x="41089" y="41994"/>
                </a:lnTo>
                <a:lnTo>
                  <a:pt x="41270" y="41934"/>
                </a:lnTo>
                <a:lnTo>
                  <a:pt x="41511" y="41813"/>
                </a:lnTo>
                <a:lnTo>
                  <a:pt x="41692" y="41692"/>
                </a:lnTo>
                <a:lnTo>
                  <a:pt x="41813" y="41511"/>
                </a:lnTo>
                <a:lnTo>
                  <a:pt x="41934" y="41270"/>
                </a:lnTo>
                <a:lnTo>
                  <a:pt x="41994" y="41089"/>
                </a:lnTo>
                <a:lnTo>
                  <a:pt x="41994" y="40847"/>
                </a:lnTo>
                <a:lnTo>
                  <a:pt x="41994" y="40606"/>
                </a:lnTo>
                <a:lnTo>
                  <a:pt x="41934" y="40425"/>
                </a:lnTo>
                <a:lnTo>
                  <a:pt x="41813" y="40184"/>
                </a:lnTo>
                <a:lnTo>
                  <a:pt x="41692" y="40003"/>
                </a:lnTo>
                <a:lnTo>
                  <a:pt x="41511" y="39882"/>
                </a:lnTo>
                <a:lnTo>
                  <a:pt x="41270" y="39761"/>
                </a:lnTo>
                <a:lnTo>
                  <a:pt x="41089" y="39701"/>
                </a:lnTo>
                <a:close/>
                <a:moveTo>
                  <a:pt x="46399" y="39701"/>
                </a:moveTo>
                <a:lnTo>
                  <a:pt x="46218" y="39761"/>
                </a:lnTo>
                <a:lnTo>
                  <a:pt x="45976" y="39882"/>
                </a:lnTo>
                <a:lnTo>
                  <a:pt x="45795" y="40003"/>
                </a:lnTo>
                <a:lnTo>
                  <a:pt x="45674" y="40184"/>
                </a:lnTo>
                <a:lnTo>
                  <a:pt x="45554" y="40425"/>
                </a:lnTo>
                <a:lnTo>
                  <a:pt x="45493" y="40606"/>
                </a:lnTo>
                <a:lnTo>
                  <a:pt x="45493" y="40847"/>
                </a:lnTo>
                <a:lnTo>
                  <a:pt x="45493" y="41089"/>
                </a:lnTo>
                <a:lnTo>
                  <a:pt x="45554" y="41270"/>
                </a:lnTo>
                <a:lnTo>
                  <a:pt x="45674" y="41511"/>
                </a:lnTo>
                <a:lnTo>
                  <a:pt x="45795" y="41692"/>
                </a:lnTo>
                <a:lnTo>
                  <a:pt x="45976" y="41813"/>
                </a:lnTo>
                <a:lnTo>
                  <a:pt x="46218" y="41934"/>
                </a:lnTo>
                <a:lnTo>
                  <a:pt x="46399" y="41994"/>
                </a:lnTo>
                <a:lnTo>
                  <a:pt x="46881" y="41994"/>
                </a:lnTo>
                <a:lnTo>
                  <a:pt x="47062" y="41934"/>
                </a:lnTo>
                <a:lnTo>
                  <a:pt x="47304" y="41813"/>
                </a:lnTo>
                <a:lnTo>
                  <a:pt x="47485" y="41692"/>
                </a:lnTo>
                <a:lnTo>
                  <a:pt x="47605" y="41511"/>
                </a:lnTo>
                <a:lnTo>
                  <a:pt x="47726" y="41270"/>
                </a:lnTo>
                <a:lnTo>
                  <a:pt x="47786" y="41089"/>
                </a:lnTo>
                <a:lnTo>
                  <a:pt x="47786" y="40847"/>
                </a:lnTo>
                <a:lnTo>
                  <a:pt x="47786" y="40606"/>
                </a:lnTo>
                <a:lnTo>
                  <a:pt x="47726" y="40425"/>
                </a:lnTo>
                <a:lnTo>
                  <a:pt x="47605" y="40184"/>
                </a:lnTo>
                <a:lnTo>
                  <a:pt x="47485" y="40003"/>
                </a:lnTo>
                <a:lnTo>
                  <a:pt x="47304" y="39882"/>
                </a:lnTo>
                <a:lnTo>
                  <a:pt x="47062" y="39761"/>
                </a:lnTo>
                <a:lnTo>
                  <a:pt x="46881" y="39701"/>
                </a:lnTo>
                <a:close/>
                <a:moveTo>
                  <a:pt x="52191" y="39701"/>
                </a:moveTo>
                <a:lnTo>
                  <a:pt x="52010" y="39761"/>
                </a:lnTo>
                <a:lnTo>
                  <a:pt x="51768" y="39882"/>
                </a:lnTo>
                <a:lnTo>
                  <a:pt x="51587" y="40003"/>
                </a:lnTo>
                <a:lnTo>
                  <a:pt x="51467" y="40184"/>
                </a:lnTo>
                <a:lnTo>
                  <a:pt x="51346" y="40425"/>
                </a:lnTo>
                <a:lnTo>
                  <a:pt x="51286" y="40606"/>
                </a:lnTo>
                <a:lnTo>
                  <a:pt x="51286" y="40847"/>
                </a:lnTo>
                <a:lnTo>
                  <a:pt x="51286" y="41089"/>
                </a:lnTo>
                <a:lnTo>
                  <a:pt x="51346" y="41270"/>
                </a:lnTo>
                <a:lnTo>
                  <a:pt x="51467" y="41511"/>
                </a:lnTo>
                <a:lnTo>
                  <a:pt x="51587" y="41692"/>
                </a:lnTo>
                <a:lnTo>
                  <a:pt x="51768" y="41813"/>
                </a:lnTo>
                <a:lnTo>
                  <a:pt x="52010" y="41934"/>
                </a:lnTo>
                <a:lnTo>
                  <a:pt x="52191" y="41994"/>
                </a:lnTo>
                <a:lnTo>
                  <a:pt x="52673" y="41994"/>
                </a:lnTo>
                <a:lnTo>
                  <a:pt x="52854" y="41934"/>
                </a:lnTo>
                <a:lnTo>
                  <a:pt x="53096" y="41813"/>
                </a:lnTo>
                <a:lnTo>
                  <a:pt x="53277" y="41692"/>
                </a:lnTo>
                <a:lnTo>
                  <a:pt x="53397" y="41511"/>
                </a:lnTo>
                <a:lnTo>
                  <a:pt x="53518" y="41270"/>
                </a:lnTo>
                <a:lnTo>
                  <a:pt x="53578" y="41089"/>
                </a:lnTo>
                <a:lnTo>
                  <a:pt x="53578" y="40847"/>
                </a:lnTo>
                <a:lnTo>
                  <a:pt x="53578" y="40606"/>
                </a:lnTo>
                <a:lnTo>
                  <a:pt x="53518" y="40425"/>
                </a:lnTo>
                <a:lnTo>
                  <a:pt x="53397" y="40184"/>
                </a:lnTo>
                <a:lnTo>
                  <a:pt x="53277" y="40003"/>
                </a:lnTo>
                <a:lnTo>
                  <a:pt x="53096" y="39882"/>
                </a:lnTo>
                <a:lnTo>
                  <a:pt x="52854" y="39761"/>
                </a:lnTo>
                <a:lnTo>
                  <a:pt x="52673" y="39701"/>
                </a:lnTo>
                <a:close/>
                <a:moveTo>
                  <a:pt x="57983" y="39701"/>
                </a:moveTo>
                <a:lnTo>
                  <a:pt x="57802" y="39761"/>
                </a:lnTo>
                <a:lnTo>
                  <a:pt x="57561" y="39882"/>
                </a:lnTo>
                <a:lnTo>
                  <a:pt x="57380" y="40003"/>
                </a:lnTo>
                <a:lnTo>
                  <a:pt x="57259" y="40184"/>
                </a:lnTo>
                <a:lnTo>
                  <a:pt x="57138" y="40425"/>
                </a:lnTo>
                <a:lnTo>
                  <a:pt x="57078" y="40606"/>
                </a:lnTo>
                <a:lnTo>
                  <a:pt x="57078" y="40847"/>
                </a:lnTo>
                <a:lnTo>
                  <a:pt x="57078" y="41089"/>
                </a:lnTo>
                <a:lnTo>
                  <a:pt x="57138" y="41270"/>
                </a:lnTo>
                <a:lnTo>
                  <a:pt x="57259" y="41511"/>
                </a:lnTo>
                <a:lnTo>
                  <a:pt x="57380" y="41692"/>
                </a:lnTo>
                <a:lnTo>
                  <a:pt x="57561" y="41813"/>
                </a:lnTo>
                <a:lnTo>
                  <a:pt x="57802" y="41934"/>
                </a:lnTo>
                <a:lnTo>
                  <a:pt x="57983" y="41994"/>
                </a:lnTo>
                <a:lnTo>
                  <a:pt x="58466" y="41994"/>
                </a:lnTo>
                <a:lnTo>
                  <a:pt x="58647" y="41934"/>
                </a:lnTo>
                <a:lnTo>
                  <a:pt x="58888" y="41813"/>
                </a:lnTo>
                <a:lnTo>
                  <a:pt x="59069" y="41692"/>
                </a:lnTo>
                <a:lnTo>
                  <a:pt x="59190" y="41511"/>
                </a:lnTo>
                <a:lnTo>
                  <a:pt x="59310" y="41270"/>
                </a:lnTo>
                <a:lnTo>
                  <a:pt x="59371" y="41089"/>
                </a:lnTo>
                <a:lnTo>
                  <a:pt x="59371" y="40847"/>
                </a:lnTo>
                <a:lnTo>
                  <a:pt x="59371" y="40606"/>
                </a:lnTo>
                <a:lnTo>
                  <a:pt x="59310" y="40425"/>
                </a:lnTo>
                <a:lnTo>
                  <a:pt x="59190" y="40184"/>
                </a:lnTo>
                <a:lnTo>
                  <a:pt x="59069" y="40003"/>
                </a:lnTo>
                <a:lnTo>
                  <a:pt x="58888" y="39882"/>
                </a:lnTo>
                <a:lnTo>
                  <a:pt x="58647" y="39761"/>
                </a:lnTo>
                <a:lnTo>
                  <a:pt x="58466" y="39701"/>
                </a:lnTo>
                <a:close/>
                <a:moveTo>
                  <a:pt x="63775" y="39701"/>
                </a:moveTo>
                <a:lnTo>
                  <a:pt x="63594" y="39761"/>
                </a:lnTo>
                <a:lnTo>
                  <a:pt x="63353" y="39882"/>
                </a:lnTo>
                <a:lnTo>
                  <a:pt x="63172" y="40003"/>
                </a:lnTo>
                <a:lnTo>
                  <a:pt x="63051" y="40184"/>
                </a:lnTo>
                <a:lnTo>
                  <a:pt x="62931" y="40425"/>
                </a:lnTo>
                <a:lnTo>
                  <a:pt x="62870" y="40606"/>
                </a:lnTo>
                <a:lnTo>
                  <a:pt x="62870" y="40847"/>
                </a:lnTo>
                <a:lnTo>
                  <a:pt x="62870" y="41089"/>
                </a:lnTo>
                <a:lnTo>
                  <a:pt x="62931" y="41270"/>
                </a:lnTo>
                <a:lnTo>
                  <a:pt x="63051" y="41511"/>
                </a:lnTo>
                <a:lnTo>
                  <a:pt x="63172" y="41692"/>
                </a:lnTo>
                <a:lnTo>
                  <a:pt x="63353" y="41813"/>
                </a:lnTo>
                <a:lnTo>
                  <a:pt x="63594" y="41934"/>
                </a:lnTo>
                <a:lnTo>
                  <a:pt x="63775" y="41994"/>
                </a:lnTo>
                <a:lnTo>
                  <a:pt x="64258" y="41994"/>
                </a:lnTo>
                <a:lnTo>
                  <a:pt x="64439" y="41934"/>
                </a:lnTo>
                <a:lnTo>
                  <a:pt x="64680" y="41813"/>
                </a:lnTo>
                <a:lnTo>
                  <a:pt x="64861" y="41692"/>
                </a:lnTo>
                <a:lnTo>
                  <a:pt x="64982" y="41511"/>
                </a:lnTo>
                <a:lnTo>
                  <a:pt x="65103" y="41270"/>
                </a:lnTo>
                <a:lnTo>
                  <a:pt x="65163" y="41089"/>
                </a:lnTo>
                <a:lnTo>
                  <a:pt x="65163" y="40847"/>
                </a:lnTo>
                <a:lnTo>
                  <a:pt x="65163" y="40606"/>
                </a:lnTo>
                <a:lnTo>
                  <a:pt x="65103" y="40425"/>
                </a:lnTo>
                <a:lnTo>
                  <a:pt x="64982" y="40184"/>
                </a:lnTo>
                <a:lnTo>
                  <a:pt x="64861" y="40003"/>
                </a:lnTo>
                <a:lnTo>
                  <a:pt x="64680" y="39882"/>
                </a:lnTo>
                <a:lnTo>
                  <a:pt x="64439" y="39761"/>
                </a:lnTo>
                <a:lnTo>
                  <a:pt x="64258" y="39701"/>
                </a:lnTo>
                <a:close/>
                <a:moveTo>
                  <a:pt x="69567" y="39701"/>
                </a:moveTo>
                <a:lnTo>
                  <a:pt x="69386" y="39761"/>
                </a:lnTo>
                <a:lnTo>
                  <a:pt x="69145" y="39882"/>
                </a:lnTo>
                <a:lnTo>
                  <a:pt x="68964" y="40003"/>
                </a:lnTo>
                <a:lnTo>
                  <a:pt x="68843" y="40184"/>
                </a:lnTo>
                <a:lnTo>
                  <a:pt x="68723" y="40425"/>
                </a:lnTo>
                <a:lnTo>
                  <a:pt x="68662" y="40606"/>
                </a:lnTo>
                <a:lnTo>
                  <a:pt x="68662" y="40847"/>
                </a:lnTo>
                <a:lnTo>
                  <a:pt x="68662" y="41089"/>
                </a:lnTo>
                <a:lnTo>
                  <a:pt x="68723" y="41270"/>
                </a:lnTo>
                <a:lnTo>
                  <a:pt x="68843" y="41511"/>
                </a:lnTo>
                <a:lnTo>
                  <a:pt x="68964" y="41692"/>
                </a:lnTo>
                <a:lnTo>
                  <a:pt x="69145" y="41813"/>
                </a:lnTo>
                <a:lnTo>
                  <a:pt x="69386" y="41934"/>
                </a:lnTo>
                <a:lnTo>
                  <a:pt x="69567" y="41994"/>
                </a:lnTo>
                <a:lnTo>
                  <a:pt x="70050" y="41994"/>
                </a:lnTo>
                <a:lnTo>
                  <a:pt x="70231" y="41934"/>
                </a:lnTo>
                <a:lnTo>
                  <a:pt x="70472" y="41813"/>
                </a:lnTo>
                <a:lnTo>
                  <a:pt x="70653" y="41692"/>
                </a:lnTo>
                <a:lnTo>
                  <a:pt x="70774" y="41511"/>
                </a:lnTo>
                <a:lnTo>
                  <a:pt x="70895" y="41270"/>
                </a:lnTo>
                <a:lnTo>
                  <a:pt x="70955" y="41089"/>
                </a:lnTo>
                <a:lnTo>
                  <a:pt x="70955" y="40847"/>
                </a:lnTo>
                <a:lnTo>
                  <a:pt x="70955" y="40606"/>
                </a:lnTo>
                <a:lnTo>
                  <a:pt x="70895" y="40425"/>
                </a:lnTo>
                <a:lnTo>
                  <a:pt x="70774" y="40184"/>
                </a:lnTo>
                <a:lnTo>
                  <a:pt x="70653" y="40003"/>
                </a:lnTo>
                <a:lnTo>
                  <a:pt x="70472" y="39882"/>
                </a:lnTo>
                <a:lnTo>
                  <a:pt x="70231" y="39761"/>
                </a:lnTo>
                <a:lnTo>
                  <a:pt x="70050" y="39701"/>
                </a:lnTo>
                <a:close/>
                <a:moveTo>
                  <a:pt x="75360" y="39701"/>
                </a:moveTo>
                <a:lnTo>
                  <a:pt x="75179" y="39761"/>
                </a:lnTo>
                <a:lnTo>
                  <a:pt x="74937" y="39882"/>
                </a:lnTo>
                <a:lnTo>
                  <a:pt x="74756" y="40003"/>
                </a:lnTo>
                <a:lnTo>
                  <a:pt x="74636" y="40184"/>
                </a:lnTo>
                <a:lnTo>
                  <a:pt x="74515" y="40425"/>
                </a:lnTo>
                <a:lnTo>
                  <a:pt x="74455" y="40606"/>
                </a:lnTo>
                <a:lnTo>
                  <a:pt x="74455" y="40847"/>
                </a:lnTo>
                <a:lnTo>
                  <a:pt x="74455" y="41089"/>
                </a:lnTo>
                <a:lnTo>
                  <a:pt x="74515" y="41270"/>
                </a:lnTo>
                <a:lnTo>
                  <a:pt x="74636" y="41511"/>
                </a:lnTo>
                <a:lnTo>
                  <a:pt x="74756" y="41692"/>
                </a:lnTo>
                <a:lnTo>
                  <a:pt x="74937" y="41813"/>
                </a:lnTo>
                <a:lnTo>
                  <a:pt x="75179" y="41934"/>
                </a:lnTo>
                <a:lnTo>
                  <a:pt x="75360" y="41994"/>
                </a:lnTo>
                <a:lnTo>
                  <a:pt x="75722" y="41994"/>
                </a:lnTo>
                <a:lnTo>
                  <a:pt x="75903" y="39761"/>
                </a:lnTo>
                <a:lnTo>
                  <a:pt x="75601" y="39701"/>
                </a:lnTo>
                <a:close/>
                <a:moveTo>
                  <a:pt x="2957" y="42597"/>
                </a:moveTo>
                <a:lnTo>
                  <a:pt x="2776" y="42658"/>
                </a:lnTo>
                <a:lnTo>
                  <a:pt x="2534" y="42778"/>
                </a:lnTo>
                <a:lnTo>
                  <a:pt x="2353" y="42899"/>
                </a:lnTo>
                <a:lnTo>
                  <a:pt x="2233" y="43080"/>
                </a:lnTo>
                <a:lnTo>
                  <a:pt x="2112" y="43321"/>
                </a:lnTo>
                <a:lnTo>
                  <a:pt x="2052" y="43502"/>
                </a:lnTo>
                <a:lnTo>
                  <a:pt x="2052" y="43744"/>
                </a:lnTo>
                <a:lnTo>
                  <a:pt x="2052" y="43985"/>
                </a:lnTo>
                <a:lnTo>
                  <a:pt x="2112" y="44166"/>
                </a:lnTo>
                <a:lnTo>
                  <a:pt x="2233" y="44407"/>
                </a:lnTo>
                <a:lnTo>
                  <a:pt x="2353" y="44588"/>
                </a:lnTo>
                <a:lnTo>
                  <a:pt x="2534" y="44709"/>
                </a:lnTo>
                <a:lnTo>
                  <a:pt x="2776" y="44830"/>
                </a:lnTo>
                <a:lnTo>
                  <a:pt x="2957" y="44890"/>
                </a:lnTo>
                <a:lnTo>
                  <a:pt x="3439" y="44890"/>
                </a:lnTo>
                <a:lnTo>
                  <a:pt x="3620" y="44830"/>
                </a:lnTo>
                <a:lnTo>
                  <a:pt x="3862" y="44709"/>
                </a:lnTo>
                <a:lnTo>
                  <a:pt x="4043" y="44588"/>
                </a:lnTo>
                <a:lnTo>
                  <a:pt x="4164" y="44407"/>
                </a:lnTo>
                <a:lnTo>
                  <a:pt x="4284" y="44166"/>
                </a:lnTo>
                <a:lnTo>
                  <a:pt x="4345" y="43985"/>
                </a:lnTo>
                <a:lnTo>
                  <a:pt x="4345" y="43744"/>
                </a:lnTo>
                <a:lnTo>
                  <a:pt x="4345" y="43502"/>
                </a:lnTo>
                <a:lnTo>
                  <a:pt x="4284" y="43321"/>
                </a:lnTo>
                <a:lnTo>
                  <a:pt x="4164" y="43080"/>
                </a:lnTo>
                <a:lnTo>
                  <a:pt x="4043" y="42899"/>
                </a:lnTo>
                <a:lnTo>
                  <a:pt x="3862" y="42778"/>
                </a:lnTo>
                <a:lnTo>
                  <a:pt x="3620" y="42658"/>
                </a:lnTo>
                <a:lnTo>
                  <a:pt x="3439" y="42597"/>
                </a:lnTo>
                <a:close/>
                <a:moveTo>
                  <a:pt x="8749" y="42597"/>
                </a:moveTo>
                <a:lnTo>
                  <a:pt x="8568" y="42658"/>
                </a:lnTo>
                <a:lnTo>
                  <a:pt x="8327" y="42778"/>
                </a:lnTo>
                <a:lnTo>
                  <a:pt x="8146" y="42899"/>
                </a:lnTo>
                <a:lnTo>
                  <a:pt x="8025" y="43080"/>
                </a:lnTo>
                <a:lnTo>
                  <a:pt x="7904" y="43321"/>
                </a:lnTo>
                <a:lnTo>
                  <a:pt x="7844" y="43502"/>
                </a:lnTo>
                <a:lnTo>
                  <a:pt x="7844" y="43744"/>
                </a:lnTo>
                <a:lnTo>
                  <a:pt x="7844" y="43985"/>
                </a:lnTo>
                <a:lnTo>
                  <a:pt x="7904" y="44166"/>
                </a:lnTo>
                <a:lnTo>
                  <a:pt x="8025" y="44407"/>
                </a:lnTo>
                <a:lnTo>
                  <a:pt x="8146" y="44588"/>
                </a:lnTo>
                <a:lnTo>
                  <a:pt x="8327" y="44709"/>
                </a:lnTo>
                <a:lnTo>
                  <a:pt x="8568" y="44830"/>
                </a:lnTo>
                <a:lnTo>
                  <a:pt x="8749" y="44890"/>
                </a:lnTo>
                <a:lnTo>
                  <a:pt x="9232" y="44890"/>
                </a:lnTo>
                <a:lnTo>
                  <a:pt x="9413" y="44830"/>
                </a:lnTo>
                <a:lnTo>
                  <a:pt x="9654" y="44709"/>
                </a:lnTo>
                <a:lnTo>
                  <a:pt x="9835" y="44588"/>
                </a:lnTo>
                <a:lnTo>
                  <a:pt x="9956" y="44407"/>
                </a:lnTo>
                <a:lnTo>
                  <a:pt x="10076" y="44166"/>
                </a:lnTo>
                <a:lnTo>
                  <a:pt x="10137" y="43985"/>
                </a:lnTo>
                <a:lnTo>
                  <a:pt x="10137" y="43744"/>
                </a:lnTo>
                <a:lnTo>
                  <a:pt x="10137" y="43502"/>
                </a:lnTo>
                <a:lnTo>
                  <a:pt x="10076" y="43321"/>
                </a:lnTo>
                <a:lnTo>
                  <a:pt x="9956" y="43080"/>
                </a:lnTo>
                <a:lnTo>
                  <a:pt x="9835" y="42899"/>
                </a:lnTo>
                <a:lnTo>
                  <a:pt x="9654" y="42778"/>
                </a:lnTo>
                <a:lnTo>
                  <a:pt x="9413" y="42658"/>
                </a:lnTo>
                <a:lnTo>
                  <a:pt x="9232" y="42597"/>
                </a:lnTo>
                <a:close/>
                <a:moveTo>
                  <a:pt x="14541" y="42597"/>
                </a:moveTo>
                <a:lnTo>
                  <a:pt x="14360" y="42658"/>
                </a:lnTo>
                <a:lnTo>
                  <a:pt x="14119" y="42778"/>
                </a:lnTo>
                <a:lnTo>
                  <a:pt x="13938" y="42899"/>
                </a:lnTo>
                <a:lnTo>
                  <a:pt x="13817" y="43080"/>
                </a:lnTo>
                <a:lnTo>
                  <a:pt x="13697" y="43321"/>
                </a:lnTo>
                <a:lnTo>
                  <a:pt x="13636" y="43502"/>
                </a:lnTo>
                <a:lnTo>
                  <a:pt x="13636" y="43744"/>
                </a:lnTo>
                <a:lnTo>
                  <a:pt x="13636" y="43985"/>
                </a:lnTo>
                <a:lnTo>
                  <a:pt x="13697" y="44166"/>
                </a:lnTo>
                <a:lnTo>
                  <a:pt x="13817" y="44407"/>
                </a:lnTo>
                <a:lnTo>
                  <a:pt x="13938" y="44588"/>
                </a:lnTo>
                <a:lnTo>
                  <a:pt x="14119" y="44709"/>
                </a:lnTo>
                <a:lnTo>
                  <a:pt x="14360" y="44830"/>
                </a:lnTo>
                <a:lnTo>
                  <a:pt x="14541" y="44890"/>
                </a:lnTo>
                <a:lnTo>
                  <a:pt x="15024" y="44890"/>
                </a:lnTo>
                <a:lnTo>
                  <a:pt x="15205" y="44830"/>
                </a:lnTo>
                <a:lnTo>
                  <a:pt x="15446" y="44709"/>
                </a:lnTo>
                <a:lnTo>
                  <a:pt x="15627" y="44588"/>
                </a:lnTo>
                <a:lnTo>
                  <a:pt x="15748" y="44407"/>
                </a:lnTo>
                <a:lnTo>
                  <a:pt x="15869" y="44166"/>
                </a:lnTo>
                <a:lnTo>
                  <a:pt x="15929" y="43985"/>
                </a:lnTo>
                <a:lnTo>
                  <a:pt x="15929" y="43744"/>
                </a:lnTo>
                <a:lnTo>
                  <a:pt x="15929" y="43502"/>
                </a:lnTo>
                <a:lnTo>
                  <a:pt x="15869" y="43321"/>
                </a:lnTo>
                <a:lnTo>
                  <a:pt x="15748" y="43080"/>
                </a:lnTo>
                <a:lnTo>
                  <a:pt x="15627" y="42899"/>
                </a:lnTo>
                <a:lnTo>
                  <a:pt x="15446" y="42778"/>
                </a:lnTo>
                <a:lnTo>
                  <a:pt x="15205" y="42658"/>
                </a:lnTo>
                <a:lnTo>
                  <a:pt x="15024" y="42597"/>
                </a:lnTo>
                <a:close/>
                <a:moveTo>
                  <a:pt x="20333" y="42597"/>
                </a:moveTo>
                <a:lnTo>
                  <a:pt x="20152" y="42658"/>
                </a:lnTo>
                <a:lnTo>
                  <a:pt x="19911" y="42778"/>
                </a:lnTo>
                <a:lnTo>
                  <a:pt x="19730" y="42899"/>
                </a:lnTo>
                <a:lnTo>
                  <a:pt x="19609" y="43080"/>
                </a:lnTo>
                <a:lnTo>
                  <a:pt x="19489" y="43321"/>
                </a:lnTo>
                <a:lnTo>
                  <a:pt x="19428" y="43502"/>
                </a:lnTo>
                <a:lnTo>
                  <a:pt x="19428" y="43744"/>
                </a:lnTo>
                <a:lnTo>
                  <a:pt x="19428" y="43985"/>
                </a:lnTo>
                <a:lnTo>
                  <a:pt x="19489" y="44166"/>
                </a:lnTo>
                <a:lnTo>
                  <a:pt x="19609" y="44407"/>
                </a:lnTo>
                <a:lnTo>
                  <a:pt x="19730" y="44588"/>
                </a:lnTo>
                <a:lnTo>
                  <a:pt x="19911" y="44709"/>
                </a:lnTo>
                <a:lnTo>
                  <a:pt x="20152" y="44830"/>
                </a:lnTo>
                <a:lnTo>
                  <a:pt x="20333" y="44890"/>
                </a:lnTo>
                <a:lnTo>
                  <a:pt x="20816" y="44890"/>
                </a:lnTo>
                <a:lnTo>
                  <a:pt x="20997" y="44830"/>
                </a:lnTo>
                <a:lnTo>
                  <a:pt x="21239" y="44709"/>
                </a:lnTo>
                <a:lnTo>
                  <a:pt x="21420" y="44588"/>
                </a:lnTo>
                <a:lnTo>
                  <a:pt x="21540" y="44407"/>
                </a:lnTo>
                <a:lnTo>
                  <a:pt x="21661" y="44166"/>
                </a:lnTo>
                <a:lnTo>
                  <a:pt x="21721" y="43985"/>
                </a:lnTo>
                <a:lnTo>
                  <a:pt x="21721" y="43744"/>
                </a:lnTo>
                <a:lnTo>
                  <a:pt x="21721" y="43502"/>
                </a:lnTo>
                <a:lnTo>
                  <a:pt x="21661" y="43321"/>
                </a:lnTo>
                <a:lnTo>
                  <a:pt x="21540" y="43080"/>
                </a:lnTo>
                <a:lnTo>
                  <a:pt x="21420" y="42899"/>
                </a:lnTo>
                <a:lnTo>
                  <a:pt x="21239" y="42778"/>
                </a:lnTo>
                <a:lnTo>
                  <a:pt x="20997" y="42658"/>
                </a:lnTo>
                <a:lnTo>
                  <a:pt x="20816" y="42597"/>
                </a:lnTo>
                <a:close/>
                <a:moveTo>
                  <a:pt x="26126" y="42597"/>
                </a:moveTo>
                <a:lnTo>
                  <a:pt x="25945" y="42658"/>
                </a:lnTo>
                <a:lnTo>
                  <a:pt x="25703" y="42778"/>
                </a:lnTo>
                <a:lnTo>
                  <a:pt x="25522" y="42899"/>
                </a:lnTo>
                <a:lnTo>
                  <a:pt x="25402" y="43080"/>
                </a:lnTo>
                <a:lnTo>
                  <a:pt x="25281" y="43321"/>
                </a:lnTo>
                <a:lnTo>
                  <a:pt x="25221" y="43502"/>
                </a:lnTo>
                <a:lnTo>
                  <a:pt x="25221" y="43744"/>
                </a:lnTo>
                <a:lnTo>
                  <a:pt x="25221" y="43985"/>
                </a:lnTo>
                <a:lnTo>
                  <a:pt x="25281" y="44166"/>
                </a:lnTo>
                <a:lnTo>
                  <a:pt x="25402" y="44407"/>
                </a:lnTo>
                <a:lnTo>
                  <a:pt x="25522" y="44588"/>
                </a:lnTo>
                <a:lnTo>
                  <a:pt x="25703" y="44709"/>
                </a:lnTo>
                <a:lnTo>
                  <a:pt x="25945" y="44830"/>
                </a:lnTo>
                <a:lnTo>
                  <a:pt x="26126" y="44890"/>
                </a:lnTo>
                <a:lnTo>
                  <a:pt x="26608" y="44890"/>
                </a:lnTo>
                <a:lnTo>
                  <a:pt x="26789" y="44830"/>
                </a:lnTo>
                <a:lnTo>
                  <a:pt x="27031" y="44709"/>
                </a:lnTo>
                <a:lnTo>
                  <a:pt x="27212" y="44588"/>
                </a:lnTo>
                <a:lnTo>
                  <a:pt x="27332" y="44407"/>
                </a:lnTo>
                <a:lnTo>
                  <a:pt x="27453" y="44166"/>
                </a:lnTo>
                <a:lnTo>
                  <a:pt x="27513" y="43985"/>
                </a:lnTo>
                <a:lnTo>
                  <a:pt x="27513" y="43744"/>
                </a:lnTo>
                <a:lnTo>
                  <a:pt x="27513" y="43502"/>
                </a:lnTo>
                <a:lnTo>
                  <a:pt x="27453" y="43321"/>
                </a:lnTo>
                <a:lnTo>
                  <a:pt x="27332" y="43080"/>
                </a:lnTo>
                <a:lnTo>
                  <a:pt x="27212" y="42899"/>
                </a:lnTo>
                <a:lnTo>
                  <a:pt x="27031" y="42778"/>
                </a:lnTo>
                <a:lnTo>
                  <a:pt x="26789" y="42658"/>
                </a:lnTo>
                <a:lnTo>
                  <a:pt x="26608" y="42597"/>
                </a:lnTo>
                <a:close/>
                <a:moveTo>
                  <a:pt x="31918" y="42597"/>
                </a:moveTo>
                <a:lnTo>
                  <a:pt x="31737" y="42658"/>
                </a:lnTo>
                <a:lnTo>
                  <a:pt x="31496" y="42778"/>
                </a:lnTo>
                <a:lnTo>
                  <a:pt x="31315" y="42899"/>
                </a:lnTo>
                <a:lnTo>
                  <a:pt x="31194" y="43080"/>
                </a:lnTo>
                <a:lnTo>
                  <a:pt x="31073" y="43321"/>
                </a:lnTo>
                <a:lnTo>
                  <a:pt x="31013" y="43502"/>
                </a:lnTo>
                <a:lnTo>
                  <a:pt x="31013" y="43744"/>
                </a:lnTo>
                <a:lnTo>
                  <a:pt x="31013" y="43985"/>
                </a:lnTo>
                <a:lnTo>
                  <a:pt x="31073" y="44166"/>
                </a:lnTo>
                <a:lnTo>
                  <a:pt x="31194" y="44407"/>
                </a:lnTo>
                <a:lnTo>
                  <a:pt x="31315" y="44588"/>
                </a:lnTo>
                <a:lnTo>
                  <a:pt x="31496" y="44709"/>
                </a:lnTo>
                <a:lnTo>
                  <a:pt x="31737" y="44830"/>
                </a:lnTo>
                <a:lnTo>
                  <a:pt x="31918" y="44890"/>
                </a:lnTo>
                <a:lnTo>
                  <a:pt x="32401" y="44890"/>
                </a:lnTo>
                <a:lnTo>
                  <a:pt x="32582" y="44830"/>
                </a:lnTo>
                <a:lnTo>
                  <a:pt x="32823" y="44709"/>
                </a:lnTo>
                <a:lnTo>
                  <a:pt x="33004" y="44588"/>
                </a:lnTo>
                <a:lnTo>
                  <a:pt x="33125" y="44407"/>
                </a:lnTo>
                <a:lnTo>
                  <a:pt x="33245" y="44166"/>
                </a:lnTo>
                <a:lnTo>
                  <a:pt x="33306" y="43985"/>
                </a:lnTo>
                <a:lnTo>
                  <a:pt x="33306" y="43744"/>
                </a:lnTo>
                <a:lnTo>
                  <a:pt x="33306" y="43502"/>
                </a:lnTo>
                <a:lnTo>
                  <a:pt x="33245" y="43321"/>
                </a:lnTo>
                <a:lnTo>
                  <a:pt x="33125" y="43080"/>
                </a:lnTo>
                <a:lnTo>
                  <a:pt x="33004" y="42899"/>
                </a:lnTo>
                <a:lnTo>
                  <a:pt x="32823" y="42778"/>
                </a:lnTo>
                <a:lnTo>
                  <a:pt x="32582" y="42658"/>
                </a:lnTo>
                <a:lnTo>
                  <a:pt x="32401" y="42597"/>
                </a:lnTo>
                <a:close/>
                <a:moveTo>
                  <a:pt x="37710" y="42597"/>
                </a:moveTo>
                <a:lnTo>
                  <a:pt x="37529" y="42658"/>
                </a:lnTo>
                <a:lnTo>
                  <a:pt x="37288" y="42778"/>
                </a:lnTo>
                <a:lnTo>
                  <a:pt x="37107" y="42899"/>
                </a:lnTo>
                <a:lnTo>
                  <a:pt x="36986" y="43080"/>
                </a:lnTo>
                <a:lnTo>
                  <a:pt x="36865" y="43321"/>
                </a:lnTo>
                <a:lnTo>
                  <a:pt x="36805" y="43502"/>
                </a:lnTo>
                <a:lnTo>
                  <a:pt x="36805" y="43744"/>
                </a:lnTo>
                <a:lnTo>
                  <a:pt x="36805" y="43985"/>
                </a:lnTo>
                <a:lnTo>
                  <a:pt x="36865" y="44166"/>
                </a:lnTo>
                <a:lnTo>
                  <a:pt x="36986" y="44407"/>
                </a:lnTo>
                <a:lnTo>
                  <a:pt x="37107" y="44588"/>
                </a:lnTo>
                <a:lnTo>
                  <a:pt x="37288" y="44709"/>
                </a:lnTo>
                <a:lnTo>
                  <a:pt x="37529" y="44830"/>
                </a:lnTo>
                <a:lnTo>
                  <a:pt x="37710" y="44890"/>
                </a:lnTo>
                <a:lnTo>
                  <a:pt x="38193" y="44890"/>
                </a:lnTo>
                <a:lnTo>
                  <a:pt x="38374" y="44830"/>
                </a:lnTo>
                <a:lnTo>
                  <a:pt x="38615" y="44709"/>
                </a:lnTo>
                <a:lnTo>
                  <a:pt x="38796" y="44588"/>
                </a:lnTo>
                <a:lnTo>
                  <a:pt x="38917" y="44407"/>
                </a:lnTo>
                <a:lnTo>
                  <a:pt x="39038" y="44166"/>
                </a:lnTo>
                <a:lnTo>
                  <a:pt x="39098" y="43985"/>
                </a:lnTo>
                <a:lnTo>
                  <a:pt x="39098" y="43744"/>
                </a:lnTo>
                <a:lnTo>
                  <a:pt x="39098" y="43502"/>
                </a:lnTo>
                <a:lnTo>
                  <a:pt x="39038" y="43321"/>
                </a:lnTo>
                <a:lnTo>
                  <a:pt x="38917" y="43080"/>
                </a:lnTo>
                <a:lnTo>
                  <a:pt x="38796" y="42899"/>
                </a:lnTo>
                <a:lnTo>
                  <a:pt x="38615" y="42778"/>
                </a:lnTo>
                <a:lnTo>
                  <a:pt x="38374" y="42658"/>
                </a:lnTo>
                <a:lnTo>
                  <a:pt x="38193" y="42597"/>
                </a:lnTo>
                <a:close/>
                <a:moveTo>
                  <a:pt x="43502" y="42597"/>
                </a:moveTo>
                <a:lnTo>
                  <a:pt x="43321" y="42658"/>
                </a:lnTo>
                <a:lnTo>
                  <a:pt x="43080" y="42778"/>
                </a:lnTo>
                <a:lnTo>
                  <a:pt x="42899" y="42899"/>
                </a:lnTo>
                <a:lnTo>
                  <a:pt x="42778" y="43080"/>
                </a:lnTo>
                <a:lnTo>
                  <a:pt x="42658" y="43321"/>
                </a:lnTo>
                <a:lnTo>
                  <a:pt x="42597" y="43502"/>
                </a:lnTo>
                <a:lnTo>
                  <a:pt x="42597" y="43744"/>
                </a:lnTo>
                <a:lnTo>
                  <a:pt x="42597" y="43985"/>
                </a:lnTo>
                <a:lnTo>
                  <a:pt x="42658" y="44166"/>
                </a:lnTo>
                <a:lnTo>
                  <a:pt x="42778" y="44407"/>
                </a:lnTo>
                <a:lnTo>
                  <a:pt x="42899" y="44588"/>
                </a:lnTo>
                <a:lnTo>
                  <a:pt x="43080" y="44709"/>
                </a:lnTo>
                <a:lnTo>
                  <a:pt x="43321" y="44830"/>
                </a:lnTo>
                <a:lnTo>
                  <a:pt x="43502" y="44890"/>
                </a:lnTo>
                <a:lnTo>
                  <a:pt x="43985" y="44890"/>
                </a:lnTo>
                <a:lnTo>
                  <a:pt x="44166" y="44830"/>
                </a:lnTo>
                <a:lnTo>
                  <a:pt x="44407" y="44709"/>
                </a:lnTo>
                <a:lnTo>
                  <a:pt x="44588" y="44588"/>
                </a:lnTo>
                <a:lnTo>
                  <a:pt x="44709" y="44407"/>
                </a:lnTo>
                <a:lnTo>
                  <a:pt x="44830" y="44166"/>
                </a:lnTo>
                <a:lnTo>
                  <a:pt x="44890" y="43985"/>
                </a:lnTo>
                <a:lnTo>
                  <a:pt x="44890" y="43744"/>
                </a:lnTo>
                <a:lnTo>
                  <a:pt x="44890" y="43502"/>
                </a:lnTo>
                <a:lnTo>
                  <a:pt x="44830" y="43321"/>
                </a:lnTo>
                <a:lnTo>
                  <a:pt x="44709" y="43080"/>
                </a:lnTo>
                <a:lnTo>
                  <a:pt x="44588" y="42899"/>
                </a:lnTo>
                <a:lnTo>
                  <a:pt x="44407" y="42778"/>
                </a:lnTo>
                <a:lnTo>
                  <a:pt x="44166" y="42658"/>
                </a:lnTo>
                <a:lnTo>
                  <a:pt x="43985" y="42597"/>
                </a:lnTo>
                <a:close/>
                <a:moveTo>
                  <a:pt x="49295" y="42597"/>
                </a:moveTo>
                <a:lnTo>
                  <a:pt x="49114" y="42658"/>
                </a:lnTo>
                <a:lnTo>
                  <a:pt x="48872" y="42778"/>
                </a:lnTo>
                <a:lnTo>
                  <a:pt x="48691" y="42899"/>
                </a:lnTo>
                <a:lnTo>
                  <a:pt x="48571" y="43080"/>
                </a:lnTo>
                <a:lnTo>
                  <a:pt x="48450" y="43321"/>
                </a:lnTo>
                <a:lnTo>
                  <a:pt x="48390" y="43502"/>
                </a:lnTo>
                <a:lnTo>
                  <a:pt x="48390" y="43744"/>
                </a:lnTo>
                <a:lnTo>
                  <a:pt x="48390" y="43985"/>
                </a:lnTo>
                <a:lnTo>
                  <a:pt x="48450" y="44166"/>
                </a:lnTo>
                <a:lnTo>
                  <a:pt x="48571" y="44407"/>
                </a:lnTo>
                <a:lnTo>
                  <a:pt x="48691" y="44588"/>
                </a:lnTo>
                <a:lnTo>
                  <a:pt x="48872" y="44709"/>
                </a:lnTo>
                <a:lnTo>
                  <a:pt x="49114" y="44830"/>
                </a:lnTo>
                <a:lnTo>
                  <a:pt x="49295" y="44890"/>
                </a:lnTo>
                <a:lnTo>
                  <a:pt x="49777" y="44890"/>
                </a:lnTo>
                <a:lnTo>
                  <a:pt x="49958" y="44830"/>
                </a:lnTo>
                <a:lnTo>
                  <a:pt x="50200" y="44709"/>
                </a:lnTo>
                <a:lnTo>
                  <a:pt x="50381" y="44588"/>
                </a:lnTo>
                <a:lnTo>
                  <a:pt x="50501" y="44407"/>
                </a:lnTo>
                <a:lnTo>
                  <a:pt x="50622" y="44166"/>
                </a:lnTo>
                <a:lnTo>
                  <a:pt x="50682" y="43985"/>
                </a:lnTo>
                <a:lnTo>
                  <a:pt x="50682" y="43744"/>
                </a:lnTo>
                <a:lnTo>
                  <a:pt x="50682" y="43502"/>
                </a:lnTo>
                <a:lnTo>
                  <a:pt x="50622" y="43321"/>
                </a:lnTo>
                <a:lnTo>
                  <a:pt x="50501" y="43080"/>
                </a:lnTo>
                <a:lnTo>
                  <a:pt x="50381" y="42899"/>
                </a:lnTo>
                <a:lnTo>
                  <a:pt x="50200" y="42778"/>
                </a:lnTo>
                <a:lnTo>
                  <a:pt x="49958" y="42658"/>
                </a:lnTo>
                <a:lnTo>
                  <a:pt x="49777" y="42597"/>
                </a:lnTo>
                <a:close/>
                <a:moveTo>
                  <a:pt x="55087" y="42597"/>
                </a:moveTo>
                <a:lnTo>
                  <a:pt x="54906" y="42658"/>
                </a:lnTo>
                <a:lnTo>
                  <a:pt x="54665" y="42778"/>
                </a:lnTo>
                <a:lnTo>
                  <a:pt x="54483" y="42899"/>
                </a:lnTo>
                <a:lnTo>
                  <a:pt x="54363" y="43080"/>
                </a:lnTo>
                <a:lnTo>
                  <a:pt x="54242" y="43321"/>
                </a:lnTo>
                <a:lnTo>
                  <a:pt x="54182" y="43502"/>
                </a:lnTo>
                <a:lnTo>
                  <a:pt x="54182" y="43744"/>
                </a:lnTo>
                <a:lnTo>
                  <a:pt x="54182" y="43985"/>
                </a:lnTo>
                <a:lnTo>
                  <a:pt x="54242" y="44166"/>
                </a:lnTo>
                <a:lnTo>
                  <a:pt x="54363" y="44407"/>
                </a:lnTo>
                <a:lnTo>
                  <a:pt x="54483" y="44588"/>
                </a:lnTo>
                <a:lnTo>
                  <a:pt x="54665" y="44709"/>
                </a:lnTo>
                <a:lnTo>
                  <a:pt x="54906" y="44830"/>
                </a:lnTo>
                <a:lnTo>
                  <a:pt x="55087" y="44890"/>
                </a:lnTo>
                <a:lnTo>
                  <a:pt x="55570" y="44890"/>
                </a:lnTo>
                <a:lnTo>
                  <a:pt x="55751" y="44830"/>
                </a:lnTo>
                <a:lnTo>
                  <a:pt x="55992" y="44709"/>
                </a:lnTo>
                <a:lnTo>
                  <a:pt x="56173" y="44588"/>
                </a:lnTo>
                <a:lnTo>
                  <a:pt x="56294" y="44407"/>
                </a:lnTo>
                <a:lnTo>
                  <a:pt x="56414" y="44166"/>
                </a:lnTo>
                <a:lnTo>
                  <a:pt x="56475" y="43985"/>
                </a:lnTo>
                <a:lnTo>
                  <a:pt x="56475" y="43744"/>
                </a:lnTo>
                <a:lnTo>
                  <a:pt x="56475" y="43502"/>
                </a:lnTo>
                <a:lnTo>
                  <a:pt x="56414" y="43321"/>
                </a:lnTo>
                <a:lnTo>
                  <a:pt x="56294" y="43080"/>
                </a:lnTo>
                <a:lnTo>
                  <a:pt x="56173" y="42899"/>
                </a:lnTo>
                <a:lnTo>
                  <a:pt x="55992" y="42778"/>
                </a:lnTo>
                <a:lnTo>
                  <a:pt x="55751" y="42658"/>
                </a:lnTo>
                <a:lnTo>
                  <a:pt x="55570" y="42597"/>
                </a:lnTo>
                <a:close/>
                <a:moveTo>
                  <a:pt x="60879" y="42597"/>
                </a:moveTo>
                <a:lnTo>
                  <a:pt x="60698" y="42658"/>
                </a:lnTo>
                <a:lnTo>
                  <a:pt x="60457" y="42778"/>
                </a:lnTo>
                <a:lnTo>
                  <a:pt x="60276" y="42899"/>
                </a:lnTo>
                <a:lnTo>
                  <a:pt x="60155" y="43080"/>
                </a:lnTo>
                <a:lnTo>
                  <a:pt x="60034" y="43321"/>
                </a:lnTo>
                <a:lnTo>
                  <a:pt x="59974" y="43502"/>
                </a:lnTo>
                <a:lnTo>
                  <a:pt x="59974" y="43744"/>
                </a:lnTo>
                <a:lnTo>
                  <a:pt x="59974" y="43985"/>
                </a:lnTo>
                <a:lnTo>
                  <a:pt x="60034" y="44166"/>
                </a:lnTo>
                <a:lnTo>
                  <a:pt x="60155" y="44407"/>
                </a:lnTo>
                <a:lnTo>
                  <a:pt x="60276" y="44588"/>
                </a:lnTo>
                <a:lnTo>
                  <a:pt x="60457" y="44709"/>
                </a:lnTo>
                <a:lnTo>
                  <a:pt x="60698" y="44830"/>
                </a:lnTo>
                <a:lnTo>
                  <a:pt x="60879" y="44890"/>
                </a:lnTo>
                <a:lnTo>
                  <a:pt x="61362" y="44890"/>
                </a:lnTo>
                <a:lnTo>
                  <a:pt x="61543" y="44830"/>
                </a:lnTo>
                <a:lnTo>
                  <a:pt x="61784" y="44709"/>
                </a:lnTo>
                <a:lnTo>
                  <a:pt x="61965" y="44588"/>
                </a:lnTo>
                <a:lnTo>
                  <a:pt x="62086" y="44407"/>
                </a:lnTo>
                <a:lnTo>
                  <a:pt x="62206" y="44166"/>
                </a:lnTo>
                <a:lnTo>
                  <a:pt x="62267" y="43985"/>
                </a:lnTo>
                <a:lnTo>
                  <a:pt x="62267" y="43744"/>
                </a:lnTo>
                <a:lnTo>
                  <a:pt x="62267" y="43502"/>
                </a:lnTo>
                <a:lnTo>
                  <a:pt x="62206" y="43321"/>
                </a:lnTo>
                <a:lnTo>
                  <a:pt x="62086" y="43080"/>
                </a:lnTo>
                <a:lnTo>
                  <a:pt x="61965" y="42899"/>
                </a:lnTo>
                <a:lnTo>
                  <a:pt x="61784" y="42778"/>
                </a:lnTo>
                <a:lnTo>
                  <a:pt x="61543" y="42658"/>
                </a:lnTo>
                <a:lnTo>
                  <a:pt x="61362" y="42597"/>
                </a:lnTo>
                <a:close/>
                <a:moveTo>
                  <a:pt x="66671" y="42597"/>
                </a:moveTo>
                <a:lnTo>
                  <a:pt x="66490" y="42658"/>
                </a:lnTo>
                <a:lnTo>
                  <a:pt x="66249" y="42778"/>
                </a:lnTo>
                <a:lnTo>
                  <a:pt x="66068" y="42899"/>
                </a:lnTo>
                <a:lnTo>
                  <a:pt x="65947" y="43080"/>
                </a:lnTo>
                <a:lnTo>
                  <a:pt x="65827" y="43321"/>
                </a:lnTo>
                <a:lnTo>
                  <a:pt x="65766" y="43502"/>
                </a:lnTo>
                <a:lnTo>
                  <a:pt x="65766" y="43744"/>
                </a:lnTo>
                <a:lnTo>
                  <a:pt x="65766" y="43985"/>
                </a:lnTo>
                <a:lnTo>
                  <a:pt x="65827" y="44166"/>
                </a:lnTo>
                <a:lnTo>
                  <a:pt x="65947" y="44407"/>
                </a:lnTo>
                <a:lnTo>
                  <a:pt x="66068" y="44588"/>
                </a:lnTo>
                <a:lnTo>
                  <a:pt x="66249" y="44709"/>
                </a:lnTo>
                <a:lnTo>
                  <a:pt x="66490" y="44830"/>
                </a:lnTo>
                <a:lnTo>
                  <a:pt x="66671" y="44890"/>
                </a:lnTo>
                <a:lnTo>
                  <a:pt x="67154" y="44890"/>
                </a:lnTo>
                <a:lnTo>
                  <a:pt x="67335" y="44830"/>
                </a:lnTo>
                <a:lnTo>
                  <a:pt x="67576" y="44709"/>
                </a:lnTo>
                <a:lnTo>
                  <a:pt x="67757" y="44588"/>
                </a:lnTo>
                <a:lnTo>
                  <a:pt x="67878" y="44407"/>
                </a:lnTo>
                <a:lnTo>
                  <a:pt x="67999" y="44166"/>
                </a:lnTo>
                <a:lnTo>
                  <a:pt x="68059" y="43985"/>
                </a:lnTo>
                <a:lnTo>
                  <a:pt x="68059" y="43744"/>
                </a:lnTo>
                <a:lnTo>
                  <a:pt x="68059" y="43502"/>
                </a:lnTo>
                <a:lnTo>
                  <a:pt x="67999" y="43321"/>
                </a:lnTo>
                <a:lnTo>
                  <a:pt x="67878" y="43080"/>
                </a:lnTo>
                <a:lnTo>
                  <a:pt x="67757" y="42899"/>
                </a:lnTo>
                <a:lnTo>
                  <a:pt x="67576" y="42778"/>
                </a:lnTo>
                <a:lnTo>
                  <a:pt x="67335" y="42658"/>
                </a:lnTo>
                <a:lnTo>
                  <a:pt x="67154" y="42597"/>
                </a:lnTo>
                <a:close/>
                <a:moveTo>
                  <a:pt x="72464" y="42597"/>
                </a:moveTo>
                <a:lnTo>
                  <a:pt x="72283" y="42658"/>
                </a:lnTo>
                <a:lnTo>
                  <a:pt x="72041" y="42778"/>
                </a:lnTo>
                <a:lnTo>
                  <a:pt x="71860" y="42899"/>
                </a:lnTo>
                <a:lnTo>
                  <a:pt x="71740" y="43080"/>
                </a:lnTo>
                <a:lnTo>
                  <a:pt x="71619" y="43321"/>
                </a:lnTo>
                <a:lnTo>
                  <a:pt x="71559" y="43502"/>
                </a:lnTo>
                <a:lnTo>
                  <a:pt x="71559" y="43744"/>
                </a:lnTo>
                <a:lnTo>
                  <a:pt x="71559" y="43985"/>
                </a:lnTo>
                <a:lnTo>
                  <a:pt x="71619" y="44166"/>
                </a:lnTo>
                <a:lnTo>
                  <a:pt x="71740" y="44407"/>
                </a:lnTo>
                <a:lnTo>
                  <a:pt x="71860" y="44588"/>
                </a:lnTo>
                <a:lnTo>
                  <a:pt x="72041" y="44709"/>
                </a:lnTo>
                <a:lnTo>
                  <a:pt x="72283" y="44830"/>
                </a:lnTo>
                <a:lnTo>
                  <a:pt x="72464" y="44890"/>
                </a:lnTo>
                <a:lnTo>
                  <a:pt x="72946" y="44890"/>
                </a:lnTo>
                <a:lnTo>
                  <a:pt x="73127" y="44830"/>
                </a:lnTo>
                <a:lnTo>
                  <a:pt x="73369" y="44709"/>
                </a:lnTo>
                <a:lnTo>
                  <a:pt x="73550" y="44588"/>
                </a:lnTo>
                <a:lnTo>
                  <a:pt x="73670" y="44407"/>
                </a:lnTo>
                <a:lnTo>
                  <a:pt x="73791" y="44166"/>
                </a:lnTo>
                <a:lnTo>
                  <a:pt x="73851" y="43985"/>
                </a:lnTo>
                <a:lnTo>
                  <a:pt x="73851" y="43744"/>
                </a:lnTo>
                <a:lnTo>
                  <a:pt x="73851" y="43502"/>
                </a:lnTo>
                <a:lnTo>
                  <a:pt x="73791" y="43321"/>
                </a:lnTo>
                <a:lnTo>
                  <a:pt x="73670" y="43080"/>
                </a:lnTo>
                <a:lnTo>
                  <a:pt x="73550" y="42899"/>
                </a:lnTo>
                <a:lnTo>
                  <a:pt x="73369" y="42778"/>
                </a:lnTo>
                <a:lnTo>
                  <a:pt x="73127" y="42658"/>
                </a:lnTo>
                <a:lnTo>
                  <a:pt x="72946" y="42597"/>
                </a:lnTo>
                <a:close/>
                <a:moveTo>
                  <a:pt x="724" y="45554"/>
                </a:moveTo>
                <a:lnTo>
                  <a:pt x="1147" y="47424"/>
                </a:lnTo>
                <a:lnTo>
                  <a:pt x="1267" y="47243"/>
                </a:lnTo>
                <a:lnTo>
                  <a:pt x="1388" y="47062"/>
                </a:lnTo>
                <a:lnTo>
                  <a:pt x="1448" y="46881"/>
                </a:lnTo>
                <a:lnTo>
                  <a:pt x="1448" y="46640"/>
                </a:lnTo>
                <a:lnTo>
                  <a:pt x="1388" y="46278"/>
                </a:lnTo>
                <a:lnTo>
                  <a:pt x="1267" y="45976"/>
                </a:lnTo>
                <a:lnTo>
                  <a:pt x="1026" y="45735"/>
                </a:lnTo>
                <a:lnTo>
                  <a:pt x="724" y="45554"/>
                </a:lnTo>
                <a:close/>
                <a:moveTo>
                  <a:pt x="75179" y="45554"/>
                </a:moveTo>
                <a:lnTo>
                  <a:pt x="74877" y="45735"/>
                </a:lnTo>
                <a:lnTo>
                  <a:pt x="74636" y="45976"/>
                </a:lnTo>
                <a:lnTo>
                  <a:pt x="74515" y="46278"/>
                </a:lnTo>
                <a:lnTo>
                  <a:pt x="74455" y="46640"/>
                </a:lnTo>
                <a:lnTo>
                  <a:pt x="74455" y="46881"/>
                </a:lnTo>
                <a:lnTo>
                  <a:pt x="74515" y="47062"/>
                </a:lnTo>
                <a:lnTo>
                  <a:pt x="74636" y="47303"/>
                </a:lnTo>
                <a:lnTo>
                  <a:pt x="74756" y="47424"/>
                </a:lnTo>
                <a:lnTo>
                  <a:pt x="75179" y="45554"/>
                </a:lnTo>
                <a:close/>
                <a:moveTo>
                  <a:pt x="5853" y="45493"/>
                </a:moveTo>
                <a:lnTo>
                  <a:pt x="5672" y="45554"/>
                </a:lnTo>
                <a:lnTo>
                  <a:pt x="5431" y="45674"/>
                </a:lnTo>
                <a:lnTo>
                  <a:pt x="5250" y="45795"/>
                </a:lnTo>
                <a:lnTo>
                  <a:pt x="5129" y="45976"/>
                </a:lnTo>
                <a:lnTo>
                  <a:pt x="5008" y="46217"/>
                </a:lnTo>
                <a:lnTo>
                  <a:pt x="4948" y="46398"/>
                </a:lnTo>
                <a:lnTo>
                  <a:pt x="4948" y="46640"/>
                </a:lnTo>
                <a:lnTo>
                  <a:pt x="4948" y="46881"/>
                </a:lnTo>
                <a:lnTo>
                  <a:pt x="5008" y="47062"/>
                </a:lnTo>
                <a:lnTo>
                  <a:pt x="5129" y="47303"/>
                </a:lnTo>
                <a:lnTo>
                  <a:pt x="5250" y="47484"/>
                </a:lnTo>
                <a:lnTo>
                  <a:pt x="5431" y="47605"/>
                </a:lnTo>
                <a:lnTo>
                  <a:pt x="5672" y="47726"/>
                </a:lnTo>
                <a:lnTo>
                  <a:pt x="5853" y="47786"/>
                </a:lnTo>
                <a:lnTo>
                  <a:pt x="6336" y="47786"/>
                </a:lnTo>
                <a:lnTo>
                  <a:pt x="6517" y="47726"/>
                </a:lnTo>
                <a:lnTo>
                  <a:pt x="6758" y="47605"/>
                </a:lnTo>
                <a:lnTo>
                  <a:pt x="6939" y="47484"/>
                </a:lnTo>
                <a:lnTo>
                  <a:pt x="7060" y="47303"/>
                </a:lnTo>
                <a:lnTo>
                  <a:pt x="7180" y="47062"/>
                </a:lnTo>
                <a:lnTo>
                  <a:pt x="7241" y="46881"/>
                </a:lnTo>
                <a:lnTo>
                  <a:pt x="7241" y="46640"/>
                </a:lnTo>
                <a:lnTo>
                  <a:pt x="7241" y="46398"/>
                </a:lnTo>
                <a:lnTo>
                  <a:pt x="7180" y="46217"/>
                </a:lnTo>
                <a:lnTo>
                  <a:pt x="7060" y="45976"/>
                </a:lnTo>
                <a:lnTo>
                  <a:pt x="6939" y="45795"/>
                </a:lnTo>
                <a:lnTo>
                  <a:pt x="6758" y="45674"/>
                </a:lnTo>
                <a:lnTo>
                  <a:pt x="6517" y="45554"/>
                </a:lnTo>
                <a:lnTo>
                  <a:pt x="6336" y="45493"/>
                </a:lnTo>
                <a:close/>
                <a:moveTo>
                  <a:pt x="11645" y="45493"/>
                </a:moveTo>
                <a:lnTo>
                  <a:pt x="11464" y="45554"/>
                </a:lnTo>
                <a:lnTo>
                  <a:pt x="11223" y="45674"/>
                </a:lnTo>
                <a:lnTo>
                  <a:pt x="11042" y="45795"/>
                </a:lnTo>
                <a:lnTo>
                  <a:pt x="10921" y="45976"/>
                </a:lnTo>
                <a:lnTo>
                  <a:pt x="10800" y="46217"/>
                </a:lnTo>
                <a:lnTo>
                  <a:pt x="10740" y="46398"/>
                </a:lnTo>
                <a:lnTo>
                  <a:pt x="10740" y="46640"/>
                </a:lnTo>
                <a:lnTo>
                  <a:pt x="10740" y="46881"/>
                </a:lnTo>
                <a:lnTo>
                  <a:pt x="10800" y="47062"/>
                </a:lnTo>
                <a:lnTo>
                  <a:pt x="10921" y="47303"/>
                </a:lnTo>
                <a:lnTo>
                  <a:pt x="11042" y="47484"/>
                </a:lnTo>
                <a:lnTo>
                  <a:pt x="11223" y="47605"/>
                </a:lnTo>
                <a:lnTo>
                  <a:pt x="11464" y="47726"/>
                </a:lnTo>
                <a:lnTo>
                  <a:pt x="11645" y="47786"/>
                </a:lnTo>
                <a:lnTo>
                  <a:pt x="12128" y="47786"/>
                </a:lnTo>
                <a:lnTo>
                  <a:pt x="12309" y="47726"/>
                </a:lnTo>
                <a:lnTo>
                  <a:pt x="12550" y="47605"/>
                </a:lnTo>
                <a:lnTo>
                  <a:pt x="12731" y="47484"/>
                </a:lnTo>
                <a:lnTo>
                  <a:pt x="12852" y="47303"/>
                </a:lnTo>
                <a:lnTo>
                  <a:pt x="12973" y="47062"/>
                </a:lnTo>
                <a:lnTo>
                  <a:pt x="13033" y="46881"/>
                </a:lnTo>
                <a:lnTo>
                  <a:pt x="13033" y="46640"/>
                </a:lnTo>
                <a:lnTo>
                  <a:pt x="13033" y="46398"/>
                </a:lnTo>
                <a:lnTo>
                  <a:pt x="12973" y="46217"/>
                </a:lnTo>
                <a:lnTo>
                  <a:pt x="12852" y="45976"/>
                </a:lnTo>
                <a:lnTo>
                  <a:pt x="12731" y="45795"/>
                </a:lnTo>
                <a:lnTo>
                  <a:pt x="12550" y="45674"/>
                </a:lnTo>
                <a:lnTo>
                  <a:pt x="12309" y="45554"/>
                </a:lnTo>
                <a:lnTo>
                  <a:pt x="12128" y="45493"/>
                </a:lnTo>
                <a:close/>
                <a:moveTo>
                  <a:pt x="17437" y="45493"/>
                </a:moveTo>
                <a:lnTo>
                  <a:pt x="17256" y="45554"/>
                </a:lnTo>
                <a:lnTo>
                  <a:pt x="17015" y="45674"/>
                </a:lnTo>
                <a:lnTo>
                  <a:pt x="16834" y="45795"/>
                </a:lnTo>
                <a:lnTo>
                  <a:pt x="16713" y="45976"/>
                </a:lnTo>
                <a:lnTo>
                  <a:pt x="16593" y="46217"/>
                </a:lnTo>
                <a:lnTo>
                  <a:pt x="16532" y="46398"/>
                </a:lnTo>
                <a:lnTo>
                  <a:pt x="16532" y="46640"/>
                </a:lnTo>
                <a:lnTo>
                  <a:pt x="16532" y="46881"/>
                </a:lnTo>
                <a:lnTo>
                  <a:pt x="16593" y="47062"/>
                </a:lnTo>
                <a:lnTo>
                  <a:pt x="16713" y="47303"/>
                </a:lnTo>
                <a:lnTo>
                  <a:pt x="16834" y="47484"/>
                </a:lnTo>
                <a:lnTo>
                  <a:pt x="17015" y="47605"/>
                </a:lnTo>
                <a:lnTo>
                  <a:pt x="17256" y="47726"/>
                </a:lnTo>
                <a:lnTo>
                  <a:pt x="17437" y="47786"/>
                </a:lnTo>
                <a:lnTo>
                  <a:pt x="17920" y="47786"/>
                </a:lnTo>
                <a:lnTo>
                  <a:pt x="18101" y="47726"/>
                </a:lnTo>
                <a:lnTo>
                  <a:pt x="18342" y="47605"/>
                </a:lnTo>
                <a:lnTo>
                  <a:pt x="18523" y="47484"/>
                </a:lnTo>
                <a:lnTo>
                  <a:pt x="18644" y="47303"/>
                </a:lnTo>
                <a:lnTo>
                  <a:pt x="18765" y="47062"/>
                </a:lnTo>
                <a:lnTo>
                  <a:pt x="18825" y="46881"/>
                </a:lnTo>
                <a:lnTo>
                  <a:pt x="18825" y="46640"/>
                </a:lnTo>
                <a:lnTo>
                  <a:pt x="18825" y="46398"/>
                </a:lnTo>
                <a:lnTo>
                  <a:pt x="18765" y="46217"/>
                </a:lnTo>
                <a:lnTo>
                  <a:pt x="18644" y="45976"/>
                </a:lnTo>
                <a:lnTo>
                  <a:pt x="18523" y="45795"/>
                </a:lnTo>
                <a:lnTo>
                  <a:pt x="18342" y="45674"/>
                </a:lnTo>
                <a:lnTo>
                  <a:pt x="18101" y="45554"/>
                </a:lnTo>
                <a:lnTo>
                  <a:pt x="17920" y="45493"/>
                </a:lnTo>
                <a:close/>
                <a:moveTo>
                  <a:pt x="23230" y="45493"/>
                </a:moveTo>
                <a:lnTo>
                  <a:pt x="23049" y="45554"/>
                </a:lnTo>
                <a:lnTo>
                  <a:pt x="22807" y="45674"/>
                </a:lnTo>
                <a:lnTo>
                  <a:pt x="22626" y="45795"/>
                </a:lnTo>
                <a:lnTo>
                  <a:pt x="22506" y="45976"/>
                </a:lnTo>
                <a:lnTo>
                  <a:pt x="22385" y="46217"/>
                </a:lnTo>
                <a:lnTo>
                  <a:pt x="22325" y="46398"/>
                </a:lnTo>
                <a:lnTo>
                  <a:pt x="22325" y="46640"/>
                </a:lnTo>
                <a:lnTo>
                  <a:pt x="22325" y="46881"/>
                </a:lnTo>
                <a:lnTo>
                  <a:pt x="22385" y="47062"/>
                </a:lnTo>
                <a:lnTo>
                  <a:pt x="22506" y="47303"/>
                </a:lnTo>
                <a:lnTo>
                  <a:pt x="22626" y="47484"/>
                </a:lnTo>
                <a:lnTo>
                  <a:pt x="22807" y="47605"/>
                </a:lnTo>
                <a:lnTo>
                  <a:pt x="23049" y="47726"/>
                </a:lnTo>
                <a:lnTo>
                  <a:pt x="23230" y="47786"/>
                </a:lnTo>
                <a:lnTo>
                  <a:pt x="23712" y="47786"/>
                </a:lnTo>
                <a:lnTo>
                  <a:pt x="23893" y="47726"/>
                </a:lnTo>
                <a:lnTo>
                  <a:pt x="24135" y="47605"/>
                </a:lnTo>
                <a:lnTo>
                  <a:pt x="24316" y="47484"/>
                </a:lnTo>
                <a:lnTo>
                  <a:pt x="24436" y="47303"/>
                </a:lnTo>
                <a:lnTo>
                  <a:pt x="24557" y="47062"/>
                </a:lnTo>
                <a:lnTo>
                  <a:pt x="24617" y="46881"/>
                </a:lnTo>
                <a:lnTo>
                  <a:pt x="24617" y="46640"/>
                </a:lnTo>
                <a:lnTo>
                  <a:pt x="24617" y="46398"/>
                </a:lnTo>
                <a:lnTo>
                  <a:pt x="24557" y="46217"/>
                </a:lnTo>
                <a:lnTo>
                  <a:pt x="24436" y="45976"/>
                </a:lnTo>
                <a:lnTo>
                  <a:pt x="24316" y="45795"/>
                </a:lnTo>
                <a:lnTo>
                  <a:pt x="24135" y="45674"/>
                </a:lnTo>
                <a:lnTo>
                  <a:pt x="23893" y="45554"/>
                </a:lnTo>
                <a:lnTo>
                  <a:pt x="23712" y="45493"/>
                </a:lnTo>
                <a:close/>
                <a:moveTo>
                  <a:pt x="29022" y="45493"/>
                </a:moveTo>
                <a:lnTo>
                  <a:pt x="28841" y="45554"/>
                </a:lnTo>
                <a:lnTo>
                  <a:pt x="28599" y="45674"/>
                </a:lnTo>
                <a:lnTo>
                  <a:pt x="28418" y="45795"/>
                </a:lnTo>
                <a:lnTo>
                  <a:pt x="28298" y="45976"/>
                </a:lnTo>
                <a:lnTo>
                  <a:pt x="28177" y="46217"/>
                </a:lnTo>
                <a:lnTo>
                  <a:pt x="28117" y="46398"/>
                </a:lnTo>
                <a:lnTo>
                  <a:pt x="28117" y="46640"/>
                </a:lnTo>
                <a:lnTo>
                  <a:pt x="28117" y="46881"/>
                </a:lnTo>
                <a:lnTo>
                  <a:pt x="28177" y="47062"/>
                </a:lnTo>
                <a:lnTo>
                  <a:pt x="28298" y="47303"/>
                </a:lnTo>
                <a:lnTo>
                  <a:pt x="28418" y="47484"/>
                </a:lnTo>
                <a:lnTo>
                  <a:pt x="28599" y="47605"/>
                </a:lnTo>
                <a:lnTo>
                  <a:pt x="28841" y="47726"/>
                </a:lnTo>
                <a:lnTo>
                  <a:pt x="29022" y="47786"/>
                </a:lnTo>
                <a:lnTo>
                  <a:pt x="29505" y="47786"/>
                </a:lnTo>
                <a:lnTo>
                  <a:pt x="29686" y="47726"/>
                </a:lnTo>
                <a:lnTo>
                  <a:pt x="29927" y="47605"/>
                </a:lnTo>
                <a:lnTo>
                  <a:pt x="30108" y="47484"/>
                </a:lnTo>
                <a:lnTo>
                  <a:pt x="30229" y="47303"/>
                </a:lnTo>
                <a:lnTo>
                  <a:pt x="30349" y="47062"/>
                </a:lnTo>
                <a:lnTo>
                  <a:pt x="30410" y="46881"/>
                </a:lnTo>
                <a:lnTo>
                  <a:pt x="30410" y="46640"/>
                </a:lnTo>
                <a:lnTo>
                  <a:pt x="30410" y="46398"/>
                </a:lnTo>
                <a:lnTo>
                  <a:pt x="30349" y="46217"/>
                </a:lnTo>
                <a:lnTo>
                  <a:pt x="30229" y="45976"/>
                </a:lnTo>
                <a:lnTo>
                  <a:pt x="30108" y="45795"/>
                </a:lnTo>
                <a:lnTo>
                  <a:pt x="29927" y="45674"/>
                </a:lnTo>
                <a:lnTo>
                  <a:pt x="29686" y="45554"/>
                </a:lnTo>
                <a:lnTo>
                  <a:pt x="29505" y="45493"/>
                </a:lnTo>
                <a:close/>
                <a:moveTo>
                  <a:pt x="34814" y="45493"/>
                </a:moveTo>
                <a:lnTo>
                  <a:pt x="34633" y="45554"/>
                </a:lnTo>
                <a:lnTo>
                  <a:pt x="34392" y="45674"/>
                </a:lnTo>
                <a:lnTo>
                  <a:pt x="34211" y="45795"/>
                </a:lnTo>
                <a:lnTo>
                  <a:pt x="34090" y="45976"/>
                </a:lnTo>
                <a:lnTo>
                  <a:pt x="33969" y="46217"/>
                </a:lnTo>
                <a:lnTo>
                  <a:pt x="33909" y="46398"/>
                </a:lnTo>
                <a:lnTo>
                  <a:pt x="33909" y="46640"/>
                </a:lnTo>
                <a:lnTo>
                  <a:pt x="33909" y="46881"/>
                </a:lnTo>
                <a:lnTo>
                  <a:pt x="33969" y="47062"/>
                </a:lnTo>
                <a:lnTo>
                  <a:pt x="34090" y="47303"/>
                </a:lnTo>
                <a:lnTo>
                  <a:pt x="34211" y="47484"/>
                </a:lnTo>
                <a:lnTo>
                  <a:pt x="34392" y="47605"/>
                </a:lnTo>
                <a:lnTo>
                  <a:pt x="34633" y="47726"/>
                </a:lnTo>
                <a:lnTo>
                  <a:pt x="34814" y="47786"/>
                </a:lnTo>
                <a:lnTo>
                  <a:pt x="35297" y="47786"/>
                </a:lnTo>
                <a:lnTo>
                  <a:pt x="35478" y="47726"/>
                </a:lnTo>
                <a:lnTo>
                  <a:pt x="35719" y="47605"/>
                </a:lnTo>
                <a:lnTo>
                  <a:pt x="35900" y="47484"/>
                </a:lnTo>
                <a:lnTo>
                  <a:pt x="36021" y="47303"/>
                </a:lnTo>
                <a:lnTo>
                  <a:pt x="36141" y="47062"/>
                </a:lnTo>
                <a:lnTo>
                  <a:pt x="36202" y="46881"/>
                </a:lnTo>
                <a:lnTo>
                  <a:pt x="36202" y="46640"/>
                </a:lnTo>
                <a:lnTo>
                  <a:pt x="36202" y="46398"/>
                </a:lnTo>
                <a:lnTo>
                  <a:pt x="36141" y="46217"/>
                </a:lnTo>
                <a:lnTo>
                  <a:pt x="36021" y="45976"/>
                </a:lnTo>
                <a:lnTo>
                  <a:pt x="35900" y="45795"/>
                </a:lnTo>
                <a:lnTo>
                  <a:pt x="35719" y="45674"/>
                </a:lnTo>
                <a:lnTo>
                  <a:pt x="35478" y="45554"/>
                </a:lnTo>
                <a:lnTo>
                  <a:pt x="35297" y="45493"/>
                </a:lnTo>
                <a:close/>
                <a:moveTo>
                  <a:pt x="40606" y="45493"/>
                </a:moveTo>
                <a:lnTo>
                  <a:pt x="40425" y="45554"/>
                </a:lnTo>
                <a:lnTo>
                  <a:pt x="40184" y="45674"/>
                </a:lnTo>
                <a:lnTo>
                  <a:pt x="40003" y="45795"/>
                </a:lnTo>
                <a:lnTo>
                  <a:pt x="39882" y="45976"/>
                </a:lnTo>
                <a:lnTo>
                  <a:pt x="39762" y="46217"/>
                </a:lnTo>
                <a:lnTo>
                  <a:pt x="39701" y="46398"/>
                </a:lnTo>
                <a:lnTo>
                  <a:pt x="39701" y="46640"/>
                </a:lnTo>
                <a:lnTo>
                  <a:pt x="39701" y="46881"/>
                </a:lnTo>
                <a:lnTo>
                  <a:pt x="39762" y="47062"/>
                </a:lnTo>
                <a:lnTo>
                  <a:pt x="39882" y="47303"/>
                </a:lnTo>
                <a:lnTo>
                  <a:pt x="40003" y="47484"/>
                </a:lnTo>
                <a:lnTo>
                  <a:pt x="40184" y="47605"/>
                </a:lnTo>
                <a:lnTo>
                  <a:pt x="40425" y="47726"/>
                </a:lnTo>
                <a:lnTo>
                  <a:pt x="40606" y="47786"/>
                </a:lnTo>
                <a:lnTo>
                  <a:pt x="41089" y="47786"/>
                </a:lnTo>
                <a:lnTo>
                  <a:pt x="41270" y="47726"/>
                </a:lnTo>
                <a:lnTo>
                  <a:pt x="41511" y="47605"/>
                </a:lnTo>
                <a:lnTo>
                  <a:pt x="41692" y="47484"/>
                </a:lnTo>
                <a:lnTo>
                  <a:pt x="41813" y="47303"/>
                </a:lnTo>
                <a:lnTo>
                  <a:pt x="41934" y="47062"/>
                </a:lnTo>
                <a:lnTo>
                  <a:pt x="41994" y="46881"/>
                </a:lnTo>
                <a:lnTo>
                  <a:pt x="41994" y="46640"/>
                </a:lnTo>
                <a:lnTo>
                  <a:pt x="41994" y="46398"/>
                </a:lnTo>
                <a:lnTo>
                  <a:pt x="41934" y="46217"/>
                </a:lnTo>
                <a:lnTo>
                  <a:pt x="41813" y="45976"/>
                </a:lnTo>
                <a:lnTo>
                  <a:pt x="41692" y="45795"/>
                </a:lnTo>
                <a:lnTo>
                  <a:pt x="41511" y="45674"/>
                </a:lnTo>
                <a:lnTo>
                  <a:pt x="41270" y="45554"/>
                </a:lnTo>
                <a:lnTo>
                  <a:pt x="41089" y="45493"/>
                </a:lnTo>
                <a:close/>
                <a:moveTo>
                  <a:pt x="46399" y="45493"/>
                </a:moveTo>
                <a:lnTo>
                  <a:pt x="46218" y="45554"/>
                </a:lnTo>
                <a:lnTo>
                  <a:pt x="45976" y="45674"/>
                </a:lnTo>
                <a:lnTo>
                  <a:pt x="45795" y="45795"/>
                </a:lnTo>
                <a:lnTo>
                  <a:pt x="45674" y="45976"/>
                </a:lnTo>
                <a:lnTo>
                  <a:pt x="45554" y="46217"/>
                </a:lnTo>
                <a:lnTo>
                  <a:pt x="45493" y="46398"/>
                </a:lnTo>
                <a:lnTo>
                  <a:pt x="45493" y="46640"/>
                </a:lnTo>
                <a:lnTo>
                  <a:pt x="45493" y="46881"/>
                </a:lnTo>
                <a:lnTo>
                  <a:pt x="45554" y="47062"/>
                </a:lnTo>
                <a:lnTo>
                  <a:pt x="45674" y="47303"/>
                </a:lnTo>
                <a:lnTo>
                  <a:pt x="45795" y="47484"/>
                </a:lnTo>
                <a:lnTo>
                  <a:pt x="45976" y="47605"/>
                </a:lnTo>
                <a:lnTo>
                  <a:pt x="46218" y="47726"/>
                </a:lnTo>
                <a:lnTo>
                  <a:pt x="46399" y="47786"/>
                </a:lnTo>
                <a:lnTo>
                  <a:pt x="46881" y="47786"/>
                </a:lnTo>
                <a:lnTo>
                  <a:pt x="47062" y="47726"/>
                </a:lnTo>
                <a:lnTo>
                  <a:pt x="47304" y="47605"/>
                </a:lnTo>
                <a:lnTo>
                  <a:pt x="47485" y="47484"/>
                </a:lnTo>
                <a:lnTo>
                  <a:pt x="47605" y="47303"/>
                </a:lnTo>
                <a:lnTo>
                  <a:pt x="47726" y="47062"/>
                </a:lnTo>
                <a:lnTo>
                  <a:pt x="47786" y="46881"/>
                </a:lnTo>
                <a:lnTo>
                  <a:pt x="47786" y="46640"/>
                </a:lnTo>
                <a:lnTo>
                  <a:pt x="47786" y="46398"/>
                </a:lnTo>
                <a:lnTo>
                  <a:pt x="47726" y="46217"/>
                </a:lnTo>
                <a:lnTo>
                  <a:pt x="47605" y="45976"/>
                </a:lnTo>
                <a:lnTo>
                  <a:pt x="47485" y="45795"/>
                </a:lnTo>
                <a:lnTo>
                  <a:pt x="47304" y="45674"/>
                </a:lnTo>
                <a:lnTo>
                  <a:pt x="47062" y="45554"/>
                </a:lnTo>
                <a:lnTo>
                  <a:pt x="46881" y="45493"/>
                </a:lnTo>
                <a:close/>
                <a:moveTo>
                  <a:pt x="52191" y="45493"/>
                </a:moveTo>
                <a:lnTo>
                  <a:pt x="52010" y="45554"/>
                </a:lnTo>
                <a:lnTo>
                  <a:pt x="51768" y="45674"/>
                </a:lnTo>
                <a:lnTo>
                  <a:pt x="51587" y="45795"/>
                </a:lnTo>
                <a:lnTo>
                  <a:pt x="51467" y="45976"/>
                </a:lnTo>
                <a:lnTo>
                  <a:pt x="51346" y="46217"/>
                </a:lnTo>
                <a:lnTo>
                  <a:pt x="51286" y="46398"/>
                </a:lnTo>
                <a:lnTo>
                  <a:pt x="51286" y="46640"/>
                </a:lnTo>
                <a:lnTo>
                  <a:pt x="51286" y="46881"/>
                </a:lnTo>
                <a:lnTo>
                  <a:pt x="51346" y="47062"/>
                </a:lnTo>
                <a:lnTo>
                  <a:pt x="51467" y="47303"/>
                </a:lnTo>
                <a:lnTo>
                  <a:pt x="51587" y="47484"/>
                </a:lnTo>
                <a:lnTo>
                  <a:pt x="51768" y="47605"/>
                </a:lnTo>
                <a:lnTo>
                  <a:pt x="52010" y="47726"/>
                </a:lnTo>
                <a:lnTo>
                  <a:pt x="52191" y="47786"/>
                </a:lnTo>
                <a:lnTo>
                  <a:pt x="52673" y="47786"/>
                </a:lnTo>
                <a:lnTo>
                  <a:pt x="52854" y="47726"/>
                </a:lnTo>
                <a:lnTo>
                  <a:pt x="53096" y="47605"/>
                </a:lnTo>
                <a:lnTo>
                  <a:pt x="53277" y="47484"/>
                </a:lnTo>
                <a:lnTo>
                  <a:pt x="53397" y="47303"/>
                </a:lnTo>
                <a:lnTo>
                  <a:pt x="53518" y="47062"/>
                </a:lnTo>
                <a:lnTo>
                  <a:pt x="53578" y="46881"/>
                </a:lnTo>
                <a:lnTo>
                  <a:pt x="53578" y="46640"/>
                </a:lnTo>
                <a:lnTo>
                  <a:pt x="53578" y="46398"/>
                </a:lnTo>
                <a:lnTo>
                  <a:pt x="53518" y="46217"/>
                </a:lnTo>
                <a:lnTo>
                  <a:pt x="53397" y="45976"/>
                </a:lnTo>
                <a:lnTo>
                  <a:pt x="53277" y="45795"/>
                </a:lnTo>
                <a:lnTo>
                  <a:pt x="53096" y="45674"/>
                </a:lnTo>
                <a:lnTo>
                  <a:pt x="52854" y="45554"/>
                </a:lnTo>
                <a:lnTo>
                  <a:pt x="52673" y="45493"/>
                </a:lnTo>
                <a:close/>
                <a:moveTo>
                  <a:pt x="57983" y="45493"/>
                </a:moveTo>
                <a:lnTo>
                  <a:pt x="57802" y="45554"/>
                </a:lnTo>
                <a:lnTo>
                  <a:pt x="57561" y="45674"/>
                </a:lnTo>
                <a:lnTo>
                  <a:pt x="57380" y="45795"/>
                </a:lnTo>
                <a:lnTo>
                  <a:pt x="57259" y="45976"/>
                </a:lnTo>
                <a:lnTo>
                  <a:pt x="57138" y="46217"/>
                </a:lnTo>
                <a:lnTo>
                  <a:pt x="57078" y="46398"/>
                </a:lnTo>
                <a:lnTo>
                  <a:pt x="57078" y="46640"/>
                </a:lnTo>
                <a:lnTo>
                  <a:pt x="57078" y="46881"/>
                </a:lnTo>
                <a:lnTo>
                  <a:pt x="57138" y="47062"/>
                </a:lnTo>
                <a:lnTo>
                  <a:pt x="57259" y="47303"/>
                </a:lnTo>
                <a:lnTo>
                  <a:pt x="57380" y="47484"/>
                </a:lnTo>
                <a:lnTo>
                  <a:pt x="57561" y="47605"/>
                </a:lnTo>
                <a:lnTo>
                  <a:pt x="57802" y="47726"/>
                </a:lnTo>
                <a:lnTo>
                  <a:pt x="57983" y="47786"/>
                </a:lnTo>
                <a:lnTo>
                  <a:pt x="58466" y="47786"/>
                </a:lnTo>
                <a:lnTo>
                  <a:pt x="58647" y="47726"/>
                </a:lnTo>
                <a:lnTo>
                  <a:pt x="58888" y="47605"/>
                </a:lnTo>
                <a:lnTo>
                  <a:pt x="59069" y="47484"/>
                </a:lnTo>
                <a:lnTo>
                  <a:pt x="59190" y="47303"/>
                </a:lnTo>
                <a:lnTo>
                  <a:pt x="59310" y="47062"/>
                </a:lnTo>
                <a:lnTo>
                  <a:pt x="59371" y="46881"/>
                </a:lnTo>
                <a:lnTo>
                  <a:pt x="59371" y="46640"/>
                </a:lnTo>
                <a:lnTo>
                  <a:pt x="59371" y="46398"/>
                </a:lnTo>
                <a:lnTo>
                  <a:pt x="59310" y="46217"/>
                </a:lnTo>
                <a:lnTo>
                  <a:pt x="59190" y="45976"/>
                </a:lnTo>
                <a:lnTo>
                  <a:pt x="59069" y="45795"/>
                </a:lnTo>
                <a:lnTo>
                  <a:pt x="58888" y="45674"/>
                </a:lnTo>
                <a:lnTo>
                  <a:pt x="58647" y="45554"/>
                </a:lnTo>
                <a:lnTo>
                  <a:pt x="58466" y="45493"/>
                </a:lnTo>
                <a:close/>
                <a:moveTo>
                  <a:pt x="63775" y="45493"/>
                </a:moveTo>
                <a:lnTo>
                  <a:pt x="63594" y="45554"/>
                </a:lnTo>
                <a:lnTo>
                  <a:pt x="63353" y="45674"/>
                </a:lnTo>
                <a:lnTo>
                  <a:pt x="63172" y="45795"/>
                </a:lnTo>
                <a:lnTo>
                  <a:pt x="63051" y="45976"/>
                </a:lnTo>
                <a:lnTo>
                  <a:pt x="62931" y="46217"/>
                </a:lnTo>
                <a:lnTo>
                  <a:pt x="62870" y="46398"/>
                </a:lnTo>
                <a:lnTo>
                  <a:pt x="62870" y="46640"/>
                </a:lnTo>
                <a:lnTo>
                  <a:pt x="62870" y="46881"/>
                </a:lnTo>
                <a:lnTo>
                  <a:pt x="62931" y="47062"/>
                </a:lnTo>
                <a:lnTo>
                  <a:pt x="63051" y="47303"/>
                </a:lnTo>
                <a:lnTo>
                  <a:pt x="63172" y="47484"/>
                </a:lnTo>
                <a:lnTo>
                  <a:pt x="63353" y="47605"/>
                </a:lnTo>
                <a:lnTo>
                  <a:pt x="63594" y="47726"/>
                </a:lnTo>
                <a:lnTo>
                  <a:pt x="63775" y="47786"/>
                </a:lnTo>
                <a:lnTo>
                  <a:pt x="64258" y="47786"/>
                </a:lnTo>
                <a:lnTo>
                  <a:pt x="64439" y="47726"/>
                </a:lnTo>
                <a:lnTo>
                  <a:pt x="64680" y="47605"/>
                </a:lnTo>
                <a:lnTo>
                  <a:pt x="64861" y="47484"/>
                </a:lnTo>
                <a:lnTo>
                  <a:pt x="64982" y="47303"/>
                </a:lnTo>
                <a:lnTo>
                  <a:pt x="65103" y="47062"/>
                </a:lnTo>
                <a:lnTo>
                  <a:pt x="65163" y="46881"/>
                </a:lnTo>
                <a:lnTo>
                  <a:pt x="65163" y="46640"/>
                </a:lnTo>
                <a:lnTo>
                  <a:pt x="65163" y="46398"/>
                </a:lnTo>
                <a:lnTo>
                  <a:pt x="65103" y="46217"/>
                </a:lnTo>
                <a:lnTo>
                  <a:pt x="64982" y="45976"/>
                </a:lnTo>
                <a:lnTo>
                  <a:pt x="64861" y="45795"/>
                </a:lnTo>
                <a:lnTo>
                  <a:pt x="64680" y="45674"/>
                </a:lnTo>
                <a:lnTo>
                  <a:pt x="64439" y="45554"/>
                </a:lnTo>
                <a:lnTo>
                  <a:pt x="64258" y="45493"/>
                </a:lnTo>
                <a:close/>
                <a:moveTo>
                  <a:pt x="69567" y="45493"/>
                </a:moveTo>
                <a:lnTo>
                  <a:pt x="69386" y="45554"/>
                </a:lnTo>
                <a:lnTo>
                  <a:pt x="69145" y="45674"/>
                </a:lnTo>
                <a:lnTo>
                  <a:pt x="68964" y="45795"/>
                </a:lnTo>
                <a:lnTo>
                  <a:pt x="68843" y="45976"/>
                </a:lnTo>
                <a:lnTo>
                  <a:pt x="68723" y="46217"/>
                </a:lnTo>
                <a:lnTo>
                  <a:pt x="68662" y="46398"/>
                </a:lnTo>
                <a:lnTo>
                  <a:pt x="68662" y="46640"/>
                </a:lnTo>
                <a:lnTo>
                  <a:pt x="68662" y="46881"/>
                </a:lnTo>
                <a:lnTo>
                  <a:pt x="68723" y="47062"/>
                </a:lnTo>
                <a:lnTo>
                  <a:pt x="68843" y="47303"/>
                </a:lnTo>
                <a:lnTo>
                  <a:pt x="68964" y="47484"/>
                </a:lnTo>
                <a:lnTo>
                  <a:pt x="69145" y="47605"/>
                </a:lnTo>
                <a:lnTo>
                  <a:pt x="69386" y="47726"/>
                </a:lnTo>
                <a:lnTo>
                  <a:pt x="69567" y="47786"/>
                </a:lnTo>
                <a:lnTo>
                  <a:pt x="70050" y="47786"/>
                </a:lnTo>
                <a:lnTo>
                  <a:pt x="70231" y="47726"/>
                </a:lnTo>
                <a:lnTo>
                  <a:pt x="70472" y="47605"/>
                </a:lnTo>
                <a:lnTo>
                  <a:pt x="70653" y="47484"/>
                </a:lnTo>
                <a:lnTo>
                  <a:pt x="70774" y="47303"/>
                </a:lnTo>
                <a:lnTo>
                  <a:pt x="70895" y="47062"/>
                </a:lnTo>
                <a:lnTo>
                  <a:pt x="70955" y="46881"/>
                </a:lnTo>
                <a:lnTo>
                  <a:pt x="70955" y="46640"/>
                </a:lnTo>
                <a:lnTo>
                  <a:pt x="70955" y="46398"/>
                </a:lnTo>
                <a:lnTo>
                  <a:pt x="70895" y="46217"/>
                </a:lnTo>
                <a:lnTo>
                  <a:pt x="70774" y="45976"/>
                </a:lnTo>
                <a:lnTo>
                  <a:pt x="70653" y="45795"/>
                </a:lnTo>
                <a:lnTo>
                  <a:pt x="70472" y="45674"/>
                </a:lnTo>
                <a:lnTo>
                  <a:pt x="70231" y="45554"/>
                </a:lnTo>
                <a:lnTo>
                  <a:pt x="70050" y="45493"/>
                </a:lnTo>
                <a:close/>
                <a:moveTo>
                  <a:pt x="2896" y="48389"/>
                </a:moveTo>
                <a:lnTo>
                  <a:pt x="2655" y="48510"/>
                </a:lnTo>
                <a:lnTo>
                  <a:pt x="2414" y="48691"/>
                </a:lnTo>
                <a:lnTo>
                  <a:pt x="2233" y="48872"/>
                </a:lnTo>
                <a:lnTo>
                  <a:pt x="2112" y="49174"/>
                </a:lnTo>
                <a:lnTo>
                  <a:pt x="2052" y="49536"/>
                </a:lnTo>
                <a:lnTo>
                  <a:pt x="2052" y="49777"/>
                </a:lnTo>
                <a:lnTo>
                  <a:pt x="2112" y="49958"/>
                </a:lnTo>
                <a:lnTo>
                  <a:pt x="2233" y="50200"/>
                </a:lnTo>
                <a:lnTo>
                  <a:pt x="2353" y="50381"/>
                </a:lnTo>
                <a:lnTo>
                  <a:pt x="2534" y="50501"/>
                </a:lnTo>
                <a:lnTo>
                  <a:pt x="2776" y="50622"/>
                </a:lnTo>
                <a:lnTo>
                  <a:pt x="2957" y="50682"/>
                </a:lnTo>
                <a:lnTo>
                  <a:pt x="3439" y="50682"/>
                </a:lnTo>
                <a:lnTo>
                  <a:pt x="3620" y="50622"/>
                </a:lnTo>
                <a:lnTo>
                  <a:pt x="3862" y="50501"/>
                </a:lnTo>
                <a:lnTo>
                  <a:pt x="4043" y="50381"/>
                </a:lnTo>
                <a:lnTo>
                  <a:pt x="4164" y="50200"/>
                </a:lnTo>
                <a:lnTo>
                  <a:pt x="4284" y="49958"/>
                </a:lnTo>
                <a:lnTo>
                  <a:pt x="4345" y="49777"/>
                </a:lnTo>
                <a:lnTo>
                  <a:pt x="4345" y="49536"/>
                </a:lnTo>
                <a:lnTo>
                  <a:pt x="4284" y="49174"/>
                </a:lnTo>
                <a:lnTo>
                  <a:pt x="4164" y="48872"/>
                </a:lnTo>
                <a:lnTo>
                  <a:pt x="3982" y="48691"/>
                </a:lnTo>
                <a:lnTo>
                  <a:pt x="3741" y="48510"/>
                </a:lnTo>
                <a:lnTo>
                  <a:pt x="3500" y="48389"/>
                </a:lnTo>
                <a:close/>
                <a:moveTo>
                  <a:pt x="8689" y="48389"/>
                </a:moveTo>
                <a:lnTo>
                  <a:pt x="8447" y="48510"/>
                </a:lnTo>
                <a:lnTo>
                  <a:pt x="8206" y="48691"/>
                </a:lnTo>
                <a:lnTo>
                  <a:pt x="8025" y="48872"/>
                </a:lnTo>
                <a:lnTo>
                  <a:pt x="7904" y="49174"/>
                </a:lnTo>
                <a:lnTo>
                  <a:pt x="7844" y="49536"/>
                </a:lnTo>
                <a:lnTo>
                  <a:pt x="7844" y="49777"/>
                </a:lnTo>
                <a:lnTo>
                  <a:pt x="7904" y="49958"/>
                </a:lnTo>
                <a:lnTo>
                  <a:pt x="8025" y="50200"/>
                </a:lnTo>
                <a:lnTo>
                  <a:pt x="8146" y="50381"/>
                </a:lnTo>
                <a:lnTo>
                  <a:pt x="8327" y="50501"/>
                </a:lnTo>
                <a:lnTo>
                  <a:pt x="8568" y="50622"/>
                </a:lnTo>
                <a:lnTo>
                  <a:pt x="8749" y="50682"/>
                </a:lnTo>
                <a:lnTo>
                  <a:pt x="9232" y="50682"/>
                </a:lnTo>
                <a:lnTo>
                  <a:pt x="9413" y="50622"/>
                </a:lnTo>
                <a:lnTo>
                  <a:pt x="9654" y="50501"/>
                </a:lnTo>
                <a:lnTo>
                  <a:pt x="9835" y="50381"/>
                </a:lnTo>
                <a:lnTo>
                  <a:pt x="9956" y="50200"/>
                </a:lnTo>
                <a:lnTo>
                  <a:pt x="10076" y="49958"/>
                </a:lnTo>
                <a:lnTo>
                  <a:pt x="10137" y="49777"/>
                </a:lnTo>
                <a:lnTo>
                  <a:pt x="10137" y="49536"/>
                </a:lnTo>
                <a:lnTo>
                  <a:pt x="10076" y="49174"/>
                </a:lnTo>
                <a:lnTo>
                  <a:pt x="9956" y="48872"/>
                </a:lnTo>
                <a:lnTo>
                  <a:pt x="9775" y="48691"/>
                </a:lnTo>
                <a:lnTo>
                  <a:pt x="9533" y="48510"/>
                </a:lnTo>
                <a:lnTo>
                  <a:pt x="9292" y="48389"/>
                </a:lnTo>
                <a:close/>
                <a:moveTo>
                  <a:pt x="14481" y="48389"/>
                </a:moveTo>
                <a:lnTo>
                  <a:pt x="14240" y="48510"/>
                </a:lnTo>
                <a:lnTo>
                  <a:pt x="13998" y="48691"/>
                </a:lnTo>
                <a:lnTo>
                  <a:pt x="13817" y="48872"/>
                </a:lnTo>
                <a:lnTo>
                  <a:pt x="13697" y="49174"/>
                </a:lnTo>
                <a:lnTo>
                  <a:pt x="13636" y="49536"/>
                </a:lnTo>
                <a:lnTo>
                  <a:pt x="13636" y="49777"/>
                </a:lnTo>
                <a:lnTo>
                  <a:pt x="13697" y="49958"/>
                </a:lnTo>
                <a:lnTo>
                  <a:pt x="13817" y="50200"/>
                </a:lnTo>
                <a:lnTo>
                  <a:pt x="13938" y="50381"/>
                </a:lnTo>
                <a:lnTo>
                  <a:pt x="14119" y="50501"/>
                </a:lnTo>
                <a:lnTo>
                  <a:pt x="14360" y="50622"/>
                </a:lnTo>
                <a:lnTo>
                  <a:pt x="14541" y="50682"/>
                </a:lnTo>
                <a:lnTo>
                  <a:pt x="15024" y="50682"/>
                </a:lnTo>
                <a:lnTo>
                  <a:pt x="15205" y="50622"/>
                </a:lnTo>
                <a:lnTo>
                  <a:pt x="15446" y="50501"/>
                </a:lnTo>
                <a:lnTo>
                  <a:pt x="15627" y="50381"/>
                </a:lnTo>
                <a:lnTo>
                  <a:pt x="15748" y="50200"/>
                </a:lnTo>
                <a:lnTo>
                  <a:pt x="15869" y="49958"/>
                </a:lnTo>
                <a:lnTo>
                  <a:pt x="15929" y="49777"/>
                </a:lnTo>
                <a:lnTo>
                  <a:pt x="15929" y="49536"/>
                </a:lnTo>
                <a:lnTo>
                  <a:pt x="15869" y="49174"/>
                </a:lnTo>
                <a:lnTo>
                  <a:pt x="15748" y="48872"/>
                </a:lnTo>
                <a:lnTo>
                  <a:pt x="15567" y="48691"/>
                </a:lnTo>
                <a:lnTo>
                  <a:pt x="15326" y="48510"/>
                </a:lnTo>
                <a:lnTo>
                  <a:pt x="15084" y="48389"/>
                </a:lnTo>
                <a:close/>
                <a:moveTo>
                  <a:pt x="20273" y="48389"/>
                </a:moveTo>
                <a:lnTo>
                  <a:pt x="20032" y="48510"/>
                </a:lnTo>
                <a:lnTo>
                  <a:pt x="19790" y="48691"/>
                </a:lnTo>
                <a:lnTo>
                  <a:pt x="19609" y="48872"/>
                </a:lnTo>
                <a:lnTo>
                  <a:pt x="19489" y="49174"/>
                </a:lnTo>
                <a:lnTo>
                  <a:pt x="19428" y="49536"/>
                </a:lnTo>
                <a:lnTo>
                  <a:pt x="19428" y="49777"/>
                </a:lnTo>
                <a:lnTo>
                  <a:pt x="19489" y="49958"/>
                </a:lnTo>
                <a:lnTo>
                  <a:pt x="19609" y="50200"/>
                </a:lnTo>
                <a:lnTo>
                  <a:pt x="19730" y="50381"/>
                </a:lnTo>
                <a:lnTo>
                  <a:pt x="19911" y="50501"/>
                </a:lnTo>
                <a:lnTo>
                  <a:pt x="20152" y="50622"/>
                </a:lnTo>
                <a:lnTo>
                  <a:pt x="20333" y="50682"/>
                </a:lnTo>
                <a:lnTo>
                  <a:pt x="20816" y="50682"/>
                </a:lnTo>
                <a:lnTo>
                  <a:pt x="20997" y="50622"/>
                </a:lnTo>
                <a:lnTo>
                  <a:pt x="21239" y="50501"/>
                </a:lnTo>
                <a:lnTo>
                  <a:pt x="21420" y="50381"/>
                </a:lnTo>
                <a:lnTo>
                  <a:pt x="21540" y="50200"/>
                </a:lnTo>
                <a:lnTo>
                  <a:pt x="21661" y="49958"/>
                </a:lnTo>
                <a:lnTo>
                  <a:pt x="21721" y="49777"/>
                </a:lnTo>
                <a:lnTo>
                  <a:pt x="21721" y="49536"/>
                </a:lnTo>
                <a:lnTo>
                  <a:pt x="21661" y="49174"/>
                </a:lnTo>
                <a:lnTo>
                  <a:pt x="21540" y="48872"/>
                </a:lnTo>
                <a:lnTo>
                  <a:pt x="21359" y="48691"/>
                </a:lnTo>
                <a:lnTo>
                  <a:pt x="21118" y="48510"/>
                </a:lnTo>
                <a:lnTo>
                  <a:pt x="20876" y="48389"/>
                </a:lnTo>
                <a:close/>
                <a:moveTo>
                  <a:pt x="26065" y="48389"/>
                </a:moveTo>
                <a:lnTo>
                  <a:pt x="25824" y="48510"/>
                </a:lnTo>
                <a:lnTo>
                  <a:pt x="25583" y="48691"/>
                </a:lnTo>
                <a:lnTo>
                  <a:pt x="25402" y="48872"/>
                </a:lnTo>
                <a:lnTo>
                  <a:pt x="25281" y="49174"/>
                </a:lnTo>
                <a:lnTo>
                  <a:pt x="25221" y="49536"/>
                </a:lnTo>
                <a:lnTo>
                  <a:pt x="25221" y="49777"/>
                </a:lnTo>
                <a:lnTo>
                  <a:pt x="25281" y="49958"/>
                </a:lnTo>
                <a:lnTo>
                  <a:pt x="25402" y="50200"/>
                </a:lnTo>
                <a:lnTo>
                  <a:pt x="25522" y="50381"/>
                </a:lnTo>
                <a:lnTo>
                  <a:pt x="25703" y="50501"/>
                </a:lnTo>
                <a:lnTo>
                  <a:pt x="25945" y="50622"/>
                </a:lnTo>
                <a:lnTo>
                  <a:pt x="26126" y="50682"/>
                </a:lnTo>
                <a:lnTo>
                  <a:pt x="26608" y="50682"/>
                </a:lnTo>
                <a:lnTo>
                  <a:pt x="26789" y="50622"/>
                </a:lnTo>
                <a:lnTo>
                  <a:pt x="27031" y="50501"/>
                </a:lnTo>
                <a:lnTo>
                  <a:pt x="27212" y="50381"/>
                </a:lnTo>
                <a:lnTo>
                  <a:pt x="27332" y="50200"/>
                </a:lnTo>
                <a:lnTo>
                  <a:pt x="27453" y="49958"/>
                </a:lnTo>
                <a:lnTo>
                  <a:pt x="27513" y="49777"/>
                </a:lnTo>
                <a:lnTo>
                  <a:pt x="27513" y="49536"/>
                </a:lnTo>
                <a:lnTo>
                  <a:pt x="27453" y="49174"/>
                </a:lnTo>
                <a:lnTo>
                  <a:pt x="27332" y="48872"/>
                </a:lnTo>
                <a:lnTo>
                  <a:pt x="27151" y="48691"/>
                </a:lnTo>
                <a:lnTo>
                  <a:pt x="26910" y="48510"/>
                </a:lnTo>
                <a:lnTo>
                  <a:pt x="26669" y="48389"/>
                </a:lnTo>
                <a:close/>
                <a:moveTo>
                  <a:pt x="31858" y="48389"/>
                </a:moveTo>
                <a:lnTo>
                  <a:pt x="31616" y="48510"/>
                </a:lnTo>
                <a:lnTo>
                  <a:pt x="31375" y="48691"/>
                </a:lnTo>
                <a:lnTo>
                  <a:pt x="31194" y="48872"/>
                </a:lnTo>
                <a:lnTo>
                  <a:pt x="31073" y="49174"/>
                </a:lnTo>
                <a:lnTo>
                  <a:pt x="31013" y="49536"/>
                </a:lnTo>
                <a:lnTo>
                  <a:pt x="31013" y="49777"/>
                </a:lnTo>
                <a:lnTo>
                  <a:pt x="31073" y="49958"/>
                </a:lnTo>
                <a:lnTo>
                  <a:pt x="31194" y="50200"/>
                </a:lnTo>
                <a:lnTo>
                  <a:pt x="31315" y="50381"/>
                </a:lnTo>
                <a:lnTo>
                  <a:pt x="31496" y="50501"/>
                </a:lnTo>
                <a:lnTo>
                  <a:pt x="31737" y="50622"/>
                </a:lnTo>
                <a:lnTo>
                  <a:pt x="31918" y="50682"/>
                </a:lnTo>
                <a:lnTo>
                  <a:pt x="32401" y="50682"/>
                </a:lnTo>
                <a:lnTo>
                  <a:pt x="32582" y="50622"/>
                </a:lnTo>
                <a:lnTo>
                  <a:pt x="32823" y="50501"/>
                </a:lnTo>
                <a:lnTo>
                  <a:pt x="33004" y="50381"/>
                </a:lnTo>
                <a:lnTo>
                  <a:pt x="33125" y="50200"/>
                </a:lnTo>
                <a:lnTo>
                  <a:pt x="33245" y="49958"/>
                </a:lnTo>
                <a:lnTo>
                  <a:pt x="33306" y="49777"/>
                </a:lnTo>
                <a:lnTo>
                  <a:pt x="33306" y="49536"/>
                </a:lnTo>
                <a:lnTo>
                  <a:pt x="33245" y="49174"/>
                </a:lnTo>
                <a:lnTo>
                  <a:pt x="33125" y="48872"/>
                </a:lnTo>
                <a:lnTo>
                  <a:pt x="32944" y="48691"/>
                </a:lnTo>
                <a:lnTo>
                  <a:pt x="32702" y="48510"/>
                </a:lnTo>
                <a:lnTo>
                  <a:pt x="32461" y="48389"/>
                </a:lnTo>
                <a:close/>
                <a:moveTo>
                  <a:pt x="37650" y="48389"/>
                </a:moveTo>
                <a:lnTo>
                  <a:pt x="37408" y="48510"/>
                </a:lnTo>
                <a:lnTo>
                  <a:pt x="37167" y="48691"/>
                </a:lnTo>
                <a:lnTo>
                  <a:pt x="36986" y="48872"/>
                </a:lnTo>
                <a:lnTo>
                  <a:pt x="36865" y="49174"/>
                </a:lnTo>
                <a:lnTo>
                  <a:pt x="36805" y="49536"/>
                </a:lnTo>
                <a:lnTo>
                  <a:pt x="36805" y="49777"/>
                </a:lnTo>
                <a:lnTo>
                  <a:pt x="36865" y="49958"/>
                </a:lnTo>
                <a:lnTo>
                  <a:pt x="36986" y="50200"/>
                </a:lnTo>
                <a:lnTo>
                  <a:pt x="37107" y="50381"/>
                </a:lnTo>
                <a:lnTo>
                  <a:pt x="37288" y="50501"/>
                </a:lnTo>
                <a:lnTo>
                  <a:pt x="37529" y="50622"/>
                </a:lnTo>
                <a:lnTo>
                  <a:pt x="37710" y="50682"/>
                </a:lnTo>
                <a:lnTo>
                  <a:pt x="38193" y="50682"/>
                </a:lnTo>
                <a:lnTo>
                  <a:pt x="38374" y="50622"/>
                </a:lnTo>
                <a:lnTo>
                  <a:pt x="38615" y="50501"/>
                </a:lnTo>
                <a:lnTo>
                  <a:pt x="38796" y="50381"/>
                </a:lnTo>
                <a:lnTo>
                  <a:pt x="38917" y="50200"/>
                </a:lnTo>
                <a:lnTo>
                  <a:pt x="39038" y="49958"/>
                </a:lnTo>
                <a:lnTo>
                  <a:pt x="39098" y="49777"/>
                </a:lnTo>
                <a:lnTo>
                  <a:pt x="39098" y="49536"/>
                </a:lnTo>
                <a:lnTo>
                  <a:pt x="39038" y="49174"/>
                </a:lnTo>
                <a:lnTo>
                  <a:pt x="38917" y="48872"/>
                </a:lnTo>
                <a:lnTo>
                  <a:pt x="38736" y="48691"/>
                </a:lnTo>
                <a:lnTo>
                  <a:pt x="38495" y="48510"/>
                </a:lnTo>
                <a:lnTo>
                  <a:pt x="38253" y="48389"/>
                </a:lnTo>
                <a:close/>
                <a:moveTo>
                  <a:pt x="43442" y="48389"/>
                </a:moveTo>
                <a:lnTo>
                  <a:pt x="43201" y="48510"/>
                </a:lnTo>
                <a:lnTo>
                  <a:pt x="42959" y="48691"/>
                </a:lnTo>
                <a:lnTo>
                  <a:pt x="42778" y="48872"/>
                </a:lnTo>
                <a:lnTo>
                  <a:pt x="42658" y="49174"/>
                </a:lnTo>
                <a:lnTo>
                  <a:pt x="42597" y="49536"/>
                </a:lnTo>
                <a:lnTo>
                  <a:pt x="42597" y="49777"/>
                </a:lnTo>
                <a:lnTo>
                  <a:pt x="42658" y="49958"/>
                </a:lnTo>
                <a:lnTo>
                  <a:pt x="42778" y="50200"/>
                </a:lnTo>
                <a:lnTo>
                  <a:pt x="42899" y="50381"/>
                </a:lnTo>
                <a:lnTo>
                  <a:pt x="43080" y="50501"/>
                </a:lnTo>
                <a:lnTo>
                  <a:pt x="43321" y="50622"/>
                </a:lnTo>
                <a:lnTo>
                  <a:pt x="43502" y="50682"/>
                </a:lnTo>
                <a:lnTo>
                  <a:pt x="43985" y="50682"/>
                </a:lnTo>
                <a:lnTo>
                  <a:pt x="44166" y="50622"/>
                </a:lnTo>
                <a:lnTo>
                  <a:pt x="44407" y="50501"/>
                </a:lnTo>
                <a:lnTo>
                  <a:pt x="44588" y="50381"/>
                </a:lnTo>
                <a:lnTo>
                  <a:pt x="44709" y="50200"/>
                </a:lnTo>
                <a:lnTo>
                  <a:pt x="44830" y="49958"/>
                </a:lnTo>
                <a:lnTo>
                  <a:pt x="44890" y="49777"/>
                </a:lnTo>
                <a:lnTo>
                  <a:pt x="44890" y="49536"/>
                </a:lnTo>
                <a:lnTo>
                  <a:pt x="44830" y="49174"/>
                </a:lnTo>
                <a:lnTo>
                  <a:pt x="44709" y="48872"/>
                </a:lnTo>
                <a:lnTo>
                  <a:pt x="44528" y="48691"/>
                </a:lnTo>
                <a:lnTo>
                  <a:pt x="44287" y="48510"/>
                </a:lnTo>
                <a:lnTo>
                  <a:pt x="44045" y="48389"/>
                </a:lnTo>
                <a:close/>
                <a:moveTo>
                  <a:pt x="49234" y="48389"/>
                </a:moveTo>
                <a:lnTo>
                  <a:pt x="48993" y="48510"/>
                </a:lnTo>
                <a:lnTo>
                  <a:pt x="48752" y="48691"/>
                </a:lnTo>
                <a:lnTo>
                  <a:pt x="48571" y="48872"/>
                </a:lnTo>
                <a:lnTo>
                  <a:pt x="48450" y="49174"/>
                </a:lnTo>
                <a:lnTo>
                  <a:pt x="48390" y="49536"/>
                </a:lnTo>
                <a:lnTo>
                  <a:pt x="48390" y="49777"/>
                </a:lnTo>
                <a:lnTo>
                  <a:pt x="48450" y="49958"/>
                </a:lnTo>
                <a:lnTo>
                  <a:pt x="48571" y="50200"/>
                </a:lnTo>
                <a:lnTo>
                  <a:pt x="48691" y="50381"/>
                </a:lnTo>
                <a:lnTo>
                  <a:pt x="48872" y="50501"/>
                </a:lnTo>
                <a:lnTo>
                  <a:pt x="49114" y="50622"/>
                </a:lnTo>
                <a:lnTo>
                  <a:pt x="49295" y="50682"/>
                </a:lnTo>
                <a:lnTo>
                  <a:pt x="49777" y="50682"/>
                </a:lnTo>
                <a:lnTo>
                  <a:pt x="49958" y="50622"/>
                </a:lnTo>
                <a:lnTo>
                  <a:pt x="50200" y="50501"/>
                </a:lnTo>
                <a:lnTo>
                  <a:pt x="50381" y="50381"/>
                </a:lnTo>
                <a:lnTo>
                  <a:pt x="50501" y="50200"/>
                </a:lnTo>
                <a:lnTo>
                  <a:pt x="50622" y="49958"/>
                </a:lnTo>
                <a:lnTo>
                  <a:pt x="50682" y="49777"/>
                </a:lnTo>
                <a:lnTo>
                  <a:pt x="50682" y="49536"/>
                </a:lnTo>
                <a:lnTo>
                  <a:pt x="50622" y="49174"/>
                </a:lnTo>
                <a:lnTo>
                  <a:pt x="50501" y="48872"/>
                </a:lnTo>
                <a:lnTo>
                  <a:pt x="50320" y="48691"/>
                </a:lnTo>
                <a:lnTo>
                  <a:pt x="50079" y="48510"/>
                </a:lnTo>
                <a:lnTo>
                  <a:pt x="49838" y="48389"/>
                </a:lnTo>
                <a:close/>
                <a:moveTo>
                  <a:pt x="55027" y="48389"/>
                </a:moveTo>
                <a:lnTo>
                  <a:pt x="54785" y="48510"/>
                </a:lnTo>
                <a:lnTo>
                  <a:pt x="54544" y="48691"/>
                </a:lnTo>
                <a:lnTo>
                  <a:pt x="54363" y="48872"/>
                </a:lnTo>
                <a:lnTo>
                  <a:pt x="54242" y="49174"/>
                </a:lnTo>
                <a:lnTo>
                  <a:pt x="54182" y="49536"/>
                </a:lnTo>
                <a:lnTo>
                  <a:pt x="54182" y="49777"/>
                </a:lnTo>
                <a:lnTo>
                  <a:pt x="54242" y="49958"/>
                </a:lnTo>
                <a:lnTo>
                  <a:pt x="54363" y="50200"/>
                </a:lnTo>
                <a:lnTo>
                  <a:pt x="54483" y="50381"/>
                </a:lnTo>
                <a:lnTo>
                  <a:pt x="54665" y="50501"/>
                </a:lnTo>
                <a:lnTo>
                  <a:pt x="54906" y="50622"/>
                </a:lnTo>
                <a:lnTo>
                  <a:pt x="55087" y="50682"/>
                </a:lnTo>
                <a:lnTo>
                  <a:pt x="55570" y="50682"/>
                </a:lnTo>
                <a:lnTo>
                  <a:pt x="55751" y="50622"/>
                </a:lnTo>
                <a:lnTo>
                  <a:pt x="55992" y="50501"/>
                </a:lnTo>
                <a:lnTo>
                  <a:pt x="56173" y="50381"/>
                </a:lnTo>
                <a:lnTo>
                  <a:pt x="56294" y="50200"/>
                </a:lnTo>
                <a:lnTo>
                  <a:pt x="56414" y="49958"/>
                </a:lnTo>
                <a:lnTo>
                  <a:pt x="56475" y="49777"/>
                </a:lnTo>
                <a:lnTo>
                  <a:pt x="56475" y="49536"/>
                </a:lnTo>
                <a:lnTo>
                  <a:pt x="56414" y="49174"/>
                </a:lnTo>
                <a:lnTo>
                  <a:pt x="56294" y="48872"/>
                </a:lnTo>
                <a:lnTo>
                  <a:pt x="56113" y="48691"/>
                </a:lnTo>
                <a:lnTo>
                  <a:pt x="55871" y="48510"/>
                </a:lnTo>
                <a:lnTo>
                  <a:pt x="55630" y="48389"/>
                </a:lnTo>
                <a:close/>
                <a:moveTo>
                  <a:pt x="60819" y="48389"/>
                </a:moveTo>
                <a:lnTo>
                  <a:pt x="60577" y="48510"/>
                </a:lnTo>
                <a:lnTo>
                  <a:pt x="60336" y="48691"/>
                </a:lnTo>
                <a:lnTo>
                  <a:pt x="60155" y="48872"/>
                </a:lnTo>
                <a:lnTo>
                  <a:pt x="60034" y="49174"/>
                </a:lnTo>
                <a:lnTo>
                  <a:pt x="59974" y="49536"/>
                </a:lnTo>
                <a:lnTo>
                  <a:pt x="59974" y="49777"/>
                </a:lnTo>
                <a:lnTo>
                  <a:pt x="60034" y="49958"/>
                </a:lnTo>
                <a:lnTo>
                  <a:pt x="60155" y="50200"/>
                </a:lnTo>
                <a:lnTo>
                  <a:pt x="60276" y="50381"/>
                </a:lnTo>
                <a:lnTo>
                  <a:pt x="60457" y="50501"/>
                </a:lnTo>
                <a:lnTo>
                  <a:pt x="60698" y="50622"/>
                </a:lnTo>
                <a:lnTo>
                  <a:pt x="60879" y="50682"/>
                </a:lnTo>
                <a:lnTo>
                  <a:pt x="61362" y="50682"/>
                </a:lnTo>
                <a:lnTo>
                  <a:pt x="61543" y="50622"/>
                </a:lnTo>
                <a:lnTo>
                  <a:pt x="61784" y="50501"/>
                </a:lnTo>
                <a:lnTo>
                  <a:pt x="61965" y="50381"/>
                </a:lnTo>
                <a:lnTo>
                  <a:pt x="62086" y="50200"/>
                </a:lnTo>
                <a:lnTo>
                  <a:pt x="62206" y="49958"/>
                </a:lnTo>
                <a:lnTo>
                  <a:pt x="62267" y="49777"/>
                </a:lnTo>
                <a:lnTo>
                  <a:pt x="62267" y="49536"/>
                </a:lnTo>
                <a:lnTo>
                  <a:pt x="62206" y="49174"/>
                </a:lnTo>
                <a:lnTo>
                  <a:pt x="62086" y="48872"/>
                </a:lnTo>
                <a:lnTo>
                  <a:pt x="61905" y="48691"/>
                </a:lnTo>
                <a:lnTo>
                  <a:pt x="61663" y="48510"/>
                </a:lnTo>
                <a:lnTo>
                  <a:pt x="61422" y="48389"/>
                </a:lnTo>
                <a:close/>
                <a:moveTo>
                  <a:pt x="66611" y="48389"/>
                </a:moveTo>
                <a:lnTo>
                  <a:pt x="66370" y="48510"/>
                </a:lnTo>
                <a:lnTo>
                  <a:pt x="66128" y="48691"/>
                </a:lnTo>
                <a:lnTo>
                  <a:pt x="65947" y="48872"/>
                </a:lnTo>
                <a:lnTo>
                  <a:pt x="65827" y="49174"/>
                </a:lnTo>
                <a:lnTo>
                  <a:pt x="65766" y="49536"/>
                </a:lnTo>
                <a:lnTo>
                  <a:pt x="65766" y="49777"/>
                </a:lnTo>
                <a:lnTo>
                  <a:pt x="65827" y="49958"/>
                </a:lnTo>
                <a:lnTo>
                  <a:pt x="65947" y="50200"/>
                </a:lnTo>
                <a:lnTo>
                  <a:pt x="66068" y="50381"/>
                </a:lnTo>
                <a:lnTo>
                  <a:pt x="66249" y="50501"/>
                </a:lnTo>
                <a:lnTo>
                  <a:pt x="66490" y="50622"/>
                </a:lnTo>
                <a:lnTo>
                  <a:pt x="66671" y="50682"/>
                </a:lnTo>
                <a:lnTo>
                  <a:pt x="67154" y="50682"/>
                </a:lnTo>
                <a:lnTo>
                  <a:pt x="67335" y="50622"/>
                </a:lnTo>
                <a:lnTo>
                  <a:pt x="67576" y="50501"/>
                </a:lnTo>
                <a:lnTo>
                  <a:pt x="67757" y="50381"/>
                </a:lnTo>
                <a:lnTo>
                  <a:pt x="67878" y="50200"/>
                </a:lnTo>
                <a:lnTo>
                  <a:pt x="67999" y="49958"/>
                </a:lnTo>
                <a:lnTo>
                  <a:pt x="68059" y="49777"/>
                </a:lnTo>
                <a:lnTo>
                  <a:pt x="68059" y="49536"/>
                </a:lnTo>
                <a:lnTo>
                  <a:pt x="67999" y="49174"/>
                </a:lnTo>
                <a:lnTo>
                  <a:pt x="67878" y="48872"/>
                </a:lnTo>
                <a:lnTo>
                  <a:pt x="67697" y="48691"/>
                </a:lnTo>
                <a:lnTo>
                  <a:pt x="67456" y="48510"/>
                </a:lnTo>
                <a:lnTo>
                  <a:pt x="67214" y="48389"/>
                </a:lnTo>
                <a:close/>
                <a:moveTo>
                  <a:pt x="72403" y="48389"/>
                </a:moveTo>
                <a:lnTo>
                  <a:pt x="72162" y="48510"/>
                </a:lnTo>
                <a:lnTo>
                  <a:pt x="71921" y="48691"/>
                </a:lnTo>
                <a:lnTo>
                  <a:pt x="71740" y="48872"/>
                </a:lnTo>
                <a:lnTo>
                  <a:pt x="71619" y="49174"/>
                </a:lnTo>
                <a:lnTo>
                  <a:pt x="71559" y="49536"/>
                </a:lnTo>
                <a:lnTo>
                  <a:pt x="71559" y="49777"/>
                </a:lnTo>
                <a:lnTo>
                  <a:pt x="71619" y="49958"/>
                </a:lnTo>
                <a:lnTo>
                  <a:pt x="71740" y="50200"/>
                </a:lnTo>
                <a:lnTo>
                  <a:pt x="71860" y="50381"/>
                </a:lnTo>
                <a:lnTo>
                  <a:pt x="72041" y="50501"/>
                </a:lnTo>
                <a:lnTo>
                  <a:pt x="72283" y="50622"/>
                </a:lnTo>
                <a:lnTo>
                  <a:pt x="72464" y="50682"/>
                </a:lnTo>
                <a:lnTo>
                  <a:pt x="72946" y="50682"/>
                </a:lnTo>
                <a:lnTo>
                  <a:pt x="73127" y="50622"/>
                </a:lnTo>
                <a:lnTo>
                  <a:pt x="73369" y="50501"/>
                </a:lnTo>
                <a:lnTo>
                  <a:pt x="73550" y="50381"/>
                </a:lnTo>
                <a:lnTo>
                  <a:pt x="73670" y="50200"/>
                </a:lnTo>
                <a:lnTo>
                  <a:pt x="73791" y="49958"/>
                </a:lnTo>
                <a:lnTo>
                  <a:pt x="73851" y="49777"/>
                </a:lnTo>
                <a:lnTo>
                  <a:pt x="73851" y="49536"/>
                </a:lnTo>
                <a:lnTo>
                  <a:pt x="73791" y="49174"/>
                </a:lnTo>
                <a:lnTo>
                  <a:pt x="73670" y="48872"/>
                </a:lnTo>
                <a:lnTo>
                  <a:pt x="73489" y="48691"/>
                </a:lnTo>
                <a:lnTo>
                  <a:pt x="73248" y="48510"/>
                </a:lnTo>
                <a:lnTo>
                  <a:pt x="73007" y="48389"/>
                </a:lnTo>
                <a:close/>
                <a:moveTo>
                  <a:pt x="5853" y="51286"/>
                </a:moveTo>
                <a:lnTo>
                  <a:pt x="5672" y="51346"/>
                </a:lnTo>
                <a:lnTo>
                  <a:pt x="5431" y="51467"/>
                </a:lnTo>
                <a:lnTo>
                  <a:pt x="5250" y="51587"/>
                </a:lnTo>
                <a:lnTo>
                  <a:pt x="5129" y="51768"/>
                </a:lnTo>
                <a:lnTo>
                  <a:pt x="5008" y="52010"/>
                </a:lnTo>
                <a:lnTo>
                  <a:pt x="4948" y="52191"/>
                </a:lnTo>
                <a:lnTo>
                  <a:pt x="4948" y="52432"/>
                </a:lnTo>
                <a:lnTo>
                  <a:pt x="4948" y="52673"/>
                </a:lnTo>
                <a:lnTo>
                  <a:pt x="5008" y="52854"/>
                </a:lnTo>
                <a:lnTo>
                  <a:pt x="5129" y="53096"/>
                </a:lnTo>
                <a:lnTo>
                  <a:pt x="5250" y="53277"/>
                </a:lnTo>
                <a:lnTo>
                  <a:pt x="5431" y="53397"/>
                </a:lnTo>
                <a:lnTo>
                  <a:pt x="5672" y="53518"/>
                </a:lnTo>
                <a:lnTo>
                  <a:pt x="5853" y="53578"/>
                </a:lnTo>
                <a:lnTo>
                  <a:pt x="6336" y="53578"/>
                </a:lnTo>
                <a:lnTo>
                  <a:pt x="6517" y="53518"/>
                </a:lnTo>
                <a:lnTo>
                  <a:pt x="6758" y="53397"/>
                </a:lnTo>
                <a:lnTo>
                  <a:pt x="6939" y="53277"/>
                </a:lnTo>
                <a:lnTo>
                  <a:pt x="7060" y="53096"/>
                </a:lnTo>
                <a:lnTo>
                  <a:pt x="7180" y="52854"/>
                </a:lnTo>
                <a:lnTo>
                  <a:pt x="7241" y="52673"/>
                </a:lnTo>
                <a:lnTo>
                  <a:pt x="7241" y="52432"/>
                </a:lnTo>
                <a:lnTo>
                  <a:pt x="7241" y="52191"/>
                </a:lnTo>
                <a:lnTo>
                  <a:pt x="7180" y="52010"/>
                </a:lnTo>
                <a:lnTo>
                  <a:pt x="7060" y="51768"/>
                </a:lnTo>
                <a:lnTo>
                  <a:pt x="6939" y="51587"/>
                </a:lnTo>
                <a:lnTo>
                  <a:pt x="6758" y="51467"/>
                </a:lnTo>
                <a:lnTo>
                  <a:pt x="6517" y="51346"/>
                </a:lnTo>
                <a:lnTo>
                  <a:pt x="6336" y="51286"/>
                </a:lnTo>
                <a:close/>
                <a:moveTo>
                  <a:pt x="11645" y="51286"/>
                </a:moveTo>
                <a:lnTo>
                  <a:pt x="11464" y="51346"/>
                </a:lnTo>
                <a:lnTo>
                  <a:pt x="11223" y="51467"/>
                </a:lnTo>
                <a:lnTo>
                  <a:pt x="11042" y="51587"/>
                </a:lnTo>
                <a:lnTo>
                  <a:pt x="10921" y="51768"/>
                </a:lnTo>
                <a:lnTo>
                  <a:pt x="10800" y="52010"/>
                </a:lnTo>
                <a:lnTo>
                  <a:pt x="10740" y="52191"/>
                </a:lnTo>
                <a:lnTo>
                  <a:pt x="10740" y="52432"/>
                </a:lnTo>
                <a:lnTo>
                  <a:pt x="10740" y="52673"/>
                </a:lnTo>
                <a:lnTo>
                  <a:pt x="10800" y="52854"/>
                </a:lnTo>
                <a:lnTo>
                  <a:pt x="10921" y="53096"/>
                </a:lnTo>
                <a:lnTo>
                  <a:pt x="11042" y="53277"/>
                </a:lnTo>
                <a:lnTo>
                  <a:pt x="11223" y="53397"/>
                </a:lnTo>
                <a:lnTo>
                  <a:pt x="11464" y="53518"/>
                </a:lnTo>
                <a:lnTo>
                  <a:pt x="11645" y="53578"/>
                </a:lnTo>
                <a:lnTo>
                  <a:pt x="12128" y="53578"/>
                </a:lnTo>
                <a:lnTo>
                  <a:pt x="12309" y="53518"/>
                </a:lnTo>
                <a:lnTo>
                  <a:pt x="12550" y="53397"/>
                </a:lnTo>
                <a:lnTo>
                  <a:pt x="12731" y="53277"/>
                </a:lnTo>
                <a:lnTo>
                  <a:pt x="12852" y="53096"/>
                </a:lnTo>
                <a:lnTo>
                  <a:pt x="12973" y="52854"/>
                </a:lnTo>
                <a:lnTo>
                  <a:pt x="13033" y="52673"/>
                </a:lnTo>
                <a:lnTo>
                  <a:pt x="13033" y="52432"/>
                </a:lnTo>
                <a:lnTo>
                  <a:pt x="13033" y="52191"/>
                </a:lnTo>
                <a:lnTo>
                  <a:pt x="12973" y="52010"/>
                </a:lnTo>
                <a:lnTo>
                  <a:pt x="12852" y="51768"/>
                </a:lnTo>
                <a:lnTo>
                  <a:pt x="12731" y="51587"/>
                </a:lnTo>
                <a:lnTo>
                  <a:pt x="12550" y="51467"/>
                </a:lnTo>
                <a:lnTo>
                  <a:pt x="12309" y="51346"/>
                </a:lnTo>
                <a:lnTo>
                  <a:pt x="12128" y="51286"/>
                </a:lnTo>
                <a:close/>
                <a:moveTo>
                  <a:pt x="17437" y="51286"/>
                </a:moveTo>
                <a:lnTo>
                  <a:pt x="17256" y="51346"/>
                </a:lnTo>
                <a:lnTo>
                  <a:pt x="17015" y="51467"/>
                </a:lnTo>
                <a:lnTo>
                  <a:pt x="16834" y="51587"/>
                </a:lnTo>
                <a:lnTo>
                  <a:pt x="16713" y="51768"/>
                </a:lnTo>
                <a:lnTo>
                  <a:pt x="16593" y="52010"/>
                </a:lnTo>
                <a:lnTo>
                  <a:pt x="16532" y="52191"/>
                </a:lnTo>
                <a:lnTo>
                  <a:pt x="16532" y="52432"/>
                </a:lnTo>
                <a:lnTo>
                  <a:pt x="16532" y="52673"/>
                </a:lnTo>
                <a:lnTo>
                  <a:pt x="16593" y="52854"/>
                </a:lnTo>
                <a:lnTo>
                  <a:pt x="16713" y="53096"/>
                </a:lnTo>
                <a:lnTo>
                  <a:pt x="16834" y="53277"/>
                </a:lnTo>
                <a:lnTo>
                  <a:pt x="17015" y="53397"/>
                </a:lnTo>
                <a:lnTo>
                  <a:pt x="17256" y="53518"/>
                </a:lnTo>
                <a:lnTo>
                  <a:pt x="17437" y="53578"/>
                </a:lnTo>
                <a:lnTo>
                  <a:pt x="17920" y="53578"/>
                </a:lnTo>
                <a:lnTo>
                  <a:pt x="18101" y="53518"/>
                </a:lnTo>
                <a:lnTo>
                  <a:pt x="18342" y="53397"/>
                </a:lnTo>
                <a:lnTo>
                  <a:pt x="18523" y="53277"/>
                </a:lnTo>
                <a:lnTo>
                  <a:pt x="18644" y="53096"/>
                </a:lnTo>
                <a:lnTo>
                  <a:pt x="18765" y="52854"/>
                </a:lnTo>
                <a:lnTo>
                  <a:pt x="18825" y="52673"/>
                </a:lnTo>
                <a:lnTo>
                  <a:pt x="18825" y="52432"/>
                </a:lnTo>
                <a:lnTo>
                  <a:pt x="18825" y="52191"/>
                </a:lnTo>
                <a:lnTo>
                  <a:pt x="18765" y="52010"/>
                </a:lnTo>
                <a:lnTo>
                  <a:pt x="18644" y="51768"/>
                </a:lnTo>
                <a:lnTo>
                  <a:pt x="18523" y="51587"/>
                </a:lnTo>
                <a:lnTo>
                  <a:pt x="18342" y="51467"/>
                </a:lnTo>
                <a:lnTo>
                  <a:pt x="18101" y="51346"/>
                </a:lnTo>
                <a:lnTo>
                  <a:pt x="17920" y="51286"/>
                </a:lnTo>
                <a:close/>
                <a:moveTo>
                  <a:pt x="23230" y="51286"/>
                </a:moveTo>
                <a:lnTo>
                  <a:pt x="23049" y="51346"/>
                </a:lnTo>
                <a:lnTo>
                  <a:pt x="22807" y="51467"/>
                </a:lnTo>
                <a:lnTo>
                  <a:pt x="22626" y="51587"/>
                </a:lnTo>
                <a:lnTo>
                  <a:pt x="22506" y="51768"/>
                </a:lnTo>
                <a:lnTo>
                  <a:pt x="22385" y="52010"/>
                </a:lnTo>
                <a:lnTo>
                  <a:pt x="22325" y="52191"/>
                </a:lnTo>
                <a:lnTo>
                  <a:pt x="22325" y="52432"/>
                </a:lnTo>
                <a:lnTo>
                  <a:pt x="22325" y="52673"/>
                </a:lnTo>
                <a:lnTo>
                  <a:pt x="22385" y="52854"/>
                </a:lnTo>
                <a:lnTo>
                  <a:pt x="22506" y="53096"/>
                </a:lnTo>
                <a:lnTo>
                  <a:pt x="22626" y="53277"/>
                </a:lnTo>
                <a:lnTo>
                  <a:pt x="22807" y="53397"/>
                </a:lnTo>
                <a:lnTo>
                  <a:pt x="23049" y="53518"/>
                </a:lnTo>
                <a:lnTo>
                  <a:pt x="23230" y="53578"/>
                </a:lnTo>
                <a:lnTo>
                  <a:pt x="23712" y="53578"/>
                </a:lnTo>
                <a:lnTo>
                  <a:pt x="23893" y="53518"/>
                </a:lnTo>
                <a:lnTo>
                  <a:pt x="24135" y="53397"/>
                </a:lnTo>
                <a:lnTo>
                  <a:pt x="24316" y="53277"/>
                </a:lnTo>
                <a:lnTo>
                  <a:pt x="24436" y="53096"/>
                </a:lnTo>
                <a:lnTo>
                  <a:pt x="24557" y="52854"/>
                </a:lnTo>
                <a:lnTo>
                  <a:pt x="24617" y="52673"/>
                </a:lnTo>
                <a:lnTo>
                  <a:pt x="24617" y="52432"/>
                </a:lnTo>
                <a:lnTo>
                  <a:pt x="24617" y="52191"/>
                </a:lnTo>
                <a:lnTo>
                  <a:pt x="24557" y="52010"/>
                </a:lnTo>
                <a:lnTo>
                  <a:pt x="24436" y="51768"/>
                </a:lnTo>
                <a:lnTo>
                  <a:pt x="24316" y="51587"/>
                </a:lnTo>
                <a:lnTo>
                  <a:pt x="24135" y="51467"/>
                </a:lnTo>
                <a:lnTo>
                  <a:pt x="23893" y="51346"/>
                </a:lnTo>
                <a:lnTo>
                  <a:pt x="23712" y="51286"/>
                </a:lnTo>
                <a:close/>
                <a:moveTo>
                  <a:pt x="29022" y="51286"/>
                </a:moveTo>
                <a:lnTo>
                  <a:pt x="28841" y="51346"/>
                </a:lnTo>
                <a:lnTo>
                  <a:pt x="28599" y="51467"/>
                </a:lnTo>
                <a:lnTo>
                  <a:pt x="28418" y="51587"/>
                </a:lnTo>
                <a:lnTo>
                  <a:pt x="28298" y="51768"/>
                </a:lnTo>
                <a:lnTo>
                  <a:pt x="28177" y="52010"/>
                </a:lnTo>
                <a:lnTo>
                  <a:pt x="28117" y="52191"/>
                </a:lnTo>
                <a:lnTo>
                  <a:pt x="28117" y="52432"/>
                </a:lnTo>
                <a:lnTo>
                  <a:pt x="28117" y="52673"/>
                </a:lnTo>
                <a:lnTo>
                  <a:pt x="28177" y="52854"/>
                </a:lnTo>
                <a:lnTo>
                  <a:pt x="28298" y="53096"/>
                </a:lnTo>
                <a:lnTo>
                  <a:pt x="28418" y="53277"/>
                </a:lnTo>
                <a:lnTo>
                  <a:pt x="28599" y="53397"/>
                </a:lnTo>
                <a:lnTo>
                  <a:pt x="28841" y="53518"/>
                </a:lnTo>
                <a:lnTo>
                  <a:pt x="29022" y="53578"/>
                </a:lnTo>
                <a:lnTo>
                  <a:pt x="29505" y="53578"/>
                </a:lnTo>
                <a:lnTo>
                  <a:pt x="29686" y="53518"/>
                </a:lnTo>
                <a:lnTo>
                  <a:pt x="29927" y="53397"/>
                </a:lnTo>
                <a:lnTo>
                  <a:pt x="30108" y="53277"/>
                </a:lnTo>
                <a:lnTo>
                  <a:pt x="30229" y="53096"/>
                </a:lnTo>
                <a:lnTo>
                  <a:pt x="30349" y="52854"/>
                </a:lnTo>
                <a:lnTo>
                  <a:pt x="30410" y="52673"/>
                </a:lnTo>
                <a:lnTo>
                  <a:pt x="30410" y="52432"/>
                </a:lnTo>
                <a:lnTo>
                  <a:pt x="30410" y="52191"/>
                </a:lnTo>
                <a:lnTo>
                  <a:pt x="30349" y="52010"/>
                </a:lnTo>
                <a:lnTo>
                  <a:pt x="30229" y="51768"/>
                </a:lnTo>
                <a:lnTo>
                  <a:pt x="30108" y="51587"/>
                </a:lnTo>
                <a:lnTo>
                  <a:pt x="29927" y="51467"/>
                </a:lnTo>
                <a:lnTo>
                  <a:pt x="29686" y="51346"/>
                </a:lnTo>
                <a:lnTo>
                  <a:pt x="29505" y="51286"/>
                </a:lnTo>
                <a:close/>
                <a:moveTo>
                  <a:pt x="34814" y="51286"/>
                </a:moveTo>
                <a:lnTo>
                  <a:pt x="34633" y="51346"/>
                </a:lnTo>
                <a:lnTo>
                  <a:pt x="34392" y="51467"/>
                </a:lnTo>
                <a:lnTo>
                  <a:pt x="34211" y="51587"/>
                </a:lnTo>
                <a:lnTo>
                  <a:pt x="34090" y="51768"/>
                </a:lnTo>
                <a:lnTo>
                  <a:pt x="33969" y="52010"/>
                </a:lnTo>
                <a:lnTo>
                  <a:pt x="33909" y="52191"/>
                </a:lnTo>
                <a:lnTo>
                  <a:pt x="33909" y="52432"/>
                </a:lnTo>
                <a:lnTo>
                  <a:pt x="33909" y="52673"/>
                </a:lnTo>
                <a:lnTo>
                  <a:pt x="33969" y="52854"/>
                </a:lnTo>
                <a:lnTo>
                  <a:pt x="34090" y="53096"/>
                </a:lnTo>
                <a:lnTo>
                  <a:pt x="34211" y="53277"/>
                </a:lnTo>
                <a:lnTo>
                  <a:pt x="34392" y="53397"/>
                </a:lnTo>
                <a:lnTo>
                  <a:pt x="34633" y="53518"/>
                </a:lnTo>
                <a:lnTo>
                  <a:pt x="34814" y="53578"/>
                </a:lnTo>
                <a:lnTo>
                  <a:pt x="35297" y="53578"/>
                </a:lnTo>
                <a:lnTo>
                  <a:pt x="35478" y="53518"/>
                </a:lnTo>
                <a:lnTo>
                  <a:pt x="35719" y="53397"/>
                </a:lnTo>
                <a:lnTo>
                  <a:pt x="35900" y="53277"/>
                </a:lnTo>
                <a:lnTo>
                  <a:pt x="36021" y="53096"/>
                </a:lnTo>
                <a:lnTo>
                  <a:pt x="36141" y="52854"/>
                </a:lnTo>
                <a:lnTo>
                  <a:pt x="36202" y="52673"/>
                </a:lnTo>
                <a:lnTo>
                  <a:pt x="36202" y="52432"/>
                </a:lnTo>
                <a:lnTo>
                  <a:pt x="36202" y="52191"/>
                </a:lnTo>
                <a:lnTo>
                  <a:pt x="36141" y="52010"/>
                </a:lnTo>
                <a:lnTo>
                  <a:pt x="36021" y="51768"/>
                </a:lnTo>
                <a:lnTo>
                  <a:pt x="35900" y="51587"/>
                </a:lnTo>
                <a:lnTo>
                  <a:pt x="35719" y="51467"/>
                </a:lnTo>
                <a:lnTo>
                  <a:pt x="35478" y="51346"/>
                </a:lnTo>
                <a:lnTo>
                  <a:pt x="35297" y="51286"/>
                </a:lnTo>
                <a:close/>
                <a:moveTo>
                  <a:pt x="40606" y="51286"/>
                </a:moveTo>
                <a:lnTo>
                  <a:pt x="40425" y="51346"/>
                </a:lnTo>
                <a:lnTo>
                  <a:pt x="40184" y="51467"/>
                </a:lnTo>
                <a:lnTo>
                  <a:pt x="40003" y="51587"/>
                </a:lnTo>
                <a:lnTo>
                  <a:pt x="39882" y="51768"/>
                </a:lnTo>
                <a:lnTo>
                  <a:pt x="39762" y="52010"/>
                </a:lnTo>
                <a:lnTo>
                  <a:pt x="39701" y="52191"/>
                </a:lnTo>
                <a:lnTo>
                  <a:pt x="39701" y="52432"/>
                </a:lnTo>
                <a:lnTo>
                  <a:pt x="39701" y="52673"/>
                </a:lnTo>
                <a:lnTo>
                  <a:pt x="39762" y="52854"/>
                </a:lnTo>
                <a:lnTo>
                  <a:pt x="39882" y="53096"/>
                </a:lnTo>
                <a:lnTo>
                  <a:pt x="40003" y="53277"/>
                </a:lnTo>
                <a:lnTo>
                  <a:pt x="40184" y="53397"/>
                </a:lnTo>
                <a:lnTo>
                  <a:pt x="40425" y="53518"/>
                </a:lnTo>
                <a:lnTo>
                  <a:pt x="40606" y="53578"/>
                </a:lnTo>
                <a:lnTo>
                  <a:pt x="41089" y="53578"/>
                </a:lnTo>
                <a:lnTo>
                  <a:pt x="41270" y="53518"/>
                </a:lnTo>
                <a:lnTo>
                  <a:pt x="41511" y="53397"/>
                </a:lnTo>
                <a:lnTo>
                  <a:pt x="41692" y="53277"/>
                </a:lnTo>
                <a:lnTo>
                  <a:pt x="41813" y="53096"/>
                </a:lnTo>
                <a:lnTo>
                  <a:pt x="41934" y="52854"/>
                </a:lnTo>
                <a:lnTo>
                  <a:pt x="41994" y="52673"/>
                </a:lnTo>
                <a:lnTo>
                  <a:pt x="41994" y="52432"/>
                </a:lnTo>
                <a:lnTo>
                  <a:pt x="41994" y="52191"/>
                </a:lnTo>
                <a:lnTo>
                  <a:pt x="41934" y="52010"/>
                </a:lnTo>
                <a:lnTo>
                  <a:pt x="41813" y="51768"/>
                </a:lnTo>
                <a:lnTo>
                  <a:pt x="41692" y="51587"/>
                </a:lnTo>
                <a:lnTo>
                  <a:pt x="41511" y="51467"/>
                </a:lnTo>
                <a:lnTo>
                  <a:pt x="41270" y="51346"/>
                </a:lnTo>
                <a:lnTo>
                  <a:pt x="41089" y="51286"/>
                </a:lnTo>
                <a:close/>
                <a:moveTo>
                  <a:pt x="46399" y="51286"/>
                </a:moveTo>
                <a:lnTo>
                  <a:pt x="46218" y="51346"/>
                </a:lnTo>
                <a:lnTo>
                  <a:pt x="45976" y="51467"/>
                </a:lnTo>
                <a:lnTo>
                  <a:pt x="45795" y="51587"/>
                </a:lnTo>
                <a:lnTo>
                  <a:pt x="45674" y="51768"/>
                </a:lnTo>
                <a:lnTo>
                  <a:pt x="45554" y="52010"/>
                </a:lnTo>
                <a:lnTo>
                  <a:pt x="45493" y="52191"/>
                </a:lnTo>
                <a:lnTo>
                  <a:pt x="45493" y="52432"/>
                </a:lnTo>
                <a:lnTo>
                  <a:pt x="45493" y="52673"/>
                </a:lnTo>
                <a:lnTo>
                  <a:pt x="45554" y="52854"/>
                </a:lnTo>
                <a:lnTo>
                  <a:pt x="45674" y="53096"/>
                </a:lnTo>
                <a:lnTo>
                  <a:pt x="45795" y="53277"/>
                </a:lnTo>
                <a:lnTo>
                  <a:pt x="45976" y="53397"/>
                </a:lnTo>
                <a:lnTo>
                  <a:pt x="46218" y="53518"/>
                </a:lnTo>
                <a:lnTo>
                  <a:pt x="46399" y="53578"/>
                </a:lnTo>
                <a:lnTo>
                  <a:pt x="46881" y="53578"/>
                </a:lnTo>
                <a:lnTo>
                  <a:pt x="47062" y="53518"/>
                </a:lnTo>
                <a:lnTo>
                  <a:pt x="47304" y="53397"/>
                </a:lnTo>
                <a:lnTo>
                  <a:pt x="47485" y="53277"/>
                </a:lnTo>
                <a:lnTo>
                  <a:pt x="47605" y="53096"/>
                </a:lnTo>
                <a:lnTo>
                  <a:pt x="47726" y="52854"/>
                </a:lnTo>
                <a:lnTo>
                  <a:pt x="47786" y="52673"/>
                </a:lnTo>
                <a:lnTo>
                  <a:pt x="47786" y="52432"/>
                </a:lnTo>
                <a:lnTo>
                  <a:pt x="47786" y="52191"/>
                </a:lnTo>
                <a:lnTo>
                  <a:pt x="47726" y="52010"/>
                </a:lnTo>
                <a:lnTo>
                  <a:pt x="47605" y="51768"/>
                </a:lnTo>
                <a:lnTo>
                  <a:pt x="47485" y="51587"/>
                </a:lnTo>
                <a:lnTo>
                  <a:pt x="47304" y="51467"/>
                </a:lnTo>
                <a:lnTo>
                  <a:pt x="47062" y="51346"/>
                </a:lnTo>
                <a:lnTo>
                  <a:pt x="46881" y="51286"/>
                </a:lnTo>
                <a:close/>
                <a:moveTo>
                  <a:pt x="52191" y="51286"/>
                </a:moveTo>
                <a:lnTo>
                  <a:pt x="52010" y="51346"/>
                </a:lnTo>
                <a:lnTo>
                  <a:pt x="51768" y="51467"/>
                </a:lnTo>
                <a:lnTo>
                  <a:pt x="51587" y="51587"/>
                </a:lnTo>
                <a:lnTo>
                  <a:pt x="51467" y="51768"/>
                </a:lnTo>
                <a:lnTo>
                  <a:pt x="51346" y="52010"/>
                </a:lnTo>
                <a:lnTo>
                  <a:pt x="51286" y="52191"/>
                </a:lnTo>
                <a:lnTo>
                  <a:pt x="51286" y="52432"/>
                </a:lnTo>
                <a:lnTo>
                  <a:pt x="51286" y="52673"/>
                </a:lnTo>
                <a:lnTo>
                  <a:pt x="51346" y="52854"/>
                </a:lnTo>
                <a:lnTo>
                  <a:pt x="51467" y="53096"/>
                </a:lnTo>
                <a:lnTo>
                  <a:pt x="51587" y="53277"/>
                </a:lnTo>
                <a:lnTo>
                  <a:pt x="51768" y="53397"/>
                </a:lnTo>
                <a:lnTo>
                  <a:pt x="52010" y="53518"/>
                </a:lnTo>
                <a:lnTo>
                  <a:pt x="52191" y="53578"/>
                </a:lnTo>
                <a:lnTo>
                  <a:pt x="52673" y="53578"/>
                </a:lnTo>
                <a:lnTo>
                  <a:pt x="52854" y="53518"/>
                </a:lnTo>
                <a:lnTo>
                  <a:pt x="53096" y="53397"/>
                </a:lnTo>
                <a:lnTo>
                  <a:pt x="53277" y="53277"/>
                </a:lnTo>
                <a:lnTo>
                  <a:pt x="53397" y="53096"/>
                </a:lnTo>
                <a:lnTo>
                  <a:pt x="53518" y="52854"/>
                </a:lnTo>
                <a:lnTo>
                  <a:pt x="53578" y="52673"/>
                </a:lnTo>
                <a:lnTo>
                  <a:pt x="53578" y="52432"/>
                </a:lnTo>
                <a:lnTo>
                  <a:pt x="53578" y="52191"/>
                </a:lnTo>
                <a:lnTo>
                  <a:pt x="53518" y="52010"/>
                </a:lnTo>
                <a:lnTo>
                  <a:pt x="53397" y="51768"/>
                </a:lnTo>
                <a:lnTo>
                  <a:pt x="53277" y="51587"/>
                </a:lnTo>
                <a:lnTo>
                  <a:pt x="53096" y="51467"/>
                </a:lnTo>
                <a:lnTo>
                  <a:pt x="52854" y="51346"/>
                </a:lnTo>
                <a:lnTo>
                  <a:pt x="52673" y="51286"/>
                </a:lnTo>
                <a:close/>
                <a:moveTo>
                  <a:pt x="57983" y="51286"/>
                </a:moveTo>
                <a:lnTo>
                  <a:pt x="57802" y="51346"/>
                </a:lnTo>
                <a:lnTo>
                  <a:pt x="57561" y="51467"/>
                </a:lnTo>
                <a:lnTo>
                  <a:pt x="57380" y="51587"/>
                </a:lnTo>
                <a:lnTo>
                  <a:pt x="57259" y="51768"/>
                </a:lnTo>
                <a:lnTo>
                  <a:pt x="57138" y="52010"/>
                </a:lnTo>
                <a:lnTo>
                  <a:pt x="57078" y="52191"/>
                </a:lnTo>
                <a:lnTo>
                  <a:pt x="57078" y="52432"/>
                </a:lnTo>
                <a:lnTo>
                  <a:pt x="57078" y="52673"/>
                </a:lnTo>
                <a:lnTo>
                  <a:pt x="57138" y="52854"/>
                </a:lnTo>
                <a:lnTo>
                  <a:pt x="57259" y="53096"/>
                </a:lnTo>
                <a:lnTo>
                  <a:pt x="57380" y="53277"/>
                </a:lnTo>
                <a:lnTo>
                  <a:pt x="57561" y="53397"/>
                </a:lnTo>
                <a:lnTo>
                  <a:pt x="57802" y="53518"/>
                </a:lnTo>
                <a:lnTo>
                  <a:pt x="57983" y="53578"/>
                </a:lnTo>
                <a:lnTo>
                  <a:pt x="58466" y="53578"/>
                </a:lnTo>
                <a:lnTo>
                  <a:pt x="58647" y="53518"/>
                </a:lnTo>
                <a:lnTo>
                  <a:pt x="58888" y="53397"/>
                </a:lnTo>
                <a:lnTo>
                  <a:pt x="59069" y="53277"/>
                </a:lnTo>
                <a:lnTo>
                  <a:pt x="59190" y="53096"/>
                </a:lnTo>
                <a:lnTo>
                  <a:pt x="59310" y="52854"/>
                </a:lnTo>
                <a:lnTo>
                  <a:pt x="59371" y="52673"/>
                </a:lnTo>
                <a:lnTo>
                  <a:pt x="59371" y="52432"/>
                </a:lnTo>
                <a:lnTo>
                  <a:pt x="59371" y="52191"/>
                </a:lnTo>
                <a:lnTo>
                  <a:pt x="59310" y="52010"/>
                </a:lnTo>
                <a:lnTo>
                  <a:pt x="59190" y="51768"/>
                </a:lnTo>
                <a:lnTo>
                  <a:pt x="59069" y="51587"/>
                </a:lnTo>
                <a:lnTo>
                  <a:pt x="58888" y="51467"/>
                </a:lnTo>
                <a:lnTo>
                  <a:pt x="58647" y="51346"/>
                </a:lnTo>
                <a:lnTo>
                  <a:pt x="58466" y="51286"/>
                </a:lnTo>
                <a:close/>
                <a:moveTo>
                  <a:pt x="63775" y="51286"/>
                </a:moveTo>
                <a:lnTo>
                  <a:pt x="63594" y="51346"/>
                </a:lnTo>
                <a:lnTo>
                  <a:pt x="63353" y="51467"/>
                </a:lnTo>
                <a:lnTo>
                  <a:pt x="63172" y="51587"/>
                </a:lnTo>
                <a:lnTo>
                  <a:pt x="63051" y="51768"/>
                </a:lnTo>
                <a:lnTo>
                  <a:pt x="62931" y="52010"/>
                </a:lnTo>
                <a:lnTo>
                  <a:pt x="62870" y="52191"/>
                </a:lnTo>
                <a:lnTo>
                  <a:pt x="62870" y="52432"/>
                </a:lnTo>
                <a:lnTo>
                  <a:pt x="62870" y="52673"/>
                </a:lnTo>
                <a:lnTo>
                  <a:pt x="62931" y="52854"/>
                </a:lnTo>
                <a:lnTo>
                  <a:pt x="63051" y="53096"/>
                </a:lnTo>
                <a:lnTo>
                  <a:pt x="63172" y="53277"/>
                </a:lnTo>
                <a:lnTo>
                  <a:pt x="63353" y="53397"/>
                </a:lnTo>
                <a:lnTo>
                  <a:pt x="63594" y="53518"/>
                </a:lnTo>
                <a:lnTo>
                  <a:pt x="63775" y="53578"/>
                </a:lnTo>
                <a:lnTo>
                  <a:pt x="64258" y="53578"/>
                </a:lnTo>
                <a:lnTo>
                  <a:pt x="64439" y="53518"/>
                </a:lnTo>
                <a:lnTo>
                  <a:pt x="64680" y="53397"/>
                </a:lnTo>
                <a:lnTo>
                  <a:pt x="64861" y="53277"/>
                </a:lnTo>
                <a:lnTo>
                  <a:pt x="64982" y="53096"/>
                </a:lnTo>
                <a:lnTo>
                  <a:pt x="65103" y="52854"/>
                </a:lnTo>
                <a:lnTo>
                  <a:pt x="65163" y="52673"/>
                </a:lnTo>
                <a:lnTo>
                  <a:pt x="65163" y="52432"/>
                </a:lnTo>
                <a:lnTo>
                  <a:pt x="65163" y="52191"/>
                </a:lnTo>
                <a:lnTo>
                  <a:pt x="65103" y="52010"/>
                </a:lnTo>
                <a:lnTo>
                  <a:pt x="64982" y="51768"/>
                </a:lnTo>
                <a:lnTo>
                  <a:pt x="64861" y="51587"/>
                </a:lnTo>
                <a:lnTo>
                  <a:pt x="64680" y="51467"/>
                </a:lnTo>
                <a:lnTo>
                  <a:pt x="64439" y="51346"/>
                </a:lnTo>
                <a:lnTo>
                  <a:pt x="64258" y="51286"/>
                </a:lnTo>
                <a:close/>
                <a:moveTo>
                  <a:pt x="69567" y="51286"/>
                </a:moveTo>
                <a:lnTo>
                  <a:pt x="69386" y="51346"/>
                </a:lnTo>
                <a:lnTo>
                  <a:pt x="69145" y="51467"/>
                </a:lnTo>
                <a:lnTo>
                  <a:pt x="68964" y="51587"/>
                </a:lnTo>
                <a:lnTo>
                  <a:pt x="68843" y="51768"/>
                </a:lnTo>
                <a:lnTo>
                  <a:pt x="68723" y="52010"/>
                </a:lnTo>
                <a:lnTo>
                  <a:pt x="68662" y="52191"/>
                </a:lnTo>
                <a:lnTo>
                  <a:pt x="68662" y="52432"/>
                </a:lnTo>
                <a:lnTo>
                  <a:pt x="68662" y="52673"/>
                </a:lnTo>
                <a:lnTo>
                  <a:pt x="68723" y="52854"/>
                </a:lnTo>
                <a:lnTo>
                  <a:pt x="68843" y="53096"/>
                </a:lnTo>
                <a:lnTo>
                  <a:pt x="68964" y="53277"/>
                </a:lnTo>
                <a:lnTo>
                  <a:pt x="69145" y="53397"/>
                </a:lnTo>
                <a:lnTo>
                  <a:pt x="69386" y="53518"/>
                </a:lnTo>
                <a:lnTo>
                  <a:pt x="69567" y="53578"/>
                </a:lnTo>
                <a:lnTo>
                  <a:pt x="70050" y="53578"/>
                </a:lnTo>
                <a:lnTo>
                  <a:pt x="70231" y="53518"/>
                </a:lnTo>
                <a:lnTo>
                  <a:pt x="70472" y="53397"/>
                </a:lnTo>
                <a:lnTo>
                  <a:pt x="70653" y="53277"/>
                </a:lnTo>
                <a:lnTo>
                  <a:pt x="70774" y="53096"/>
                </a:lnTo>
                <a:lnTo>
                  <a:pt x="70895" y="52854"/>
                </a:lnTo>
                <a:lnTo>
                  <a:pt x="70955" y="52673"/>
                </a:lnTo>
                <a:lnTo>
                  <a:pt x="70955" y="52432"/>
                </a:lnTo>
                <a:lnTo>
                  <a:pt x="70955" y="52191"/>
                </a:lnTo>
                <a:lnTo>
                  <a:pt x="70895" y="52010"/>
                </a:lnTo>
                <a:lnTo>
                  <a:pt x="70774" y="51768"/>
                </a:lnTo>
                <a:lnTo>
                  <a:pt x="70653" y="51587"/>
                </a:lnTo>
                <a:lnTo>
                  <a:pt x="70472" y="51467"/>
                </a:lnTo>
                <a:lnTo>
                  <a:pt x="70231" y="51346"/>
                </a:lnTo>
                <a:lnTo>
                  <a:pt x="70050" y="51286"/>
                </a:lnTo>
                <a:close/>
                <a:moveTo>
                  <a:pt x="3620" y="54242"/>
                </a:moveTo>
                <a:lnTo>
                  <a:pt x="4284" y="55630"/>
                </a:lnTo>
                <a:lnTo>
                  <a:pt x="4345" y="55328"/>
                </a:lnTo>
                <a:lnTo>
                  <a:pt x="4284" y="54966"/>
                </a:lnTo>
                <a:lnTo>
                  <a:pt x="4164" y="54664"/>
                </a:lnTo>
                <a:lnTo>
                  <a:pt x="3922" y="54423"/>
                </a:lnTo>
                <a:lnTo>
                  <a:pt x="3620" y="54242"/>
                </a:lnTo>
                <a:close/>
                <a:moveTo>
                  <a:pt x="72283" y="54242"/>
                </a:moveTo>
                <a:lnTo>
                  <a:pt x="71981" y="54423"/>
                </a:lnTo>
                <a:lnTo>
                  <a:pt x="71740" y="54664"/>
                </a:lnTo>
                <a:lnTo>
                  <a:pt x="71619" y="54966"/>
                </a:lnTo>
                <a:lnTo>
                  <a:pt x="71559" y="55328"/>
                </a:lnTo>
                <a:lnTo>
                  <a:pt x="71619" y="55630"/>
                </a:lnTo>
                <a:lnTo>
                  <a:pt x="72283" y="54242"/>
                </a:lnTo>
                <a:close/>
                <a:moveTo>
                  <a:pt x="8749" y="54182"/>
                </a:moveTo>
                <a:lnTo>
                  <a:pt x="8568" y="54242"/>
                </a:lnTo>
                <a:lnTo>
                  <a:pt x="8327" y="54363"/>
                </a:lnTo>
                <a:lnTo>
                  <a:pt x="8146" y="54483"/>
                </a:lnTo>
                <a:lnTo>
                  <a:pt x="8025" y="54664"/>
                </a:lnTo>
                <a:lnTo>
                  <a:pt x="7904" y="54906"/>
                </a:lnTo>
                <a:lnTo>
                  <a:pt x="7844" y="55087"/>
                </a:lnTo>
                <a:lnTo>
                  <a:pt x="7844" y="55328"/>
                </a:lnTo>
                <a:lnTo>
                  <a:pt x="7844" y="55569"/>
                </a:lnTo>
                <a:lnTo>
                  <a:pt x="7904" y="55750"/>
                </a:lnTo>
                <a:lnTo>
                  <a:pt x="8025" y="55992"/>
                </a:lnTo>
                <a:lnTo>
                  <a:pt x="8146" y="56173"/>
                </a:lnTo>
                <a:lnTo>
                  <a:pt x="8327" y="56293"/>
                </a:lnTo>
                <a:lnTo>
                  <a:pt x="8568" y="56414"/>
                </a:lnTo>
                <a:lnTo>
                  <a:pt x="8749" y="56474"/>
                </a:lnTo>
                <a:lnTo>
                  <a:pt x="9232" y="56474"/>
                </a:lnTo>
                <a:lnTo>
                  <a:pt x="9413" y="56414"/>
                </a:lnTo>
                <a:lnTo>
                  <a:pt x="9654" y="56293"/>
                </a:lnTo>
                <a:lnTo>
                  <a:pt x="9835" y="56173"/>
                </a:lnTo>
                <a:lnTo>
                  <a:pt x="9956" y="55992"/>
                </a:lnTo>
                <a:lnTo>
                  <a:pt x="10076" y="55750"/>
                </a:lnTo>
                <a:lnTo>
                  <a:pt x="10137" y="55569"/>
                </a:lnTo>
                <a:lnTo>
                  <a:pt x="10137" y="55328"/>
                </a:lnTo>
                <a:lnTo>
                  <a:pt x="10137" y="55087"/>
                </a:lnTo>
                <a:lnTo>
                  <a:pt x="10076" y="54906"/>
                </a:lnTo>
                <a:lnTo>
                  <a:pt x="9956" y="54664"/>
                </a:lnTo>
                <a:lnTo>
                  <a:pt x="9835" y="54483"/>
                </a:lnTo>
                <a:lnTo>
                  <a:pt x="9654" y="54363"/>
                </a:lnTo>
                <a:lnTo>
                  <a:pt x="9413" y="54242"/>
                </a:lnTo>
                <a:lnTo>
                  <a:pt x="9232" y="54182"/>
                </a:lnTo>
                <a:close/>
                <a:moveTo>
                  <a:pt x="14541" y="54182"/>
                </a:moveTo>
                <a:lnTo>
                  <a:pt x="14360" y="54242"/>
                </a:lnTo>
                <a:lnTo>
                  <a:pt x="14119" y="54363"/>
                </a:lnTo>
                <a:lnTo>
                  <a:pt x="13938" y="54483"/>
                </a:lnTo>
                <a:lnTo>
                  <a:pt x="13817" y="54664"/>
                </a:lnTo>
                <a:lnTo>
                  <a:pt x="13697" y="54906"/>
                </a:lnTo>
                <a:lnTo>
                  <a:pt x="13636" y="55087"/>
                </a:lnTo>
                <a:lnTo>
                  <a:pt x="13636" y="55328"/>
                </a:lnTo>
                <a:lnTo>
                  <a:pt x="13636" y="55569"/>
                </a:lnTo>
                <a:lnTo>
                  <a:pt x="13697" y="55750"/>
                </a:lnTo>
                <a:lnTo>
                  <a:pt x="13817" y="55992"/>
                </a:lnTo>
                <a:lnTo>
                  <a:pt x="13938" y="56173"/>
                </a:lnTo>
                <a:lnTo>
                  <a:pt x="14119" y="56293"/>
                </a:lnTo>
                <a:lnTo>
                  <a:pt x="14360" y="56414"/>
                </a:lnTo>
                <a:lnTo>
                  <a:pt x="14541" y="56474"/>
                </a:lnTo>
                <a:lnTo>
                  <a:pt x="15024" y="56474"/>
                </a:lnTo>
                <a:lnTo>
                  <a:pt x="15205" y="56414"/>
                </a:lnTo>
                <a:lnTo>
                  <a:pt x="15446" y="56293"/>
                </a:lnTo>
                <a:lnTo>
                  <a:pt x="15627" y="56173"/>
                </a:lnTo>
                <a:lnTo>
                  <a:pt x="15748" y="55992"/>
                </a:lnTo>
                <a:lnTo>
                  <a:pt x="15869" y="55750"/>
                </a:lnTo>
                <a:lnTo>
                  <a:pt x="15929" y="55569"/>
                </a:lnTo>
                <a:lnTo>
                  <a:pt x="15929" y="55328"/>
                </a:lnTo>
                <a:lnTo>
                  <a:pt x="15929" y="55087"/>
                </a:lnTo>
                <a:lnTo>
                  <a:pt x="15869" y="54906"/>
                </a:lnTo>
                <a:lnTo>
                  <a:pt x="15748" y="54664"/>
                </a:lnTo>
                <a:lnTo>
                  <a:pt x="15627" y="54483"/>
                </a:lnTo>
                <a:lnTo>
                  <a:pt x="15446" y="54363"/>
                </a:lnTo>
                <a:lnTo>
                  <a:pt x="15205" y="54242"/>
                </a:lnTo>
                <a:lnTo>
                  <a:pt x="15024" y="54182"/>
                </a:lnTo>
                <a:close/>
                <a:moveTo>
                  <a:pt x="20333" y="54182"/>
                </a:moveTo>
                <a:lnTo>
                  <a:pt x="20152" y="54242"/>
                </a:lnTo>
                <a:lnTo>
                  <a:pt x="19911" y="54363"/>
                </a:lnTo>
                <a:lnTo>
                  <a:pt x="19730" y="54483"/>
                </a:lnTo>
                <a:lnTo>
                  <a:pt x="19609" y="54664"/>
                </a:lnTo>
                <a:lnTo>
                  <a:pt x="19489" y="54906"/>
                </a:lnTo>
                <a:lnTo>
                  <a:pt x="19428" y="55087"/>
                </a:lnTo>
                <a:lnTo>
                  <a:pt x="19428" y="55328"/>
                </a:lnTo>
                <a:lnTo>
                  <a:pt x="19428" y="55569"/>
                </a:lnTo>
                <a:lnTo>
                  <a:pt x="19489" y="55750"/>
                </a:lnTo>
                <a:lnTo>
                  <a:pt x="19609" y="55992"/>
                </a:lnTo>
                <a:lnTo>
                  <a:pt x="19730" y="56173"/>
                </a:lnTo>
                <a:lnTo>
                  <a:pt x="19911" y="56293"/>
                </a:lnTo>
                <a:lnTo>
                  <a:pt x="20152" y="56414"/>
                </a:lnTo>
                <a:lnTo>
                  <a:pt x="20333" y="56474"/>
                </a:lnTo>
                <a:lnTo>
                  <a:pt x="20816" y="56474"/>
                </a:lnTo>
                <a:lnTo>
                  <a:pt x="20997" y="56414"/>
                </a:lnTo>
                <a:lnTo>
                  <a:pt x="21239" y="56293"/>
                </a:lnTo>
                <a:lnTo>
                  <a:pt x="21420" y="56173"/>
                </a:lnTo>
                <a:lnTo>
                  <a:pt x="21540" y="55992"/>
                </a:lnTo>
                <a:lnTo>
                  <a:pt x="21661" y="55750"/>
                </a:lnTo>
                <a:lnTo>
                  <a:pt x="21721" y="55569"/>
                </a:lnTo>
                <a:lnTo>
                  <a:pt x="21721" y="55328"/>
                </a:lnTo>
                <a:lnTo>
                  <a:pt x="21721" y="55087"/>
                </a:lnTo>
                <a:lnTo>
                  <a:pt x="21661" y="54906"/>
                </a:lnTo>
                <a:lnTo>
                  <a:pt x="21540" y="54664"/>
                </a:lnTo>
                <a:lnTo>
                  <a:pt x="21420" y="54483"/>
                </a:lnTo>
                <a:lnTo>
                  <a:pt x="21239" y="54363"/>
                </a:lnTo>
                <a:lnTo>
                  <a:pt x="20997" y="54242"/>
                </a:lnTo>
                <a:lnTo>
                  <a:pt x="20816" y="54182"/>
                </a:lnTo>
                <a:close/>
                <a:moveTo>
                  <a:pt x="26126" y="54182"/>
                </a:moveTo>
                <a:lnTo>
                  <a:pt x="25945" y="54242"/>
                </a:lnTo>
                <a:lnTo>
                  <a:pt x="25703" y="54363"/>
                </a:lnTo>
                <a:lnTo>
                  <a:pt x="25522" y="54483"/>
                </a:lnTo>
                <a:lnTo>
                  <a:pt x="25402" y="54664"/>
                </a:lnTo>
                <a:lnTo>
                  <a:pt x="25281" y="54906"/>
                </a:lnTo>
                <a:lnTo>
                  <a:pt x="25221" y="55087"/>
                </a:lnTo>
                <a:lnTo>
                  <a:pt x="25221" y="55328"/>
                </a:lnTo>
                <a:lnTo>
                  <a:pt x="25221" y="55569"/>
                </a:lnTo>
                <a:lnTo>
                  <a:pt x="25281" y="55750"/>
                </a:lnTo>
                <a:lnTo>
                  <a:pt x="25402" y="55992"/>
                </a:lnTo>
                <a:lnTo>
                  <a:pt x="25522" y="56173"/>
                </a:lnTo>
                <a:lnTo>
                  <a:pt x="25703" y="56293"/>
                </a:lnTo>
                <a:lnTo>
                  <a:pt x="25945" y="56414"/>
                </a:lnTo>
                <a:lnTo>
                  <a:pt x="26126" y="56474"/>
                </a:lnTo>
                <a:lnTo>
                  <a:pt x="26608" y="56474"/>
                </a:lnTo>
                <a:lnTo>
                  <a:pt x="26789" y="56414"/>
                </a:lnTo>
                <a:lnTo>
                  <a:pt x="27031" y="56293"/>
                </a:lnTo>
                <a:lnTo>
                  <a:pt x="27212" y="56173"/>
                </a:lnTo>
                <a:lnTo>
                  <a:pt x="27332" y="55992"/>
                </a:lnTo>
                <a:lnTo>
                  <a:pt x="27453" y="55750"/>
                </a:lnTo>
                <a:lnTo>
                  <a:pt x="27513" y="55569"/>
                </a:lnTo>
                <a:lnTo>
                  <a:pt x="27513" y="55328"/>
                </a:lnTo>
                <a:lnTo>
                  <a:pt x="27513" y="55087"/>
                </a:lnTo>
                <a:lnTo>
                  <a:pt x="27453" y="54906"/>
                </a:lnTo>
                <a:lnTo>
                  <a:pt x="27332" y="54664"/>
                </a:lnTo>
                <a:lnTo>
                  <a:pt x="27212" y="54483"/>
                </a:lnTo>
                <a:lnTo>
                  <a:pt x="27031" y="54363"/>
                </a:lnTo>
                <a:lnTo>
                  <a:pt x="26789" y="54242"/>
                </a:lnTo>
                <a:lnTo>
                  <a:pt x="26608" y="54182"/>
                </a:lnTo>
                <a:close/>
                <a:moveTo>
                  <a:pt x="31918" y="54182"/>
                </a:moveTo>
                <a:lnTo>
                  <a:pt x="31737" y="54242"/>
                </a:lnTo>
                <a:lnTo>
                  <a:pt x="31496" y="54363"/>
                </a:lnTo>
                <a:lnTo>
                  <a:pt x="31315" y="54483"/>
                </a:lnTo>
                <a:lnTo>
                  <a:pt x="31194" y="54664"/>
                </a:lnTo>
                <a:lnTo>
                  <a:pt x="31073" y="54906"/>
                </a:lnTo>
                <a:lnTo>
                  <a:pt x="31013" y="55087"/>
                </a:lnTo>
                <a:lnTo>
                  <a:pt x="31013" y="55328"/>
                </a:lnTo>
                <a:lnTo>
                  <a:pt x="31013" y="55569"/>
                </a:lnTo>
                <a:lnTo>
                  <a:pt x="31073" y="55750"/>
                </a:lnTo>
                <a:lnTo>
                  <a:pt x="31194" y="55992"/>
                </a:lnTo>
                <a:lnTo>
                  <a:pt x="31315" y="56173"/>
                </a:lnTo>
                <a:lnTo>
                  <a:pt x="31496" y="56293"/>
                </a:lnTo>
                <a:lnTo>
                  <a:pt x="31737" y="56414"/>
                </a:lnTo>
                <a:lnTo>
                  <a:pt x="31918" y="56474"/>
                </a:lnTo>
                <a:lnTo>
                  <a:pt x="32401" y="56474"/>
                </a:lnTo>
                <a:lnTo>
                  <a:pt x="32582" y="56414"/>
                </a:lnTo>
                <a:lnTo>
                  <a:pt x="32823" y="56293"/>
                </a:lnTo>
                <a:lnTo>
                  <a:pt x="33004" y="56173"/>
                </a:lnTo>
                <a:lnTo>
                  <a:pt x="33125" y="55992"/>
                </a:lnTo>
                <a:lnTo>
                  <a:pt x="33245" y="55750"/>
                </a:lnTo>
                <a:lnTo>
                  <a:pt x="33306" y="55569"/>
                </a:lnTo>
                <a:lnTo>
                  <a:pt x="33306" y="55328"/>
                </a:lnTo>
                <a:lnTo>
                  <a:pt x="33306" y="55087"/>
                </a:lnTo>
                <a:lnTo>
                  <a:pt x="33245" y="54906"/>
                </a:lnTo>
                <a:lnTo>
                  <a:pt x="33125" y="54664"/>
                </a:lnTo>
                <a:lnTo>
                  <a:pt x="33004" y="54483"/>
                </a:lnTo>
                <a:lnTo>
                  <a:pt x="32823" y="54363"/>
                </a:lnTo>
                <a:lnTo>
                  <a:pt x="32582" y="54242"/>
                </a:lnTo>
                <a:lnTo>
                  <a:pt x="32401" y="54182"/>
                </a:lnTo>
                <a:close/>
                <a:moveTo>
                  <a:pt x="37710" y="54182"/>
                </a:moveTo>
                <a:lnTo>
                  <a:pt x="37529" y="54242"/>
                </a:lnTo>
                <a:lnTo>
                  <a:pt x="37288" y="54363"/>
                </a:lnTo>
                <a:lnTo>
                  <a:pt x="37107" y="54483"/>
                </a:lnTo>
                <a:lnTo>
                  <a:pt x="36986" y="54664"/>
                </a:lnTo>
                <a:lnTo>
                  <a:pt x="36865" y="54906"/>
                </a:lnTo>
                <a:lnTo>
                  <a:pt x="36805" y="55087"/>
                </a:lnTo>
                <a:lnTo>
                  <a:pt x="36805" y="55328"/>
                </a:lnTo>
                <a:lnTo>
                  <a:pt x="36805" y="55569"/>
                </a:lnTo>
                <a:lnTo>
                  <a:pt x="36865" y="55750"/>
                </a:lnTo>
                <a:lnTo>
                  <a:pt x="36986" y="55992"/>
                </a:lnTo>
                <a:lnTo>
                  <a:pt x="37107" y="56173"/>
                </a:lnTo>
                <a:lnTo>
                  <a:pt x="37288" y="56293"/>
                </a:lnTo>
                <a:lnTo>
                  <a:pt x="37529" y="56414"/>
                </a:lnTo>
                <a:lnTo>
                  <a:pt x="37710" y="56474"/>
                </a:lnTo>
                <a:lnTo>
                  <a:pt x="38193" y="56474"/>
                </a:lnTo>
                <a:lnTo>
                  <a:pt x="38374" y="56414"/>
                </a:lnTo>
                <a:lnTo>
                  <a:pt x="38615" y="56293"/>
                </a:lnTo>
                <a:lnTo>
                  <a:pt x="38796" y="56173"/>
                </a:lnTo>
                <a:lnTo>
                  <a:pt x="38917" y="55992"/>
                </a:lnTo>
                <a:lnTo>
                  <a:pt x="39038" y="55750"/>
                </a:lnTo>
                <a:lnTo>
                  <a:pt x="39098" y="55569"/>
                </a:lnTo>
                <a:lnTo>
                  <a:pt x="39098" y="55328"/>
                </a:lnTo>
                <a:lnTo>
                  <a:pt x="39098" y="55087"/>
                </a:lnTo>
                <a:lnTo>
                  <a:pt x="39038" y="54906"/>
                </a:lnTo>
                <a:lnTo>
                  <a:pt x="38917" y="54664"/>
                </a:lnTo>
                <a:lnTo>
                  <a:pt x="38796" y="54483"/>
                </a:lnTo>
                <a:lnTo>
                  <a:pt x="38615" y="54363"/>
                </a:lnTo>
                <a:lnTo>
                  <a:pt x="38374" y="54242"/>
                </a:lnTo>
                <a:lnTo>
                  <a:pt x="38193" y="54182"/>
                </a:lnTo>
                <a:close/>
                <a:moveTo>
                  <a:pt x="43502" y="54182"/>
                </a:moveTo>
                <a:lnTo>
                  <a:pt x="43321" y="54242"/>
                </a:lnTo>
                <a:lnTo>
                  <a:pt x="43080" y="54363"/>
                </a:lnTo>
                <a:lnTo>
                  <a:pt x="42899" y="54483"/>
                </a:lnTo>
                <a:lnTo>
                  <a:pt x="42778" y="54664"/>
                </a:lnTo>
                <a:lnTo>
                  <a:pt x="42658" y="54906"/>
                </a:lnTo>
                <a:lnTo>
                  <a:pt x="42597" y="55087"/>
                </a:lnTo>
                <a:lnTo>
                  <a:pt x="42597" y="55328"/>
                </a:lnTo>
                <a:lnTo>
                  <a:pt x="42597" y="55569"/>
                </a:lnTo>
                <a:lnTo>
                  <a:pt x="42658" y="55750"/>
                </a:lnTo>
                <a:lnTo>
                  <a:pt x="42778" y="55992"/>
                </a:lnTo>
                <a:lnTo>
                  <a:pt x="42899" y="56173"/>
                </a:lnTo>
                <a:lnTo>
                  <a:pt x="43080" y="56293"/>
                </a:lnTo>
                <a:lnTo>
                  <a:pt x="43321" y="56414"/>
                </a:lnTo>
                <a:lnTo>
                  <a:pt x="43502" y="56474"/>
                </a:lnTo>
                <a:lnTo>
                  <a:pt x="43985" y="56474"/>
                </a:lnTo>
                <a:lnTo>
                  <a:pt x="44166" y="56414"/>
                </a:lnTo>
                <a:lnTo>
                  <a:pt x="44407" y="56293"/>
                </a:lnTo>
                <a:lnTo>
                  <a:pt x="44588" y="56173"/>
                </a:lnTo>
                <a:lnTo>
                  <a:pt x="44709" y="55992"/>
                </a:lnTo>
                <a:lnTo>
                  <a:pt x="44830" y="55750"/>
                </a:lnTo>
                <a:lnTo>
                  <a:pt x="44890" y="55569"/>
                </a:lnTo>
                <a:lnTo>
                  <a:pt x="44890" y="55328"/>
                </a:lnTo>
                <a:lnTo>
                  <a:pt x="44890" y="55087"/>
                </a:lnTo>
                <a:lnTo>
                  <a:pt x="44830" y="54906"/>
                </a:lnTo>
                <a:lnTo>
                  <a:pt x="44709" y="54664"/>
                </a:lnTo>
                <a:lnTo>
                  <a:pt x="44588" y="54483"/>
                </a:lnTo>
                <a:lnTo>
                  <a:pt x="44407" y="54363"/>
                </a:lnTo>
                <a:lnTo>
                  <a:pt x="44166" y="54242"/>
                </a:lnTo>
                <a:lnTo>
                  <a:pt x="43985" y="54182"/>
                </a:lnTo>
                <a:close/>
                <a:moveTo>
                  <a:pt x="49295" y="54182"/>
                </a:moveTo>
                <a:lnTo>
                  <a:pt x="49114" y="54242"/>
                </a:lnTo>
                <a:lnTo>
                  <a:pt x="48872" y="54363"/>
                </a:lnTo>
                <a:lnTo>
                  <a:pt x="48691" y="54483"/>
                </a:lnTo>
                <a:lnTo>
                  <a:pt x="48571" y="54664"/>
                </a:lnTo>
                <a:lnTo>
                  <a:pt x="48450" y="54906"/>
                </a:lnTo>
                <a:lnTo>
                  <a:pt x="48390" y="55087"/>
                </a:lnTo>
                <a:lnTo>
                  <a:pt x="48390" y="55328"/>
                </a:lnTo>
                <a:lnTo>
                  <a:pt x="48390" y="55569"/>
                </a:lnTo>
                <a:lnTo>
                  <a:pt x="48450" y="55750"/>
                </a:lnTo>
                <a:lnTo>
                  <a:pt x="48571" y="55992"/>
                </a:lnTo>
                <a:lnTo>
                  <a:pt x="48691" y="56173"/>
                </a:lnTo>
                <a:lnTo>
                  <a:pt x="48872" y="56293"/>
                </a:lnTo>
                <a:lnTo>
                  <a:pt x="49114" y="56414"/>
                </a:lnTo>
                <a:lnTo>
                  <a:pt x="49295" y="56474"/>
                </a:lnTo>
                <a:lnTo>
                  <a:pt x="49777" y="56474"/>
                </a:lnTo>
                <a:lnTo>
                  <a:pt x="49958" y="56414"/>
                </a:lnTo>
                <a:lnTo>
                  <a:pt x="50200" y="56293"/>
                </a:lnTo>
                <a:lnTo>
                  <a:pt x="50381" y="56173"/>
                </a:lnTo>
                <a:lnTo>
                  <a:pt x="50501" y="55992"/>
                </a:lnTo>
                <a:lnTo>
                  <a:pt x="50622" y="55750"/>
                </a:lnTo>
                <a:lnTo>
                  <a:pt x="50682" y="55569"/>
                </a:lnTo>
                <a:lnTo>
                  <a:pt x="50682" y="55328"/>
                </a:lnTo>
                <a:lnTo>
                  <a:pt x="50682" y="55087"/>
                </a:lnTo>
                <a:lnTo>
                  <a:pt x="50622" y="54906"/>
                </a:lnTo>
                <a:lnTo>
                  <a:pt x="50501" y="54664"/>
                </a:lnTo>
                <a:lnTo>
                  <a:pt x="50381" y="54483"/>
                </a:lnTo>
                <a:lnTo>
                  <a:pt x="50200" y="54363"/>
                </a:lnTo>
                <a:lnTo>
                  <a:pt x="49958" y="54242"/>
                </a:lnTo>
                <a:lnTo>
                  <a:pt x="49777" y="54182"/>
                </a:lnTo>
                <a:close/>
                <a:moveTo>
                  <a:pt x="55087" y="54182"/>
                </a:moveTo>
                <a:lnTo>
                  <a:pt x="54906" y="54242"/>
                </a:lnTo>
                <a:lnTo>
                  <a:pt x="54665" y="54363"/>
                </a:lnTo>
                <a:lnTo>
                  <a:pt x="54483" y="54483"/>
                </a:lnTo>
                <a:lnTo>
                  <a:pt x="54363" y="54664"/>
                </a:lnTo>
                <a:lnTo>
                  <a:pt x="54242" y="54906"/>
                </a:lnTo>
                <a:lnTo>
                  <a:pt x="54182" y="55087"/>
                </a:lnTo>
                <a:lnTo>
                  <a:pt x="54182" y="55328"/>
                </a:lnTo>
                <a:lnTo>
                  <a:pt x="54182" y="55569"/>
                </a:lnTo>
                <a:lnTo>
                  <a:pt x="54242" y="55750"/>
                </a:lnTo>
                <a:lnTo>
                  <a:pt x="54363" y="55992"/>
                </a:lnTo>
                <a:lnTo>
                  <a:pt x="54483" y="56173"/>
                </a:lnTo>
                <a:lnTo>
                  <a:pt x="54665" y="56293"/>
                </a:lnTo>
                <a:lnTo>
                  <a:pt x="54906" y="56414"/>
                </a:lnTo>
                <a:lnTo>
                  <a:pt x="55087" y="56474"/>
                </a:lnTo>
                <a:lnTo>
                  <a:pt x="55570" y="56474"/>
                </a:lnTo>
                <a:lnTo>
                  <a:pt x="55751" y="56414"/>
                </a:lnTo>
                <a:lnTo>
                  <a:pt x="55992" y="56293"/>
                </a:lnTo>
                <a:lnTo>
                  <a:pt x="56173" y="56173"/>
                </a:lnTo>
                <a:lnTo>
                  <a:pt x="56294" y="55992"/>
                </a:lnTo>
                <a:lnTo>
                  <a:pt x="56414" y="55750"/>
                </a:lnTo>
                <a:lnTo>
                  <a:pt x="56475" y="55569"/>
                </a:lnTo>
                <a:lnTo>
                  <a:pt x="56475" y="55328"/>
                </a:lnTo>
                <a:lnTo>
                  <a:pt x="56475" y="55087"/>
                </a:lnTo>
                <a:lnTo>
                  <a:pt x="56414" y="54906"/>
                </a:lnTo>
                <a:lnTo>
                  <a:pt x="56294" y="54664"/>
                </a:lnTo>
                <a:lnTo>
                  <a:pt x="56173" y="54483"/>
                </a:lnTo>
                <a:lnTo>
                  <a:pt x="55992" y="54363"/>
                </a:lnTo>
                <a:lnTo>
                  <a:pt x="55751" y="54242"/>
                </a:lnTo>
                <a:lnTo>
                  <a:pt x="55570" y="54182"/>
                </a:lnTo>
                <a:close/>
                <a:moveTo>
                  <a:pt x="60879" y="54182"/>
                </a:moveTo>
                <a:lnTo>
                  <a:pt x="60698" y="54242"/>
                </a:lnTo>
                <a:lnTo>
                  <a:pt x="60457" y="54363"/>
                </a:lnTo>
                <a:lnTo>
                  <a:pt x="60276" y="54483"/>
                </a:lnTo>
                <a:lnTo>
                  <a:pt x="60155" y="54664"/>
                </a:lnTo>
                <a:lnTo>
                  <a:pt x="60034" y="54906"/>
                </a:lnTo>
                <a:lnTo>
                  <a:pt x="59974" y="55087"/>
                </a:lnTo>
                <a:lnTo>
                  <a:pt x="59974" y="55328"/>
                </a:lnTo>
                <a:lnTo>
                  <a:pt x="59974" y="55569"/>
                </a:lnTo>
                <a:lnTo>
                  <a:pt x="60034" y="55750"/>
                </a:lnTo>
                <a:lnTo>
                  <a:pt x="60155" y="55992"/>
                </a:lnTo>
                <a:lnTo>
                  <a:pt x="60276" y="56173"/>
                </a:lnTo>
                <a:lnTo>
                  <a:pt x="60457" y="56293"/>
                </a:lnTo>
                <a:lnTo>
                  <a:pt x="60698" y="56414"/>
                </a:lnTo>
                <a:lnTo>
                  <a:pt x="60879" y="56474"/>
                </a:lnTo>
                <a:lnTo>
                  <a:pt x="61362" y="56474"/>
                </a:lnTo>
                <a:lnTo>
                  <a:pt x="61543" y="56414"/>
                </a:lnTo>
                <a:lnTo>
                  <a:pt x="61784" y="56293"/>
                </a:lnTo>
                <a:lnTo>
                  <a:pt x="61965" y="56173"/>
                </a:lnTo>
                <a:lnTo>
                  <a:pt x="62086" y="55992"/>
                </a:lnTo>
                <a:lnTo>
                  <a:pt x="62206" y="55750"/>
                </a:lnTo>
                <a:lnTo>
                  <a:pt x="62267" y="55569"/>
                </a:lnTo>
                <a:lnTo>
                  <a:pt x="62267" y="55328"/>
                </a:lnTo>
                <a:lnTo>
                  <a:pt x="62267" y="55087"/>
                </a:lnTo>
                <a:lnTo>
                  <a:pt x="62206" y="54906"/>
                </a:lnTo>
                <a:lnTo>
                  <a:pt x="62086" y="54664"/>
                </a:lnTo>
                <a:lnTo>
                  <a:pt x="61965" y="54483"/>
                </a:lnTo>
                <a:lnTo>
                  <a:pt x="61784" y="54363"/>
                </a:lnTo>
                <a:lnTo>
                  <a:pt x="61543" y="54242"/>
                </a:lnTo>
                <a:lnTo>
                  <a:pt x="61362" y="54182"/>
                </a:lnTo>
                <a:close/>
                <a:moveTo>
                  <a:pt x="66671" y="54182"/>
                </a:moveTo>
                <a:lnTo>
                  <a:pt x="66490" y="54242"/>
                </a:lnTo>
                <a:lnTo>
                  <a:pt x="66249" y="54363"/>
                </a:lnTo>
                <a:lnTo>
                  <a:pt x="66068" y="54483"/>
                </a:lnTo>
                <a:lnTo>
                  <a:pt x="65947" y="54664"/>
                </a:lnTo>
                <a:lnTo>
                  <a:pt x="65827" y="54906"/>
                </a:lnTo>
                <a:lnTo>
                  <a:pt x="65766" y="55087"/>
                </a:lnTo>
                <a:lnTo>
                  <a:pt x="65766" y="55328"/>
                </a:lnTo>
                <a:lnTo>
                  <a:pt x="65766" y="55569"/>
                </a:lnTo>
                <a:lnTo>
                  <a:pt x="65827" y="55750"/>
                </a:lnTo>
                <a:lnTo>
                  <a:pt x="65947" y="55992"/>
                </a:lnTo>
                <a:lnTo>
                  <a:pt x="66068" y="56173"/>
                </a:lnTo>
                <a:lnTo>
                  <a:pt x="66249" y="56293"/>
                </a:lnTo>
                <a:lnTo>
                  <a:pt x="66490" y="56414"/>
                </a:lnTo>
                <a:lnTo>
                  <a:pt x="66671" y="56474"/>
                </a:lnTo>
                <a:lnTo>
                  <a:pt x="67154" y="56474"/>
                </a:lnTo>
                <a:lnTo>
                  <a:pt x="67335" y="56414"/>
                </a:lnTo>
                <a:lnTo>
                  <a:pt x="67576" y="56293"/>
                </a:lnTo>
                <a:lnTo>
                  <a:pt x="67757" y="56173"/>
                </a:lnTo>
                <a:lnTo>
                  <a:pt x="67878" y="55992"/>
                </a:lnTo>
                <a:lnTo>
                  <a:pt x="67999" y="55750"/>
                </a:lnTo>
                <a:lnTo>
                  <a:pt x="68059" y="55569"/>
                </a:lnTo>
                <a:lnTo>
                  <a:pt x="68059" y="55328"/>
                </a:lnTo>
                <a:lnTo>
                  <a:pt x="68059" y="55087"/>
                </a:lnTo>
                <a:lnTo>
                  <a:pt x="67999" y="54906"/>
                </a:lnTo>
                <a:lnTo>
                  <a:pt x="67878" y="54664"/>
                </a:lnTo>
                <a:lnTo>
                  <a:pt x="67757" y="54483"/>
                </a:lnTo>
                <a:lnTo>
                  <a:pt x="67576" y="54363"/>
                </a:lnTo>
                <a:lnTo>
                  <a:pt x="67335" y="54242"/>
                </a:lnTo>
                <a:lnTo>
                  <a:pt x="67154" y="54182"/>
                </a:lnTo>
                <a:close/>
                <a:moveTo>
                  <a:pt x="5853" y="57078"/>
                </a:moveTo>
                <a:lnTo>
                  <a:pt x="5672" y="57138"/>
                </a:lnTo>
                <a:lnTo>
                  <a:pt x="5431" y="57259"/>
                </a:lnTo>
                <a:lnTo>
                  <a:pt x="5310" y="57379"/>
                </a:lnTo>
                <a:lnTo>
                  <a:pt x="6517" y="59310"/>
                </a:lnTo>
                <a:lnTo>
                  <a:pt x="6818" y="59129"/>
                </a:lnTo>
                <a:lnTo>
                  <a:pt x="7060" y="58888"/>
                </a:lnTo>
                <a:lnTo>
                  <a:pt x="7180" y="58586"/>
                </a:lnTo>
                <a:lnTo>
                  <a:pt x="7241" y="58224"/>
                </a:lnTo>
                <a:lnTo>
                  <a:pt x="7241" y="57983"/>
                </a:lnTo>
                <a:lnTo>
                  <a:pt x="7180" y="57802"/>
                </a:lnTo>
                <a:lnTo>
                  <a:pt x="7060" y="57560"/>
                </a:lnTo>
                <a:lnTo>
                  <a:pt x="6939" y="57379"/>
                </a:lnTo>
                <a:lnTo>
                  <a:pt x="6758" y="57259"/>
                </a:lnTo>
                <a:lnTo>
                  <a:pt x="6517" y="57138"/>
                </a:lnTo>
                <a:lnTo>
                  <a:pt x="6336" y="57078"/>
                </a:lnTo>
                <a:close/>
                <a:moveTo>
                  <a:pt x="69567" y="57078"/>
                </a:moveTo>
                <a:lnTo>
                  <a:pt x="69386" y="57138"/>
                </a:lnTo>
                <a:lnTo>
                  <a:pt x="69145" y="57259"/>
                </a:lnTo>
                <a:lnTo>
                  <a:pt x="68964" y="57379"/>
                </a:lnTo>
                <a:lnTo>
                  <a:pt x="68843" y="57560"/>
                </a:lnTo>
                <a:lnTo>
                  <a:pt x="68723" y="57802"/>
                </a:lnTo>
                <a:lnTo>
                  <a:pt x="68662" y="57983"/>
                </a:lnTo>
                <a:lnTo>
                  <a:pt x="68662" y="58224"/>
                </a:lnTo>
                <a:lnTo>
                  <a:pt x="68723" y="58586"/>
                </a:lnTo>
                <a:lnTo>
                  <a:pt x="68843" y="58888"/>
                </a:lnTo>
                <a:lnTo>
                  <a:pt x="69085" y="59129"/>
                </a:lnTo>
                <a:lnTo>
                  <a:pt x="69386" y="59310"/>
                </a:lnTo>
                <a:lnTo>
                  <a:pt x="70593" y="57379"/>
                </a:lnTo>
                <a:lnTo>
                  <a:pt x="70472" y="57259"/>
                </a:lnTo>
                <a:lnTo>
                  <a:pt x="70231" y="57138"/>
                </a:lnTo>
                <a:lnTo>
                  <a:pt x="70050" y="57078"/>
                </a:lnTo>
                <a:close/>
                <a:moveTo>
                  <a:pt x="11645" y="57078"/>
                </a:moveTo>
                <a:lnTo>
                  <a:pt x="11464" y="57138"/>
                </a:lnTo>
                <a:lnTo>
                  <a:pt x="11223" y="57259"/>
                </a:lnTo>
                <a:lnTo>
                  <a:pt x="11042" y="57379"/>
                </a:lnTo>
                <a:lnTo>
                  <a:pt x="10921" y="57560"/>
                </a:lnTo>
                <a:lnTo>
                  <a:pt x="10800" y="57802"/>
                </a:lnTo>
                <a:lnTo>
                  <a:pt x="10740" y="57983"/>
                </a:lnTo>
                <a:lnTo>
                  <a:pt x="10740" y="58224"/>
                </a:lnTo>
                <a:lnTo>
                  <a:pt x="10740" y="58466"/>
                </a:lnTo>
                <a:lnTo>
                  <a:pt x="10800" y="58647"/>
                </a:lnTo>
                <a:lnTo>
                  <a:pt x="10921" y="58888"/>
                </a:lnTo>
                <a:lnTo>
                  <a:pt x="11042" y="59069"/>
                </a:lnTo>
                <a:lnTo>
                  <a:pt x="11223" y="59190"/>
                </a:lnTo>
                <a:lnTo>
                  <a:pt x="11464" y="59310"/>
                </a:lnTo>
                <a:lnTo>
                  <a:pt x="11645" y="59371"/>
                </a:lnTo>
                <a:lnTo>
                  <a:pt x="12128" y="59371"/>
                </a:lnTo>
                <a:lnTo>
                  <a:pt x="12309" y="59310"/>
                </a:lnTo>
                <a:lnTo>
                  <a:pt x="12550" y="59190"/>
                </a:lnTo>
                <a:lnTo>
                  <a:pt x="12731" y="59069"/>
                </a:lnTo>
                <a:lnTo>
                  <a:pt x="12852" y="58888"/>
                </a:lnTo>
                <a:lnTo>
                  <a:pt x="12973" y="58647"/>
                </a:lnTo>
                <a:lnTo>
                  <a:pt x="13033" y="58466"/>
                </a:lnTo>
                <a:lnTo>
                  <a:pt x="13033" y="58224"/>
                </a:lnTo>
                <a:lnTo>
                  <a:pt x="13033" y="57983"/>
                </a:lnTo>
                <a:lnTo>
                  <a:pt x="12973" y="57802"/>
                </a:lnTo>
                <a:lnTo>
                  <a:pt x="12852" y="57560"/>
                </a:lnTo>
                <a:lnTo>
                  <a:pt x="12731" y="57379"/>
                </a:lnTo>
                <a:lnTo>
                  <a:pt x="12550" y="57259"/>
                </a:lnTo>
                <a:lnTo>
                  <a:pt x="12309" y="57138"/>
                </a:lnTo>
                <a:lnTo>
                  <a:pt x="12128" y="57078"/>
                </a:lnTo>
                <a:close/>
                <a:moveTo>
                  <a:pt x="17437" y="57078"/>
                </a:moveTo>
                <a:lnTo>
                  <a:pt x="17256" y="57138"/>
                </a:lnTo>
                <a:lnTo>
                  <a:pt x="17015" y="57259"/>
                </a:lnTo>
                <a:lnTo>
                  <a:pt x="16834" y="57379"/>
                </a:lnTo>
                <a:lnTo>
                  <a:pt x="16713" y="57560"/>
                </a:lnTo>
                <a:lnTo>
                  <a:pt x="16593" y="57802"/>
                </a:lnTo>
                <a:lnTo>
                  <a:pt x="16532" y="57983"/>
                </a:lnTo>
                <a:lnTo>
                  <a:pt x="16532" y="58224"/>
                </a:lnTo>
                <a:lnTo>
                  <a:pt x="16532" y="58466"/>
                </a:lnTo>
                <a:lnTo>
                  <a:pt x="16593" y="58647"/>
                </a:lnTo>
                <a:lnTo>
                  <a:pt x="16713" y="58888"/>
                </a:lnTo>
                <a:lnTo>
                  <a:pt x="16834" y="59069"/>
                </a:lnTo>
                <a:lnTo>
                  <a:pt x="17015" y="59190"/>
                </a:lnTo>
                <a:lnTo>
                  <a:pt x="17256" y="59310"/>
                </a:lnTo>
                <a:lnTo>
                  <a:pt x="17437" y="59371"/>
                </a:lnTo>
                <a:lnTo>
                  <a:pt x="17920" y="59371"/>
                </a:lnTo>
                <a:lnTo>
                  <a:pt x="18101" y="59310"/>
                </a:lnTo>
                <a:lnTo>
                  <a:pt x="18342" y="59190"/>
                </a:lnTo>
                <a:lnTo>
                  <a:pt x="18523" y="59069"/>
                </a:lnTo>
                <a:lnTo>
                  <a:pt x="18644" y="58888"/>
                </a:lnTo>
                <a:lnTo>
                  <a:pt x="18765" y="58647"/>
                </a:lnTo>
                <a:lnTo>
                  <a:pt x="18825" y="58466"/>
                </a:lnTo>
                <a:lnTo>
                  <a:pt x="18825" y="58224"/>
                </a:lnTo>
                <a:lnTo>
                  <a:pt x="18825" y="57983"/>
                </a:lnTo>
                <a:lnTo>
                  <a:pt x="18765" y="57802"/>
                </a:lnTo>
                <a:lnTo>
                  <a:pt x="18644" y="57560"/>
                </a:lnTo>
                <a:lnTo>
                  <a:pt x="18523" y="57379"/>
                </a:lnTo>
                <a:lnTo>
                  <a:pt x="18342" y="57259"/>
                </a:lnTo>
                <a:lnTo>
                  <a:pt x="18101" y="57138"/>
                </a:lnTo>
                <a:lnTo>
                  <a:pt x="17920" y="57078"/>
                </a:lnTo>
                <a:close/>
                <a:moveTo>
                  <a:pt x="23230" y="57078"/>
                </a:moveTo>
                <a:lnTo>
                  <a:pt x="23049" y="57138"/>
                </a:lnTo>
                <a:lnTo>
                  <a:pt x="22807" y="57259"/>
                </a:lnTo>
                <a:lnTo>
                  <a:pt x="22626" y="57379"/>
                </a:lnTo>
                <a:lnTo>
                  <a:pt x="22506" y="57560"/>
                </a:lnTo>
                <a:lnTo>
                  <a:pt x="22385" y="57802"/>
                </a:lnTo>
                <a:lnTo>
                  <a:pt x="22325" y="57983"/>
                </a:lnTo>
                <a:lnTo>
                  <a:pt x="22325" y="58224"/>
                </a:lnTo>
                <a:lnTo>
                  <a:pt x="22325" y="58466"/>
                </a:lnTo>
                <a:lnTo>
                  <a:pt x="22385" y="58647"/>
                </a:lnTo>
                <a:lnTo>
                  <a:pt x="22506" y="58888"/>
                </a:lnTo>
                <a:lnTo>
                  <a:pt x="22626" y="59069"/>
                </a:lnTo>
                <a:lnTo>
                  <a:pt x="22807" y="59190"/>
                </a:lnTo>
                <a:lnTo>
                  <a:pt x="23049" y="59310"/>
                </a:lnTo>
                <a:lnTo>
                  <a:pt x="23230" y="59371"/>
                </a:lnTo>
                <a:lnTo>
                  <a:pt x="23712" y="59371"/>
                </a:lnTo>
                <a:lnTo>
                  <a:pt x="23893" y="59310"/>
                </a:lnTo>
                <a:lnTo>
                  <a:pt x="24135" y="59190"/>
                </a:lnTo>
                <a:lnTo>
                  <a:pt x="24316" y="59069"/>
                </a:lnTo>
                <a:lnTo>
                  <a:pt x="24436" y="58888"/>
                </a:lnTo>
                <a:lnTo>
                  <a:pt x="24557" y="58647"/>
                </a:lnTo>
                <a:lnTo>
                  <a:pt x="24617" y="58466"/>
                </a:lnTo>
                <a:lnTo>
                  <a:pt x="24617" y="58224"/>
                </a:lnTo>
                <a:lnTo>
                  <a:pt x="24617" y="57983"/>
                </a:lnTo>
                <a:lnTo>
                  <a:pt x="24557" y="57802"/>
                </a:lnTo>
                <a:lnTo>
                  <a:pt x="24436" y="57560"/>
                </a:lnTo>
                <a:lnTo>
                  <a:pt x="24316" y="57379"/>
                </a:lnTo>
                <a:lnTo>
                  <a:pt x="24135" y="57259"/>
                </a:lnTo>
                <a:lnTo>
                  <a:pt x="23893" y="57138"/>
                </a:lnTo>
                <a:lnTo>
                  <a:pt x="23712" y="57078"/>
                </a:lnTo>
                <a:close/>
                <a:moveTo>
                  <a:pt x="29022" y="57078"/>
                </a:moveTo>
                <a:lnTo>
                  <a:pt x="28841" y="57138"/>
                </a:lnTo>
                <a:lnTo>
                  <a:pt x="28599" y="57259"/>
                </a:lnTo>
                <a:lnTo>
                  <a:pt x="28418" y="57379"/>
                </a:lnTo>
                <a:lnTo>
                  <a:pt x="28298" y="57560"/>
                </a:lnTo>
                <a:lnTo>
                  <a:pt x="28177" y="57802"/>
                </a:lnTo>
                <a:lnTo>
                  <a:pt x="28117" y="57983"/>
                </a:lnTo>
                <a:lnTo>
                  <a:pt x="28117" y="58224"/>
                </a:lnTo>
                <a:lnTo>
                  <a:pt x="28117" y="58466"/>
                </a:lnTo>
                <a:lnTo>
                  <a:pt x="28177" y="58647"/>
                </a:lnTo>
                <a:lnTo>
                  <a:pt x="28298" y="58888"/>
                </a:lnTo>
                <a:lnTo>
                  <a:pt x="28418" y="59069"/>
                </a:lnTo>
                <a:lnTo>
                  <a:pt x="28599" y="59190"/>
                </a:lnTo>
                <a:lnTo>
                  <a:pt x="28841" y="59310"/>
                </a:lnTo>
                <a:lnTo>
                  <a:pt x="29022" y="59371"/>
                </a:lnTo>
                <a:lnTo>
                  <a:pt x="29505" y="59371"/>
                </a:lnTo>
                <a:lnTo>
                  <a:pt x="29686" y="59310"/>
                </a:lnTo>
                <a:lnTo>
                  <a:pt x="29927" y="59190"/>
                </a:lnTo>
                <a:lnTo>
                  <a:pt x="30108" y="59069"/>
                </a:lnTo>
                <a:lnTo>
                  <a:pt x="30229" y="58888"/>
                </a:lnTo>
                <a:lnTo>
                  <a:pt x="30349" y="58647"/>
                </a:lnTo>
                <a:lnTo>
                  <a:pt x="30410" y="58466"/>
                </a:lnTo>
                <a:lnTo>
                  <a:pt x="30410" y="58224"/>
                </a:lnTo>
                <a:lnTo>
                  <a:pt x="30410" y="57983"/>
                </a:lnTo>
                <a:lnTo>
                  <a:pt x="30349" y="57802"/>
                </a:lnTo>
                <a:lnTo>
                  <a:pt x="30229" y="57560"/>
                </a:lnTo>
                <a:lnTo>
                  <a:pt x="30108" y="57379"/>
                </a:lnTo>
                <a:lnTo>
                  <a:pt x="29927" y="57259"/>
                </a:lnTo>
                <a:lnTo>
                  <a:pt x="29686" y="57138"/>
                </a:lnTo>
                <a:lnTo>
                  <a:pt x="29505" y="57078"/>
                </a:lnTo>
                <a:close/>
                <a:moveTo>
                  <a:pt x="34814" y="57078"/>
                </a:moveTo>
                <a:lnTo>
                  <a:pt x="34633" y="57138"/>
                </a:lnTo>
                <a:lnTo>
                  <a:pt x="34392" y="57259"/>
                </a:lnTo>
                <a:lnTo>
                  <a:pt x="34211" y="57379"/>
                </a:lnTo>
                <a:lnTo>
                  <a:pt x="34090" y="57560"/>
                </a:lnTo>
                <a:lnTo>
                  <a:pt x="33969" y="57802"/>
                </a:lnTo>
                <a:lnTo>
                  <a:pt x="33909" y="57983"/>
                </a:lnTo>
                <a:lnTo>
                  <a:pt x="33909" y="58224"/>
                </a:lnTo>
                <a:lnTo>
                  <a:pt x="33909" y="58466"/>
                </a:lnTo>
                <a:lnTo>
                  <a:pt x="33969" y="58647"/>
                </a:lnTo>
                <a:lnTo>
                  <a:pt x="34090" y="58888"/>
                </a:lnTo>
                <a:lnTo>
                  <a:pt x="34211" y="59069"/>
                </a:lnTo>
                <a:lnTo>
                  <a:pt x="34392" y="59190"/>
                </a:lnTo>
                <a:lnTo>
                  <a:pt x="34633" y="59310"/>
                </a:lnTo>
                <a:lnTo>
                  <a:pt x="34814" y="59371"/>
                </a:lnTo>
                <a:lnTo>
                  <a:pt x="35297" y="59371"/>
                </a:lnTo>
                <a:lnTo>
                  <a:pt x="35478" y="59310"/>
                </a:lnTo>
                <a:lnTo>
                  <a:pt x="35719" y="59190"/>
                </a:lnTo>
                <a:lnTo>
                  <a:pt x="35900" y="59069"/>
                </a:lnTo>
                <a:lnTo>
                  <a:pt x="36021" y="58888"/>
                </a:lnTo>
                <a:lnTo>
                  <a:pt x="36141" y="58647"/>
                </a:lnTo>
                <a:lnTo>
                  <a:pt x="36202" y="58466"/>
                </a:lnTo>
                <a:lnTo>
                  <a:pt x="36202" y="58224"/>
                </a:lnTo>
                <a:lnTo>
                  <a:pt x="36202" y="57983"/>
                </a:lnTo>
                <a:lnTo>
                  <a:pt x="36141" y="57802"/>
                </a:lnTo>
                <a:lnTo>
                  <a:pt x="36021" y="57560"/>
                </a:lnTo>
                <a:lnTo>
                  <a:pt x="35900" y="57379"/>
                </a:lnTo>
                <a:lnTo>
                  <a:pt x="35719" y="57259"/>
                </a:lnTo>
                <a:lnTo>
                  <a:pt x="35478" y="57138"/>
                </a:lnTo>
                <a:lnTo>
                  <a:pt x="35297" y="57078"/>
                </a:lnTo>
                <a:close/>
                <a:moveTo>
                  <a:pt x="40606" y="57078"/>
                </a:moveTo>
                <a:lnTo>
                  <a:pt x="40425" y="57138"/>
                </a:lnTo>
                <a:lnTo>
                  <a:pt x="40184" y="57259"/>
                </a:lnTo>
                <a:lnTo>
                  <a:pt x="40003" y="57379"/>
                </a:lnTo>
                <a:lnTo>
                  <a:pt x="39882" y="57560"/>
                </a:lnTo>
                <a:lnTo>
                  <a:pt x="39762" y="57802"/>
                </a:lnTo>
                <a:lnTo>
                  <a:pt x="39701" y="57983"/>
                </a:lnTo>
                <a:lnTo>
                  <a:pt x="39701" y="58224"/>
                </a:lnTo>
                <a:lnTo>
                  <a:pt x="39701" y="58466"/>
                </a:lnTo>
                <a:lnTo>
                  <a:pt x="39762" y="58647"/>
                </a:lnTo>
                <a:lnTo>
                  <a:pt x="39882" y="58888"/>
                </a:lnTo>
                <a:lnTo>
                  <a:pt x="40003" y="59069"/>
                </a:lnTo>
                <a:lnTo>
                  <a:pt x="40184" y="59190"/>
                </a:lnTo>
                <a:lnTo>
                  <a:pt x="40425" y="59310"/>
                </a:lnTo>
                <a:lnTo>
                  <a:pt x="40606" y="59371"/>
                </a:lnTo>
                <a:lnTo>
                  <a:pt x="41089" y="59371"/>
                </a:lnTo>
                <a:lnTo>
                  <a:pt x="41270" y="59310"/>
                </a:lnTo>
                <a:lnTo>
                  <a:pt x="41511" y="59190"/>
                </a:lnTo>
                <a:lnTo>
                  <a:pt x="41692" y="59069"/>
                </a:lnTo>
                <a:lnTo>
                  <a:pt x="41813" y="58888"/>
                </a:lnTo>
                <a:lnTo>
                  <a:pt x="41934" y="58647"/>
                </a:lnTo>
                <a:lnTo>
                  <a:pt x="41994" y="58466"/>
                </a:lnTo>
                <a:lnTo>
                  <a:pt x="41994" y="58224"/>
                </a:lnTo>
                <a:lnTo>
                  <a:pt x="41994" y="57983"/>
                </a:lnTo>
                <a:lnTo>
                  <a:pt x="41934" y="57802"/>
                </a:lnTo>
                <a:lnTo>
                  <a:pt x="41813" y="57560"/>
                </a:lnTo>
                <a:lnTo>
                  <a:pt x="41692" y="57379"/>
                </a:lnTo>
                <a:lnTo>
                  <a:pt x="41511" y="57259"/>
                </a:lnTo>
                <a:lnTo>
                  <a:pt x="41270" y="57138"/>
                </a:lnTo>
                <a:lnTo>
                  <a:pt x="41089" y="57078"/>
                </a:lnTo>
                <a:close/>
                <a:moveTo>
                  <a:pt x="46399" y="57078"/>
                </a:moveTo>
                <a:lnTo>
                  <a:pt x="46218" y="57138"/>
                </a:lnTo>
                <a:lnTo>
                  <a:pt x="45976" y="57259"/>
                </a:lnTo>
                <a:lnTo>
                  <a:pt x="45795" y="57379"/>
                </a:lnTo>
                <a:lnTo>
                  <a:pt x="45674" y="57560"/>
                </a:lnTo>
                <a:lnTo>
                  <a:pt x="45554" y="57802"/>
                </a:lnTo>
                <a:lnTo>
                  <a:pt x="45493" y="57983"/>
                </a:lnTo>
                <a:lnTo>
                  <a:pt x="45493" y="58224"/>
                </a:lnTo>
                <a:lnTo>
                  <a:pt x="45493" y="58466"/>
                </a:lnTo>
                <a:lnTo>
                  <a:pt x="45554" y="58647"/>
                </a:lnTo>
                <a:lnTo>
                  <a:pt x="45674" y="58888"/>
                </a:lnTo>
                <a:lnTo>
                  <a:pt x="45795" y="59069"/>
                </a:lnTo>
                <a:lnTo>
                  <a:pt x="45976" y="59190"/>
                </a:lnTo>
                <a:lnTo>
                  <a:pt x="46218" y="59310"/>
                </a:lnTo>
                <a:lnTo>
                  <a:pt x="46399" y="59371"/>
                </a:lnTo>
                <a:lnTo>
                  <a:pt x="46881" y="59371"/>
                </a:lnTo>
                <a:lnTo>
                  <a:pt x="47062" y="59310"/>
                </a:lnTo>
                <a:lnTo>
                  <a:pt x="47304" y="59190"/>
                </a:lnTo>
                <a:lnTo>
                  <a:pt x="47485" y="59069"/>
                </a:lnTo>
                <a:lnTo>
                  <a:pt x="47605" y="58888"/>
                </a:lnTo>
                <a:lnTo>
                  <a:pt x="47726" y="58647"/>
                </a:lnTo>
                <a:lnTo>
                  <a:pt x="47786" y="58466"/>
                </a:lnTo>
                <a:lnTo>
                  <a:pt x="47786" y="58224"/>
                </a:lnTo>
                <a:lnTo>
                  <a:pt x="47786" y="57983"/>
                </a:lnTo>
                <a:lnTo>
                  <a:pt x="47726" y="57802"/>
                </a:lnTo>
                <a:lnTo>
                  <a:pt x="47605" y="57560"/>
                </a:lnTo>
                <a:lnTo>
                  <a:pt x="47485" y="57379"/>
                </a:lnTo>
                <a:lnTo>
                  <a:pt x="47304" y="57259"/>
                </a:lnTo>
                <a:lnTo>
                  <a:pt x="47062" y="57138"/>
                </a:lnTo>
                <a:lnTo>
                  <a:pt x="46881" y="57078"/>
                </a:lnTo>
                <a:close/>
                <a:moveTo>
                  <a:pt x="52191" y="57078"/>
                </a:moveTo>
                <a:lnTo>
                  <a:pt x="52010" y="57138"/>
                </a:lnTo>
                <a:lnTo>
                  <a:pt x="51768" y="57259"/>
                </a:lnTo>
                <a:lnTo>
                  <a:pt x="51587" y="57379"/>
                </a:lnTo>
                <a:lnTo>
                  <a:pt x="51467" y="57560"/>
                </a:lnTo>
                <a:lnTo>
                  <a:pt x="51346" y="57802"/>
                </a:lnTo>
                <a:lnTo>
                  <a:pt x="51286" y="57983"/>
                </a:lnTo>
                <a:lnTo>
                  <a:pt x="51286" y="58224"/>
                </a:lnTo>
                <a:lnTo>
                  <a:pt x="51286" y="58466"/>
                </a:lnTo>
                <a:lnTo>
                  <a:pt x="51346" y="58647"/>
                </a:lnTo>
                <a:lnTo>
                  <a:pt x="51467" y="58888"/>
                </a:lnTo>
                <a:lnTo>
                  <a:pt x="51587" y="59069"/>
                </a:lnTo>
                <a:lnTo>
                  <a:pt x="51768" y="59190"/>
                </a:lnTo>
                <a:lnTo>
                  <a:pt x="52010" y="59310"/>
                </a:lnTo>
                <a:lnTo>
                  <a:pt x="52191" y="59371"/>
                </a:lnTo>
                <a:lnTo>
                  <a:pt x="52673" y="59371"/>
                </a:lnTo>
                <a:lnTo>
                  <a:pt x="52854" y="59310"/>
                </a:lnTo>
                <a:lnTo>
                  <a:pt x="53096" y="59190"/>
                </a:lnTo>
                <a:lnTo>
                  <a:pt x="53277" y="59069"/>
                </a:lnTo>
                <a:lnTo>
                  <a:pt x="53397" y="58888"/>
                </a:lnTo>
                <a:lnTo>
                  <a:pt x="53518" y="58647"/>
                </a:lnTo>
                <a:lnTo>
                  <a:pt x="53578" y="58466"/>
                </a:lnTo>
                <a:lnTo>
                  <a:pt x="53578" y="58224"/>
                </a:lnTo>
                <a:lnTo>
                  <a:pt x="53578" y="57983"/>
                </a:lnTo>
                <a:lnTo>
                  <a:pt x="53518" y="57802"/>
                </a:lnTo>
                <a:lnTo>
                  <a:pt x="53397" y="57560"/>
                </a:lnTo>
                <a:lnTo>
                  <a:pt x="53277" y="57379"/>
                </a:lnTo>
                <a:lnTo>
                  <a:pt x="53096" y="57259"/>
                </a:lnTo>
                <a:lnTo>
                  <a:pt x="52854" y="57138"/>
                </a:lnTo>
                <a:lnTo>
                  <a:pt x="52673" y="57078"/>
                </a:lnTo>
                <a:close/>
                <a:moveTo>
                  <a:pt x="57983" y="57078"/>
                </a:moveTo>
                <a:lnTo>
                  <a:pt x="57802" y="57138"/>
                </a:lnTo>
                <a:lnTo>
                  <a:pt x="57561" y="57259"/>
                </a:lnTo>
                <a:lnTo>
                  <a:pt x="57380" y="57379"/>
                </a:lnTo>
                <a:lnTo>
                  <a:pt x="57259" y="57560"/>
                </a:lnTo>
                <a:lnTo>
                  <a:pt x="57138" y="57802"/>
                </a:lnTo>
                <a:lnTo>
                  <a:pt x="57078" y="57983"/>
                </a:lnTo>
                <a:lnTo>
                  <a:pt x="57078" y="58224"/>
                </a:lnTo>
                <a:lnTo>
                  <a:pt x="57078" y="58466"/>
                </a:lnTo>
                <a:lnTo>
                  <a:pt x="57138" y="58647"/>
                </a:lnTo>
                <a:lnTo>
                  <a:pt x="57259" y="58888"/>
                </a:lnTo>
                <a:lnTo>
                  <a:pt x="57380" y="59069"/>
                </a:lnTo>
                <a:lnTo>
                  <a:pt x="57561" y="59190"/>
                </a:lnTo>
                <a:lnTo>
                  <a:pt x="57802" y="59310"/>
                </a:lnTo>
                <a:lnTo>
                  <a:pt x="57983" y="59371"/>
                </a:lnTo>
                <a:lnTo>
                  <a:pt x="58466" y="59371"/>
                </a:lnTo>
                <a:lnTo>
                  <a:pt x="58647" y="59310"/>
                </a:lnTo>
                <a:lnTo>
                  <a:pt x="58888" y="59190"/>
                </a:lnTo>
                <a:lnTo>
                  <a:pt x="59069" y="59069"/>
                </a:lnTo>
                <a:lnTo>
                  <a:pt x="59190" y="58888"/>
                </a:lnTo>
                <a:lnTo>
                  <a:pt x="59310" y="58647"/>
                </a:lnTo>
                <a:lnTo>
                  <a:pt x="59371" y="58466"/>
                </a:lnTo>
                <a:lnTo>
                  <a:pt x="59371" y="58224"/>
                </a:lnTo>
                <a:lnTo>
                  <a:pt x="59371" y="57983"/>
                </a:lnTo>
                <a:lnTo>
                  <a:pt x="59310" y="57802"/>
                </a:lnTo>
                <a:lnTo>
                  <a:pt x="59190" y="57560"/>
                </a:lnTo>
                <a:lnTo>
                  <a:pt x="59069" y="57379"/>
                </a:lnTo>
                <a:lnTo>
                  <a:pt x="58888" y="57259"/>
                </a:lnTo>
                <a:lnTo>
                  <a:pt x="58647" y="57138"/>
                </a:lnTo>
                <a:lnTo>
                  <a:pt x="58466" y="57078"/>
                </a:lnTo>
                <a:close/>
                <a:moveTo>
                  <a:pt x="63775" y="57078"/>
                </a:moveTo>
                <a:lnTo>
                  <a:pt x="63594" y="57138"/>
                </a:lnTo>
                <a:lnTo>
                  <a:pt x="63353" y="57259"/>
                </a:lnTo>
                <a:lnTo>
                  <a:pt x="63172" y="57379"/>
                </a:lnTo>
                <a:lnTo>
                  <a:pt x="63051" y="57560"/>
                </a:lnTo>
                <a:lnTo>
                  <a:pt x="62931" y="57802"/>
                </a:lnTo>
                <a:lnTo>
                  <a:pt x="62870" y="57983"/>
                </a:lnTo>
                <a:lnTo>
                  <a:pt x="62870" y="58224"/>
                </a:lnTo>
                <a:lnTo>
                  <a:pt x="62870" y="58466"/>
                </a:lnTo>
                <a:lnTo>
                  <a:pt x="62931" y="58647"/>
                </a:lnTo>
                <a:lnTo>
                  <a:pt x="63051" y="58888"/>
                </a:lnTo>
                <a:lnTo>
                  <a:pt x="63172" y="59069"/>
                </a:lnTo>
                <a:lnTo>
                  <a:pt x="63353" y="59190"/>
                </a:lnTo>
                <a:lnTo>
                  <a:pt x="63594" y="59310"/>
                </a:lnTo>
                <a:lnTo>
                  <a:pt x="63775" y="59371"/>
                </a:lnTo>
                <a:lnTo>
                  <a:pt x="64258" y="59371"/>
                </a:lnTo>
                <a:lnTo>
                  <a:pt x="64439" y="59310"/>
                </a:lnTo>
                <a:lnTo>
                  <a:pt x="64680" y="59190"/>
                </a:lnTo>
                <a:lnTo>
                  <a:pt x="64861" y="59069"/>
                </a:lnTo>
                <a:lnTo>
                  <a:pt x="64982" y="58888"/>
                </a:lnTo>
                <a:lnTo>
                  <a:pt x="65103" y="58647"/>
                </a:lnTo>
                <a:lnTo>
                  <a:pt x="65163" y="58466"/>
                </a:lnTo>
                <a:lnTo>
                  <a:pt x="65163" y="58224"/>
                </a:lnTo>
                <a:lnTo>
                  <a:pt x="65163" y="57983"/>
                </a:lnTo>
                <a:lnTo>
                  <a:pt x="65103" y="57802"/>
                </a:lnTo>
                <a:lnTo>
                  <a:pt x="64982" y="57560"/>
                </a:lnTo>
                <a:lnTo>
                  <a:pt x="64861" y="57379"/>
                </a:lnTo>
                <a:lnTo>
                  <a:pt x="64680" y="57259"/>
                </a:lnTo>
                <a:lnTo>
                  <a:pt x="64439" y="57138"/>
                </a:lnTo>
                <a:lnTo>
                  <a:pt x="64258" y="57078"/>
                </a:lnTo>
                <a:close/>
                <a:moveTo>
                  <a:pt x="8689" y="59974"/>
                </a:moveTo>
                <a:lnTo>
                  <a:pt x="8447" y="60095"/>
                </a:lnTo>
                <a:lnTo>
                  <a:pt x="8206" y="60276"/>
                </a:lnTo>
                <a:lnTo>
                  <a:pt x="8025" y="60457"/>
                </a:lnTo>
                <a:lnTo>
                  <a:pt x="7904" y="60758"/>
                </a:lnTo>
                <a:lnTo>
                  <a:pt x="7844" y="61120"/>
                </a:lnTo>
                <a:lnTo>
                  <a:pt x="8689" y="62267"/>
                </a:lnTo>
                <a:lnTo>
                  <a:pt x="9232" y="62267"/>
                </a:lnTo>
                <a:lnTo>
                  <a:pt x="9413" y="62206"/>
                </a:lnTo>
                <a:lnTo>
                  <a:pt x="9654" y="62086"/>
                </a:lnTo>
                <a:lnTo>
                  <a:pt x="9835" y="61965"/>
                </a:lnTo>
                <a:lnTo>
                  <a:pt x="9956" y="61784"/>
                </a:lnTo>
                <a:lnTo>
                  <a:pt x="10076" y="61543"/>
                </a:lnTo>
                <a:lnTo>
                  <a:pt x="10137" y="61362"/>
                </a:lnTo>
                <a:lnTo>
                  <a:pt x="10137" y="61120"/>
                </a:lnTo>
                <a:lnTo>
                  <a:pt x="10076" y="60758"/>
                </a:lnTo>
                <a:lnTo>
                  <a:pt x="9956" y="60457"/>
                </a:lnTo>
                <a:lnTo>
                  <a:pt x="9775" y="60276"/>
                </a:lnTo>
                <a:lnTo>
                  <a:pt x="9533" y="60095"/>
                </a:lnTo>
                <a:lnTo>
                  <a:pt x="9292" y="59974"/>
                </a:lnTo>
                <a:close/>
                <a:moveTo>
                  <a:pt x="14481" y="59974"/>
                </a:moveTo>
                <a:lnTo>
                  <a:pt x="14240" y="60095"/>
                </a:lnTo>
                <a:lnTo>
                  <a:pt x="13998" y="60276"/>
                </a:lnTo>
                <a:lnTo>
                  <a:pt x="13817" y="60457"/>
                </a:lnTo>
                <a:lnTo>
                  <a:pt x="13697" y="60758"/>
                </a:lnTo>
                <a:lnTo>
                  <a:pt x="13636" y="61120"/>
                </a:lnTo>
                <a:lnTo>
                  <a:pt x="13636" y="61362"/>
                </a:lnTo>
                <a:lnTo>
                  <a:pt x="13697" y="61543"/>
                </a:lnTo>
                <a:lnTo>
                  <a:pt x="13817" y="61784"/>
                </a:lnTo>
                <a:lnTo>
                  <a:pt x="13938" y="61965"/>
                </a:lnTo>
                <a:lnTo>
                  <a:pt x="14119" y="62086"/>
                </a:lnTo>
                <a:lnTo>
                  <a:pt x="14360" y="62206"/>
                </a:lnTo>
                <a:lnTo>
                  <a:pt x="14541" y="62267"/>
                </a:lnTo>
                <a:lnTo>
                  <a:pt x="15024" y="62267"/>
                </a:lnTo>
                <a:lnTo>
                  <a:pt x="15205" y="62206"/>
                </a:lnTo>
                <a:lnTo>
                  <a:pt x="15446" y="62086"/>
                </a:lnTo>
                <a:lnTo>
                  <a:pt x="15627" y="61965"/>
                </a:lnTo>
                <a:lnTo>
                  <a:pt x="15748" y="61784"/>
                </a:lnTo>
                <a:lnTo>
                  <a:pt x="15869" y="61543"/>
                </a:lnTo>
                <a:lnTo>
                  <a:pt x="15929" y="61362"/>
                </a:lnTo>
                <a:lnTo>
                  <a:pt x="15929" y="61120"/>
                </a:lnTo>
                <a:lnTo>
                  <a:pt x="15869" y="60758"/>
                </a:lnTo>
                <a:lnTo>
                  <a:pt x="15748" y="60457"/>
                </a:lnTo>
                <a:lnTo>
                  <a:pt x="15567" y="60276"/>
                </a:lnTo>
                <a:lnTo>
                  <a:pt x="15326" y="60095"/>
                </a:lnTo>
                <a:lnTo>
                  <a:pt x="15084" y="59974"/>
                </a:lnTo>
                <a:close/>
                <a:moveTo>
                  <a:pt x="20273" y="59974"/>
                </a:moveTo>
                <a:lnTo>
                  <a:pt x="20032" y="60095"/>
                </a:lnTo>
                <a:lnTo>
                  <a:pt x="19790" y="60276"/>
                </a:lnTo>
                <a:lnTo>
                  <a:pt x="19609" y="60457"/>
                </a:lnTo>
                <a:lnTo>
                  <a:pt x="19489" y="60758"/>
                </a:lnTo>
                <a:lnTo>
                  <a:pt x="19428" y="61120"/>
                </a:lnTo>
                <a:lnTo>
                  <a:pt x="19428" y="61362"/>
                </a:lnTo>
                <a:lnTo>
                  <a:pt x="19489" y="61543"/>
                </a:lnTo>
                <a:lnTo>
                  <a:pt x="19609" y="61784"/>
                </a:lnTo>
                <a:lnTo>
                  <a:pt x="19730" y="61965"/>
                </a:lnTo>
                <a:lnTo>
                  <a:pt x="19911" y="62086"/>
                </a:lnTo>
                <a:lnTo>
                  <a:pt x="20152" y="62206"/>
                </a:lnTo>
                <a:lnTo>
                  <a:pt x="20333" y="62267"/>
                </a:lnTo>
                <a:lnTo>
                  <a:pt x="20816" y="62267"/>
                </a:lnTo>
                <a:lnTo>
                  <a:pt x="20997" y="62206"/>
                </a:lnTo>
                <a:lnTo>
                  <a:pt x="21239" y="62086"/>
                </a:lnTo>
                <a:lnTo>
                  <a:pt x="21420" y="61965"/>
                </a:lnTo>
                <a:lnTo>
                  <a:pt x="21540" y="61784"/>
                </a:lnTo>
                <a:lnTo>
                  <a:pt x="21661" y="61543"/>
                </a:lnTo>
                <a:lnTo>
                  <a:pt x="21721" y="61362"/>
                </a:lnTo>
                <a:lnTo>
                  <a:pt x="21721" y="61120"/>
                </a:lnTo>
                <a:lnTo>
                  <a:pt x="21661" y="60758"/>
                </a:lnTo>
                <a:lnTo>
                  <a:pt x="21540" y="60457"/>
                </a:lnTo>
                <a:lnTo>
                  <a:pt x="21359" y="60276"/>
                </a:lnTo>
                <a:lnTo>
                  <a:pt x="21118" y="60095"/>
                </a:lnTo>
                <a:lnTo>
                  <a:pt x="20876" y="59974"/>
                </a:lnTo>
                <a:close/>
                <a:moveTo>
                  <a:pt x="26065" y="59974"/>
                </a:moveTo>
                <a:lnTo>
                  <a:pt x="25824" y="60095"/>
                </a:lnTo>
                <a:lnTo>
                  <a:pt x="25583" y="60276"/>
                </a:lnTo>
                <a:lnTo>
                  <a:pt x="25402" y="60457"/>
                </a:lnTo>
                <a:lnTo>
                  <a:pt x="25281" y="60758"/>
                </a:lnTo>
                <a:lnTo>
                  <a:pt x="25221" y="61120"/>
                </a:lnTo>
                <a:lnTo>
                  <a:pt x="25221" y="61362"/>
                </a:lnTo>
                <a:lnTo>
                  <a:pt x="25281" y="61543"/>
                </a:lnTo>
                <a:lnTo>
                  <a:pt x="25402" y="61784"/>
                </a:lnTo>
                <a:lnTo>
                  <a:pt x="25522" y="61965"/>
                </a:lnTo>
                <a:lnTo>
                  <a:pt x="25703" y="62086"/>
                </a:lnTo>
                <a:lnTo>
                  <a:pt x="25945" y="62206"/>
                </a:lnTo>
                <a:lnTo>
                  <a:pt x="26126" y="62267"/>
                </a:lnTo>
                <a:lnTo>
                  <a:pt x="26608" y="62267"/>
                </a:lnTo>
                <a:lnTo>
                  <a:pt x="26789" y="62206"/>
                </a:lnTo>
                <a:lnTo>
                  <a:pt x="27031" y="62086"/>
                </a:lnTo>
                <a:lnTo>
                  <a:pt x="27212" y="61965"/>
                </a:lnTo>
                <a:lnTo>
                  <a:pt x="27332" y="61784"/>
                </a:lnTo>
                <a:lnTo>
                  <a:pt x="27453" y="61543"/>
                </a:lnTo>
                <a:lnTo>
                  <a:pt x="27513" y="61362"/>
                </a:lnTo>
                <a:lnTo>
                  <a:pt x="27513" y="61120"/>
                </a:lnTo>
                <a:lnTo>
                  <a:pt x="27453" y="60758"/>
                </a:lnTo>
                <a:lnTo>
                  <a:pt x="27332" y="60457"/>
                </a:lnTo>
                <a:lnTo>
                  <a:pt x="27151" y="60276"/>
                </a:lnTo>
                <a:lnTo>
                  <a:pt x="26910" y="60095"/>
                </a:lnTo>
                <a:lnTo>
                  <a:pt x="26669" y="59974"/>
                </a:lnTo>
                <a:close/>
                <a:moveTo>
                  <a:pt x="31858" y="59974"/>
                </a:moveTo>
                <a:lnTo>
                  <a:pt x="31616" y="60095"/>
                </a:lnTo>
                <a:lnTo>
                  <a:pt x="31375" y="60276"/>
                </a:lnTo>
                <a:lnTo>
                  <a:pt x="31194" y="60457"/>
                </a:lnTo>
                <a:lnTo>
                  <a:pt x="31073" y="60758"/>
                </a:lnTo>
                <a:lnTo>
                  <a:pt x="31013" y="61120"/>
                </a:lnTo>
                <a:lnTo>
                  <a:pt x="31013" y="61362"/>
                </a:lnTo>
                <a:lnTo>
                  <a:pt x="31073" y="61543"/>
                </a:lnTo>
                <a:lnTo>
                  <a:pt x="31194" y="61784"/>
                </a:lnTo>
                <a:lnTo>
                  <a:pt x="31315" y="61965"/>
                </a:lnTo>
                <a:lnTo>
                  <a:pt x="31496" y="62086"/>
                </a:lnTo>
                <a:lnTo>
                  <a:pt x="31737" y="62206"/>
                </a:lnTo>
                <a:lnTo>
                  <a:pt x="31918" y="62267"/>
                </a:lnTo>
                <a:lnTo>
                  <a:pt x="32401" y="62267"/>
                </a:lnTo>
                <a:lnTo>
                  <a:pt x="32582" y="62206"/>
                </a:lnTo>
                <a:lnTo>
                  <a:pt x="32823" y="62086"/>
                </a:lnTo>
                <a:lnTo>
                  <a:pt x="33004" y="61965"/>
                </a:lnTo>
                <a:lnTo>
                  <a:pt x="33125" y="61784"/>
                </a:lnTo>
                <a:lnTo>
                  <a:pt x="33245" y="61543"/>
                </a:lnTo>
                <a:lnTo>
                  <a:pt x="33306" y="61362"/>
                </a:lnTo>
                <a:lnTo>
                  <a:pt x="33306" y="61120"/>
                </a:lnTo>
                <a:lnTo>
                  <a:pt x="33245" y="60758"/>
                </a:lnTo>
                <a:lnTo>
                  <a:pt x="33125" y="60457"/>
                </a:lnTo>
                <a:lnTo>
                  <a:pt x="32944" y="60276"/>
                </a:lnTo>
                <a:lnTo>
                  <a:pt x="32702" y="60095"/>
                </a:lnTo>
                <a:lnTo>
                  <a:pt x="32461" y="59974"/>
                </a:lnTo>
                <a:close/>
                <a:moveTo>
                  <a:pt x="37650" y="59974"/>
                </a:moveTo>
                <a:lnTo>
                  <a:pt x="37408" y="60095"/>
                </a:lnTo>
                <a:lnTo>
                  <a:pt x="37167" y="60276"/>
                </a:lnTo>
                <a:lnTo>
                  <a:pt x="36986" y="60457"/>
                </a:lnTo>
                <a:lnTo>
                  <a:pt x="36865" y="60758"/>
                </a:lnTo>
                <a:lnTo>
                  <a:pt x="36805" y="61120"/>
                </a:lnTo>
                <a:lnTo>
                  <a:pt x="36805" y="61362"/>
                </a:lnTo>
                <a:lnTo>
                  <a:pt x="36865" y="61543"/>
                </a:lnTo>
                <a:lnTo>
                  <a:pt x="36986" y="61784"/>
                </a:lnTo>
                <a:lnTo>
                  <a:pt x="37107" y="61965"/>
                </a:lnTo>
                <a:lnTo>
                  <a:pt x="37288" y="62086"/>
                </a:lnTo>
                <a:lnTo>
                  <a:pt x="37529" y="62206"/>
                </a:lnTo>
                <a:lnTo>
                  <a:pt x="37710" y="62267"/>
                </a:lnTo>
                <a:lnTo>
                  <a:pt x="38193" y="62267"/>
                </a:lnTo>
                <a:lnTo>
                  <a:pt x="38374" y="62206"/>
                </a:lnTo>
                <a:lnTo>
                  <a:pt x="38615" y="62086"/>
                </a:lnTo>
                <a:lnTo>
                  <a:pt x="38796" y="61965"/>
                </a:lnTo>
                <a:lnTo>
                  <a:pt x="38917" y="61784"/>
                </a:lnTo>
                <a:lnTo>
                  <a:pt x="39038" y="61543"/>
                </a:lnTo>
                <a:lnTo>
                  <a:pt x="39098" y="61362"/>
                </a:lnTo>
                <a:lnTo>
                  <a:pt x="39098" y="61120"/>
                </a:lnTo>
                <a:lnTo>
                  <a:pt x="39038" y="60758"/>
                </a:lnTo>
                <a:lnTo>
                  <a:pt x="38917" y="60457"/>
                </a:lnTo>
                <a:lnTo>
                  <a:pt x="38736" y="60276"/>
                </a:lnTo>
                <a:lnTo>
                  <a:pt x="38495" y="60095"/>
                </a:lnTo>
                <a:lnTo>
                  <a:pt x="38253" y="59974"/>
                </a:lnTo>
                <a:close/>
                <a:moveTo>
                  <a:pt x="43442" y="59974"/>
                </a:moveTo>
                <a:lnTo>
                  <a:pt x="43201" y="60095"/>
                </a:lnTo>
                <a:lnTo>
                  <a:pt x="42959" y="60276"/>
                </a:lnTo>
                <a:lnTo>
                  <a:pt x="42778" y="60457"/>
                </a:lnTo>
                <a:lnTo>
                  <a:pt x="42658" y="60758"/>
                </a:lnTo>
                <a:lnTo>
                  <a:pt x="42597" y="61120"/>
                </a:lnTo>
                <a:lnTo>
                  <a:pt x="42597" y="61362"/>
                </a:lnTo>
                <a:lnTo>
                  <a:pt x="42658" y="61543"/>
                </a:lnTo>
                <a:lnTo>
                  <a:pt x="42778" y="61784"/>
                </a:lnTo>
                <a:lnTo>
                  <a:pt x="42899" y="61965"/>
                </a:lnTo>
                <a:lnTo>
                  <a:pt x="43080" y="62086"/>
                </a:lnTo>
                <a:lnTo>
                  <a:pt x="43321" y="62206"/>
                </a:lnTo>
                <a:lnTo>
                  <a:pt x="43502" y="62267"/>
                </a:lnTo>
                <a:lnTo>
                  <a:pt x="43985" y="62267"/>
                </a:lnTo>
                <a:lnTo>
                  <a:pt x="44166" y="62206"/>
                </a:lnTo>
                <a:lnTo>
                  <a:pt x="44407" y="62086"/>
                </a:lnTo>
                <a:lnTo>
                  <a:pt x="44588" y="61965"/>
                </a:lnTo>
                <a:lnTo>
                  <a:pt x="44709" y="61784"/>
                </a:lnTo>
                <a:lnTo>
                  <a:pt x="44830" y="61543"/>
                </a:lnTo>
                <a:lnTo>
                  <a:pt x="44890" y="61362"/>
                </a:lnTo>
                <a:lnTo>
                  <a:pt x="44890" y="61120"/>
                </a:lnTo>
                <a:lnTo>
                  <a:pt x="44830" y="60758"/>
                </a:lnTo>
                <a:lnTo>
                  <a:pt x="44709" y="60457"/>
                </a:lnTo>
                <a:lnTo>
                  <a:pt x="44528" y="60276"/>
                </a:lnTo>
                <a:lnTo>
                  <a:pt x="44287" y="60095"/>
                </a:lnTo>
                <a:lnTo>
                  <a:pt x="44045" y="59974"/>
                </a:lnTo>
                <a:close/>
                <a:moveTo>
                  <a:pt x="49234" y="59974"/>
                </a:moveTo>
                <a:lnTo>
                  <a:pt x="48993" y="60095"/>
                </a:lnTo>
                <a:lnTo>
                  <a:pt x="48752" y="60276"/>
                </a:lnTo>
                <a:lnTo>
                  <a:pt x="48571" y="60457"/>
                </a:lnTo>
                <a:lnTo>
                  <a:pt x="48450" y="60758"/>
                </a:lnTo>
                <a:lnTo>
                  <a:pt x="48390" y="61120"/>
                </a:lnTo>
                <a:lnTo>
                  <a:pt x="48390" y="61362"/>
                </a:lnTo>
                <a:lnTo>
                  <a:pt x="48450" y="61543"/>
                </a:lnTo>
                <a:lnTo>
                  <a:pt x="48571" y="61784"/>
                </a:lnTo>
                <a:lnTo>
                  <a:pt x="48691" y="61965"/>
                </a:lnTo>
                <a:lnTo>
                  <a:pt x="48872" y="62086"/>
                </a:lnTo>
                <a:lnTo>
                  <a:pt x="49114" y="62206"/>
                </a:lnTo>
                <a:lnTo>
                  <a:pt x="49295" y="62267"/>
                </a:lnTo>
                <a:lnTo>
                  <a:pt x="49777" y="62267"/>
                </a:lnTo>
                <a:lnTo>
                  <a:pt x="49958" y="62206"/>
                </a:lnTo>
                <a:lnTo>
                  <a:pt x="50200" y="62086"/>
                </a:lnTo>
                <a:lnTo>
                  <a:pt x="50381" y="61965"/>
                </a:lnTo>
                <a:lnTo>
                  <a:pt x="50501" y="61784"/>
                </a:lnTo>
                <a:lnTo>
                  <a:pt x="50622" y="61543"/>
                </a:lnTo>
                <a:lnTo>
                  <a:pt x="50682" y="61362"/>
                </a:lnTo>
                <a:lnTo>
                  <a:pt x="50682" y="61120"/>
                </a:lnTo>
                <a:lnTo>
                  <a:pt x="50622" y="60758"/>
                </a:lnTo>
                <a:lnTo>
                  <a:pt x="50501" y="60457"/>
                </a:lnTo>
                <a:lnTo>
                  <a:pt x="50320" y="60276"/>
                </a:lnTo>
                <a:lnTo>
                  <a:pt x="50079" y="60095"/>
                </a:lnTo>
                <a:lnTo>
                  <a:pt x="49838" y="59974"/>
                </a:lnTo>
                <a:close/>
                <a:moveTo>
                  <a:pt x="55027" y="59974"/>
                </a:moveTo>
                <a:lnTo>
                  <a:pt x="54785" y="60095"/>
                </a:lnTo>
                <a:lnTo>
                  <a:pt x="54544" y="60276"/>
                </a:lnTo>
                <a:lnTo>
                  <a:pt x="54363" y="60457"/>
                </a:lnTo>
                <a:lnTo>
                  <a:pt x="54242" y="60758"/>
                </a:lnTo>
                <a:lnTo>
                  <a:pt x="54182" y="61120"/>
                </a:lnTo>
                <a:lnTo>
                  <a:pt x="54182" y="61362"/>
                </a:lnTo>
                <a:lnTo>
                  <a:pt x="54242" y="61543"/>
                </a:lnTo>
                <a:lnTo>
                  <a:pt x="54363" y="61784"/>
                </a:lnTo>
                <a:lnTo>
                  <a:pt x="54483" y="61965"/>
                </a:lnTo>
                <a:lnTo>
                  <a:pt x="54665" y="62086"/>
                </a:lnTo>
                <a:lnTo>
                  <a:pt x="54906" y="62206"/>
                </a:lnTo>
                <a:lnTo>
                  <a:pt x="55087" y="62267"/>
                </a:lnTo>
                <a:lnTo>
                  <a:pt x="55570" y="62267"/>
                </a:lnTo>
                <a:lnTo>
                  <a:pt x="55751" y="62206"/>
                </a:lnTo>
                <a:lnTo>
                  <a:pt x="55992" y="62086"/>
                </a:lnTo>
                <a:lnTo>
                  <a:pt x="56173" y="61965"/>
                </a:lnTo>
                <a:lnTo>
                  <a:pt x="56294" y="61784"/>
                </a:lnTo>
                <a:lnTo>
                  <a:pt x="56414" y="61543"/>
                </a:lnTo>
                <a:lnTo>
                  <a:pt x="56475" y="61362"/>
                </a:lnTo>
                <a:lnTo>
                  <a:pt x="56475" y="61120"/>
                </a:lnTo>
                <a:lnTo>
                  <a:pt x="56414" y="60758"/>
                </a:lnTo>
                <a:lnTo>
                  <a:pt x="56294" y="60457"/>
                </a:lnTo>
                <a:lnTo>
                  <a:pt x="56113" y="60276"/>
                </a:lnTo>
                <a:lnTo>
                  <a:pt x="55871" y="60095"/>
                </a:lnTo>
                <a:lnTo>
                  <a:pt x="55630" y="59974"/>
                </a:lnTo>
                <a:close/>
                <a:moveTo>
                  <a:pt x="60819" y="59974"/>
                </a:moveTo>
                <a:lnTo>
                  <a:pt x="60577" y="60095"/>
                </a:lnTo>
                <a:lnTo>
                  <a:pt x="60336" y="60276"/>
                </a:lnTo>
                <a:lnTo>
                  <a:pt x="60155" y="60457"/>
                </a:lnTo>
                <a:lnTo>
                  <a:pt x="60034" y="60758"/>
                </a:lnTo>
                <a:lnTo>
                  <a:pt x="59974" y="61120"/>
                </a:lnTo>
                <a:lnTo>
                  <a:pt x="59974" y="61362"/>
                </a:lnTo>
                <a:lnTo>
                  <a:pt x="60034" y="61543"/>
                </a:lnTo>
                <a:lnTo>
                  <a:pt x="60155" y="61784"/>
                </a:lnTo>
                <a:lnTo>
                  <a:pt x="60276" y="61965"/>
                </a:lnTo>
                <a:lnTo>
                  <a:pt x="60457" y="62086"/>
                </a:lnTo>
                <a:lnTo>
                  <a:pt x="60698" y="62206"/>
                </a:lnTo>
                <a:lnTo>
                  <a:pt x="60879" y="62267"/>
                </a:lnTo>
                <a:lnTo>
                  <a:pt x="61362" y="62267"/>
                </a:lnTo>
                <a:lnTo>
                  <a:pt x="61543" y="62206"/>
                </a:lnTo>
                <a:lnTo>
                  <a:pt x="61784" y="62086"/>
                </a:lnTo>
                <a:lnTo>
                  <a:pt x="61965" y="61965"/>
                </a:lnTo>
                <a:lnTo>
                  <a:pt x="62086" y="61784"/>
                </a:lnTo>
                <a:lnTo>
                  <a:pt x="62206" y="61543"/>
                </a:lnTo>
                <a:lnTo>
                  <a:pt x="62267" y="61362"/>
                </a:lnTo>
                <a:lnTo>
                  <a:pt x="62267" y="61120"/>
                </a:lnTo>
                <a:lnTo>
                  <a:pt x="62206" y="60758"/>
                </a:lnTo>
                <a:lnTo>
                  <a:pt x="62086" y="60457"/>
                </a:lnTo>
                <a:lnTo>
                  <a:pt x="61905" y="60276"/>
                </a:lnTo>
                <a:lnTo>
                  <a:pt x="61663" y="60095"/>
                </a:lnTo>
                <a:lnTo>
                  <a:pt x="61422" y="59974"/>
                </a:lnTo>
                <a:close/>
                <a:moveTo>
                  <a:pt x="66611" y="59974"/>
                </a:moveTo>
                <a:lnTo>
                  <a:pt x="66370" y="60095"/>
                </a:lnTo>
                <a:lnTo>
                  <a:pt x="66128" y="60276"/>
                </a:lnTo>
                <a:lnTo>
                  <a:pt x="65947" y="60457"/>
                </a:lnTo>
                <a:lnTo>
                  <a:pt x="65827" y="60758"/>
                </a:lnTo>
                <a:lnTo>
                  <a:pt x="65766" y="61120"/>
                </a:lnTo>
                <a:lnTo>
                  <a:pt x="65766" y="61362"/>
                </a:lnTo>
                <a:lnTo>
                  <a:pt x="65827" y="61543"/>
                </a:lnTo>
                <a:lnTo>
                  <a:pt x="65947" y="61784"/>
                </a:lnTo>
                <a:lnTo>
                  <a:pt x="66068" y="61965"/>
                </a:lnTo>
                <a:lnTo>
                  <a:pt x="66249" y="62086"/>
                </a:lnTo>
                <a:lnTo>
                  <a:pt x="66490" y="62206"/>
                </a:lnTo>
                <a:lnTo>
                  <a:pt x="66671" y="62267"/>
                </a:lnTo>
                <a:lnTo>
                  <a:pt x="67214" y="62267"/>
                </a:lnTo>
                <a:lnTo>
                  <a:pt x="68059" y="61120"/>
                </a:lnTo>
                <a:lnTo>
                  <a:pt x="67999" y="60758"/>
                </a:lnTo>
                <a:lnTo>
                  <a:pt x="67878" y="60457"/>
                </a:lnTo>
                <a:lnTo>
                  <a:pt x="67697" y="60276"/>
                </a:lnTo>
                <a:lnTo>
                  <a:pt x="67456" y="60095"/>
                </a:lnTo>
                <a:lnTo>
                  <a:pt x="67214" y="59974"/>
                </a:lnTo>
                <a:close/>
                <a:moveTo>
                  <a:pt x="11645" y="62870"/>
                </a:moveTo>
                <a:lnTo>
                  <a:pt x="11464" y="62930"/>
                </a:lnTo>
                <a:lnTo>
                  <a:pt x="11223" y="63051"/>
                </a:lnTo>
                <a:lnTo>
                  <a:pt x="11042" y="63172"/>
                </a:lnTo>
                <a:lnTo>
                  <a:pt x="10921" y="63353"/>
                </a:lnTo>
                <a:lnTo>
                  <a:pt x="10800" y="63594"/>
                </a:lnTo>
                <a:lnTo>
                  <a:pt x="10740" y="63775"/>
                </a:lnTo>
                <a:lnTo>
                  <a:pt x="10740" y="64016"/>
                </a:lnTo>
                <a:lnTo>
                  <a:pt x="10740" y="64197"/>
                </a:lnTo>
                <a:lnTo>
                  <a:pt x="10800" y="64439"/>
                </a:lnTo>
                <a:lnTo>
                  <a:pt x="10981" y="64740"/>
                </a:lnTo>
                <a:lnTo>
                  <a:pt x="11162" y="64921"/>
                </a:lnTo>
                <a:lnTo>
                  <a:pt x="11464" y="65102"/>
                </a:lnTo>
                <a:lnTo>
                  <a:pt x="11705" y="65163"/>
                </a:lnTo>
                <a:lnTo>
                  <a:pt x="12128" y="65163"/>
                </a:lnTo>
                <a:lnTo>
                  <a:pt x="12309" y="65102"/>
                </a:lnTo>
                <a:lnTo>
                  <a:pt x="12550" y="64982"/>
                </a:lnTo>
                <a:lnTo>
                  <a:pt x="12731" y="64861"/>
                </a:lnTo>
                <a:lnTo>
                  <a:pt x="12852" y="64680"/>
                </a:lnTo>
                <a:lnTo>
                  <a:pt x="12973" y="64439"/>
                </a:lnTo>
                <a:lnTo>
                  <a:pt x="13033" y="64258"/>
                </a:lnTo>
                <a:lnTo>
                  <a:pt x="13033" y="64016"/>
                </a:lnTo>
                <a:lnTo>
                  <a:pt x="13033" y="63775"/>
                </a:lnTo>
                <a:lnTo>
                  <a:pt x="12973" y="63594"/>
                </a:lnTo>
                <a:lnTo>
                  <a:pt x="12852" y="63353"/>
                </a:lnTo>
                <a:lnTo>
                  <a:pt x="12731" y="63172"/>
                </a:lnTo>
                <a:lnTo>
                  <a:pt x="12550" y="63051"/>
                </a:lnTo>
                <a:lnTo>
                  <a:pt x="12309" y="62930"/>
                </a:lnTo>
                <a:lnTo>
                  <a:pt x="12128" y="62870"/>
                </a:lnTo>
                <a:close/>
                <a:moveTo>
                  <a:pt x="17437" y="62870"/>
                </a:moveTo>
                <a:lnTo>
                  <a:pt x="17256" y="62930"/>
                </a:lnTo>
                <a:lnTo>
                  <a:pt x="17015" y="63051"/>
                </a:lnTo>
                <a:lnTo>
                  <a:pt x="16834" y="63172"/>
                </a:lnTo>
                <a:lnTo>
                  <a:pt x="16713" y="63353"/>
                </a:lnTo>
                <a:lnTo>
                  <a:pt x="16593" y="63594"/>
                </a:lnTo>
                <a:lnTo>
                  <a:pt x="16532" y="63775"/>
                </a:lnTo>
                <a:lnTo>
                  <a:pt x="16532" y="64016"/>
                </a:lnTo>
                <a:lnTo>
                  <a:pt x="16532" y="64258"/>
                </a:lnTo>
                <a:lnTo>
                  <a:pt x="16593" y="64439"/>
                </a:lnTo>
                <a:lnTo>
                  <a:pt x="16713" y="64680"/>
                </a:lnTo>
                <a:lnTo>
                  <a:pt x="16834" y="64861"/>
                </a:lnTo>
                <a:lnTo>
                  <a:pt x="17015" y="64982"/>
                </a:lnTo>
                <a:lnTo>
                  <a:pt x="17256" y="65102"/>
                </a:lnTo>
                <a:lnTo>
                  <a:pt x="17437" y="65163"/>
                </a:lnTo>
                <a:lnTo>
                  <a:pt x="17920" y="65163"/>
                </a:lnTo>
                <a:lnTo>
                  <a:pt x="18101" y="65102"/>
                </a:lnTo>
                <a:lnTo>
                  <a:pt x="18342" y="64982"/>
                </a:lnTo>
                <a:lnTo>
                  <a:pt x="18523" y="64861"/>
                </a:lnTo>
                <a:lnTo>
                  <a:pt x="18644" y="64680"/>
                </a:lnTo>
                <a:lnTo>
                  <a:pt x="18765" y="64439"/>
                </a:lnTo>
                <a:lnTo>
                  <a:pt x="18825" y="64258"/>
                </a:lnTo>
                <a:lnTo>
                  <a:pt x="18825" y="64016"/>
                </a:lnTo>
                <a:lnTo>
                  <a:pt x="18825" y="63775"/>
                </a:lnTo>
                <a:lnTo>
                  <a:pt x="18765" y="63594"/>
                </a:lnTo>
                <a:lnTo>
                  <a:pt x="18644" y="63353"/>
                </a:lnTo>
                <a:lnTo>
                  <a:pt x="18523" y="63172"/>
                </a:lnTo>
                <a:lnTo>
                  <a:pt x="18342" y="63051"/>
                </a:lnTo>
                <a:lnTo>
                  <a:pt x="18101" y="62930"/>
                </a:lnTo>
                <a:lnTo>
                  <a:pt x="17920" y="62870"/>
                </a:lnTo>
                <a:close/>
                <a:moveTo>
                  <a:pt x="23230" y="62870"/>
                </a:moveTo>
                <a:lnTo>
                  <a:pt x="23049" y="62930"/>
                </a:lnTo>
                <a:lnTo>
                  <a:pt x="22807" y="63051"/>
                </a:lnTo>
                <a:lnTo>
                  <a:pt x="22626" y="63172"/>
                </a:lnTo>
                <a:lnTo>
                  <a:pt x="22506" y="63353"/>
                </a:lnTo>
                <a:lnTo>
                  <a:pt x="22385" y="63594"/>
                </a:lnTo>
                <a:lnTo>
                  <a:pt x="22325" y="63775"/>
                </a:lnTo>
                <a:lnTo>
                  <a:pt x="22325" y="64016"/>
                </a:lnTo>
                <a:lnTo>
                  <a:pt x="22325" y="64258"/>
                </a:lnTo>
                <a:lnTo>
                  <a:pt x="22385" y="64439"/>
                </a:lnTo>
                <a:lnTo>
                  <a:pt x="22506" y="64680"/>
                </a:lnTo>
                <a:lnTo>
                  <a:pt x="22626" y="64861"/>
                </a:lnTo>
                <a:lnTo>
                  <a:pt x="22807" y="64982"/>
                </a:lnTo>
                <a:lnTo>
                  <a:pt x="23049" y="65102"/>
                </a:lnTo>
                <a:lnTo>
                  <a:pt x="23230" y="65163"/>
                </a:lnTo>
                <a:lnTo>
                  <a:pt x="23712" y="65163"/>
                </a:lnTo>
                <a:lnTo>
                  <a:pt x="23893" y="65102"/>
                </a:lnTo>
                <a:lnTo>
                  <a:pt x="24135" y="64982"/>
                </a:lnTo>
                <a:lnTo>
                  <a:pt x="24316" y="64861"/>
                </a:lnTo>
                <a:lnTo>
                  <a:pt x="24436" y="64680"/>
                </a:lnTo>
                <a:lnTo>
                  <a:pt x="24557" y="64439"/>
                </a:lnTo>
                <a:lnTo>
                  <a:pt x="24617" y="64258"/>
                </a:lnTo>
                <a:lnTo>
                  <a:pt x="24617" y="64016"/>
                </a:lnTo>
                <a:lnTo>
                  <a:pt x="24617" y="63775"/>
                </a:lnTo>
                <a:lnTo>
                  <a:pt x="24557" y="63594"/>
                </a:lnTo>
                <a:lnTo>
                  <a:pt x="24436" y="63353"/>
                </a:lnTo>
                <a:lnTo>
                  <a:pt x="24316" y="63172"/>
                </a:lnTo>
                <a:lnTo>
                  <a:pt x="24135" y="63051"/>
                </a:lnTo>
                <a:lnTo>
                  <a:pt x="23893" y="62930"/>
                </a:lnTo>
                <a:lnTo>
                  <a:pt x="23712" y="62870"/>
                </a:lnTo>
                <a:close/>
                <a:moveTo>
                  <a:pt x="29022" y="62870"/>
                </a:moveTo>
                <a:lnTo>
                  <a:pt x="28841" y="62930"/>
                </a:lnTo>
                <a:lnTo>
                  <a:pt x="28599" y="63051"/>
                </a:lnTo>
                <a:lnTo>
                  <a:pt x="28418" y="63172"/>
                </a:lnTo>
                <a:lnTo>
                  <a:pt x="28298" y="63353"/>
                </a:lnTo>
                <a:lnTo>
                  <a:pt x="28177" y="63594"/>
                </a:lnTo>
                <a:lnTo>
                  <a:pt x="28117" y="63775"/>
                </a:lnTo>
                <a:lnTo>
                  <a:pt x="28117" y="64016"/>
                </a:lnTo>
                <a:lnTo>
                  <a:pt x="28117" y="64258"/>
                </a:lnTo>
                <a:lnTo>
                  <a:pt x="28177" y="64439"/>
                </a:lnTo>
                <a:lnTo>
                  <a:pt x="28298" y="64680"/>
                </a:lnTo>
                <a:lnTo>
                  <a:pt x="28418" y="64861"/>
                </a:lnTo>
                <a:lnTo>
                  <a:pt x="28599" y="64982"/>
                </a:lnTo>
                <a:lnTo>
                  <a:pt x="28841" y="65102"/>
                </a:lnTo>
                <a:lnTo>
                  <a:pt x="29022" y="65163"/>
                </a:lnTo>
                <a:lnTo>
                  <a:pt x="29505" y="65163"/>
                </a:lnTo>
                <a:lnTo>
                  <a:pt x="29686" y="65102"/>
                </a:lnTo>
                <a:lnTo>
                  <a:pt x="29927" y="64982"/>
                </a:lnTo>
                <a:lnTo>
                  <a:pt x="30108" y="64861"/>
                </a:lnTo>
                <a:lnTo>
                  <a:pt x="30229" y="64680"/>
                </a:lnTo>
                <a:lnTo>
                  <a:pt x="30349" y="64439"/>
                </a:lnTo>
                <a:lnTo>
                  <a:pt x="30410" y="64258"/>
                </a:lnTo>
                <a:lnTo>
                  <a:pt x="30410" y="64016"/>
                </a:lnTo>
                <a:lnTo>
                  <a:pt x="30410" y="63775"/>
                </a:lnTo>
                <a:lnTo>
                  <a:pt x="30349" y="63594"/>
                </a:lnTo>
                <a:lnTo>
                  <a:pt x="30229" y="63353"/>
                </a:lnTo>
                <a:lnTo>
                  <a:pt x="30108" y="63172"/>
                </a:lnTo>
                <a:lnTo>
                  <a:pt x="29927" y="63051"/>
                </a:lnTo>
                <a:lnTo>
                  <a:pt x="29686" y="62930"/>
                </a:lnTo>
                <a:lnTo>
                  <a:pt x="29505" y="62870"/>
                </a:lnTo>
                <a:close/>
                <a:moveTo>
                  <a:pt x="34814" y="62870"/>
                </a:moveTo>
                <a:lnTo>
                  <a:pt x="34633" y="62930"/>
                </a:lnTo>
                <a:lnTo>
                  <a:pt x="34392" y="63051"/>
                </a:lnTo>
                <a:lnTo>
                  <a:pt x="34211" y="63172"/>
                </a:lnTo>
                <a:lnTo>
                  <a:pt x="34090" y="63353"/>
                </a:lnTo>
                <a:lnTo>
                  <a:pt x="33969" y="63594"/>
                </a:lnTo>
                <a:lnTo>
                  <a:pt x="33909" y="63775"/>
                </a:lnTo>
                <a:lnTo>
                  <a:pt x="33909" y="64016"/>
                </a:lnTo>
                <a:lnTo>
                  <a:pt x="33909" y="64258"/>
                </a:lnTo>
                <a:lnTo>
                  <a:pt x="33969" y="64439"/>
                </a:lnTo>
                <a:lnTo>
                  <a:pt x="34090" y="64680"/>
                </a:lnTo>
                <a:lnTo>
                  <a:pt x="34211" y="64861"/>
                </a:lnTo>
                <a:lnTo>
                  <a:pt x="34392" y="64982"/>
                </a:lnTo>
                <a:lnTo>
                  <a:pt x="34633" y="65102"/>
                </a:lnTo>
                <a:lnTo>
                  <a:pt x="34814" y="65163"/>
                </a:lnTo>
                <a:lnTo>
                  <a:pt x="35297" y="65163"/>
                </a:lnTo>
                <a:lnTo>
                  <a:pt x="35478" y="65102"/>
                </a:lnTo>
                <a:lnTo>
                  <a:pt x="35719" y="64982"/>
                </a:lnTo>
                <a:lnTo>
                  <a:pt x="35900" y="64861"/>
                </a:lnTo>
                <a:lnTo>
                  <a:pt x="36021" y="64680"/>
                </a:lnTo>
                <a:lnTo>
                  <a:pt x="36141" y="64439"/>
                </a:lnTo>
                <a:lnTo>
                  <a:pt x="36202" y="64258"/>
                </a:lnTo>
                <a:lnTo>
                  <a:pt x="36202" y="64016"/>
                </a:lnTo>
                <a:lnTo>
                  <a:pt x="36202" y="63775"/>
                </a:lnTo>
                <a:lnTo>
                  <a:pt x="36141" y="63594"/>
                </a:lnTo>
                <a:lnTo>
                  <a:pt x="36021" y="63353"/>
                </a:lnTo>
                <a:lnTo>
                  <a:pt x="35900" y="63172"/>
                </a:lnTo>
                <a:lnTo>
                  <a:pt x="35719" y="63051"/>
                </a:lnTo>
                <a:lnTo>
                  <a:pt x="35478" y="62930"/>
                </a:lnTo>
                <a:lnTo>
                  <a:pt x="35297" y="62870"/>
                </a:lnTo>
                <a:close/>
                <a:moveTo>
                  <a:pt x="40606" y="62870"/>
                </a:moveTo>
                <a:lnTo>
                  <a:pt x="40425" y="62930"/>
                </a:lnTo>
                <a:lnTo>
                  <a:pt x="40184" y="63051"/>
                </a:lnTo>
                <a:lnTo>
                  <a:pt x="40003" y="63172"/>
                </a:lnTo>
                <a:lnTo>
                  <a:pt x="39882" y="63353"/>
                </a:lnTo>
                <a:lnTo>
                  <a:pt x="39762" y="63594"/>
                </a:lnTo>
                <a:lnTo>
                  <a:pt x="39701" y="63775"/>
                </a:lnTo>
                <a:lnTo>
                  <a:pt x="39701" y="64016"/>
                </a:lnTo>
                <a:lnTo>
                  <a:pt x="39701" y="64258"/>
                </a:lnTo>
                <a:lnTo>
                  <a:pt x="39762" y="64439"/>
                </a:lnTo>
                <a:lnTo>
                  <a:pt x="39882" y="64680"/>
                </a:lnTo>
                <a:lnTo>
                  <a:pt x="40003" y="64861"/>
                </a:lnTo>
                <a:lnTo>
                  <a:pt x="40184" y="64982"/>
                </a:lnTo>
                <a:lnTo>
                  <a:pt x="40425" y="65102"/>
                </a:lnTo>
                <a:lnTo>
                  <a:pt x="40606" y="65163"/>
                </a:lnTo>
                <a:lnTo>
                  <a:pt x="41089" y="65163"/>
                </a:lnTo>
                <a:lnTo>
                  <a:pt x="41270" y="65102"/>
                </a:lnTo>
                <a:lnTo>
                  <a:pt x="41511" y="64982"/>
                </a:lnTo>
                <a:lnTo>
                  <a:pt x="41692" y="64861"/>
                </a:lnTo>
                <a:lnTo>
                  <a:pt x="41813" y="64680"/>
                </a:lnTo>
                <a:lnTo>
                  <a:pt x="41934" y="64439"/>
                </a:lnTo>
                <a:lnTo>
                  <a:pt x="41994" y="64258"/>
                </a:lnTo>
                <a:lnTo>
                  <a:pt x="41994" y="64016"/>
                </a:lnTo>
                <a:lnTo>
                  <a:pt x="41994" y="63775"/>
                </a:lnTo>
                <a:lnTo>
                  <a:pt x="41934" y="63594"/>
                </a:lnTo>
                <a:lnTo>
                  <a:pt x="41813" y="63353"/>
                </a:lnTo>
                <a:lnTo>
                  <a:pt x="41692" y="63172"/>
                </a:lnTo>
                <a:lnTo>
                  <a:pt x="41511" y="63051"/>
                </a:lnTo>
                <a:lnTo>
                  <a:pt x="41270" y="62930"/>
                </a:lnTo>
                <a:lnTo>
                  <a:pt x="41089" y="62870"/>
                </a:lnTo>
                <a:close/>
                <a:moveTo>
                  <a:pt x="46399" y="62870"/>
                </a:moveTo>
                <a:lnTo>
                  <a:pt x="46218" y="62930"/>
                </a:lnTo>
                <a:lnTo>
                  <a:pt x="45976" y="63051"/>
                </a:lnTo>
                <a:lnTo>
                  <a:pt x="45795" y="63172"/>
                </a:lnTo>
                <a:lnTo>
                  <a:pt x="45674" y="63353"/>
                </a:lnTo>
                <a:lnTo>
                  <a:pt x="45554" y="63594"/>
                </a:lnTo>
                <a:lnTo>
                  <a:pt x="45493" y="63775"/>
                </a:lnTo>
                <a:lnTo>
                  <a:pt x="45493" y="64016"/>
                </a:lnTo>
                <a:lnTo>
                  <a:pt x="45493" y="64258"/>
                </a:lnTo>
                <a:lnTo>
                  <a:pt x="45554" y="64439"/>
                </a:lnTo>
                <a:lnTo>
                  <a:pt x="45674" y="64680"/>
                </a:lnTo>
                <a:lnTo>
                  <a:pt x="45795" y="64861"/>
                </a:lnTo>
                <a:lnTo>
                  <a:pt x="45976" y="64982"/>
                </a:lnTo>
                <a:lnTo>
                  <a:pt x="46218" y="65102"/>
                </a:lnTo>
                <a:lnTo>
                  <a:pt x="46399" y="65163"/>
                </a:lnTo>
                <a:lnTo>
                  <a:pt x="46881" y="65163"/>
                </a:lnTo>
                <a:lnTo>
                  <a:pt x="47062" y="65102"/>
                </a:lnTo>
                <a:lnTo>
                  <a:pt x="47304" y="64982"/>
                </a:lnTo>
                <a:lnTo>
                  <a:pt x="47485" y="64861"/>
                </a:lnTo>
                <a:lnTo>
                  <a:pt x="47605" y="64680"/>
                </a:lnTo>
                <a:lnTo>
                  <a:pt x="47726" y="64439"/>
                </a:lnTo>
                <a:lnTo>
                  <a:pt x="47786" y="64258"/>
                </a:lnTo>
                <a:lnTo>
                  <a:pt x="47786" y="64016"/>
                </a:lnTo>
                <a:lnTo>
                  <a:pt x="47786" y="63775"/>
                </a:lnTo>
                <a:lnTo>
                  <a:pt x="47726" y="63594"/>
                </a:lnTo>
                <a:lnTo>
                  <a:pt x="47605" y="63353"/>
                </a:lnTo>
                <a:lnTo>
                  <a:pt x="47485" y="63172"/>
                </a:lnTo>
                <a:lnTo>
                  <a:pt x="47304" y="63051"/>
                </a:lnTo>
                <a:lnTo>
                  <a:pt x="47062" y="62930"/>
                </a:lnTo>
                <a:lnTo>
                  <a:pt x="46881" y="62870"/>
                </a:lnTo>
                <a:close/>
                <a:moveTo>
                  <a:pt x="52191" y="62870"/>
                </a:moveTo>
                <a:lnTo>
                  <a:pt x="52010" y="62930"/>
                </a:lnTo>
                <a:lnTo>
                  <a:pt x="51768" y="63051"/>
                </a:lnTo>
                <a:lnTo>
                  <a:pt x="51587" y="63172"/>
                </a:lnTo>
                <a:lnTo>
                  <a:pt x="51467" y="63353"/>
                </a:lnTo>
                <a:lnTo>
                  <a:pt x="51346" y="63594"/>
                </a:lnTo>
                <a:lnTo>
                  <a:pt x="51286" y="63775"/>
                </a:lnTo>
                <a:lnTo>
                  <a:pt x="51286" y="64016"/>
                </a:lnTo>
                <a:lnTo>
                  <a:pt x="51286" y="64258"/>
                </a:lnTo>
                <a:lnTo>
                  <a:pt x="51346" y="64439"/>
                </a:lnTo>
                <a:lnTo>
                  <a:pt x="51467" y="64680"/>
                </a:lnTo>
                <a:lnTo>
                  <a:pt x="51587" y="64861"/>
                </a:lnTo>
                <a:lnTo>
                  <a:pt x="51768" y="64982"/>
                </a:lnTo>
                <a:lnTo>
                  <a:pt x="52010" y="65102"/>
                </a:lnTo>
                <a:lnTo>
                  <a:pt x="52191" y="65163"/>
                </a:lnTo>
                <a:lnTo>
                  <a:pt x="52673" y="65163"/>
                </a:lnTo>
                <a:lnTo>
                  <a:pt x="52854" y="65102"/>
                </a:lnTo>
                <a:lnTo>
                  <a:pt x="53096" y="64982"/>
                </a:lnTo>
                <a:lnTo>
                  <a:pt x="53277" y="64861"/>
                </a:lnTo>
                <a:lnTo>
                  <a:pt x="53397" y="64680"/>
                </a:lnTo>
                <a:lnTo>
                  <a:pt x="53518" y="64439"/>
                </a:lnTo>
                <a:lnTo>
                  <a:pt x="53578" y="64258"/>
                </a:lnTo>
                <a:lnTo>
                  <a:pt x="53578" y="64016"/>
                </a:lnTo>
                <a:lnTo>
                  <a:pt x="53578" y="63775"/>
                </a:lnTo>
                <a:lnTo>
                  <a:pt x="53518" y="63594"/>
                </a:lnTo>
                <a:lnTo>
                  <a:pt x="53397" y="63353"/>
                </a:lnTo>
                <a:lnTo>
                  <a:pt x="53277" y="63172"/>
                </a:lnTo>
                <a:lnTo>
                  <a:pt x="53096" y="63051"/>
                </a:lnTo>
                <a:lnTo>
                  <a:pt x="52854" y="62930"/>
                </a:lnTo>
                <a:lnTo>
                  <a:pt x="52673" y="62870"/>
                </a:lnTo>
                <a:close/>
                <a:moveTo>
                  <a:pt x="57983" y="62870"/>
                </a:moveTo>
                <a:lnTo>
                  <a:pt x="57802" y="62930"/>
                </a:lnTo>
                <a:lnTo>
                  <a:pt x="57561" y="63051"/>
                </a:lnTo>
                <a:lnTo>
                  <a:pt x="57380" y="63172"/>
                </a:lnTo>
                <a:lnTo>
                  <a:pt x="57259" y="63353"/>
                </a:lnTo>
                <a:lnTo>
                  <a:pt x="57138" y="63594"/>
                </a:lnTo>
                <a:lnTo>
                  <a:pt x="57078" y="63775"/>
                </a:lnTo>
                <a:lnTo>
                  <a:pt x="57078" y="64016"/>
                </a:lnTo>
                <a:lnTo>
                  <a:pt x="57078" y="64258"/>
                </a:lnTo>
                <a:lnTo>
                  <a:pt x="57138" y="64439"/>
                </a:lnTo>
                <a:lnTo>
                  <a:pt x="57259" y="64680"/>
                </a:lnTo>
                <a:lnTo>
                  <a:pt x="57380" y="64861"/>
                </a:lnTo>
                <a:lnTo>
                  <a:pt x="57561" y="64982"/>
                </a:lnTo>
                <a:lnTo>
                  <a:pt x="57802" y="65102"/>
                </a:lnTo>
                <a:lnTo>
                  <a:pt x="57983" y="65163"/>
                </a:lnTo>
                <a:lnTo>
                  <a:pt x="58466" y="65163"/>
                </a:lnTo>
                <a:lnTo>
                  <a:pt x="58647" y="65102"/>
                </a:lnTo>
                <a:lnTo>
                  <a:pt x="58888" y="64982"/>
                </a:lnTo>
                <a:lnTo>
                  <a:pt x="59069" y="64861"/>
                </a:lnTo>
                <a:lnTo>
                  <a:pt x="59190" y="64680"/>
                </a:lnTo>
                <a:lnTo>
                  <a:pt x="59310" y="64439"/>
                </a:lnTo>
                <a:lnTo>
                  <a:pt x="59371" y="64258"/>
                </a:lnTo>
                <a:lnTo>
                  <a:pt x="59371" y="64016"/>
                </a:lnTo>
                <a:lnTo>
                  <a:pt x="59371" y="63775"/>
                </a:lnTo>
                <a:lnTo>
                  <a:pt x="59310" y="63594"/>
                </a:lnTo>
                <a:lnTo>
                  <a:pt x="59190" y="63353"/>
                </a:lnTo>
                <a:lnTo>
                  <a:pt x="59069" y="63172"/>
                </a:lnTo>
                <a:lnTo>
                  <a:pt x="58888" y="63051"/>
                </a:lnTo>
                <a:lnTo>
                  <a:pt x="58647" y="62930"/>
                </a:lnTo>
                <a:lnTo>
                  <a:pt x="58466" y="62870"/>
                </a:lnTo>
                <a:close/>
                <a:moveTo>
                  <a:pt x="63775" y="62870"/>
                </a:moveTo>
                <a:lnTo>
                  <a:pt x="63594" y="62930"/>
                </a:lnTo>
                <a:lnTo>
                  <a:pt x="63353" y="63051"/>
                </a:lnTo>
                <a:lnTo>
                  <a:pt x="63172" y="63172"/>
                </a:lnTo>
                <a:lnTo>
                  <a:pt x="63051" y="63353"/>
                </a:lnTo>
                <a:lnTo>
                  <a:pt x="62931" y="63594"/>
                </a:lnTo>
                <a:lnTo>
                  <a:pt x="62870" y="63775"/>
                </a:lnTo>
                <a:lnTo>
                  <a:pt x="62870" y="64016"/>
                </a:lnTo>
                <a:lnTo>
                  <a:pt x="62870" y="64258"/>
                </a:lnTo>
                <a:lnTo>
                  <a:pt x="62931" y="64439"/>
                </a:lnTo>
                <a:lnTo>
                  <a:pt x="63051" y="64680"/>
                </a:lnTo>
                <a:lnTo>
                  <a:pt x="63172" y="64861"/>
                </a:lnTo>
                <a:lnTo>
                  <a:pt x="63353" y="64982"/>
                </a:lnTo>
                <a:lnTo>
                  <a:pt x="63594" y="65102"/>
                </a:lnTo>
                <a:lnTo>
                  <a:pt x="63775" y="65163"/>
                </a:lnTo>
                <a:lnTo>
                  <a:pt x="64198" y="65163"/>
                </a:lnTo>
                <a:lnTo>
                  <a:pt x="64439" y="65102"/>
                </a:lnTo>
                <a:lnTo>
                  <a:pt x="64741" y="64921"/>
                </a:lnTo>
                <a:lnTo>
                  <a:pt x="64922" y="64740"/>
                </a:lnTo>
                <a:lnTo>
                  <a:pt x="65103" y="64439"/>
                </a:lnTo>
                <a:lnTo>
                  <a:pt x="65163" y="64197"/>
                </a:lnTo>
                <a:lnTo>
                  <a:pt x="65163" y="64016"/>
                </a:lnTo>
                <a:lnTo>
                  <a:pt x="65163" y="63775"/>
                </a:lnTo>
                <a:lnTo>
                  <a:pt x="65103" y="63594"/>
                </a:lnTo>
                <a:lnTo>
                  <a:pt x="64982" y="63353"/>
                </a:lnTo>
                <a:lnTo>
                  <a:pt x="64861" y="63172"/>
                </a:lnTo>
                <a:lnTo>
                  <a:pt x="64680" y="63051"/>
                </a:lnTo>
                <a:lnTo>
                  <a:pt x="64439" y="62930"/>
                </a:lnTo>
                <a:lnTo>
                  <a:pt x="64258" y="62870"/>
                </a:lnTo>
                <a:close/>
                <a:moveTo>
                  <a:pt x="14541" y="65766"/>
                </a:moveTo>
                <a:lnTo>
                  <a:pt x="14360" y="65826"/>
                </a:lnTo>
                <a:lnTo>
                  <a:pt x="14119" y="65947"/>
                </a:lnTo>
                <a:lnTo>
                  <a:pt x="13938" y="66068"/>
                </a:lnTo>
                <a:lnTo>
                  <a:pt x="13817" y="66249"/>
                </a:lnTo>
                <a:lnTo>
                  <a:pt x="13697" y="66490"/>
                </a:lnTo>
                <a:lnTo>
                  <a:pt x="13636" y="66671"/>
                </a:lnTo>
                <a:lnTo>
                  <a:pt x="13636" y="66912"/>
                </a:lnTo>
                <a:lnTo>
                  <a:pt x="13636" y="67214"/>
                </a:lnTo>
                <a:lnTo>
                  <a:pt x="14783" y="68059"/>
                </a:lnTo>
                <a:lnTo>
                  <a:pt x="15024" y="68059"/>
                </a:lnTo>
                <a:lnTo>
                  <a:pt x="15205" y="67999"/>
                </a:lnTo>
                <a:lnTo>
                  <a:pt x="15446" y="67878"/>
                </a:lnTo>
                <a:lnTo>
                  <a:pt x="15627" y="67757"/>
                </a:lnTo>
                <a:lnTo>
                  <a:pt x="15748" y="67576"/>
                </a:lnTo>
                <a:lnTo>
                  <a:pt x="15869" y="67335"/>
                </a:lnTo>
                <a:lnTo>
                  <a:pt x="15929" y="67154"/>
                </a:lnTo>
                <a:lnTo>
                  <a:pt x="15929" y="66912"/>
                </a:lnTo>
                <a:lnTo>
                  <a:pt x="15929" y="66671"/>
                </a:lnTo>
                <a:lnTo>
                  <a:pt x="15869" y="66490"/>
                </a:lnTo>
                <a:lnTo>
                  <a:pt x="15748" y="66249"/>
                </a:lnTo>
                <a:lnTo>
                  <a:pt x="15627" y="66068"/>
                </a:lnTo>
                <a:lnTo>
                  <a:pt x="15446" y="65947"/>
                </a:lnTo>
                <a:lnTo>
                  <a:pt x="15205" y="65826"/>
                </a:lnTo>
                <a:lnTo>
                  <a:pt x="15024" y="65766"/>
                </a:lnTo>
                <a:close/>
                <a:moveTo>
                  <a:pt x="20333" y="65766"/>
                </a:moveTo>
                <a:lnTo>
                  <a:pt x="20152" y="65826"/>
                </a:lnTo>
                <a:lnTo>
                  <a:pt x="19911" y="65947"/>
                </a:lnTo>
                <a:lnTo>
                  <a:pt x="19730" y="66068"/>
                </a:lnTo>
                <a:lnTo>
                  <a:pt x="19609" y="66249"/>
                </a:lnTo>
                <a:lnTo>
                  <a:pt x="19489" y="66490"/>
                </a:lnTo>
                <a:lnTo>
                  <a:pt x="19428" y="66671"/>
                </a:lnTo>
                <a:lnTo>
                  <a:pt x="19428" y="66912"/>
                </a:lnTo>
                <a:lnTo>
                  <a:pt x="19428" y="67154"/>
                </a:lnTo>
                <a:lnTo>
                  <a:pt x="19489" y="67335"/>
                </a:lnTo>
                <a:lnTo>
                  <a:pt x="19609" y="67576"/>
                </a:lnTo>
                <a:lnTo>
                  <a:pt x="19730" y="67757"/>
                </a:lnTo>
                <a:lnTo>
                  <a:pt x="19911" y="67878"/>
                </a:lnTo>
                <a:lnTo>
                  <a:pt x="20152" y="67999"/>
                </a:lnTo>
                <a:lnTo>
                  <a:pt x="20333" y="68059"/>
                </a:lnTo>
                <a:lnTo>
                  <a:pt x="20816" y="68059"/>
                </a:lnTo>
                <a:lnTo>
                  <a:pt x="20997" y="67999"/>
                </a:lnTo>
                <a:lnTo>
                  <a:pt x="21239" y="67878"/>
                </a:lnTo>
                <a:lnTo>
                  <a:pt x="21420" y="67757"/>
                </a:lnTo>
                <a:lnTo>
                  <a:pt x="21540" y="67576"/>
                </a:lnTo>
                <a:lnTo>
                  <a:pt x="21661" y="67335"/>
                </a:lnTo>
                <a:lnTo>
                  <a:pt x="21721" y="67154"/>
                </a:lnTo>
                <a:lnTo>
                  <a:pt x="21721" y="66912"/>
                </a:lnTo>
                <a:lnTo>
                  <a:pt x="21721" y="66671"/>
                </a:lnTo>
                <a:lnTo>
                  <a:pt x="21661" y="66490"/>
                </a:lnTo>
                <a:lnTo>
                  <a:pt x="21540" y="66249"/>
                </a:lnTo>
                <a:lnTo>
                  <a:pt x="21420" y="66068"/>
                </a:lnTo>
                <a:lnTo>
                  <a:pt x="21239" y="65947"/>
                </a:lnTo>
                <a:lnTo>
                  <a:pt x="20997" y="65826"/>
                </a:lnTo>
                <a:lnTo>
                  <a:pt x="20816" y="65766"/>
                </a:lnTo>
                <a:close/>
                <a:moveTo>
                  <a:pt x="26126" y="65766"/>
                </a:moveTo>
                <a:lnTo>
                  <a:pt x="25945" y="65826"/>
                </a:lnTo>
                <a:lnTo>
                  <a:pt x="25703" y="65947"/>
                </a:lnTo>
                <a:lnTo>
                  <a:pt x="25522" y="66068"/>
                </a:lnTo>
                <a:lnTo>
                  <a:pt x="25402" y="66249"/>
                </a:lnTo>
                <a:lnTo>
                  <a:pt x="25281" y="66490"/>
                </a:lnTo>
                <a:lnTo>
                  <a:pt x="25221" y="66671"/>
                </a:lnTo>
                <a:lnTo>
                  <a:pt x="25221" y="66912"/>
                </a:lnTo>
                <a:lnTo>
                  <a:pt x="25221" y="67154"/>
                </a:lnTo>
                <a:lnTo>
                  <a:pt x="25281" y="67335"/>
                </a:lnTo>
                <a:lnTo>
                  <a:pt x="25402" y="67576"/>
                </a:lnTo>
                <a:lnTo>
                  <a:pt x="25522" y="67757"/>
                </a:lnTo>
                <a:lnTo>
                  <a:pt x="25703" y="67878"/>
                </a:lnTo>
                <a:lnTo>
                  <a:pt x="25945" y="67999"/>
                </a:lnTo>
                <a:lnTo>
                  <a:pt x="26126" y="68059"/>
                </a:lnTo>
                <a:lnTo>
                  <a:pt x="26608" y="68059"/>
                </a:lnTo>
                <a:lnTo>
                  <a:pt x="26789" y="67999"/>
                </a:lnTo>
                <a:lnTo>
                  <a:pt x="27031" y="67878"/>
                </a:lnTo>
                <a:lnTo>
                  <a:pt x="27212" y="67757"/>
                </a:lnTo>
                <a:lnTo>
                  <a:pt x="27332" y="67576"/>
                </a:lnTo>
                <a:lnTo>
                  <a:pt x="27453" y="67335"/>
                </a:lnTo>
                <a:lnTo>
                  <a:pt x="27513" y="67154"/>
                </a:lnTo>
                <a:lnTo>
                  <a:pt x="27513" y="66912"/>
                </a:lnTo>
                <a:lnTo>
                  <a:pt x="27513" y="66671"/>
                </a:lnTo>
                <a:lnTo>
                  <a:pt x="27453" y="66490"/>
                </a:lnTo>
                <a:lnTo>
                  <a:pt x="27332" y="66249"/>
                </a:lnTo>
                <a:lnTo>
                  <a:pt x="27212" y="66068"/>
                </a:lnTo>
                <a:lnTo>
                  <a:pt x="27031" y="65947"/>
                </a:lnTo>
                <a:lnTo>
                  <a:pt x="26789" y="65826"/>
                </a:lnTo>
                <a:lnTo>
                  <a:pt x="26608" y="65766"/>
                </a:lnTo>
                <a:close/>
                <a:moveTo>
                  <a:pt x="31918" y="65766"/>
                </a:moveTo>
                <a:lnTo>
                  <a:pt x="31737" y="65826"/>
                </a:lnTo>
                <a:lnTo>
                  <a:pt x="31496" y="65947"/>
                </a:lnTo>
                <a:lnTo>
                  <a:pt x="31315" y="66068"/>
                </a:lnTo>
                <a:lnTo>
                  <a:pt x="31194" y="66249"/>
                </a:lnTo>
                <a:lnTo>
                  <a:pt x="31073" y="66490"/>
                </a:lnTo>
                <a:lnTo>
                  <a:pt x="31013" y="66671"/>
                </a:lnTo>
                <a:lnTo>
                  <a:pt x="31013" y="66912"/>
                </a:lnTo>
                <a:lnTo>
                  <a:pt x="31013" y="67154"/>
                </a:lnTo>
                <a:lnTo>
                  <a:pt x="31073" y="67335"/>
                </a:lnTo>
                <a:lnTo>
                  <a:pt x="31194" y="67576"/>
                </a:lnTo>
                <a:lnTo>
                  <a:pt x="31315" y="67757"/>
                </a:lnTo>
                <a:lnTo>
                  <a:pt x="31496" y="67878"/>
                </a:lnTo>
                <a:lnTo>
                  <a:pt x="31737" y="67999"/>
                </a:lnTo>
                <a:lnTo>
                  <a:pt x="31918" y="68059"/>
                </a:lnTo>
                <a:lnTo>
                  <a:pt x="32401" y="68059"/>
                </a:lnTo>
                <a:lnTo>
                  <a:pt x="32582" y="67999"/>
                </a:lnTo>
                <a:lnTo>
                  <a:pt x="32823" y="67878"/>
                </a:lnTo>
                <a:lnTo>
                  <a:pt x="33004" y="67757"/>
                </a:lnTo>
                <a:lnTo>
                  <a:pt x="33125" y="67576"/>
                </a:lnTo>
                <a:lnTo>
                  <a:pt x="33245" y="67335"/>
                </a:lnTo>
                <a:lnTo>
                  <a:pt x="33306" y="67154"/>
                </a:lnTo>
                <a:lnTo>
                  <a:pt x="33306" y="66912"/>
                </a:lnTo>
                <a:lnTo>
                  <a:pt x="33306" y="66671"/>
                </a:lnTo>
                <a:lnTo>
                  <a:pt x="33245" y="66490"/>
                </a:lnTo>
                <a:lnTo>
                  <a:pt x="33125" y="66249"/>
                </a:lnTo>
                <a:lnTo>
                  <a:pt x="33004" y="66068"/>
                </a:lnTo>
                <a:lnTo>
                  <a:pt x="32823" y="65947"/>
                </a:lnTo>
                <a:lnTo>
                  <a:pt x="32582" y="65826"/>
                </a:lnTo>
                <a:lnTo>
                  <a:pt x="32401" y="65766"/>
                </a:lnTo>
                <a:close/>
                <a:moveTo>
                  <a:pt x="37710" y="65766"/>
                </a:moveTo>
                <a:lnTo>
                  <a:pt x="37529" y="65826"/>
                </a:lnTo>
                <a:lnTo>
                  <a:pt x="37288" y="65947"/>
                </a:lnTo>
                <a:lnTo>
                  <a:pt x="37107" y="66068"/>
                </a:lnTo>
                <a:lnTo>
                  <a:pt x="36986" y="66249"/>
                </a:lnTo>
                <a:lnTo>
                  <a:pt x="36865" y="66490"/>
                </a:lnTo>
                <a:lnTo>
                  <a:pt x="36805" y="66671"/>
                </a:lnTo>
                <a:lnTo>
                  <a:pt x="36805" y="66912"/>
                </a:lnTo>
                <a:lnTo>
                  <a:pt x="36805" y="67154"/>
                </a:lnTo>
                <a:lnTo>
                  <a:pt x="36865" y="67335"/>
                </a:lnTo>
                <a:lnTo>
                  <a:pt x="36986" y="67576"/>
                </a:lnTo>
                <a:lnTo>
                  <a:pt x="37107" y="67757"/>
                </a:lnTo>
                <a:lnTo>
                  <a:pt x="37288" y="67878"/>
                </a:lnTo>
                <a:lnTo>
                  <a:pt x="37529" y="67999"/>
                </a:lnTo>
                <a:lnTo>
                  <a:pt x="37710" y="68059"/>
                </a:lnTo>
                <a:lnTo>
                  <a:pt x="38193" y="68059"/>
                </a:lnTo>
                <a:lnTo>
                  <a:pt x="38374" y="67999"/>
                </a:lnTo>
                <a:lnTo>
                  <a:pt x="38615" y="67878"/>
                </a:lnTo>
                <a:lnTo>
                  <a:pt x="38796" y="67757"/>
                </a:lnTo>
                <a:lnTo>
                  <a:pt x="38917" y="67576"/>
                </a:lnTo>
                <a:lnTo>
                  <a:pt x="39038" y="67335"/>
                </a:lnTo>
                <a:lnTo>
                  <a:pt x="39098" y="67154"/>
                </a:lnTo>
                <a:lnTo>
                  <a:pt x="39098" y="66912"/>
                </a:lnTo>
                <a:lnTo>
                  <a:pt x="39098" y="66671"/>
                </a:lnTo>
                <a:lnTo>
                  <a:pt x="39038" y="66490"/>
                </a:lnTo>
                <a:lnTo>
                  <a:pt x="38917" y="66249"/>
                </a:lnTo>
                <a:lnTo>
                  <a:pt x="38796" y="66068"/>
                </a:lnTo>
                <a:lnTo>
                  <a:pt x="38615" y="65947"/>
                </a:lnTo>
                <a:lnTo>
                  <a:pt x="38374" y="65826"/>
                </a:lnTo>
                <a:lnTo>
                  <a:pt x="38193" y="65766"/>
                </a:lnTo>
                <a:close/>
                <a:moveTo>
                  <a:pt x="43502" y="65766"/>
                </a:moveTo>
                <a:lnTo>
                  <a:pt x="43321" y="65826"/>
                </a:lnTo>
                <a:lnTo>
                  <a:pt x="43080" y="65947"/>
                </a:lnTo>
                <a:lnTo>
                  <a:pt x="42899" y="66068"/>
                </a:lnTo>
                <a:lnTo>
                  <a:pt x="42778" y="66249"/>
                </a:lnTo>
                <a:lnTo>
                  <a:pt x="42658" y="66490"/>
                </a:lnTo>
                <a:lnTo>
                  <a:pt x="42597" y="66671"/>
                </a:lnTo>
                <a:lnTo>
                  <a:pt x="42597" y="66912"/>
                </a:lnTo>
                <a:lnTo>
                  <a:pt x="42597" y="67154"/>
                </a:lnTo>
                <a:lnTo>
                  <a:pt x="42658" y="67335"/>
                </a:lnTo>
                <a:lnTo>
                  <a:pt x="42778" y="67576"/>
                </a:lnTo>
                <a:lnTo>
                  <a:pt x="42899" y="67757"/>
                </a:lnTo>
                <a:lnTo>
                  <a:pt x="43080" y="67878"/>
                </a:lnTo>
                <a:lnTo>
                  <a:pt x="43321" y="67999"/>
                </a:lnTo>
                <a:lnTo>
                  <a:pt x="43502" y="68059"/>
                </a:lnTo>
                <a:lnTo>
                  <a:pt x="43985" y="68059"/>
                </a:lnTo>
                <a:lnTo>
                  <a:pt x="44166" y="67999"/>
                </a:lnTo>
                <a:lnTo>
                  <a:pt x="44407" y="67878"/>
                </a:lnTo>
                <a:lnTo>
                  <a:pt x="44588" y="67757"/>
                </a:lnTo>
                <a:lnTo>
                  <a:pt x="44709" y="67576"/>
                </a:lnTo>
                <a:lnTo>
                  <a:pt x="44830" y="67335"/>
                </a:lnTo>
                <a:lnTo>
                  <a:pt x="44890" y="67154"/>
                </a:lnTo>
                <a:lnTo>
                  <a:pt x="44890" y="66912"/>
                </a:lnTo>
                <a:lnTo>
                  <a:pt x="44890" y="66671"/>
                </a:lnTo>
                <a:lnTo>
                  <a:pt x="44830" y="66490"/>
                </a:lnTo>
                <a:lnTo>
                  <a:pt x="44709" y="66249"/>
                </a:lnTo>
                <a:lnTo>
                  <a:pt x="44588" y="66068"/>
                </a:lnTo>
                <a:lnTo>
                  <a:pt x="44407" y="65947"/>
                </a:lnTo>
                <a:lnTo>
                  <a:pt x="44166" y="65826"/>
                </a:lnTo>
                <a:lnTo>
                  <a:pt x="43985" y="65766"/>
                </a:lnTo>
                <a:close/>
                <a:moveTo>
                  <a:pt x="49295" y="65766"/>
                </a:moveTo>
                <a:lnTo>
                  <a:pt x="49114" y="65826"/>
                </a:lnTo>
                <a:lnTo>
                  <a:pt x="48872" y="65947"/>
                </a:lnTo>
                <a:lnTo>
                  <a:pt x="48691" y="66068"/>
                </a:lnTo>
                <a:lnTo>
                  <a:pt x="48571" y="66249"/>
                </a:lnTo>
                <a:lnTo>
                  <a:pt x="48450" y="66490"/>
                </a:lnTo>
                <a:lnTo>
                  <a:pt x="48390" y="66671"/>
                </a:lnTo>
                <a:lnTo>
                  <a:pt x="48390" y="66912"/>
                </a:lnTo>
                <a:lnTo>
                  <a:pt x="48390" y="67154"/>
                </a:lnTo>
                <a:lnTo>
                  <a:pt x="48450" y="67335"/>
                </a:lnTo>
                <a:lnTo>
                  <a:pt x="48571" y="67576"/>
                </a:lnTo>
                <a:lnTo>
                  <a:pt x="48691" y="67757"/>
                </a:lnTo>
                <a:lnTo>
                  <a:pt x="48872" y="67878"/>
                </a:lnTo>
                <a:lnTo>
                  <a:pt x="49114" y="67999"/>
                </a:lnTo>
                <a:lnTo>
                  <a:pt x="49295" y="68059"/>
                </a:lnTo>
                <a:lnTo>
                  <a:pt x="49777" y="68059"/>
                </a:lnTo>
                <a:lnTo>
                  <a:pt x="49958" y="67999"/>
                </a:lnTo>
                <a:lnTo>
                  <a:pt x="50200" y="67878"/>
                </a:lnTo>
                <a:lnTo>
                  <a:pt x="50381" y="67757"/>
                </a:lnTo>
                <a:lnTo>
                  <a:pt x="50501" y="67576"/>
                </a:lnTo>
                <a:lnTo>
                  <a:pt x="50622" y="67335"/>
                </a:lnTo>
                <a:lnTo>
                  <a:pt x="50682" y="67154"/>
                </a:lnTo>
                <a:lnTo>
                  <a:pt x="50682" y="66912"/>
                </a:lnTo>
                <a:lnTo>
                  <a:pt x="50682" y="66671"/>
                </a:lnTo>
                <a:lnTo>
                  <a:pt x="50622" y="66490"/>
                </a:lnTo>
                <a:lnTo>
                  <a:pt x="50501" y="66249"/>
                </a:lnTo>
                <a:lnTo>
                  <a:pt x="50381" y="66068"/>
                </a:lnTo>
                <a:lnTo>
                  <a:pt x="50200" y="65947"/>
                </a:lnTo>
                <a:lnTo>
                  <a:pt x="49958" y="65826"/>
                </a:lnTo>
                <a:lnTo>
                  <a:pt x="49777" y="65766"/>
                </a:lnTo>
                <a:close/>
                <a:moveTo>
                  <a:pt x="55087" y="65766"/>
                </a:moveTo>
                <a:lnTo>
                  <a:pt x="54906" y="65826"/>
                </a:lnTo>
                <a:lnTo>
                  <a:pt x="54665" y="65947"/>
                </a:lnTo>
                <a:lnTo>
                  <a:pt x="54483" y="66068"/>
                </a:lnTo>
                <a:lnTo>
                  <a:pt x="54363" y="66249"/>
                </a:lnTo>
                <a:lnTo>
                  <a:pt x="54242" y="66490"/>
                </a:lnTo>
                <a:lnTo>
                  <a:pt x="54182" y="66671"/>
                </a:lnTo>
                <a:lnTo>
                  <a:pt x="54182" y="66912"/>
                </a:lnTo>
                <a:lnTo>
                  <a:pt x="54182" y="67154"/>
                </a:lnTo>
                <a:lnTo>
                  <a:pt x="54242" y="67335"/>
                </a:lnTo>
                <a:lnTo>
                  <a:pt x="54363" y="67576"/>
                </a:lnTo>
                <a:lnTo>
                  <a:pt x="54483" y="67757"/>
                </a:lnTo>
                <a:lnTo>
                  <a:pt x="54665" y="67878"/>
                </a:lnTo>
                <a:lnTo>
                  <a:pt x="54906" y="67999"/>
                </a:lnTo>
                <a:lnTo>
                  <a:pt x="55087" y="68059"/>
                </a:lnTo>
                <a:lnTo>
                  <a:pt x="55570" y="68059"/>
                </a:lnTo>
                <a:lnTo>
                  <a:pt x="55751" y="67999"/>
                </a:lnTo>
                <a:lnTo>
                  <a:pt x="55992" y="67878"/>
                </a:lnTo>
                <a:lnTo>
                  <a:pt x="56173" y="67757"/>
                </a:lnTo>
                <a:lnTo>
                  <a:pt x="56294" y="67576"/>
                </a:lnTo>
                <a:lnTo>
                  <a:pt x="56414" y="67335"/>
                </a:lnTo>
                <a:lnTo>
                  <a:pt x="56475" y="67154"/>
                </a:lnTo>
                <a:lnTo>
                  <a:pt x="56475" y="66912"/>
                </a:lnTo>
                <a:lnTo>
                  <a:pt x="56475" y="66671"/>
                </a:lnTo>
                <a:lnTo>
                  <a:pt x="56414" y="66490"/>
                </a:lnTo>
                <a:lnTo>
                  <a:pt x="56294" y="66249"/>
                </a:lnTo>
                <a:lnTo>
                  <a:pt x="56173" y="66068"/>
                </a:lnTo>
                <a:lnTo>
                  <a:pt x="55992" y="65947"/>
                </a:lnTo>
                <a:lnTo>
                  <a:pt x="55751" y="65826"/>
                </a:lnTo>
                <a:lnTo>
                  <a:pt x="55570" y="65766"/>
                </a:lnTo>
                <a:close/>
                <a:moveTo>
                  <a:pt x="60879" y="65766"/>
                </a:moveTo>
                <a:lnTo>
                  <a:pt x="60698" y="65826"/>
                </a:lnTo>
                <a:lnTo>
                  <a:pt x="60457" y="65947"/>
                </a:lnTo>
                <a:lnTo>
                  <a:pt x="60276" y="66068"/>
                </a:lnTo>
                <a:lnTo>
                  <a:pt x="60155" y="66249"/>
                </a:lnTo>
                <a:lnTo>
                  <a:pt x="60034" y="66490"/>
                </a:lnTo>
                <a:lnTo>
                  <a:pt x="59974" y="66671"/>
                </a:lnTo>
                <a:lnTo>
                  <a:pt x="59974" y="66912"/>
                </a:lnTo>
                <a:lnTo>
                  <a:pt x="59974" y="67154"/>
                </a:lnTo>
                <a:lnTo>
                  <a:pt x="60034" y="67335"/>
                </a:lnTo>
                <a:lnTo>
                  <a:pt x="60155" y="67576"/>
                </a:lnTo>
                <a:lnTo>
                  <a:pt x="60276" y="67757"/>
                </a:lnTo>
                <a:lnTo>
                  <a:pt x="60457" y="67878"/>
                </a:lnTo>
                <a:lnTo>
                  <a:pt x="60698" y="67999"/>
                </a:lnTo>
                <a:lnTo>
                  <a:pt x="60879" y="68059"/>
                </a:lnTo>
                <a:lnTo>
                  <a:pt x="61120" y="68059"/>
                </a:lnTo>
                <a:lnTo>
                  <a:pt x="62267" y="67214"/>
                </a:lnTo>
                <a:lnTo>
                  <a:pt x="62267" y="66912"/>
                </a:lnTo>
                <a:lnTo>
                  <a:pt x="62267" y="66671"/>
                </a:lnTo>
                <a:lnTo>
                  <a:pt x="62206" y="66490"/>
                </a:lnTo>
                <a:lnTo>
                  <a:pt x="62086" y="66249"/>
                </a:lnTo>
                <a:lnTo>
                  <a:pt x="61965" y="66068"/>
                </a:lnTo>
                <a:lnTo>
                  <a:pt x="61784" y="65947"/>
                </a:lnTo>
                <a:lnTo>
                  <a:pt x="61543" y="65826"/>
                </a:lnTo>
                <a:lnTo>
                  <a:pt x="61362" y="65766"/>
                </a:lnTo>
                <a:close/>
                <a:moveTo>
                  <a:pt x="17679" y="68662"/>
                </a:moveTo>
                <a:lnTo>
                  <a:pt x="17317" y="68723"/>
                </a:lnTo>
                <a:lnTo>
                  <a:pt x="17015" y="68843"/>
                </a:lnTo>
                <a:lnTo>
                  <a:pt x="16774" y="69085"/>
                </a:lnTo>
                <a:lnTo>
                  <a:pt x="16593" y="69386"/>
                </a:lnTo>
                <a:lnTo>
                  <a:pt x="18523" y="70593"/>
                </a:lnTo>
                <a:lnTo>
                  <a:pt x="18644" y="70472"/>
                </a:lnTo>
                <a:lnTo>
                  <a:pt x="18765" y="70231"/>
                </a:lnTo>
                <a:lnTo>
                  <a:pt x="18825" y="70050"/>
                </a:lnTo>
                <a:lnTo>
                  <a:pt x="18825" y="69809"/>
                </a:lnTo>
                <a:lnTo>
                  <a:pt x="18825" y="69567"/>
                </a:lnTo>
                <a:lnTo>
                  <a:pt x="18765" y="69386"/>
                </a:lnTo>
                <a:lnTo>
                  <a:pt x="18644" y="69145"/>
                </a:lnTo>
                <a:lnTo>
                  <a:pt x="18523" y="68964"/>
                </a:lnTo>
                <a:lnTo>
                  <a:pt x="18342" y="68843"/>
                </a:lnTo>
                <a:lnTo>
                  <a:pt x="18101" y="68723"/>
                </a:lnTo>
                <a:lnTo>
                  <a:pt x="17920" y="68662"/>
                </a:lnTo>
                <a:close/>
                <a:moveTo>
                  <a:pt x="57983" y="68662"/>
                </a:moveTo>
                <a:lnTo>
                  <a:pt x="57802" y="68723"/>
                </a:lnTo>
                <a:lnTo>
                  <a:pt x="57561" y="68843"/>
                </a:lnTo>
                <a:lnTo>
                  <a:pt x="57380" y="68964"/>
                </a:lnTo>
                <a:lnTo>
                  <a:pt x="57259" y="69145"/>
                </a:lnTo>
                <a:lnTo>
                  <a:pt x="57138" y="69386"/>
                </a:lnTo>
                <a:lnTo>
                  <a:pt x="57078" y="69567"/>
                </a:lnTo>
                <a:lnTo>
                  <a:pt x="57078" y="69809"/>
                </a:lnTo>
                <a:lnTo>
                  <a:pt x="57078" y="70050"/>
                </a:lnTo>
                <a:lnTo>
                  <a:pt x="57138" y="70231"/>
                </a:lnTo>
                <a:lnTo>
                  <a:pt x="57259" y="70472"/>
                </a:lnTo>
                <a:lnTo>
                  <a:pt x="57380" y="70593"/>
                </a:lnTo>
                <a:lnTo>
                  <a:pt x="59310" y="69386"/>
                </a:lnTo>
                <a:lnTo>
                  <a:pt x="59129" y="69085"/>
                </a:lnTo>
                <a:lnTo>
                  <a:pt x="58888" y="68843"/>
                </a:lnTo>
                <a:lnTo>
                  <a:pt x="58586" y="68723"/>
                </a:lnTo>
                <a:lnTo>
                  <a:pt x="58224" y="68662"/>
                </a:lnTo>
                <a:close/>
                <a:moveTo>
                  <a:pt x="23230" y="68662"/>
                </a:moveTo>
                <a:lnTo>
                  <a:pt x="23049" y="68723"/>
                </a:lnTo>
                <a:lnTo>
                  <a:pt x="22807" y="68843"/>
                </a:lnTo>
                <a:lnTo>
                  <a:pt x="22626" y="68964"/>
                </a:lnTo>
                <a:lnTo>
                  <a:pt x="22506" y="69145"/>
                </a:lnTo>
                <a:lnTo>
                  <a:pt x="22385" y="69386"/>
                </a:lnTo>
                <a:lnTo>
                  <a:pt x="22325" y="69567"/>
                </a:lnTo>
                <a:lnTo>
                  <a:pt x="22325" y="69809"/>
                </a:lnTo>
                <a:lnTo>
                  <a:pt x="22325" y="70050"/>
                </a:lnTo>
                <a:lnTo>
                  <a:pt x="22385" y="70231"/>
                </a:lnTo>
                <a:lnTo>
                  <a:pt x="22506" y="70472"/>
                </a:lnTo>
                <a:lnTo>
                  <a:pt x="22626" y="70653"/>
                </a:lnTo>
                <a:lnTo>
                  <a:pt x="22807" y="70774"/>
                </a:lnTo>
                <a:lnTo>
                  <a:pt x="23049" y="70895"/>
                </a:lnTo>
                <a:lnTo>
                  <a:pt x="23230" y="70955"/>
                </a:lnTo>
                <a:lnTo>
                  <a:pt x="23712" y="70955"/>
                </a:lnTo>
                <a:lnTo>
                  <a:pt x="23893" y="70895"/>
                </a:lnTo>
                <a:lnTo>
                  <a:pt x="24135" y="70774"/>
                </a:lnTo>
                <a:lnTo>
                  <a:pt x="24316" y="70653"/>
                </a:lnTo>
                <a:lnTo>
                  <a:pt x="24436" y="70472"/>
                </a:lnTo>
                <a:lnTo>
                  <a:pt x="24557" y="70231"/>
                </a:lnTo>
                <a:lnTo>
                  <a:pt x="24617" y="70050"/>
                </a:lnTo>
                <a:lnTo>
                  <a:pt x="24617" y="69809"/>
                </a:lnTo>
                <a:lnTo>
                  <a:pt x="24617" y="69567"/>
                </a:lnTo>
                <a:lnTo>
                  <a:pt x="24557" y="69386"/>
                </a:lnTo>
                <a:lnTo>
                  <a:pt x="24436" y="69145"/>
                </a:lnTo>
                <a:lnTo>
                  <a:pt x="24316" y="68964"/>
                </a:lnTo>
                <a:lnTo>
                  <a:pt x="24135" y="68843"/>
                </a:lnTo>
                <a:lnTo>
                  <a:pt x="23893" y="68723"/>
                </a:lnTo>
                <a:lnTo>
                  <a:pt x="23712" y="68662"/>
                </a:lnTo>
                <a:close/>
                <a:moveTo>
                  <a:pt x="29022" y="68662"/>
                </a:moveTo>
                <a:lnTo>
                  <a:pt x="28841" y="68723"/>
                </a:lnTo>
                <a:lnTo>
                  <a:pt x="28599" y="68843"/>
                </a:lnTo>
                <a:lnTo>
                  <a:pt x="28418" y="68964"/>
                </a:lnTo>
                <a:lnTo>
                  <a:pt x="28298" y="69145"/>
                </a:lnTo>
                <a:lnTo>
                  <a:pt x="28177" y="69386"/>
                </a:lnTo>
                <a:lnTo>
                  <a:pt x="28117" y="69567"/>
                </a:lnTo>
                <a:lnTo>
                  <a:pt x="28117" y="69809"/>
                </a:lnTo>
                <a:lnTo>
                  <a:pt x="28117" y="70050"/>
                </a:lnTo>
                <a:lnTo>
                  <a:pt x="28177" y="70231"/>
                </a:lnTo>
                <a:lnTo>
                  <a:pt x="28298" y="70472"/>
                </a:lnTo>
                <a:lnTo>
                  <a:pt x="28418" y="70653"/>
                </a:lnTo>
                <a:lnTo>
                  <a:pt x="28599" y="70774"/>
                </a:lnTo>
                <a:lnTo>
                  <a:pt x="28841" y="70895"/>
                </a:lnTo>
                <a:lnTo>
                  <a:pt x="29022" y="70955"/>
                </a:lnTo>
                <a:lnTo>
                  <a:pt x="29505" y="70955"/>
                </a:lnTo>
                <a:lnTo>
                  <a:pt x="29686" y="70895"/>
                </a:lnTo>
                <a:lnTo>
                  <a:pt x="29927" y="70774"/>
                </a:lnTo>
                <a:lnTo>
                  <a:pt x="30108" y="70653"/>
                </a:lnTo>
                <a:lnTo>
                  <a:pt x="30229" y="70472"/>
                </a:lnTo>
                <a:lnTo>
                  <a:pt x="30349" y="70231"/>
                </a:lnTo>
                <a:lnTo>
                  <a:pt x="30410" y="70050"/>
                </a:lnTo>
                <a:lnTo>
                  <a:pt x="30410" y="69809"/>
                </a:lnTo>
                <a:lnTo>
                  <a:pt x="30410" y="69567"/>
                </a:lnTo>
                <a:lnTo>
                  <a:pt x="30349" y="69386"/>
                </a:lnTo>
                <a:lnTo>
                  <a:pt x="30229" y="69145"/>
                </a:lnTo>
                <a:lnTo>
                  <a:pt x="30108" y="68964"/>
                </a:lnTo>
                <a:lnTo>
                  <a:pt x="29927" y="68843"/>
                </a:lnTo>
                <a:lnTo>
                  <a:pt x="29686" y="68723"/>
                </a:lnTo>
                <a:lnTo>
                  <a:pt x="29505" y="68662"/>
                </a:lnTo>
                <a:close/>
                <a:moveTo>
                  <a:pt x="34814" y="68662"/>
                </a:moveTo>
                <a:lnTo>
                  <a:pt x="34633" y="68723"/>
                </a:lnTo>
                <a:lnTo>
                  <a:pt x="34392" y="68843"/>
                </a:lnTo>
                <a:lnTo>
                  <a:pt x="34211" y="68964"/>
                </a:lnTo>
                <a:lnTo>
                  <a:pt x="34090" y="69145"/>
                </a:lnTo>
                <a:lnTo>
                  <a:pt x="33969" y="69386"/>
                </a:lnTo>
                <a:lnTo>
                  <a:pt x="33909" y="69567"/>
                </a:lnTo>
                <a:lnTo>
                  <a:pt x="33909" y="69809"/>
                </a:lnTo>
                <a:lnTo>
                  <a:pt x="33909" y="70050"/>
                </a:lnTo>
                <a:lnTo>
                  <a:pt x="33969" y="70231"/>
                </a:lnTo>
                <a:lnTo>
                  <a:pt x="34090" y="70472"/>
                </a:lnTo>
                <a:lnTo>
                  <a:pt x="34211" y="70653"/>
                </a:lnTo>
                <a:lnTo>
                  <a:pt x="34392" y="70774"/>
                </a:lnTo>
                <a:lnTo>
                  <a:pt x="34633" y="70895"/>
                </a:lnTo>
                <a:lnTo>
                  <a:pt x="34814" y="70955"/>
                </a:lnTo>
                <a:lnTo>
                  <a:pt x="35297" y="70955"/>
                </a:lnTo>
                <a:lnTo>
                  <a:pt x="35478" y="70895"/>
                </a:lnTo>
                <a:lnTo>
                  <a:pt x="35719" y="70774"/>
                </a:lnTo>
                <a:lnTo>
                  <a:pt x="35900" y="70653"/>
                </a:lnTo>
                <a:lnTo>
                  <a:pt x="36021" y="70472"/>
                </a:lnTo>
                <a:lnTo>
                  <a:pt x="36141" y="70231"/>
                </a:lnTo>
                <a:lnTo>
                  <a:pt x="36202" y="70050"/>
                </a:lnTo>
                <a:lnTo>
                  <a:pt x="36202" y="69809"/>
                </a:lnTo>
                <a:lnTo>
                  <a:pt x="36202" y="69567"/>
                </a:lnTo>
                <a:lnTo>
                  <a:pt x="36141" y="69386"/>
                </a:lnTo>
                <a:lnTo>
                  <a:pt x="36021" y="69145"/>
                </a:lnTo>
                <a:lnTo>
                  <a:pt x="35900" y="68964"/>
                </a:lnTo>
                <a:lnTo>
                  <a:pt x="35719" y="68843"/>
                </a:lnTo>
                <a:lnTo>
                  <a:pt x="35478" y="68723"/>
                </a:lnTo>
                <a:lnTo>
                  <a:pt x="35297" y="68662"/>
                </a:lnTo>
                <a:close/>
                <a:moveTo>
                  <a:pt x="40606" y="68662"/>
                </a:moveTo>
                <a:lnTo>
                  <a:pt x="40425" y="68723"/>
                </a:lnTo>
                <a:lnTo>
                  <a:pt x="40184" y="68843"/>
                </a:lnTo>
                <a:lnTo>
                  <a:pt x="40003" y="68964"/>
                </a:lnTo>
                <a:lnTo>
                  <a:pt x="39882" y="69145"/>
                </a:lnTo>
                <a:lnTo>
                  <a:pt x="39762" y="69386"/>
                </a:lnTo>
                <a:lnTo>
                  <a:pt x="39701" y="69567"/>
                </a:lnTo>
                <a:lnTo>
                  <a:pt x="39701" y="69809"/>
                </a:lnTo>
                <a:lnTo>
                  <a:pt x="39701" y="70050"/>
                </a:lnTo>
                <a:lnTo>
                  <a:pt x="39762" y="70231"/>
                </a:lnTo>
                <a:lnTo>
                  <a:pt x="39882" y="70472"/>
                </a:lnTo>
                <a:lnTo>
                  <a:pt x="40003" y="70653"/>
                </a:lnTo>
                <a:lnTo>
                  <a:pt x="40184" y="70774"/>
                </a:lnTo>
                <a:lnTo>
                  <a:pt x="40425" y="70895"/>
                </a:lnTo>
                <a:lnTo>
                  <a:pt x="40606" y="70955"/>
                </a:lnTo>
                <a:lnTo>
                  <a:pt x="41089" y="70955"/>
                </a:lnTo>
                <a:lnTo>
                  <a:pt x="41270" y="70895"/>
                </a:lnTo>
                <a:lnTo>
                  <a:pt x="41511" y="70774"/>
                </a:lnTo>
                <a:lnTo>
                  <a:pt x="41692" y="70653"/>
                </a:lnTo>
                <a:lnTo>
                  <a:pt x="41813" y="70472"/>
                </a:lnTo>
                <a:lnTo>
                  <a:pt x="41934" y="70231"/>
                </a:lnTo>
                <a:lnTo>
                  <a:pt x="41994" y="70050"/>
                </a:lnTo>
                <a:lnTo>
                  <a:pt x="41994" y="69809"/>
                </a:lnTo>
                <a:lnTo>
                  <a:pt x="41994" y="69567"/>
                </a:lnTo>
                <a:lnTo>
                  <a:pt x="41934" y="69386"/>
                </a:lnTo>
                <a:lnTo>
                  <a:pt x="41813" y="69145"/>
                </a:lnTo>
                <a:lnTo>
                  <a:pt x="41692" y="68964"/>
                </a:lnTo>
                <a:lnTo>
                  <a:pt x="41511" y="68843"/>
                </a:lnTo>
                <a:lnTo>
                  <a:pt x="41270" y="68723"/>
                </a:lnTo>
                <a:lnTo>
                  <a:pt x="41089" y="68662"/>
                </a:lnTo>
                <a:close/>
                <a:moveTo>
                  <a:pt x="46399" y="68662"/>
                </a:moveTo>
                <a:lnTo>
                  <a:pt x="46218" y="68723"/>
                </a:lnTo>
                <a:lnTo>
                  <a:pt x="45976" y="68843"/>
                </a:lnTo>
                <a:lnTo>
                  <a:pt x="45795" y="68964"/>
                </a:lnTo>
                <a:lnTo>
                  <a:pt x="45674" y="69145"/>
                </a:lnTo>
                <a:lnTo>
                  <a:pt x="45554" y="69386"/>
                </a:lnTo>
                <a:lnTo>
                  <a:pt x="45493" y="69567"/>
                </a:lnTo>
                <a:lnTo>
                  <a:pt x="45493" y="69809"/>
                </a:lnTo>
                <a:lnTo>
                  <a:pt x="45493" y="70050"/>
                </a:lnTo>
                <a:lnTo>
                  <a:pt x="45554" y="70231"/>
                </a:lnTo>
                <a:lnTo>
                  <a:pt x="45674" y="70472"/>
                </a:lnTo>
                <a:lnTo>
                  <a:pt x="45795" y="70653"/>
                </a:lnTo>
                <a:lnTo>
                  <a:pt x="45976" y="70774"/>
                </a:lnTo>
                <a:lnTo>
                  <a:pt x="46218" y="70895"/>
                </a:lnTo>
                <a:lnTo>
                  <a:pt x="46399" y="70955"/>
                </a:lnTo>
                <a:lnTo>
                  <a:pt x="46881" y="70955"/>
                </a:lnTo>
                <a:lnTo>
                  <a:pt x="47062" y="70895"/>
                </a:lnTo>
                <a:lnTo>
                  <a:pt x="47304" y="70774"/>
                </a:lnTo>
                <a:lnTo>
                  <a:pt x="47485" y="70653"/>
                </a:lnTo>
                <a:lnTo>
                  <a:pt x="47605" y="70472"/>
                </a:lnTo>
                <a:lnTo>
                  <a:pt x="47726" y="70231"/>
                </a:lnTo>
                <a:lnTo>
                  <a:pt x="47786" y="70050"/>
                </a:lnTo>
                <a:lnTo>
                  <a:pt x="47786" y="69809"/>
                </a:lnTo>
                <a:lnTo>
                  <a:pt x="47786" y="69567"/>
                </a:lnTo>
                <a:lnTo>
                  <a:pt x="47726" y="69386"/>
                </a:lnTo>
                <a:lnTo>
                  <a:pt x="47605" y="69145"/>
                </a:lnTo>
                <a:lnTo>
                  <a:pt x="47485" y="68964"/>
                </a:lnTo>
                <a:lnTo>
                  <a:pt x="47304" y="68843"/>
                </a:lnTo>
                <a:lnTo>
                  <a:pt x="47062" y="68723"/>
                </a:lnTo>
                <a:lnTo>
                  <a:pt x="46881" y="68662"/>
                </a:lnTo>
                <a:close/>
                <a:moveTo>
                  <a:pt x="52191" y="68662"/>
                </a:moveTo>
                <a:lnTo>
                  <a:pt x="52010" y="68723"/>
                </a:lnTo>
                <a:lnTo>
                  <a:pt x="51768" y="68843"/>
                </a:lnTo>
                <a:lnTo>
                  <a:pt x="51587" y="68964"/>
                </a:lnTo>
                <a:lnTo>
                  <a:pt x="51467" y="69145"/>
                </a:lnTo>
                <a:lnTo>
                  <a:pt x="51346" y="69386"/>
                </a:lnTo>
                <a:lnTo>
                  <a:pt x="51286" y="69567"/>
                </a:lnTo>
                <a:lnTo>
                  <a:pt x="51286" y="69809"/>
                </a:lnTo>
                <a:lnTo>
                  <a:pt x="51286" y="70050"/>
                </a:lnTo>
                <a:lnTo>
                  <a:pt x="51346" y="70231"/>
                </a:lnTo>
                <a:lnTo>
                  <a:pt x="51467" y="70472"/>
                </a:lnTo>
                <a:lnTo>
                  <a:pt x="51587" y="70653"/>
                </a:lnTo>
                <a:lnTo>
                  <a:pt x="51768" y="70774"/>
                </a:lnTo>
                <a:lnTo>
                  <a:pt x="52010" y="70895"/>
                </a:lnTo>
                <a:lnTo>
                  <a:pt x="52191" y="70955"/>
                </a:lnTo>
                <a:lnTo>
                  <a:pt x="52673" y="70955"/>
                </a:lnTo>
                <a:lnTo>
                  <a:pt x="52854" y="70895"/>
                </a:lnTo>
                <a:lnTo>
                  <a:pt x="53096" y="70774"/>
                </a:lnTo>
                <a:lnTo>
                  <a:pt x="53277" y="70653"/>
                </a:lnTo>
                <a:lnTo>
                  <a:pt x="53397" y="70472"/>
                </a:lnTo>
                <a:lnTo>
                  <a:pt x="53518" y="70231"/>
                </a:lnTo>
                <a:lnTo>
                  <a:pt x="53578" y="70050"/>
                </a:lnTo>
                <a:lnTo>
                  <a:pt x="53578" y="69809"/>
                </a:lnTo>
                <a:lnTo>
                  <a:pt x="53578" y="69567"/>
                </a:lnTo>
                <a:lnTo>
                  <a:pt x="53518" y="69386"/>
                </a:lnTo>
                <a:lnTo>
                  <a:pt x="53397" y="69145"/>
                </a:lnTo>
                <a:lnTo>
                  <a:pt x="53277" y="68964"/>
                </a:lnTo>
                <a:lnTo>
                  <a:pt x="53096" y="68843"/>
                </a:lnTo>
                <a:lnTo>
                  <a:pt x="52854" y="68723"/>
                </a:lnTo>
                <a:lnTo>
                  <a:pt x="52673" y="68662"/>
                </a:lnTo>
                <a:close/>
                <a:moveTo>
                  <a:pt x="20575" y="71558"/>
                </a:moveTo>
                <a:lnTo>
                  <a:pt x="20273" y="71619"/>
                </a:lnTo>
                <a:lnTo>
                  <a:pt x="21661" y="72282"/>
                </a:lnTo>
                <a:lnTo>
                  <a:pt x="21540" y="72041"/>
                </a:lnTo>
                <a:lnTo>
                  <a:pt x="21359" y="71860"/>
                </a:lnTo>
                <a:lnTo>
                  <a:pt x="21118" y="71679"/>
                </a:lnTo>
                <a:lnTo>
                  <a:pt x="20876" y="71558"/>
                </a:lnTo>
                <a:close/>
                <a:moveTo>
                  <a:pt x="55027" y="71558"/>
                </a:moveTo>
                <a:lnTo>
                  <a:pt x="54785" y="71679"/>
                </a:lnTo>
                <a:lnTo>
                  <a:pt x="54544" y="71860"/>
                </a:lnTo>
                <a:lnTo>
                  <a:pt x="54363" y="72041"/>
                </a:lnTo>
                <a:lnTo>
                  <a:pt x="54242" y="72282"/>
                </a:lnTo>
                <a:lnTo>
                  <a:pt x="55630" y="71619"/>
                </a:lnTo>
                <a:lnTo>
                  <a:pt x="55328" y="71558"/>
                </a:lnTo>
                <a:close/>
                <a:moveTo>
                  <a:pt x="26065" y="71558"/>
                </a:moveTo>
                <a:lnTo>
                  <a:pt x="25824" y="71679"/>
                </a:lnTo>
                <a:lnTo>
                  <a:pt x="25583" y="71860"/>
                </a:lnTo>
                <a:lnTo>
                  <a:pt x="25402" y="72041"/>
                </a:lnTo>
                <a:lnTo>
                  <a:pt x="25281" y="72343"/>
                </a:lnTo>
                <a:lnTo>
                  <a:pt x="25221" y="72705"/>
                </a:lnTo>
                <a:lnTo>
                  <a:pt x="25221" y="72946"/>
                </a:lnTo>
                <a:lnTo>
                  <a:pt x="25281" y="73127"/>
                </a:lnTo>
                <a:lnTo>
                  <a:pt x="25402" y="73368"/>
                </a:lnTo>
                <a:lnTo>
                  <a:pt x="25522" y="73549"/>
                </a:lnTo>
                <a:lnTo>
                  <a:pt x="25703" y="73670"/>
                </a:lnTo>
                <a:lnTo>
                  <a:pt x="25945" y="73791"/>
                </a:lnTo>
                <a:lnTo>
                  <a:pt x="26126" y="73851"/>
                </a:lnTo>
                <a:lnTo>
                  <a:pt x="26608" y="73851"/>
                </a:lnTo>
                <a:lnTo>
                  <a:pt x="26789" y="73791"/>
                </a:lnTo>
                <a:lnTo>
                  <a:pt x="27031" y="73670"/>
                </a:lnTo>
                <a:lnTo>
                  <a:pt x="27212" y="73549"/>
                </a:lnTo>
                <a:lnTo>
                  <a:pt x="27332" y="73368"/>
                </a:lnTo>
                <a:lnTo>
                  <a:pt x="27453" y="73127"/>
                </a:lnTo>
                <a:lnTo>
                  <a:pt x="27513" y="72946"/>
                </a:lnTo>
                <a:lnTo>
                  <a:pt x="27513" y="72705"/>
                </a:lnTo>
                <a:lnTo>
                  <a:pt x="27453" y="72343"/>
                </a:lnTo>
                <a:lnTo>
                  <a:pt x="27332" y="72041"/>
                </a:lnTo>
                <a:lnTo>
                  <a:pt x="27151" y="71860"/>
                </a:lnTo>
                <a:lnTo>
                  <a:pt x="26910" y="71679"/>
                </a:lnTo>
                <a:lnTo>
                  <a:pt x="26669" y="71558"/>
                </a:lnTo>
                <a:close/>
                <a:moveTo>
                  <a:pt x="31858" y="71558"/>
                </a:moveTo>
                <a:lnTo>
                  <a:pt x="31616" y="71679"/>
                </a:lnTo>
                <a:lnTo>
                  <a:pt x="31375" y="71860"/>
                </a:lnTo>
                <a:lnTo>
                  <a:pt x="31194" y="72041"/>
                </a:lnTo>
                <a:lnTo>
                  <a:pt x="31073" y="72343"/>
                </a:lnTo>
                <a:lnTo>
                  <a:pt x="31013" y="72705"/>
                </a:lnTo>
                <a:lnTo>
                  <a:pt x="31013" y="72946"/>
                </a:lnTo>
                <a:lnTo>
                  <a:pt x="31073" y="73127"/>
                </a:lnTo>
                <a:lnTo>
                  <a:pt x="31194" y="73368"/>
                </a:lnTo>
                <a:lnTo>
                  <a:pt x="31315" y="73549"/>
                </a:lnTo>
                <a:lnTo>
                  <a:pt x="31496" y="73670"/>
                </a:lnTo>
                <a:lnTo>
                  <a:pt x="31737" y="73791"/>
                </a:lnTo>
                <a:lnTo>
                  <a:pt x="31918" y="73851"/>
                </a:lnTo>
                <a:lnTo>
                  <a:pt x="32401" y="73851"/>
                </a:lnTo>
                <a:lnTo>
                  <a:pt x="32582" y="73791"/>
                </a:lnTo>
                <a:lnTo>
                  <a:pt x="32823" y="73670"/>
                </a:lnTo>
                <a:lnTo>
                  <a:pt x="33004" y="73549"/>
                </a:lnTo>
                <a:lnTo>
                  <a:pt x="33125" y="73368"/>
                </a:lnTo>
                <a:lnTo>
                  <a:pt x="33245" y="73127"/>
                </a:lnTo>
                <a:lnTo>
                  <a:pt x="33306" y="72946"/>
                </a:lnTo>
                <a:lnTo>
                  <a:pt x="33306" y="72705"/>
                </a:lnTo>
                <a:lnTo>
                  <a:pt x="33245" y="72343"/>
                </a:lnTo>
                <a:lnTo>
                  <a:pt x="33125" y="72041"/>
                </a:lnTo>
                <a:lnTo>
                  <a:pt x="32944" y="71860"/>
                </a:lnTo>
                <a:lnTo>
                  <a:pt x="32702" y="71679"/>
                </a:lnTo>
                <a:lnTo>
                  <a:pt x="32461" y="71558"/>
                </a:lnTo>
                <a:close/>
                <a:moveTo>
                  <a:pt x="37650" y="71558"/>
                </a:moveTo>
                <a:lnTo>
                  <a:pt x="37408" y="71679"/>
                </a:lnTo>
                <a:lnTo>
                  <a:pt x="37167" y="71860"/>
                </a:lnTo>
                <a:lnTo>
                  <a:pt x="36986" y="72041"/>
                </a:lnTo>
                <a:lnTo>
                  <a:pt x="36865" y="72343"/>
                </a:lnTo>
                <a:lnTo>
                  <a:pt x="36805" y="72705"/>
                </a:lnTo>
                <a:lnTo>
                  <a:pt x="36805" y="72946"/>
                </a:lnTo>
                <a:lnTo>
                  <a:pt x="36865" y="73127"/>
                </a:lnTo>
                <a:lnTo>
                  <a:pt x="36986" y="73368"/>
                </a:lnTo>
                <a:lnTo>
                  <a:pt x="37107" y="73549"/>
                </a:lnTo>
                <a:lnTo>
                  <a:pt x="37288" y="73670"/>
                </a:lnTo>
                <a:lnTo>
                  <a:pt x="37529" y="73791"/>
                </a:lnTo>
                <a:lnTo>
                  <a:pt x="37710" y="73851"/>
                </a:lnTo>
                <a:lnTo>
                  <a:pt x="38193" y="73851"/>
                </a:lnTo>
                <a:lnTo>
                  <a:pt x="38374" y="73791"/>
                </a:lnTo>
                <a:lnTo>
                  <a:pt x="38615" y="73670"/>
                </a:lnTo>
                <a:lnTo>
                  <a:pt x="38796" y="73549"/>
                </a:lnTo>
                <a:lnTo>
                  <a:pt x="38917" y="73368"/>
                </a:lnTo>
                <a:lnTo>
                  <a:pt x="39038" y="73127"/>
                </a:lnTo>
                <a:lnTo>
                  <a:pt x="39098" y="72946"/>
                </a:lnTo>
                <a:lnTo>
                  <a:pt x="39098" y="72705"/>
                </a:lnTo>
                <a:lnTo>
                  <a:pt x="39038" y="72343"/>
                </a:lnTo>
                <a:lnTo>
                  <a:pt x="38917" y="72041"/>
                </a:lnTo>
                <a:lnTo>
                  <a:pt x="38736" y="71860"/>
                </a:lnTo>
                <a:lnTo>
                  <a:pt x="38495" y="71679"/>
                </a:lnTo>
                <a:lnTo>
                  <a:pt x="38253" y="71558"/>
                </a:lnTo>
                <a:close/>
                <a:moveTo>
                  <a:pt x="43442" y="71558"/>
                </a:moveTo>
                <a:lnTo>
                  <a:pt x="43201" y="71679"/>
                </a:lnTo>
                <a:lnTo>
                  <a:pt x="42959" y="71860"/>
                </a:lnTo>
                <a:lnTo>
                  <a:pt x="42778" y="72041"/>
                </a:lnTo>
                <a:lnTo>
                  <a:pt x="42658" y="72343"/>
                </a:lnTo>
                <a:lnTo>
                  <a:pt x="42597" y="72705"/>
                </a:lnTo>
                <a:lnTo>
                  <a:pt x="42597" y="72946"/>
                </a:lnTo>
                <a:lnTo>
                  <a:pt x="42658" y="73127"/>
                </a:lnTo>
                <a:lnTo>
                  <a:pt x="42778" y="73368"/>
                </a:lnTo>
                <a:lnTo>
                  <a:pt x="42899" y="73549"/>
                </a:lnTo>
                <a:lnTo>
                  <a:pt x="43080" y="73670"/>
                </a:lnTo>
                <a:lnTo>
                  <a:pt x="43321" y="73791"/>
                </a:lnTo>
                <a:lnTo>
                  <a:pt x="43502" y="73851"/>
                </a:lnTo>
                <a:lnTo>
                  <a:pt x="43985" y="73851"/>
                </a:lnTo>
                <a:lnTo>
                  <a:pt x="44166" y="73791"/>
                </a:lnTo>
                <a:lnTo>
                  <a:pt x="44407" y="73670"/>
                </a:lnTo>
                <a:lnTo>
                  <a:pt x="44588" y="73549"/>
                </a:lnTo>
                <a:lnTo>
                  <a:pt x="44709" y="73368"/>
                </a:lnTo>
                <a:lnTo>
                  <a:pt x="44830" y="73127"/>
                </a:lnTo>
                <a:lnTo>
                  <a:pt x="44890" y="72946"/>
                </a:lnTo>
                <a:lnTo>
                  <a:pt x="44890" y="72705"/>
                </a:lnTo>
                <a:lnTo>
                  <a:pt x="44830" y="72343"/>
                </a:lnTo>
                <a:lnTo>
                  <a:pt x="44709" y="72041"/>
                </a:lnTo>
                <a:lnTo>
                  <a:pt x="44528" y="71860"/>
                </a:lnTo>
                <a:lnTo>
                  <a:pt x="44287" y="71679"/>
                </a:lnTo>
                <a:lnTo>
                  <a:pt x="44045" y="71558"/>
                </a:lnTo>
                <a:close/>
                <a:moveTo>
                  <a:pt x="49234" y="71558"/>
                </a:moveTo>
                <a:lnTo>
                  <a:pt x="48993" y="71679"/>
                </a:lnTo>
                <a:lnTo>
                  <a:pt x="48752" y="71860"/>
                </a:lnTo>
                <a:lnTo>
                  <a:pt x="48571" y="72041"/>
                </a:lnTo>
                <a:lnTo>
                  <a:pt x="48450" y="72343"/>
                </a:lnTo>
                <a:lnTo>
                  <a:pt x="48390" y="72705"/>
                </a:lnTo>
                <a:lnTo>
                  <a:pt x="48390" y="72946"/>
                </a:lnTo>
                <a:lnTo>
                  <a:pt x="48450" y="73127"/>
                </a:lnTo>
                <a:lnTo>
                  <a:pt x="48571" y="73368"/>
                </a:lnTo>
                <a:lnTo>
                  <a:pt x="48691" y="73549"/>
                </a:lnTo>
                <a:lnTo>
                  <a:pt x="48872" y="73670"/>
                </a:lnTo>
                <a:lnTo>
                  <a:pt x="49114" y="73791"/>
                </a:lnTo>
                <a:lnTo>
                  <a:pt x="49295" y="73851"/>
                </a:lnTo>
                <a:lnTo>
                  <a:pt x="49777" y="73851"/>
                </a:lnTo>
                <a:lnTo>
                  <a:pt x="49958" y="73791"/>
                </a:lnTo>
                <a:lnTo>
                  <a:pt x="50200" y="73670"/>
                </a:lnTo>
                <a:lnTo>
                  <a:pt x="50381" y="73549"/>
                </a:lnTo>
                <a:lnTo>
                  <a:pt x="50501" y="73368"/>
                </a:lnTo>
                <a:lnTo>
                  <a:pt x="50622" y="73127"/>
                </a:lnTo>
                <a:lnTo>
                  <a:pt x="50682" y="72946"/>
                </a:lnTo>
                <a:lnTo>
                  <a:pt x="50682" y="72705"/>
                </a:lnTo>
                <a:lnTo>
                  <a:pt x="50622" y="72343"/>
                </a:lnTo>
                <a:lnTo>
                  <a:pt x="50501" y="72041"/>
                </a:lnTo>
                <a:lnTo>
                  <a:pt x="50320" y="71860"/>
                </a:lnTo>
                <a:lnTo>
                  <a:pt x="50079" y="71679"/>
                </a:lnTo>
                <a:lnTo>
                  <a:pt x="49838" y="71558"/>
                </a:lnTo>
                <a:close/>
                <a:moveTo>
                  <a:pt x="29022" y="74454"/>
                </a:moveTo>
                <a:lnTo>
                  <a:pt x="28841" y="74515"/>
                </a:lnTo>
                <a:lnTo>
                  <a:pt x="28660" y="74635"/>
                </a:lnTo>
                <a:lnTo>
                  <a:pt x="28479" y="74756"/>
                </a:lnTo>
                <a:lnTo>
                  <a:pt x="30349" y="75178"/>
                </a:lnTo>
                <a:lnTo>
                  <a:pt x="30349" y="75178"/>
                </a:lnTo>
                <a:lnTo>
                  <a:pt x="30168" y="74877"/>
                </a:lnTo>
                <a:lnTo>
                  <a:pt x="29927" y="74635"/>
                </a:lnTo>
                <a:lnTo>
                  <a:pt x="29625" y="74515"/>
                </a:lnTo>
                <a:lnTo>
                  <a:pt x="29263" y="74454"/>
                </a:lnTo>
                <a:close/>
                <a:moveTo>
                  <a:pt x="46640" y="74454"/>
                </a:moveTo>
                <a:lnTo>
                  <a:pt x="46278" y="74515"/>
                </a:lnTo>
                <a:lnTo>
                  <a:pt x="45976" y="74635"/>
                </a:lnTo>
                <a:lnTo>
                  <a:pt x="45735" y="74877"/>
                </a:lnTo>
                <a:lnTo>
                  <a:pt x="45554" y="75178"/>
                </a:lnTo>
                <a:lnTo>
                  <a:pt x="45554" y="75178"/>
                </a:lnTo>
                <a:lnTo>
                  <a:pt x="47424" y="74756"/>
                </a:lnTo>
                <a:lnTo>
                  <a:pt x="47243" y="74635"/>
                </a:lnTo>
                <a:lnTo>
                  <a:pt x="47062" y="74515"/>
                </a:lnTo>
                <a:lnTo>
                  <a:pt x="46881" y="74454"/>
                </a:lnTo>
                <a:close/>
                <a:moveTo>
                  <a:pt x="34814" y="74454"/>
                </a:moveTo>
                <a:lnTo>
                  <a:pt x="34633" y="74515"/>
                </a:lnTo>
                <a:lnTo>
                  <a:pt x="34392" y="74635"/>
                </a:lnTo>
                <a:lnTo>
                  <a:pt x="34211" y="74756"/>
                </a:lnTo>
                <a:lnTo>
                  <a:pt x="34090" y="74937"/>
                </a:lnTo>
                <a:lnTo>
                  <a:pt x="33969" y="75178"/>
                </a:lnTo>
                <a:lnTo>
                  <a:pt x="33909" y="75359"/>
                </a:lnTo>
                <a:lnTo>
                  <a:pt x="33909" y="75601"/>
                </a:lnTo>
                <a:lnTo>
                  <a:pt x="33909" y="75721"/>
                </a:lnTo>
                <a:lnTo>
                  <a:pt x="36141" y="75903"/>
                </a:lnTo>
                <a:lnTo>
                  <a:pt x="36202" y="75601"/>
                </a:lnTo>
                <a:lnTo>
                  <a:pt x="36202" y="75359"/>
                </a:lnTo>
                <a:lnTo>
                  <a:pt x="36141" y="75178"/>
                </a:lnTo>
                <a:lnTo>
                  <a:pt x="36021" y="74937"/>
                </a:lnTo>
                <a:lnTo>
                  <a:pt x="35900" y="74756"/>
                </a:lnTo>
                <a:lnTo>
                  <a:pt x="35719" y="74635"/>
                </a:lnTo>
                <a:lnTo>
                  <a:pt x="35478" y="74515"/>
                </a:lnTo>
                <a:lnTo>
                  <a:pt x="35297" y="74454"/>
                </a:lnTo>
                <a:close/>
                <a:moveTo>
                  <a:pt x="40606" y="74454"/>
                </a:moveTo>
                <a:lnTo>
                  <a:pt x="40425" y="74515"/>
                </a:lnTo>
                <a:lnTo>
                  <a:pt x="40184" y="74635"/>
                </a:lnTo>
                <a:lnTo>
                  <a:pt x="40003" y="74756"/>
                </a:lnTo>
                <a:lnTo>
                  <a:pt x="39882" y="74937"/>
                </a:lnTo>
                <a:lnTo>
                  <a:pt x="39762" y="75178"/>
                </a:lnTo>
                <a:lnTo>
                  <a:pt x="39701" y="75359"/>
                </a:lnTo>
                <a:lnTo>
                  <a:pt x="39701" y="75601"/>
                </a:lnTo>
                <a:lnTo>
                  <a:pt x="39762" y="75903"/>
                </a:lnTo>
                <a:lnTo>
                  <a:pt x="41994" y="75721"/>
                </a:lnTo>
                <a:lnTo>
                  <a:pt x="41994" y="75601"/>
                </a:lnTo>
                <a:lnTo>
                  <a:pt x="41994" y="75359"/>
                </a:lnTo>
                <a:lnTo>
                  <a:pt x="41934" y="75178"/>
                </a:lnTo>
                <a:lnTo>
                  <a:pt x="41813" y="74937"/>
                </a:lnTo>
                <a:lnTo>
                  <a:pt x="41692" y="74756"/>
                </a:lnTo>
                <a:lnTo>
                  <a:pt x="41511" y="74635"/>
                </a:lnTo>
                <a:lnTo>
                  <a:pt x="41270" y="74515"/>
                </a:lnTo>
                <a:lnTo>
                  <a:pt x="41089" y="74454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396172" y="1378560"/>
            <a:ext cx="1424722" cy="1424722"/>
          </a:xfrm>
          <a:custGeom>
            <a:avLst/>
            <a:gdLst/>
            <a:ahLst/>
            <a:cxnLst/>
            <a:rect l="l" t="t" r="r" b="b"/>
            <a:pathLst>
              <a:path w="73610" h="73610" extrusionOk="0">
                <a:moveTo>
                  <a:pt x="43502" y="603"/>
                </a:moveTo>
                <a:lnTo>
                  <a:pt x="64801" y="12851"/>
                </a:lnTo>
                <a:lnTo>
                  <a:pt x="63775" y="11705"/>
                </a:lnTo>
                <a:lnTo>
                  <a:pt x="62689" y="10619"/>
                </a:lnTo>
                <a:lnTo>
                  <a:pt x="61542" y="9533"/>
                </a:lnTo>
                <a:lnTo>
                  <a:pt x="60396" y="8507"/>
                </a:lnTo>
                <a:lnTo>
                  <a:pt x="59189" y="7542"/>
                </a:lnTo>
                <a:lnTo>
                  <a:pt x="57922" y="6637"/>
                </a:lnTo>
                <a:lnTo>
                  <a:pt x="56655" y="5792"/>
                </a:lnTo>
                <a:lnTo>
                  <a:pt x="55328" y="4948"/>
                </a:lnTo>
                <a:lnTo>
                  <a:pt x="53940" y="4223"/>
                </a:lnTo>
                <a:lnTo>
                  <a:pt x="52552" y="3499"/>
                </a:lnTo>
                <a:lnTo>
                  <a:pt x="51104" y="2896"/>
                </a:lnTo>
                <a:lnTo>
                  <a:pt x="49656" y="2293"/>
                </a:lnTo>
                <a:lnTo>
                  <a:pt x="48148" y="1750"/>
                </a:lnTo>
                <a:lnTo>
                  <a:pt x="46640" y="1327"/>
                </a:lnTo>
                <a:lnTo>
                  <a:pt x="45131" y="905"/>
                </a:lnTo>
                <a:lnTo>
                  <a:pt x="43502" y="603"/>
                </a:lnTo>
                <a:close/>
                <a:moveTo>
                  <a:pt x="36805" y="0"/>
                </a:moveTo>
                <a:lnTo>
                  <a:pt x="34693" y="60"/>
                </a:lnTo>
                <a:lnTo>
                  <a:pt x="32642" y="241"/>
                </a:lnTo>
                <a:lnTo>
                  <a:pt x="70593" y="22143"/>
                </a:lnTo>
                <a:lnTo>
                  <a:pt x="70593" y="22143"/>
                </a:lnTo>
                <a:lnTo>
                  <a:pt x="69688" y="20212"/>
                </a:lnTo>
                <a:lnTo>
                  <a:pt x="68662" y="18342"/>
                </a:lnTo>
                <a:lnTo>
                  <a:pt x="36865" y="0"/>
                </a:lnTo>
                <a:close/>
                <a:moveTo>
                  <a:pt x="28358" y="965"/>
                </a:moveTo>
                <a:lnTo>
                  <a:pt x="26789" y="1388"/>
                </a:lnTo>
                <a:lnTo>
                  <a:pt x="25220" y="1870"/>
                </a:lnTo>
                <a:lnTo>
                  <a:pt x="72886" y="29383"/>
                </a:lnTo>
                <a:lnTo>
                  <a:pt x="72524" y="27754"/>
                </a:lnTo>
                <a:lnTo>
                  <a:pt x="72101" y="26186"/>
                </a:lnTo>
                <a:lnTo>
                  <a:pt x="28358" y="965"/>
                </a:lnTo>
                <a:close/>
                <a:moveTo>
                  <a:pt x="21842" y="3137"/>
                </a:moveTo>
                <a:lnTo>
                  <a:pt x="20574" y="3741"/>
                </a:lnTo>
                <a:lnTo>
                  <a:pt x="19368" y="4344"/>
                </a:lnTo>
                <a:lnTo>
                  <a:pt x="73610" y="35719"/>
                </a:lnTo>
                <a:lnTo>
                  <a:pt x="73549" y="34271"/>
                </a:lnTo>
                <a:lnTo>
                  <a:pt x="73429" y="32883"/>
                </a:lnTo>
                <a:lnTo>
                  <a:pt x="21842" y="3137"/>
                </a:lnTo>
                <a:close/>
                <a:moveTo>
                  <a:pt x="16592" y="6034"/>
                </a:moveTo>
                <a:lnTo>
                  <a:pt x="15567" y="6758"/>
                </a:lnTo>
                <a:lnTo>
                  <a:pt x="14541" y="7482"/>
                </a:lnTo>
                <a:lnTo>
                  <a:pt x="73308" y="41451"/>
                </a:lnTo>
                <a:lnTo>
                  <a:pt x="73489" y="40184"/>
                </a:lnTo>
                <a:lnTo>
                  <a:pt x="73549" y="38916"/>
                </a:lnTo>
                <a:lnTo>
                  <a:pt x="16592" y="6034"/>
                </a:lnTo>
                <a:close/>
                <a:moveTo>
                  <a:pt x="12188" y="9412"/>
                </a:moveTo>
                <a:lnTo>
                  <a:pt x="11343" y="10197"/>
                </a:lnTo>
                <a:lnTo>
                  <a:pt x="10438" y="11041"/>
                </a:lnTo>
                <a:lnTo>
                  <a:pt x="72282" y="46760"/>
                </a:lnTo>
                <a:lnTo>
                  <a:pt x="72584" y="45553"/>
                </a:lnTo>
                <a:lnTo>
                  <a:pt x="72825" y="44407"/>
                </a:lnTo>
                <a:lnTo>
                  <a:pt x="12188" y="9412"/>
                </a:lnTo>
                <a:close/>
                <a:moveTo>
                  <a:pt x="8568" y="13214"/>
                </a:moveTo>
                <a:lnTo>
                  <a:pt x="7783" y="14119"/>
                </a:lnTo>
                <a:lnTo>
                  <a:pt x="7120" y="15024"/>
                </a:lnTo>
                <a:lnTo>
                  <a:pt x="70532" y="51647"/>
                </a:lnTo>
                <a:lnTo>
                  <a:pt x="70955" y="50561"/>
                </a:lnTo>
                <a:lnTo>
                  <a:pt x="71377" y="49475"/>
                </a:lnTo>
                <a:lnTo>
                  <a:pt x="8568" y="13214"/>
                </a:lnTo>
                <a:close/>
                <a:moveTo>
                  <a:pt x="5551" y="17377"/>
                </a:moveTo>
                <a:lnTo>
                  <a:pt x="4948" y="18342"/>
                </a:lnTo>
                <a:lnTo>
                  <a:pt x="4344" y="19368"/>
                </a:lnTo>
                <a:lnTo>
                  <a:pt x="68119" y="56172"/>
                </a:lnTo>
                <a:lnTo>
                  <a:pt x="68722" y="55207"/>
                </a:lnTo>
                <a:lnTo>
                  <a:pt x="69265" y="54181"/>
                </a:lnTo>
                <a:lnTo>
                  <a:pt x="5551" y="17377"/>
                </a:lnTo>
                <a:close/>
                <a:moveTo>
                  <a:pt x="3137" y="21902"/>
                </a:moveTo>
                <a:lnTo>
                  <a:pt x="2655" y="22988"/>
                </a:lnTo>
                <a:lnTo>
                  <a:pt x="2232" y="24074"/>
                </a:lnTo>
                <a:lnTo>
                  <a:pt x="65102" y="60336"/>
                </a:lnTo>
                <a:lnTo>
                  <a:pt x="65826" y="59431"/>
                </a:lnTo>
                <a:lnTo>
                  <a:pt x="66550" y="58526"/>
                </a:lnTo>
                <a:lnTo>
                  <a:pt x="3137" y="21902"/>
                </a:lnTo>
                <a:close/>
                <a:moveTo>
                  <a:pt x="1388" y="26789"/>
                </a:moveTo>
                <a:lnTo>
                  <a:pt x="1026" y="27935"/>
                </a:lnTo>
                <a:lnTo>
                  <a:pt x="784" y="29142"/>
                </a:lnTo>
                <a:lnTo>
                  <a:pt x="61422" y="64137"/>
                </a:lnTo>
                <a:lnTo>
                  <a:pt x="62327" y="63352"/>
                </a:lnTo>
                <a:lnTo>
                  <a:pt x="63172" y="62447"/>
                </a:lnTo>
                <a:lnTo>
                  <a:pt x="1388" y="26789"/>
                </a:lnTo>
                <a:close/>
                <a:moveTo>
                  <a:pt x="302" y="32038"/>
                </a:moveTo>
                <a:lnTo>
                  <a:pt x="121" y="33366"/>
                </a:lnTo>
                <a:lnTo>
                  <a:pt x="60" y="34633"/>
                </a:lnTo>
                <a:lnTo>
                  <a:pt x="57078" y="67516"/>
                </a:lnTo>
                <a:lnTo>
                  <a:pt x="58103" y="66792"/>
                </a:lnTo>
                <a:lnTo>
                  <a:pt x="59189" y="66068"/>
                </a:lnTo>
                <a:lnTo>
                  <a:pt x="302" y="32038"/>
                </a:lnTo>
                <a:close/>
                <a:moveTo>
                  <a:pt x="0" y="37830"/>
                </a:moveTo>
                <a:lnTo>
                  <a:pt x="60" y="39218"/>
                </a:lnTo>
                <a:lnTo>
                  <a:pt x="181" y="40606"/>
                </a:lnTo>
                <a:lnTo>
                  <a:pt x="51828" y="70412"/>
                </a:lnTo>
                <a:lnTo>
                  <a:pt x="53095" y="69808"/>
                </a:lnTo>
                <a:lnTo>
                  <a:pt x="54362" y="69205"/>
                </a:lnTo>
                <a:lnTo>
                  <a:pt x="0" y="37830"/>
                </a:lnTo>
                <a:close/>
                <a:moveTo>
                  <a:pt x="724" y="44166"/>
                </a:moveTo>
                <a:lnTo>
                  <a:pt x="1086" y="45734"/>
                </a:lnTo>
                <a:lnTo>
                  <a:pt x="1508" y="47303"/>
                </a:lnTo>
                <a:lnTo>
                  <a:pt x="45372" y="72644"/>
                </a:lnTo>
                <a:lnTo>
                  <a:pt x="46941" y="72222"/>
                </a:lnTo>
                <a:lnTo>
                  <a:pt x="48510" y="71739"/>
                </a:lnTo>
                <a:lnTo>
                  <a:pt x="724" y="44166"/>
                </a:lnTo>
                <a:close/>
                <a:moveTo>
                  <a:pt x="8688" y="60577"/>
                </a:moveTo>
                <a:lnTo>
                  <a:pt x="9714" y="61723"/>
                </a:lnTo>
                <a:lnTo>
                  <a:pt x="10800" y="62870"/>
                </a:lnTo>
                <a:lnTo>
                  <a:pt x="11946" y="63956"/>
                </a:lnTo>
                <a:lnTo>
                  <a:pt x="13153" y="64981"/>
                </a:lnTo>
                <a:lnTo>
                  <a:pt x="14360" y="66007"/>
                </a:lnTo>
                <a:lnTo>
                  <a:pt x="15627" y="66912"/>
                </a:lnTo>
                <a:lnTo>
                  <a:pt x="16954" y="67817"/>
                </a:lnTo>
                <a:lnTo>
                  <a:pt x="18282" y="68662"/>
                </a:lnTo>
                <a:lnTo>
                  <a:pt x="19669" y="69386"/>
                </a:lnTo>
                <a:lnTo>
                  <a:pt x="21118" y="70110"/>
                </a:lnTo>
                <a:lnTo>
                  <a:pt x="22566" y="70774"/>
                </a:lnTo>
                <a:lnTo>
                  <a:pt x="24074" y="71377"/>
                </a:lnTo>
                <a:lnTo>
                  <a:pt x="25582" y="71860"/>
                </a:lnTo>
                <a:lnTo>
                  <a:pt x="27151" y="72342"/>
                </a:lnTo>
                <a:lnTo>
                  <a:pt x="28720" y="72704"/>
                </a:lnTo>
                <a:lnTo>
                  <a:pt x="30289" y="73066"/>
                </a:lnTo>
                <a:lnTo>
                  <a:pt x="8688" y="60577"/>
                </a:lnTo>
                <a:close/>
                <a:moveTo>
                  <a:pt x="2956" y="51346"/>
                </a:moveTo>
                <a:lnTo>
                  <a:pt x="3861" y="53276"/>
                </a:lnTo>
                <a:lnTo>
                  <a:pt x="4887" y="55147"/>
                </a:lnTo>
                <a:lnTo>
                  <a:pt x="36865" y="73609"/>
                </a:lnTo>
                <a:lnTo>
                  <a:pt x="38977" y="73549"/>
                </a:lnTo>
                <a:lnTo>
                  <a:pt x="41089" y="73368"/>
                </a:lnTo>
                <a:lnTo>
                  <a:pt x="2956" y="51346"/>
                </a:lnTo>
                <a:close/>
              </a:path>
            </a:pathLst>
          </a:custGeom>
          <a:solidFill>
            <a:srgbClr val="C20E9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B4C2"/>
              </a:solidFill>
            </a:endParaRPr>
          </a:p>
        </p:txBody>
      </p:sp>
      <p:sp>
        <p:nvSpPr>
          <p:cNvPr id="20" name="Google Shape;20;p2"/>
          <p:cNvSpPr/>
          <p:nvPr/>
        </p:nvSpPr>
        <p:spPr>
          <a:xfrm>
            <a:off x="2694350" y="694075"/>
            <a:ext cx="3755100" cy="3755100"/>
          </a:xfrm>
          <a:prstGeom prst="ellipse">
            <a:avLst/>
          </a:prstGeom>
          <a:solidFill>
            <a:srgbClr val="0E004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ctrTitle"/>
          </p:nvPr>
        </p:nvSpPr>
        <p:spPr>
          <a:xfrm>
            <a:off x="2878525" y="1991825"/>
            <a:ext cx="33870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2" name="Google Shape;22;p2"/>
          <p:cNvSpPr/>
          <p:nvPr/>
        </p:nvSpPr>
        <p:spPr>
          <a:xfrm>
            <a:off x="2378899" y="2701499"/>
            <a:ext cx="462000" cy="462000"/>
          </a:xfrm>
          <a:prstGeom prst="ellipse">
            <a:avLst/>
          </a:prstGeom>
          <a:solidFill>
            <a:srgbClr val="C20E9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2"/>
          <p:cNvSpPr/>
          <p:nvPr/>
        </p:nvSpPr>
        <p:spPr>
          <a:xfrm>
            <a:off x="2320850" y="3525150"/>
            <a:ext cx="462000" cy="399600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2"/>
          <p:cNvSpPr/>
          <p:nvPr/>
        </p:nvSpPr>
        <p:spPr>
          <a:xfrm rot="10800000">
            <a:off x="2025975" y="1258251"/>
            <a:ext cx="584400" cy="505800"/>
          </a:xfrm>
          <a:prstGeom prst="triangle">
            <a:avLst>
              <a:gd name="adj" fmla="val 50000"/>
            </a:avLst>
          </a:prstGeom>
          <a:noFill/>
          <a:ln w="9525" cap="flat" cmpd="sng">
            <a:solidFill>
              <a:srgbClr val="FF99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2"/>
          <p:cNvSpPr/>
          <p:nvPr/>
        </p:nvSpPr>
        <p:spPr>
          <a:xfrm rot="10800000">
            <a:off x="7439350" y="1196950"/>
            <a:ext cx="425700" cy="368400"/>
          </a:xfrm>
          <a:prstGeom prst="triangle">
            <a:avLst>
              <a:gd name="adj" fmla="val 50000"/>
            </a:avLst>
          </a:prstGeom>
          <a:solidFill>
            <a:srgbClr val="C20E9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2"/>
          <p:cNvSpPr/>
          <p:nvPr/>
        </p:nvSpPr>
        <p:spPr>
          <a:xfrm>
            <a:off x="5587275" y="808800"/>
            <a:ext cx="731400" cy="731400"/>
          </a:xfrm>
          <a:prstGeom prst="donut">
            <a:avLst>
              <a:gd name="adj" fmla="val 10551"/>
            </a:avLst>
          </a:pr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2"/>
          <p:cNvSpPr/>
          <p:nvPr/>
        </p:nvSpPr>
        <p:spPr>
          <a:xfrm>
            <a:off x="3218800" y="3924750"/>
            <a:ext cx="632700" cy="632700"/>
          </a:xfrm>
          <a:prstGeom prst="ellipse">
            <a:avLst/>
          </a:prstGeom>
          <a:noFill/>
          <a:ln w="9525" cap="flat" cmpd="sng">
            <a:solidFill>
              <a:srgbClr val="6D9EEB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2"/>
          <p:cNvSpPr/>
          <p:nvPr/>
        </p:nvSpPr>
        <p:spPr>
          <a:xfrm>
            <a:off x="6056000" y="3149475"/>
            <a:ext cx="1383355" cy="1058469"/>
          </a:xfrm>
          <a:custGeom>
            <a:avLst/>
            <a:gdLst/>
            <a:ahLst/>
            <a:cxnLst/>
            <a:rect l="l" t="t" r="r" b="b"/>
            <a:pathLst>
              <a:path w="88634" h="67818" extrusionOk="0">
                <a:moveTo>
                  <a:pt x="0" y="0"/>
                </a:moveTo>
                <a:lnTo>
                  <a:pt x="4284" y="6637"/>
                </a:lnTo>
                <a:lnTo>
                  <a:pt x="4284" y="0"/>
                </a:lnTo>
                <a:close/>
                <a:moveTo>
                  <a:pt x="84289" y="0"/>
                </a:moveTo>
                <a:lnTo>
                  <a:pt x="84289" y="6637"/>
                </a:lnTo>
                <a:lnTo>
                  <a:pt x="88633" y="0"/>
                </a:lnTo>
                <a:close/>
                <a:moveTo>
                  <a:pt x="7844" y="0"/>
                </a:moveTo>
                <a:lnTo>
                  <a:pt x="7844" y="12007"/>
                </a:lnTo>
                <a:lnTo>
                  <a:pt x="12791" y="19609"/>
                </a:lnTo>
                <a:lnTo>
                  <a:pt x="12791" y="0"/>
                </a:lnTo>
                <a:close/>
                <a:moveTo>
                  <a:pt x="75842" y="0"/>
                </a:moveTo>
                <a:lnTo>
                  <a:pt x="75842" y="19609"/>
                </a:lnTo>
                <a:lnTo>
                  <a:pt x="80790" y="12007"/>
                </a:lnTo>
                <a:lnTo>
                  <a:pt x="80790" y="0"/>
                </a:lnTo>
                <a:close/>
                <a:moveTo>
                  <a:pt x="16351" y="0"/>
                </a:moveTo>
                <a:lnTo>
                  <a:pt x="16351" y="25039"/>
                </a:lnTo>
                <a:lnTo>
                  <a:pt x="21299" y="32581"/>
                </a:lnTo>
                <a:lnTo>
                  <a:pt x="21299" y="0"/>
                </a:lnTo>
                <a:close/>
                <a:moveTo>
                  <a:pt x="67335" y="0"/>
                </a:moveTo>
                <a:lnTo>
                  <a:pt x="67335" y="32581"/>
                </a:lnTo>
                <a:lnTo>
                  <a:pt x="72282" y="25039"/>
                </a:lnTo>
                <a:lnTo>
                  <a:pt x="72282" y="0"/>
                </a:lnTo>
                <a:close/>
                <a:moveTo>
                  <a:pt x="24859" y="0"/>
                </a:moveTo>
                <a:lnTo>
                  <a:pt x="24859" y="38012"/>
                </a:lnTo>
                <a:lnTo>
                  <a:pt x="29806" y="45614"/>
                </a:lnTo>
                <a:lnTo>
                  <a:pt x="29806" y="0"/>
                </a:lnTo>
                <a:close/>
                <a:moveTo>
                  <a:pt x="58828" y="0"/>
                </a:moveTo>
                <a:lnTo>
                  <a:pt x="58828" y="45614"/>
                </a:lnTo>
                <a:lnTo>
                  <a:pt x="63775" y="38012"/>
                </a:lnTo>
                <a:lnTo>
                  <a:pt x="63775" y="0"/>
                </a:lnTo>
                <a:close/>
                <a:moveTo>
                  <a:pt x="33306" y="0"/>
                </a:moveTo>
                <a:lnTo>
                  <a:pt x="33306" y="51044"/>
                </a:lnTo>
                <a:lnTo>
                  <a:pt x="38313" y="58586"/>
                </a:lnTo>
                <a:lnTo>
                  <a:pt x="38313" y="0"/>
                </a:lnTo>
                <a:close/>
                <a:moveTo>
                  <a:pt x="50320" y="0"/>
                </a:moveTo>
                <a:lnTo>
                  <a:pt x="50320" y="58586"/>
                </a:lnTo>
                <a:lnTo>
                  <a:pt x="55268" y="51044"/>
                </a:lnTo>
                <a:lnTo>
                  <a:pt x="55268" y="0"/>
                </a:lnTo>
                <a:close/>
                <a:moveTo>
                  <a:pt x="41813" y="0"/>
                </a:moveTo>
                <a:lnTo>
                  <a:pt x="41813" y="64016"/>
                </a:lnTo>
                <a:lnTo>
                  <a:pt x="44287" y="67817"/>
                </a:lnTo>
                <a:lnTo>
                  <a:pt x="46760" y="64016"/>
                </a:lnTo>
                <a:lnTo>
                  <a:pt x="46760" y="0"/>
                </a:lnTo>
                <a:close/>
              </a:path>
            </a:pathLst>
          </a:custGeom>
          <a:solidFill>
            <a:srgbClr val="FF99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2"/>
          <p:cNvSpPr/>
          <p:nvPr/>
        </p:nvSpPr>
        <p:spPr>
          <a:xfrm rot="1372">
            <a:off x="7518650" y="3105312"/>
            <a:ext cx="751500" cy="714300"/>
          </a:xfrm>
          <a:prstGeom prst="pentagon">
            <a:avLst>
              <a:gd name="hf" fmla="val 105146"/>
              <a:gd name="vf" fmla="val 110557"/>
            </a:avLst>
          </a:prstGeom>
          <a:solidFill>
            <a:srgbClr val="C20E9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" name="Google Shape;111;p6"/>
          <p:cNvGrpSpPr/>
          <p:nvPr/>
        </p:nvGrpSpPr>
        <p:grpSpPr>
          <a:xfrm>
            <a:off x="-76804" y="-364106"/>
            <a:ext cx="9492216" cy="5864919"/>
            <a:chOff x="-76804" y="-364106"/>
            <a:chExt cx="9492216" cy="5864919"/>
          </a:xfrm>
        </p:grpSpPr>
        <p:sp>
          <p:nvSpPr>
            <p:cNvPr id="112" name="Google Shape;112;p6"/>
            <p:cNvSpPr/>
            <p:nvPr/>
          </p:nvSpPr>
          <p:spPr>
            <a:xfrm>
              <a:off x="0" y="0"/>
              <a:ext cx="9144000" cy="1147800"/>
            </a:xfrm>
            <a:prstGeom prst="rect">
              <a:avLst/>
            </a:prstGeom>
            <a:solidFill>
              <a:srgbClr val="0E00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6"/>
            <p:cNvSpPr/>
            <p:nvPr/>
          </p:nvSpPr>
          <p:spPr>
            <a:xfrm>
              <a:off x="4343698" y="910730"/>
              <a:ext cx="456600" cy="456600"/>
            </a:xfrm>
            <a:prstGeom prst="ellipse">
              <a:avLst/>
            </a:prstGeom>
            <a:noFill/>
            <a:ln w="9525" cap="flat" cmpd="sng">
              <a:solidFill>
                <a:srgbClr val="6D9EEB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6"/>
            <p:cNvSpPr/>
            <p:nvPr/>
          </p:nvSpPr>
          <p:spPr>
            <a:xfrm>
              <a:off x="8312875" y="-85400"/>
              <a:ext cx="542100" cy="542100"/>
            </a:xfrm>
            <a:prstGeom prst="ellipse">
              <a:avLst/>
            </a:prstGeom>
            <a:solidFill>
              <a:srgbClr val="432E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6"/>
            <p:cNvSpPr/>
            <p:nvPr/>
          </p:nvSpPr>
          <p:spPr>
            <a:xfrm rot="-899646">
              <a:off x="776862" y="-262199"/>
              <a:ext cx="900976" cy="856085"/>
            </a:xfrm>
            <a:prstGeom prst="pentagon">
              <a:avLst>
                <a:gd name="hf" fmla="val 105146"/>
                <a:gd name="vf" fmla="val 110557"/>
              </a:avLst>
            </a:prstGeom>
            <a:solidFill>
              <a:srgbClr val="432E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6"/>
            <p:cNvSpPr/>
            <p:nvPr/>
          </p:nvSpPr>
          <p:spPr>
            <a:xfrm rot="1763">
              <a:off x="8737998" y="3634823"/>
              <a:ext cx="585000" cy="556500"/>
            </a:xfrm>
            <a:prstGeom prst="pentagon">
              <a:avLst>
                <a:gd name="hf" fmla="val 105146"/>
                <a:gd name="vf" fmla="val 110557"/>
              </a:avLst>
            </a:prstGeom>
            <a:solidFill>
              <a:srgbClr val="5138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6"/>
            <p:cNvSpPr/>
            <p:nvPr/>
          </p:nvSpPr>
          <p:spPr>
            <a:xfrm rot="10800000">
              <a:off x="90420" y="4650313"/>
              <a:ext cx="983100" cy="850500"/>
            </a:xfrm>
            <a:prstGeom prst="triangle">
              <a:avLst>
                <a:gd name="adj" fmla="val 50000"/>
              </a:avLst>
            </a:prstGeom>
            <a:solidFill>
              <a:srgbClr val="5138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6"/>
            <p:cNvSpPr/>
            <p:nvPr/>
          </p:nvSpPr>
          <p:spPr>
            <a:xfrm>
              <a:off x="8578650" y="858649"/>
              <a:ext cx="836762" cy="836762"/>
            </a:xfrm>
            <a:custGeom>
              <a:avLst/>
              <a:gdLst/>
              <a:ahLst/>
              <a:cxnLst/>
              <a:rect l="l" t="t" r="r" b="b"/>
              <a:pathLst>
                <a:path w="73610" h="73610" extrusionOk="0">
                  <a:moveTo>
                    <a:pt x="43502" y="603"/>
                  </a:moveTo>
                  <a:lnTo>
                    <a:pt x="64801" y="12851"/>
                  </a:lnTo>
                  <a:lnTo>
                    <a:pt x="63775" y="11705"/>
                  </a:lnTo>
                  <a:lnTo>
                    <a:pt x="62689" y="10619"/>
                  </a:lnTo>
                  <a:lnTo>
                    <a:pt x="61542" y="9533"/>
                  </a:lnTo>
                  <a:lnTo>
                    <a:pt x="60396" y="8507"/>
                  </a:lnTo>
                  <a:lnTo>
                    <a:pt x="59189" y="7542"/>
                  </a:lnTo>
                  <a:lnTo>
                    <a:pt x="57922" y="6637"/>
                  </a:lnTo>
                  <a:lnTo>
                    <a:pt x="56655" y="5792"/>
                  </a:lnTo>
                  <a:lnTo>
                    <a:pt x="55328" y="4948"/>
                  </a:lnTo>
                  <a:lnTo>
                    <a:pt x="53940" y="4223"/>
                  </a:lnTo>
                  <a:lnTo>
                    <a:pt x="52552" y="3499"/>
                  </a:lnTo>
                  <a:lnTo>
                    <a:pt x="51104" y="2896"/>
                  </a:lnTo>
                  <a:lnTo>
                    <a:pt x="49656" y="2293"/>
                  </a:lnTo>
                  <a:lnTo>
                    <a:pt x="48148" y="1750"/>
                  </a:lnTo>
                  <a:lnTo>
                    <a:pt x="46640" y="1327"/>
                  </a:lnTo>
                  <a:lnTo>
                    <a:pt x="45131" y="905"/>
                  </a:lnTo>
                  <a:lnTo>
                    <a:pt x="43502" y="603"/>
                  </a:lnTo>
                  <a:close/>
                  <a:moveTo>
                    <a:pt x="36805" y="0"/>
                  </a:moveTo>
                  <a:lnTo>
                    <a:pt x="34693" y="60"/>
                  </a:lnTo>
                  <a:lnTo>
                    <a:pt x="32642" y="241"/>
                  </a:lnTo>
                  <a:lnTo>
                    <a:pt x="70593" y="22143"/>
                  </a:lnTo>
                  <a:lnTo>
                    <a:pt x="70593" y="22143"/>
                  </a:lnTo>
                  <a:lnTo>
                    <a:pt x="69688" y="20212"/>
                  </a:lnTo>
                  <a:lnTo>
                    <a:pt x="68662" y="18342"/>
                  </a:lnTo>
                  <a:lnTo>
                    <a:pt x="36865" y="0"/>
                  </a:lnTo>
                  <a:close/>
                  <a:moveTo>
                    <a:pt x="28358" y="965"/>
                  </a:moveTo>
                  <a:lnTo>
                    <a:pt x="26789" y="1388"/>
                  </a:lnTo>
                  <a:lnTo>
                    <a:pt x="25220" y="1870"/>
                  </a:lnTo>
                  <a:lnTo>
                    <a:pt x="72886" y="29383"/>
                  </a:lnTo>
                  <a:lnTo>
                    <a:pt x="72524" y="27754"/>
                  </a:lnTo>
                  <a:lnTo>
                    <a:pt x="72101" y="26186"/>
                  </a:lnTo>
                  <a:lnTo>
                    <a:pt x="28358" y="965"/>
                  </a:lnTo>
                  <a:close/>
                  <a:moveTo>
                    <a:pt x="21842" y="3137"/>
                  </a:moveTo>
                  <a:lnTo>
                    <a:pt x="20574" y="3741"/>
                  </a:lnTo>
                  <a:lnTo>
                    <a:pt x="19368" y="4344"/>
                  </a:lnTo>
                  <a:lnTo>
                    <a:pt x="73610" y="35719"/>
                  </a:lnTo>
                  <a:lnTo>
                    <a:pt x="73549" y="34271"/>
                  </a:lnTo>
                  <a:lnTo>
                    <a:pt x="73429" y="32883"/>
                  </a:lnTo>
                  <a:lnTo>
                    <a:pt x="21842" y="3137"/>
                  </a:lnTo>
                  <a:close/>
                  <a:moveTo>
                    <a:pt x="16592" y="6034"/>
                  </a:moveTo>
                  <a:lnTo>
                    <a:pt x="15567" y="6758"/>
                  </a:lnTo>
                  <a:lnTo>
                    <a:pt x="14541" y="7482"/>
                  </a:lnTo>
                  <a:lnTo>
                    <a:pt x="73308" y="41451"/>
                  </a:lnTo>
                  <a:lnTo>
                    <a:pt x="73489" y="40184"/>
                  </a:lnTo>
                  <a:lnTo>
                    <a:pt x="73549" y="38916"/>
                  </a:lnTo>
                  <a:lnTo>
                    <a:pt x="16592" y="6034"/>
                  </a:lnTo>
                  <a:close/>
                  <a:moveTo>
                    <a:pt x="12188" y="9412"/>
                  </a:moveTo>
                  <a:lnTo>
                    <a:pt x="11343" y="10197"/>
                  </a:lnTo>
                  <a:lnTo>
                    <a:pt x="10438" y="11041"/>
                  </a:lnTo>
                  <a:lnTo>
                    <a:pt x="72282" y="46760"/>
                  </a:lnTo>
                  <a:lnTo>
                    <a:pt x="72584" y="45553"/>
                  </a:lnTo>
                  <a:lnTo>
                    <a:pt x="72825" y="44407"/>
                  </a:lnTo>
                  <a:lnTo>
                    <a:pt x="12188" y="9412"/>
                  </a:lnTo>
                  <a:close/>
                  <a:moveTo>
                    <a:pt x="8568" y="13214"/>
                  </a:moveTo>
                  <a:lnTo>
                    <a:pt x="7783" y="14119"/>
                  </a:lnTo>
                  <a:lnTo>
                    <a:pt x="7120" y="15024"/>
                  </a:lnTo>
                  <a:lnTo>
                    <a:pt x="70532" y="51647"/>
                  </a:lnTo>
                  <a:lnTo>
                    <a:pt x="70955" y="50561"/>
                  </a:lnTo>
                  <a:lnTo>
                    <a:pt x="71377" y="49475"/>
                  </a:lnTo>
                  <a:lnTo>
                    <a:pt x="8568" y="13214"/>
                  </a:lnTo>
                  <a:close/>
                  <a:moveTo>
                    <a:pt x="5551" y="17377"/>
                  </a:moveTo>
                  <a:lnTo>
                    <a:pt x="4948" y="18342"/>
                  </a:lnTo>
                  <a:lnTo>
                    <a:pt x="4344" y="19368"/>
                  </a:lnTo>
                  <a:lnTo>
                    <a:pt x="68119" y="56172"/>
                  </a:lnTo>
                  <a:lnTo>
                    <a:pt x="68722" y="55207"/>
                  </a:lnTo>
                  <a:lnTo>
                    <a:pt x="69265" y="54181"/>
                  </a:lnTo>
                  <a:lnTo>
                    <a:pt x="5551" y="17377"/>
                  </a:lnTo>
                  <a:close/>
                  <a:moveTo>
                    <a:pt x="3137" y="21902"/>
                  </a:moveTo>
                  <a:lnTo>
                    <a:pt x="2655" y="22988"/>
                  </a:lnTo>
                  <a:lnTo>
                    <a:pt x="2232" y="24074"/>
                  </a:lnTo>
                  <a:lnTo>
                    <a:pt x="65102" y="60336"/>
                  </a:lnTo>
                  <a:lnTo>
                    <a:pt x="65826" y="59431"/>
                  </a:lnTo>
                  <a:lnTo>
                    <a:pt x="66550" y="58526"/>
                  </a:lnTo>
                  <a:lnTo>
                    <a:pt x="3137" y="21902"/>
                  </a:lnTo>
                  <a:close/>
                  <a:moveTo>
                    <a:pt x="1388" y="26789"/>
                  </a:moveTo>
                  <a:lnTo>
                    <a:pt x="1026" y="27935"/>
                  </a:lnTo>
                  <a:lnTo>
                    <a:pt x="784" y="29142"/>
                  </a:lnTo>
                  <a:lnTo>
                    <a:pt x="61422" y="64137"/>
                  </a:lnTo>
                  <a:lnTo>
                    <a:pt x="62327" y="63352"/>
                  </a:lnTo>
                  <a:lnTo>
                    <a:pt x="63172" y="62447"/>
                  </a:lnTo>
                  <a:lnTo>
                    <a:pt x="1388" y="26789"/>
                  </a:lnTo>
                  <a:close/>
                  <a:moveTo>
                    <a:pt x="302" y="32038"/>
                  </a:moveTo>
                  <a:lnTo>
                    <a:pt x="121" y="33366"/>
                  </a:lnTo>
                  <a:lnTo>
                    <a:pt x="60" y="34633"/>
                  </a:lnTo>
                  <a:lnTo>
                    <a:pt x="57078" y="67516"/>
                  </a:lnTo>
                  <a:lnTo>
                    <a:pt x="58103" y="66792"/>
                  </a:lnTo>
                  <a:lnTo>
                    <a:pt x="59189" y="66068"/>
                  </a:lnTo>
                  <a:lnTo>
                    <a:pt x="302" y="32038"/>
                  </a:lnTo>
                  <a:close/>
                  <a:moveTo>
                    <a:pt x="0" y="37830"/>
                  </a:moveTo>
                  <a:lnTo>
                    <a:pt x="60" y="39218"/>
                  </a:lnTo>
                  <a:lnTo>
                    <a:pt x="181" y="40606"/>
                  </a:lnTo>
                  <a:lnTo>
                    <a:pt x="51828" y="70412"/>
                  </a:lnTo>
                  <a:lnTo>
                    <a:pt x="53095" y="69808"/>
                  </a:lnTo>
                  <a:lnTo>
                    <a:pt x="54362" y="69205"/>
                  </a:lnTo>
                  <a:lnTo>
                    <a:pt x="0" y="37830"/>
                  </a:lnTo>
                  <a:close/>
                  <a:moveTo>
                    <a:pt x="724" y="44166"/>
                  </a:moveTo>
                  <a:lnTo>
                    <a:pt x="1086" y="45734"/>
                  </a:lnTo>
                  <a:lnTo>
                    <a:pt x="1508" y="47303"/>
                  </a:lnTo>
                  <a:lnTo>
                    <a:pt x="45372" y="72644"/>
                  </a:lnTo>
                  <a:lnTo>
                    <a:pt x="46941" y="72222"/>
                  </a:lnTo>
                  <a:lnTo>
                    <a:pt x="48510" y="71739"/>
                  </a:lnTo>
                  <a:lnTo>
                    <a:pt x="724" y="44166"/>
                  </a:lnTo>
                  <a:close/>
                  <a:moveTo>
                    <a:pt x="8688" y="60577"/>
                  </a:moveTo>
                  <a:lnTo>
                    <a:pt x="9714" y="61723"/>
                  </a:lnTo>
                  <a:lnTo>
                    <a:pt x="10800" y="62870"/>
                  </a:lnTo>
                  <a:lnTo>
                    <a:pt x="11946" y="63956"/>
                  </a:lnTo>
                  <a:lnTo>
                    <a:pt x="13153" y="64981"/>
                  </a:lnTo>
                  <a:lnTo>
                    <a:pt x="14360" y="66007"/>
                  </a:lnTo>
                  <a:lnTo>
                    <a:pt x="15627" y="66912"/>
                  </a:lnTo>
                  <a:lnTo>
                    <a:pt x="16954" y="67817"/>
                  </a:lnTo>
                  <a:lnTo>
                    <a:pt x="18282" y="68662"/>
                  </a:lnTo>
                  <a:lnTo>
                    <a:pt x="19669" y="69386"/>
                  </a:lnTo>
                  <a:lnTo>
                    <a:pt x="21118" y="70110"/>
                  </a:lnTo>
                  <a:lnTo>
                    <a:pt x="22566" y="70774"/>
                  </a:lnTo>
                  <a:lnTo>
                    <a:pt x="24074" y="71377"/>
                  </a:lnTo>
                  <a:lnTo>
                    <a:pt x="25582" y="71860"/>
                  </a:lnTo>
                  <a:lnTo>
                    <a:pt x="27151" y="72342"/>
                  </a:lnTo>
                  <a:lnTo>
                    <a:pt x="28720" y="72704"/>
                  </a:lnTo>
                  <a:lnTo>
                    <a:pt x="30289" y="73066"/>
                  </a:lnTo>
                  <a:lnTo>
                    <a:pt x="8688" y="60577"/>
                  </a:lnTo>
                  <a:close/>
                  <a:moveTo>
                    <a:pt x="2956" y="51346"/>
                  </a:moveTo>
                  <a:lnTo>
                    <a:pt x="3861" y="53276"/>
                  </a:lnTo>
                  <a:lnTo>
                    <a:pt x="4887" y="55147"/>
                  </a:lnTo>
                  <a:lnTo>
                    <a:pt x="36865" y="73609"/>
                  </a:lnTo>
                  <a:lnTo>
                    <a:pt x="38977" y="73549"/>
                  </a:lnTo>
                  <a:lnTo>
                    <a:pt x="41089" y="73368"/>
                  </a:lnTo>
                  <a:lnTo>
                    <a:pt x="2956" y="51346"/>
                  </a:lnTo>
                  <a:close/>
                </a:path>
              </a:pathLst>
            </a:custGeom>
            <a:solidFill>
              <a:srgbClr val="C20E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B4C2"/>
                </a:solidFill>
              </a:endParaRPr>
            </a:p>
          </p:txBody>
        </p:sp>
        <p:sp>
          <p:nvSpPr>
            <p:cNvPr id="119" name="Google Shape;119;p6"/>
            <p:cNvSpPr/>
            <p:nvPr/>
          </p:nvSpPr>
          <p:spPr>
            <a:xfrm>
              <a:off x="588219" y="-85402"/>
              <a:ext cx="421500" cy="421500"/>
            </a:xfrm>
            <a:prstGeom prst="ellipse">
              <a:avLst/>
            </a:prstGeom>
            <a:noFill/>
            <a:ln w="9525" cap="flat" cmpd="sng">
              <a:solidFill>
                <a:srgbClr val="FF9900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6"/>
            <p:cNvSpPr/>
            <p:nvPr/>
          </p:nvSpPr>
          <p:spPr>
            <a:xfrm rot="10800000">
              <a:off x="-76796" y="3768356"/>
              <a:ext cx="393900" cy="374400"/>
            </a:xfrm>
            <a:prstGeom prst="pentagon">
              <a:avLst>
                <a:gd name="hf" fmla="val 105146"/>
                <a:gd name="vf" fmla="val 110557"/>
              </a:avLst>
            </a:prstGeom>
            <a:noFill/>
            <a:ln w="76200" cap="flat" cmpd="sng">
              <a:solidFill>
                <a:srgbClr val="6D9EEB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6"/>
            <p:cNvSpPr/>
            <p:nvPr/>
          </p:nvSpPr>
          <p:spPr>
            <a:xfrm>
              <a:off x="8092376" y="131852"/>
              <a:ext cx="983100" cy="983100"/>
            </a:xfrm>
            <a:prstGeom prst="ellipse">
              <a:avLst/>
            </a:prstGeom>
            <a:noFill/>
            <a:ln w="9525" cap="flat" cmpd="sng">
              <a:solidFill>
                <a:srgbClr val="FF9900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6"/>
            <p:cNvSpPr/>
            <p:nvPr/>
          </p:nvSpPr>
          <p:spPr>
            <a:xfrm>
              <a:off x="100477" y="456711"/>
              <a:ext cx="885029" cy="885029"/>
            </a:xfrm>
            <a:custGeom>
              <a:avLst/>
              <a:gdLst/>
              <a:ahLst/>
              <a:cxnLst/>
              <a:rect l="l" t="t" r="r" b="b"/>
              <a:pathLst>
                <a:path w="75903" h="75903" extrusionOk="0">
                  <a:moveTo>
                    <a:pt x="30349" y="724"/>
                  </a:moveTo>
                  <a:lnTo>
                    <a:pt x="28479" y="1147"/>
                  </a:lnTo>
                  <a:lnTo>
                    <a:pt x="28599" y="1267"/>
                  </a:lnTo>
                  <a:lnTo>
                    <a:pt x="28841" y="1388"/>
                  </a:lnTo>
                  <a:lnTo>
                    <a:pt x="29022" y="1448"/>
                  </a:lnTo>
                  <a:lnTo>
                    <a:pt x="29263" y="1448"/>
                  </a:lnTo>
                  <a:lnTo>
                    <a:pt x="29625" y="1388"/>
                  </a:lnTo>
                  <a:lnTo>
                    <a:pt x="29927" y="1267"/>
                  </a:lnTo>
                  <a:lnTo>
                    <a:pt x="30168" y="1026"/>
                  </a:lnTo>
                  <a:lnTo>
                    <a:pt x="30349" y="724"/>
                  </a:lnTo>
                  <a:close/>
                  <a:moveTo>
                    <a:pt x="36141" y="0"/>
                  </a:moveTo>
                  <a:lnTo>
                    <a:pt x="33909" y="181"/>
                  </a:lnTo>
                  <a:lnTo>
                    <a:pt x="33909" y="302"/>
                  </a:lnTo>
                  <a:lnTo>
                    <a:pt x="33909" y="543"/>
                  </a:lnTo>
                  <a:lnTo>
                    <a:pt x="33969" y="724"/>
                  </a:lnTo>
                  <a:lnTo>
                    <a:pt x="34090" y="966"/>
                  </a:lnTo>
                  <a:lnTo>
                    <a:pt x="34211" y="1147"/>
                  </a:lnTo>
                  <a:lnTo>
                    <a:pt x="34392" y="1267"/>
                  </a:lnTo>
                  <a:lnTo>
                    <a:pt x="34633" y="1388"/>
                  </a:lnTo>
                  <a:lnTo>
                    <a:pt x="34814" y="1448"/>
                  </a:lnTo>
                  <a:lnTo>
                    <a:pt x="35297" y="1448"/>
                  </a:lnTo>
                  <a:lnTo>
                    <a:pt x="35478" y="1388"/>
                  </a:lnTo>
                  <a:lnTo>
                    <a:pt x="35719" y="1267"/>
                  </a:lnTo>
                  <a:lnTo>
                    <a:pt x="35900" y="1147"/>
                  </a:lnTo>
                  <a:lnTo>
                    <a:pt x="36021" y="966"/>
                  </a:lnTo>
                  <a:lnTo>
                    <a:pt x="36141" y="724"/>
                  </a:lnTo>
                  <a:lnTo>
                    <a:pt x="36202" y="543"/>
                  </a:lnTo>
                  <a:lnTo>
                    <a:pt x="36202" y="302"/>
                  </a:lnTo>
                  <a:lnTo>
                    <a:pt x="36141" y="0"/>
                  </a:lnTo>
                  <a:close/>
                  <a:moveTo>
                    <a:pt x="39762" y="0"/>
                  </a:moveTo>
                  <a:lnTo>
                    <a:pt x="39701" y="302"/>
                  </a:lnTo>
                  <a:lnTo>
                    <a:pt x="39701" y="543"/>
                  </a:lnTo>
                  <a:lnTo>
                    <a:pt x="39762" y="724"/>
                  </a:lnTo>
                  <a:lnTo>
                    <a:pt x="39882" y="966"/>
                  </a:lnTo>
                  <a:lnTo>
                    <a:pt x="40003" y="1147"/>
                  </a:lnTo>
                  <a:lnTo>
                    <a:pt x="40184" y="1267"/>
                  </a:lnTo>
                  <a:lnTo>
                    <a:pt x="40425" y="1388"/>
                  </a:lnTo>
                  <a:lnTo>
                    <a:pt x="40606" y="1448"/>
                  </a:lnTo>
                  <a:lnTo>
                    <a:pt x="41089" y="1448"/>
                  </a:lnTo>
                  <a:lnTo>
                    <a:pt x="41270" y="1388"/>
                  </a:lnTo>
                  <a:lnTo>
                    <a:pt x="41511" y="1267"/>
                  </a:lnTo>
                  <a:lnTo>
                    <a:pt x="41692" y="1147"/>
                  </a:lnTo>
                  <a:lnTo>
                    <a:pt x="41813" y="966"/>
                  </a:lnTo>
                  <a:lnTo>
                    <a:pt x="41934" y="724"/>
                  </a:lnTo>
                  <a:lnTo>
                    <a:pt x="41994" y="543"/>
                  </a:lnTo>
                  <a:lnTo>
                    <a:pt x="41994" y="302"/>
                  </a:lnTo>
                  <a:lnTo>
                    <a:pt x="41994" y="181"/>
                  </a:lnTo>
                  <a:lnTo>
                    <a:pt x="39762" y="0"/>
                  </a:lnTo>
                  <a:close/>
                  <a:moveTo>
                    <a:pt x="45554" y="724"/>
                  </a:moveTo>
                  <a:lnTo>
                    <a:pt x="45735" y="1026"/>
                  </a:lnTo>
                  <a:lnTo>
                    <a:pt x="45976" y="1267"/>
                  </a:lnTo>
                  <a:lnTo>
                    <a:pt x="46278" y="1388"/>
                  </a:lnTo>
                  <a:lnTo>
                    <a:pt x="46640" y="1448"/>
                  </a:lnTo>
                  <a:lnTo>
                    <a:pt x="46881" y="1448"/>
                  </a:lnTo>
                  <a:lnTo>
                    <a:pt x="47062" y="1388"/>
                  </a:lnTo>
                  <a:lnTo>
                    <a:pt x="47243" y="1267"/>
                  </a:lnTo>
                  <a:lnTo>
                    <a:pt x="47424" y="1147"/>
                  </a:lnTo>
                  <a:lnTo>
                    <a:pt x="45554" y="724"/>
                  </a:lnTo>
                  <a:close/>
                  <a:moveTo>
                    <a:pt x="21661" y="3620"/>
                  </a:moveTo>
                  <a:lnTo>
                    <a:pt x="20273" y="4284"/>
                  </a:lnTo>
                  <a:lnTo>
                    <a:pt x="20575" y="4344"/>
                  </a:lnTo>
                  <a:lnTo>
                    <a:pt x="20937" y="4284"/>
                  </a:lnTo>
                  <a:lnTo>
                    <a:pt x="21239" y="4163"/>
                  </a:lnTo>
                  <a:lnTo>
                    <a:pt x="21480" y="3922"/>
                  </a:lnTo>
                  <a:lnTo>
                    <a:pt x="21661" y="3620"/>
                  </a:lnTo>
                  <a:close/>
                  <a:moveTo>
                    <a:pt x="26065" y="2052"/>
                  </a:moveTo>
                  <a:lnTo>
                    <a:pt x="25824" y="2172"/>
                  </a:lnTo>
                  <a:lnTo>
                    <a:pt x="25583" y="2353"/>
                  </a:lnTo>
                  <a:lnTo>
                    <a:pt x="25402" y="2534"/>
                  </a:lnTo>
                  <a:lnTo>
                    <a:pt x="25281" y="2836"/>
                  </a:lnTo>
                  <a:lnTo>
                    <a:pt x="25221" y="3198"/>
                  </a:lnTo>
                  <a:lnTo>
                    <a:pt x="25221" y="3439"/>
                  </a:lnTo>
                  <a:lnTo>
                    <a:pt x="25281" y="3620"/>
                  </a:lnTo>
                  <a:lnTo>
                    <a:pt x="25402" y="3862"/>
                  </a:lnTo>
                  <a:lnTo>
                    <a:pt x="25522" y="4043"/>
                  </a:lnTo>
                  <a:lnTo>
                    <a:pt x="25703" y="4163"/>
                  </a:lnTo>
                  <a:lnTo>
                    <a:pt x="25945" y="4284"/>
                  </a:lnTo>
                  <a:lnTo>
                    <a:pt x="26126" y="4344"/>
                  </a:lnTo>
                  <a:lnTo>
                    <a:pt x="26608" y="4344"/>
                  </a:lnTo>
                  <a:lnTo>
                    <a:pt x="26789" y="4284"/>
                  </a:lnTo>
                  <a:lnTo>
                    <a:pt x="27031" y="4163"/>
                  </a:lnTo>
                  <a:lnTo>
                    <a:pt x="27212" y="4043"/>
                  </a:lnTo>
                  <a:lnTo>
                    <a:pt x="27332" y="3862"/>
                  </a:lnTo>
                  <a:lnTo>
                    <a:pt x="27453" y="3620"/>
                  </a:lnTo>
                  <a:lnTo>
                    <a:pt x="27513" y="3439"/>
                  </a:lnTo>
                  <a:lnTo>
                    <a:pt x="27513" y="3198"/>
                  </a:lnTo>
                  <a:lnTo>
                    <a:pt x="27453" y="2836"/>
                  </a:lnTo>
                  <a:lnTo>
                    <a:pt x="27332" y="2534"/>
                  </a:lnTo>
                  <a:lnTo>
                    <a:pt x="27151" y="2353"/>
                  </a:lnTo>
                  <a:lnTo>
                    <a:pt x="26910" y="2172"/>
                  </a:lnTo>
                  <a:lnTo>
                    <a:pt x="26669" y="2052"/>
                  </a:lnTo>
                  <a:close/>
                  <a:moveTo>
                    <a:pt x="31858" y="2052"/>
                  </a:moveTo>
                  <a:lnTo>
                    <a:pt x="31616" y="2172"/>
                  </a:lnTo>
                  <a:lnTo>
                    <a:pt x="31375" y="2353"/>
                  </a:lnTo>
                  <a:lnTo>
                    <a:pt x="31194" y="2534"/>
                  </a:lnTo>
                  <a:lnTo>
                    <a:pt x="31073" y="2836"/>
                  </a:lnTo>
                  <a:lnTo>
                    <a:pt x="31013" y="3198"/>
                  </a:lnTo>
                  <a:lnTo>
                    <a:pt x="31013" y="3439"/>
                  </a:lnTo>
                  <a:lnTo>
                    <a:pt x="31073" y="3620"/>
                  </a:lnTo>
                  <a:lnTo>
                    <a:pt x="31194" y="3862"/>
                  </a:lnTo>
                  <a:lnTo>
                    <a:pt x="31315" y="4043"/>
                  </a:lnTo>
                  <a:lnTo>
                    <a:pt x="31496" y="4163"/>
                  </a:lnTo>
                  <a:lnTo>
                    <a:pt x="31737" y="4284"/>
                  </a:lnTo>
                  <a:lnTo>
                    <a:pt x="31918" y="4344"/>
                  </a:lnTo>
                  <a:lnTo>
                    <a:pt x="32401" y="4344"/>
                  </a:lnTo>
                  <a:lnTo>
                    <a:pt x="32582" y="4284"/>
                  </a:lnTo>
                  <a:lnTo>
                    <a:pt x="32823" y="4163"/>
                  </a:lnTo>
                  <a:lnTo>
                    <a:pt x="33004" y="4043"/>
                  </a:lnTo>
                  <a:lnTo>
                    <a:pt x="33125" y="3862"/>
                  </a:lnTo>
                  <a:lnTo>
                    <a:pt x="33245" y="3620"/>
                  </a:lnTo>
                  <a:lnTo>
                    <a:pt x="33306" y="3439"/>
                  </a:lnTo>
                  <a:lnTo>
                    <a:pt x="33306" y="3198"/>
                  </a:lnTo>
                  <a:lnTo>
                    <a:pt x="33245" y="2836"/>
                  </a:lnTo>
                  <a:lnTo>
                    <a:pt x="33125" y="2534"/>
                  </a:lnTo>
                  <a:lnTo>
                    <a:pt x="32944" y="2353"/>
                  </a:lnTo>
                  <a:lnTo>
                    <a:pt x="32702" y="2172"/>
                  </a:lnTo>
                  <a:lnTo>
                    <a:pt x="32461" y="2052"/>
                  </a:lnTo>
                  <a:close/>
                  <a:moveTo>
                    <a:pt x="37650" y="2052"/>
                  </a:moveTo>
                  <a:lnTo>
                    <a:pt x="37408" y="2172"/>
                  </a:lnTo>
                  <a:lnTo>
                    <a:pt x="37167" y="2353"/>
                  </a:lnTo>
                  <a:lnTo>
                    <a:pt x="36986" y="2534"/>
                  </a:lnTo>
                  <a:lnTo>
                    <a:pt x="36865" y="2836"/>
                  </a:lnTo>
                  <a:lnTo>
                    <a:pt x="36805" y="3198"/>
                  </a:lnTo>
                  <a:lnTo>
                    <a:pt x="36805" y="3439"/>
                  </a:lnTo>
                  <a:lnTo>
                    <a:pt x="36865" y="3620"/>
                  </a:lnTo>
                  <a:lnTo>
                    <a:pt x="36986" y="3862"/>
                  </a:lnTo>
                  <a:lnTo>
                    <a:pt x="37107" y="4043"/>
                  </a:lnTo>
                  <a:lnTo>
                    <a:pt x="37288" y="4163"/>
                  </a:lnTo>
                  <a:lnTo>
                    <a:pt x="37529" y="4284"/>
                  </a:lnTo>
                  <a:lnTo>
                    <a:pt x="37710" y="4344"/>
                  </a:lnTo>
                  <a:lnTo>
                    <a:pt x="38193" y="4344"/>
                  </a:lnTo>
                  <a:lnTo>
                    <a:pt x="38374" y="4284"/>
                  </a:lnTo>
                  <a:lnTo>
                    <a:pt x="38615" y="4163"/>
                  </a:lnTo>
                  <a:lnTo>
                    <a:pt x="38796" y="4043"/>
                  </a:lnTo>
                  <a:lnTo>
                    <a:pt x="38917" y="3862"/>
                  </a:lnTo>
                  <a:lnTo>
                    <a:pt x="39038" y="3620"/>
                  </a:lnTo>
                  <a:lnTo>
                    <a:pt x="39098" y="3439"/>
                  </a:lnTo>
                  <a:lnTo>
                    <a:pt x="39098" y="3198"/>
                  </a:lnTo>
                  <a:lnTo>
                    <a:pt x="39038" y="2836"/>
                  </a:lnTo>
                  <a:lnTo>
                    <a:pt x="38917" y="2534"/>
                  </a:lnTo>
                  <a:lnTo>
                    <a:pt x="38736" y="2353"/>
                  </a:lnTo>
                  <a:lnTo>
                    <a:pt x="38495" y="2172"/>
                  </a:lnTo>
                  <a:lnTo>
                    <a:pt x="38253" y="2052"/>
                  </a:lnTo>
                  <a:close/>
                  <a:moveTo>
                    <a:pt x="43442" y="2052"/>
                  </a:moveTo>
                  <a:lnTo>
                    <a:pt x="43201" y="2172"/>
                  </a:lnTo>
                  <a:lnTo>
                    <a:pt x="42959" y="2353"/>
                  </a:lnTo>
                  <a:lnTo>
                    <a:pt x="42778" y="2534"/>
                  </a:lnTo>
                  <a:lnTo>
                    <a:pt x="42658" y="2836"/>
                  </a:lnTo>
                  <a:lnTo>
                    <a:pt x="42597" y="3198"/>
                  </a:lnTo>
                  <a:lnTo>
                    <a:pt x="42597" y="3439"/>
                  </a:lnTo>
                  <a:lnTo>
                    <a:pt x="42658" y="3620"/>
                  </a:lnTo>
                  <a:lnTo>
                    <a:pt x="42778" y="3862"/>
                  </a:lnTo>
                  <a:lnTo>
                    <a:pt x="42899" y="4043"/>
                  </a:lnTo>
                  <a:lnTo>
                    <a:pt x="43080" y="4163"/>
                  </a:lnTo>
                  <a:lnTo>
                    <a:pt x="43321" y="4284"/>
                  </a:lnTo>
                  <a:lnTo>
                    <a:pt x="43502" y="4344"/>
                  </a:lnTo>
                  <a:lnTo>
                    <a:pt x="43985" y="4344"/>
                  </a:lnTo>
                  <a:lnTo>
                    <a:pt x="44166" y="4284"/>
                  </a:lnTo>
                  <a:lnTo>
                    <a:pt x="44407" y="4163"/>
                  </a:lnTo>
                  <a:lnTo>
                    <a:pt x="44588" y="4043"/>
                  </a:lnTo>
                  <a:lnTo>
                    <a:pt x="44709" y="3862"/>
                  </a:lnTo>
                  <a:lnTo>
                    <a:pt x="44830" y="3620"/>
                  </a:lnTo>
                  <a:lnTo>
                    <a:pt x="44890" y="3439"/>
                  </a:lnTo>
                  <a:lnTo>
                    <a:pt x="44890" y="3198"/>
                  </a:lnTo>
                  <a:lnTo>
                    <a:pt x="44830" y="2836"/>
                  </a:lnTo>
                  <a:lnTo>
                    <a:pt x="44709" y="2534"/>
                  </a:lnTo>
                  <a:lnTo>
                    <a:pt x="44528" y="2353"/>
                  </a:lnTo>
                  <a:lnTo>
                    <a:pt x="44287" y="2172"/>
                  </a:lnTo>
                  <a:lnTo>
                    <a:pt x="44045" y="2052"/>
                  </a:lnTo>
                  <a:close/>
                  <a:moveTo>
                    <a:pt x="49234" y="2052"/>
                  </a:moveTo>
                  <a:lnTo>
                    <a:pt x="48993" y="2172"/>
                  </a:lnTo>
                  <a:lnTo>
                    <a:pt x="48752" y="2353"/>
                  </a:lnTo>
                  <a:lnTo>
                    <a:pt x="48571" y="2534"/>
                  </a:lnTo>
                  <a:lnTo>
                    <a:pt x="48450" y="2836"/>
                  </a:lnTo>
                  <a:lnTo>
                    <a:pt x="48390" y="3198"/>
                  </a:lnTo>
                  <a:lnTo>
                    <a:pt x="48390" y="3439"/>
                  </a:lnTo>
                  <a:lnTo>
                    <a:pt x="48450" y="3620"/>
                  </a:lnTo>
                  <a:lnTo>
                    <a:pt x="48571" y="3862"/>
                  </a:lnTo>
                  <a:lnTo>
                    <a:pt x="48691" y="4043"/>
                  </a:lnTo>
                  <a:lnTo>
                    <a:pt x="48872" y="4163"/>
                  </a:lnTo>
                  <a:lnTo>
                    <a:pt x="49114" y="4284"/>
                  </a:lnTo>
                  <a:lnTo>
                    <a:pt x="49295" y="4344"/>
                  </a:lnTo>
                  <a:lnTo>
                    <a:pt x="49777" y="4344"/>
                  </a:lnTo>
                  <a:lnTo>
                    <a:pt x="49958" y="4284"/>
                  </a:lnTo>
                  <a:lnTo>
                    <a:pt x="50200" y="4163"/>
                  </a:lnTo>
                  <a:lnTo>
                    <a:pt x="50381" y="4043"/>
                  </a:lnTo>
                  <a:lnTo>
                    <a:pt x="50501" y="3862"/>
                  </a:lnTo>
                  <a:lnTo>
                    <a:pt x="50622" y="3620"/>
                  </a:lnTo>
                  <a:lnTo>
                    <a:pt x="50682" y="3439"/>
                  </a:lnTo>
                  <a:lnTo>
                    <a:pt x="50682" y="3198"/>
                  </a:lnTo>
                  <a:lnTo>
                    <a:pt x="50622" y="2836"/>
                  </a:lnTo>
                  <a:lnTo>
                    <a:pt x="50501" y="2534"/>
                  </a:lnTo>
                  <a:lnTo>
                    <a:pt x="50320" y="2353"/>
                  </a:lnTo>
                  <a:lnTo>
                    <a:pt x="50079" y="2172"/>
                  </a:lnTo>
                  <a:lnTo>
                    <a:pt x="49838" y="2052"/>
                  </a:lnTo>
                  <a:close/>
                  <a:moveTo>
                    <a:pt x="54242" y="3620"/>
                  </a:moveTo>
                  <a:lnTo>
                    <a:pt x="54423" y="3922"/>
                  </a:lnTo>
                  <a:lnTo>
                    <a:pt x="54665" y="4163"/>
                  </a:lnTo>
                  <a:lnTo>
                    <a:pt x="54966" y="4284"/>
                  </a:lnTo>
                  <a:lnTo>
                    <a:pt x="55328" y="4344"/>
                  </a:lnTo>
                  <a:lnTo>
                    <a:pt x="55630" y="4284"/>
                  </a:lnTo>
                  <a:lnTo>
                    <a:pt x="54242" y="3620"/>
                  </a:lnTo>
                  <a:close/>
                  <a:moveTo>
                    <a:pt x="18523" y="5310"/>
                  </a:moveTo>
                  <a:lnTo>
                    <a:pt x="16593" y="6517"/>
                  </a:lnTo>
                  <a:lnTo>
                    <a:pt x="16774" y="6818"/>
                  </a:lnTo>
                  <a:lnTo>
                    <a:pt x="17015" y="7060"/>
                  </a:lnTo>
                  <a:lnTo>
                    <a:pt x="17317" y="7180"/>
                  </a:lnTo>
                  <a:lnTo>
                    <a:pt x="17679" y="7241"/>
                  </a:lnTo>
                  <a:lnTo>
                    <a:pt x="17920" y="7241"/>
                  </a:lnTo>
                  <a:lnTo>
                    <a:pt x="18101" y="7180"/>
                  </a:lnTo>
                  <a:lnTo>
                    <a:pt x="18342" y="7060"/>
                  </a:lnTo>
                  <a:lnTo>
                    <a:pt x="18523" y="6939"/>
                  </a:lnTo>
                  <a:lnTo>
                    <a:pt x="18644" y="6758"/>
                  </a:lnTo>
                  <a:lnTo>
                    <a:pt x="18765" y="6517"/>
                  </a:lnTo>
                  <a:lnTo>
                    <a:pt x="18825" y="6336"/>
                  </a:lnTo>
                  <a:lnTo>
                    <a:pt x="18825" y="6094"/>
                  </a:lnTo>
                  <a:lnTo>
                    <a:pt x="18825" y="5853"/>
                  </a:lnTo>
                  <a:lnTo>
                    <a:pt x="18765" y="5672"/>
                  </a:lnTo>
                  <a:lnTo>
                    <a:pt x="18644" y="5430"/>
                  </a:lnTo>
                  <a:lnTo>
                    <a:pt x="18523" y="5310"/>
                  </a:lnTo>
                  <a:close/>
                  <a:moveTo>
                    <a:pt x="23230" y="4948"/>
                  </a:moveTo>
                  <a:lnTo>
                    <a:pt x="23049" y="5008"/>
                  </a:lnTo>
                  <a:lnTo>
                    <a:pt x="22807" y="5129"/>
                  </a:lnTo>
                  <a:lnTo>
                    <a:pt x="22626" y="5249"/>
                  </a:lnTo>
                  <a:lnTo>
                    <a:pt x="22506" y="5430"/>
                  </a:lnTo>
                  <a:lnTo>
                    <a:pt x="22385" y="5672"/>
                  </a:lnTo>
                  <a:lnTo>
                    <a:pt x="22325" y="5853"/>
                  </a:lnTo>
                  <a:lnTo>
                    <a:pt x="22325" y="6094"/>
                  </a:lnTo>
                  <a:lnTo>
                    <a:pt x="22325" y="6336"/>
                  </a:lnTo>
                  <a:lnTo>
                    <a:pt x="22385" y="6517"/>
                  </a:lnTo>
                  <a:lnTo>
                    <a:pt x="22506" y="6758"/>
                  </a:lnTo>
                  <a:lnTo>
                    <a:pt x="22626" y="6939"/>
                  </a:lnTo>
                  <a:lnTo>
                    <a:pt x="22807" y="7060"/>
                  </a:lnTo>
                  <a:lnTo>
                    <a:pt x="23049" y="7180"/>
                  </a:lnTo>
                  <a:lnTo>
                    <a:pt x="23230" y="7241"/>
                  </a:lnTo>
                  <a:lnTo>
                    <a:pt x="23712" y="7241"/>
                  </a:lnTo>
                  <a:lnTo>
                    <a:pt x="23893" y="7180"/>
                  </a:lnTo>
                  <a:lnTo>
                    <a:pt x="24135" y="7060"/>
                  </a:lnTo>
                  <a:lnTo>
                    <a:pt x="24316" y="6939"/>
                  </a:lnTo>
                  <a:lnTo>
                    <a:pt x="24436" y="6758"/>
                  </a:lnTo>
                  <a:lnTo>
                    <a:pt x="24557" y="6517"/>
                  </a:lnTo>
                  <a:lnTo>
                    <a:pt x="24617" y="6336"/>
                  </a:lnTo>
                  <a:lnTo>
                    <a:pt x="24617" y="6094"/>
                  </a:lnTo>
                  <a:lnTo>
                    <a:pt x="24617" y="5853"/>
                  </a:lnTo>
                  <a:lnTo>
                    <a:pt x="24557" y="5672"/>
                  </a:lnTo>
                  <a:lnTo>
                    <a:pt x="24436" y="5430"/>
                  </a:lnTo>
                  <a:lnTo>
                    <a:pt x="24316" y="5249"/>
                  </a:lnTo>
                  <a:lnTo>
                    <a:pt x="24135" y="5129"/>
                  </a:lnTo>
                  <a:lnTo>
                    <a:pt x="23893" y="5008"/>
                  </a:lnTo>
                  <a:lnTo>
                    <a:pt x="23712" y="4948"/>
                  </a:lnTo>
                  <a:close/>
                  <a:moveTo>
                    <a:pt x="29022" y="4948"/>
                  </a:moveTo>
                  <a:lnTo>
                    <a:pt x="28841" y="5008"/>
                  </a:lnTo>
                  <a:lnTo>
                    <a:pt x="28599" y="5129"/>
                  </a:lnTo>
                  <a:lnTo>
                    <a:pt x="28418" y="5249"/>
                  </a:lnTo>
                  <a:lnTo>
                    <a:pt x="28298" y="5430"/>
                  </a:lnTo>
                  <a:lnTo>
                    <a:pt x="28177" y="5672"/>
                  </a:lnTo>
                  <a:lnTo>
                    <a:pt x="28117" y="5853"/>
                  </a:lnTo>
                  <a:lnTo>
                    <a:pt x="28117" y="6094"/>
                  </a:lnTo>
                  <a:lnTo>
                    <a:pt x="28117" y="6336"/>
                  </a:lnTo>
                  <a:lnTo>
                    <a:pt x="28177" y="6517"/>
                  </a:lnTo>
                  <a:lnTo>
                    <a:pt x="28298" y="6758"/>
                  </a:lnTo>
                  <a:lnTo>
                    <a:pt x="28418" y="6939"/>
                  </a:lnTo>
                  <a:lnTo>
                    <a:pt x="28599" y="7060"/>
                  </a:lnTo>
                  <a:lnTo>
                    <a:pt x="28841" y="7180"/>
                  </a:lnTo>
                  <a:lnTo>
                    <a:pt x="29022" y="7241"/>
                  </a:lnTo>
                  <a:lnTo>
                    <a:pt x="29505" y="7241"/>
                  </a:lnTo>
                  <a:lnTo>
                    <a:pt x="29686" y="7180"/>
                  </a:lnTo>
                  <a:lnTo>
                    <a:pt x="29927" y="7060"/>
                  </a:lnTo>
                  <a:lnTo>
                    <a:pt x="30108" y="6939"/>
                  </a:lnTo>
                  <a:lnTo>
                    <a:pt x="30229" y="6758"/>
                  </a:lnTo>
                  <a:lnTo>
                    <a:pt x="30349" y="6517"/>
                  </a:lnTo>
                  <a:lnTo>
                    <a:pt x="30410" y="6336"/>
                  </a:lnTo>
                  <a:lnTo>
                    <a:pt x="30410" y="6094"/>
                  </a:lnTo>
                  <a:lnTo>
                    <a:pt x="30410" y="5853"/>
                  </a:lnTo>
                  <a:lnTo>
                    <a:pt x="30349" y="5672"/>
                  </a:lnTo>
                  <a:lnTo>
                    <a:pt x="30229" y="5430"/>
                  </a:lnTo>
                  <a:lnTo>
                    <a:pt x="30108" y="5249"/>
                  </a:lnTo>
                  <a:lnTo>
                    <a:pt x="29927" y="5129"/>
                  </a:lnTo>
                  <a:lnTo>
                    <a:pt x="29686" y="5008"/>
                  </a:lnTo>
                  <a:lnTo>
                    <a:pt x="29505" y="4948"/>
                  </a:lnTo>
                  <a:close/>
                  <a:moveTo>
                    <a:pt x="34814" y="4948"/>
                  </a:moveTo>
                  <a:lnTo>
                    <a:pt x="34633" y="5008"/>
                  </a:lnTo>
                  <a:lnTo>
                    <a:pt x="34392" y="5129"/>
                  </a:lnTo>
                  <a:lnTo>
                    <a:pt x="34211" y="5249"/>
                  </a:lnTo>
                  <a:lnTo>
                    <a:pt x="34090" y="5430"/>
                  </a:lnTo>
                  <a:lnTo>
                    <a:pt x="33969" y="5672"/>
                  </a:lnTo>
                  <a:lnTo>
                    <a:pt x="33909" y="5853"/>
                  </a:lnTo>
                  <a:lnTo>
                    <a:pt x="33909" y="6094"/>
                  </a:lnTo>
                  <a:lnTo>
                    <a:pt x="33909" y="6336"/>
                  </a:lnTo>
                  <a:lnTo>
                    <a:pt x="33969" y="6517"/>
                  </a:lnTo>
                  <a:lnTo>
                    <a:pt x="34090" y="6758"/>
                  </a:lnTo>
                  <a:lnTo>
                    <a:pt x="34211" y="6939"/>
                  </a:lnTo>
                  <a:lnTo>
                    <a:pt x="34392" y="7060"/>
                  </a:lnTo>
                  <a:lnTo>
                    <a:pt x="34633" y="7180"/>
                  </a:lnTo>
                  <a:lnTo>
                    <a:pt x="34814" y="7241"/>
                  </a:lnTo>
                  <a:lnTo>
                    <a:pt x="35297" y="7241"/>
                  </a:lnTo>
                  <a:lnTo>
                    <a:pt x="35478" y="7180"/>
                  </a:lnTo>
                  <a:lnTo>
                    <a:pt x="35719" y="7060"/>
                  </a:lnTo>
                  <a:lnTo>
                    <a:pt x="35900" y="6939"/>
                  </a:lnTo>
                  <a:lnTo>
                    <a:pt x="36021" y="6758"/>
                  </a:lnTo>
                  <a:lnTo>
                    <a:pt x="36141" y="6517"/>
                  </a:lnTo>
                  <a:lnTo>
                    <a:pt x="36202" y="6336"/>
                  </a:lnTo>
                  <a:lnTo>
                    <a:pt x="36202" y="6094"/>
                  </a:lnTo>
                  <a:lnTo>
                    <a:pt x="36202" y="5853"/>
                  </a:lnTo>
                  <a:lnTo>
                    <a:pt x="36141" y="5672"/>
                  </a:lnTo>
                  <a:lnTo>
                    <a:pt x="36021" y="5430"/>
                  </a:lnTo>
                  <a:lnTo>
                    <a:pt x="35900" y="5249"/>
                  </a:lnTo>
                  <a:lnTo>
                    <a:pt x="35719" y="5129"/>
                  </a:lnTo>
                  <a:lnTo>
                    <a:pt x="35478" y="5008"/>
                  </a:lnTo>
                  <a:lnTo>
                    <a:pt x="35297" y="4948"/>
                  </a:lnTo>
                  <a:close/>
                  <a:moveTo>
                    <a:pt x="40606" y="4948"/>
                  </a:moveTo>
                  <a:lnTo>
                    <a:pt x="40425" y="5008"/>
                  </a:lnTo>
                  <a:lnTo>
                    <a:pt x="40184" y="5129"/>
                  </a:lnTo>
                  <a:lnTo>
                    <a:pt x="40003" y="5249"/>
                  </a:lnTo>
                  <a:lnTo>
                    <a:pt x="39882" y="5430"/>
                  </a:lnTo>
                  <a:lnTo>
                    <a:pt x="39762" y="5672"/>
                  </a:lnTo>
                  <a:lnTo>
                    <a:pt x="39701" y="5853"/>
                  </a:lnTo>
                  <a:lnTo>
                    <a:pt x="39701" y="6094"/>
                  </a:lnTo>
                  <a:lnTo>
                    <a:pt x="39701" y="6336"/>
                  </a:lnTo>
                  <a:lnTo>
                    <a:pt x="39762" y="6517"/>
                  </a:lnTo>
                  <a:lnTo>
                    <a:pt x="39882" y="6758"/>
                  </a:lnTo>
                  <a:lnTo>
                    <a:pt x="40003" y="6939"/>
                  </a:lnTo>
                  <a:lnTo>
                    <a:pt x="40184" y="7060"/>
                  </a:lnTo>
                  <a:lnTo>
                    <a:pt x="40425" y="7180"/>
                  </a:lnTo>
                  <a:lnTo>
                    <a:pt x="40606" y="7241"/>
                  </a:lnTo>
                  <a:lnTo>
                    <a:pt x="41089" y="7241"/>
                  </a:lnTo>
                  <a:lnTo>
                    <a:pt x="41270" y="7180"/>
                  </a:lnTo>
                  <a:lnTo>
                    <a:pt x="41511" y="7060"/>
                  </a:lnTo>
                  <a:lnTo>
                    <a:pt x="41692" y="6939"/>
                  </a:lnTo>
                  <a:lnTo>
                    <a:pt x="41813" y="6758"/>
                  </a:lnTo>
                  <a:lnTo>
                    <a:pt x="41934" y="6517"/>
                  </a:lnTo>
                  <a:lnTo>
                    <a:pt x="41994" y="6336"/>
                  </a:lnTo>
                  <a:lnTo>
                    <a:pt x="41994" y="6094"/>
                  </a:lnTo>
                  <a:lnTo>
                    <a:pt x="41994" y="5853"/>
                  </a:lnTo>
                  <a:lnTo>
                    <a:pt x="41934" y="5672"/>
                  </a:lnTo>
                  <a:lnTo>
                    <a:pt x="41813" y="5430"/>
                  </a:lnTo>
                  <a:lnTo>
                    <a:pt x="41692" y="5249"/>
                  </a:lnTo>
                  <a:lnTo>
                    <a:pt x="41511" y="5129"/>
                  </a:lnTo>
                  <a:lnTo>
                    <a:pt x="41270" y="5008"/>
                  </a:lnTo>
                  <a:lnTo>
                    <a:pt x="41089" y="4948"/>
                  </a:lnTo>
                  <a:close/>
                  <a:moveTo>
                    <a:pt x="46399" y="4948"/>
                  </a:moveTo>
                  <a:lnTo>
                    <a:pt x="46218" y="5008"/>
                  </a:lnTo>
                  <a:lnTo>
                    <a:pt x="45976" y="5129"/>
                  </a:lnTo>
                  <a:lnTo>
                    <a:pt x="45795" y="5249"/>
                  </a:lnTo>
                  <a:lnTo>
                    <a:pt x="45674" y="5430"/>
                  </a:lnTo>
                  <a:lnTo>
                    <a:pt x="45554" y="5672"/>
                  </a:lnTo>
                  <a:lnTo>
                    <a:pt x="45493" y="5853"/>
                  </a:lnTo>
                  <a:lnTo>
                    <a:pt x="45493" y="6094"/>
                  </a:lnTo>
                  <a:lnTo>
                    <a:pt x="45493" y="6336"/>
                  </a:lnTo>
                  <a:lnTo>
                    <a:pt x="45554" y="6517"/>
                  </a:lnTo>
                  <a:lnTo>
                    <a:pt x="45674" y="6758"/>
                  </a:lnTo>
                  <a:lnTo>
                    <a:pt x="45795" y="6939"/>
                  </a:lnTo>
                  <a:lnTo>
                    <a:pt x="45976" y="7060"/>
                  </a:lnTo>
                  <a:lnTo>
                    <a:pt x="46218" y="7180"/>
                  </a:lnTo>
                  <a:lnTo>
                    <a:pt x="46399" y="7241"/>
                  </a:lnTo>
                  <a:lnTo>
                    <a:pt x="46881" y="7241"/>
                  </a:lnTo>
                  <a:lnTo>
                    <a:pt x="47062" y="7180"/>
                  </a:lnTo>
                  <a:lnTo>
                    <a:pt x="47304" y="7060"/>
                  </a:lnTo>
                  <a:lnTo>
                    <a:pt x="47485" y="6939"/>
                  </a:lnTo>
                  <a:lnTo>
                    <a:pt x="47605" y="6758"/>
                  </a:lnTo>
                  <a:lnTo>
                    <a:pt x="47726" y="6517"/>
                  </a:lnTo>
                  <a:lnTo>
                    <a:pt x="47786" y="6336"/>
                  </a:lnTo>
                  <a:lnTo>
                    <a:pt x="47786" y="6094"/>
                  </a:lnTo>
                  <a:lnTo>
                    <a:pt x="47786" y="5853"/>
                  </a:lnTo>
                  <a:lnTo>
                    <a:pt x="47726" y="5672"/>
                  </a:lnTo>
                  <a:lnTo>
                    <a:pt x="47605" y="5430"/>
                  </a:lnTo>
                  <a:lnTo>
                    <a:pt x="47485" y="5249"/>
                  </a:lnTo>
                  <a:lnTo>
                    <a:pt x="47304" y="5129"/>
                  </a:lnTo>
                  <a:lnTo>
                    <a:pt x="47062" y="5008"/>
                  </a:lnTo>
                  <a:lnTo>
                    <a:pt x="46881" y="4948"/>
                  </a:lnTo>
                  <a:close/>
                  <a:moveTo>
                    <a:pt x="52191" y="4948"/>
                  </a:moveTo>
                  <a:lnTo>
                    <a:pt x="52010" y="5008"/>
                  </a:lnTo>
                  <a:lnTo>
                    <a:pt x="51768" y="5129"/>
                  </a:lnTo>
                  <a:lnTo>
                    <a:pt x="51587" y="5249"/>
                  </a:lnTo>
                  <a:lnTo>
                    <a:pt x="51467" y="5430"/>
                  </a:lnTo>
                  <a:lnTo>
                    <a:pt x="51346" y="5672"/>
                  </a:lnTo>
                  <a:lnTo>
                    <a:pt x="51286" y="5853"/>
                  </a:lnTo>
                  <a:lnTo>
                    <a:pt x="51286" y="6094"/>
                  </a:lnTo>
                  <a:lnTo>
                    <a:pt x="51286" y="6336"/>
                  </a:lnTo>
                  <a:lnTo>
                    <a:pt x="51346" y="6517"/>
                  </a:lnTo>
                  <a:lnTo>
                    <a:pt x="51467" y="6758"/>
                  </a:lnTo>
                  <a:lnTo>
                    <a:pt x="51587" y="6939"/>
                  </a:lnTo>
                  <a:lnTo>
                    <a:pt x="51768" y="7060"/>
                  </a:lnTo>
                  <a:lnTo>
                    <a:pt x="52010" y="7180"/>
                  </a:lnTo>
                  <a:lnTo>
                    <a:pt x="52191" y="7241"/>
                  </a:lnTo>
                  <a:lnTo>
                    <a:pt x="52673" y="7241"/>
                  </a:lnTo>
                  <a:lnTo>
                    <a:pt x="52854" y="7180"/>
                  </a:lnTo>
                  <a:lnTo>
                    <a:pt x="53096" y="7060"/>
                  </a:lnTo>
                  <a:lnTo>
                    <a:pt x="53277" y="6939"/>
                  </a:lnTo>
                  <a:lnTo>
                    <a:pt x="53397" y="6758"/>
                  </a:lnTo>
                  <a:lnTo>
                    <a:pt x="53518" y="6517"/>
                  </a:lnTo>
                  <a:lnTo>
                    <a:pt x="53578" y="6336"/>
                  </a:lnTo>
                  <a:lnTo>
                    <a:pt x="53578" y="6094"/>
                  </a:lnTo>
                  <a:lnTo>
                    <a:pt x="53578" y="5853"/>
                  </a:lnTo>
                  <a:lnTo>
                    <a:pt x="53518" y="5672"/>
                  </a:lnTo>
                  <a:lnTo>
                    <a:pt x="53397" y="5430"/>
                  </a:lnTo>
                  <a:lnTo>
                    <a:pt x="53277" y="5249"/>
                  </a:lnTo>
                  <a:lnTo>
                    <a:pt x="53096" y="5129"/>
                  </a:lnTo>
                  <a:lnTo>
                    <a:pt x="52854" y="5008"/>
                  </a:lnTo>
                  <a:lnTo>
                    <a:pt x="52673" y="4948"/>
                  </a:lnTo>
                  <a:close/>
                  <a:moveTo>
                    <a:pt x="57380" y="5310"/>
                  </a:moveTo>
                  <a:lnTo>
                    <a:pt x="57259" y="5430"/>
                  </a:lnTo>
                  <a:lnTo>
                    <a:pt x="57138" y="5672"/>
                  </a:lnTo>
                  <a:lnTo>
                    <a:pt x="57078" y="5853"/>
                  </a:lnTo>
                  <a:lnTo>
                    <a:pt x="57078" y="6094"/>
                  </a:lnTo>
                  <a:lnTo>
                    <a:pt x="57078" y="6336"/>
                  </a:lnTo>
                  <a:lnTo>
                    <a:pt x="57138" y="6517"/>
                  </a:lnTo>
                  <a:lnTo>
                    <a:pt x="57259" y="6758"/>
                  </a:lnTo>
                  <a:lnTo>
                    <a:pt x="57380" y="6939"/>
                  </a:lnTo>
                  <a:lnTo>
                    <a:pt x="57561" y="7060"/>
                  </a:lnTo>
                  <a:lnTo>
                    <a:pt x="57802" y="7180"/>
                  </a:lnTo>
                  <a:lnTo>
                    <a:pt x="57983" y="7241"/>
                  </a:lnTo>
                  <a:lnTo>
                    <a:pt x="58224" y="7241"/>
                  </a:lnTo>
                  <a:lnTo>
                    <a:pt x="58586" y="7180"/>
                  </a:lnTo>
                  <a:lnTo>
                    <a:pt x="58888" y="7060"/>
                  </a:lnTo>
                  <a:lnTo>
                    <a:pt x="59129" y="6818"/>
                  </a:lnTo>
                  <a:lnTo>
                    <a:pt x="59310" y="6517"/>
                  </a:lnTo>
                  <a:lnTo>
                    <a:pt x="57380" y="5310"/>
                  </a:lnTo>
                  <a:close/>
                  <a:moveTo>
                    <a:pt x="14783" y="7844"/>
                  </a:moveTo>
                  <a:lnTo>
                    <a:pt x="13636" y="8689"/>
                  </a:lnTo>
                  <a:lnTo>
                    <a:pt x="13636" y="8990"/>
                  </a:lnTo>
                  <a:lnTo>
                    <a:pt x="13636" y="9232"/>
                  </a:lnTo>
                  <a:lnTo>
                    <a:pt x="13697" y="9413"/>
                  </a:lnTo>
                  <a:lnTo>
                    <a:pt x="13817" y="9654"/>
                  </a:lnTo>
                  <a:lnTo>
                    <a:pt x="13938" y="9835"/>
                  </a:lnTo>
                  <a:lnTo>
                    <a:pt x="14119" y="9956"/>
                  </a:lnTo>
                  <a:lnTo>
                    <a:pt x="14360" y="10076"/>
                  </a:lnTo>
                  <a:lnTo>
                    <a:pt x="14541" y="10137"/>
                  </a:lnTo>
                  <a:lnTo>
                    <a:pt x="15024" y="10137"/>
                  </a:lnTo>
                  <a:lnTo>
                    <a:pt x="15205" y="10076"/>
                  </a:lnTo>
                  <a:lnTo>
                    <a:pt x="15446" y="9956"/>
                  </a:lnTo>
                  <a:lnTo>
                    <a:pt x="15627" y="9835"/>
                  </a:lnTo>
                  <a:lnTo>
                    <a:pt x="15748" y="9654"/>
                  </a:lnTo>
                  <a:lnTo>
                    <a:pt x="15869" y="9413"/>
                  </a:lnTo>
                  <a:lnTo>
                    <a:pt x="15929" y="9232"/>
                  </a:lnTo>
                  <a:lnTo>
                    <a:pt x="15929" y="8990"/>
                  </a:lnTo>
                  <a:lnTo>
                    <a:pt x="15929" y="8749"/>
                  </a:lnTo>
                  <a:lnTo>
                    <a:pt x="15869" y="8568"/>
                  </a:lnTo>
                  <a:lnTo>
                    <a:pt x="15748" y="8327"/>
                  </a:lnTo>
                  <a:lnTo>
                    <a:pt x="15627" y="8146"/>
                  </a:lnTo>
                  <a:lnTo>
                    <a:pt x="15446" y="8025"/>
                  </a:lnTo>
                  <a:lnTo>
                    <a:pt x="15205" y="7904"/>
                  </a:lnTo>
                  <a:lnTo>
                    <a:pt x="15024" y="7844"/>
                  </a:lnTo>
                  <a:close/>
                  <a:moveTo>
                    <a:pt x="20333" y="7844"/>
                  </a:moveTo>
                  <a:lnTo>
                    <a:pt x="20152" y="7904"/>
                  </a:lnTo>
                  <a:lnTo>
                    <a:pt x="19911" y="8025"/>
                  </a:lnTo>
                  <a:lnTo>
                    <a:pt x="19730" y="8146"/>
                  </a:lnTo>
                  <a:lnTo>
                    <a:pt x="19609" y="8327"/>
                  </a:lnTo>
                  <a:lnTo>
                    <a:pt x="19489" y="8568"/>
                  </a:lnTo>
                  <a:lnTo>
                    <a:pt x="19428" y="8749"/>
                  </a:lnTo>
                  <a:lnTo>
                    <a:pt x="19428" y="8990"/>
                  </a:lnTo>
                  <a:lnTo>
                    <a:pt x="19428" y="9232"/>
                  </a:lnTo>
                  <a:lnTo>
                    <a:pt x="19489" y="9413"/>
                  </a:lnTo>
                  <a:lnTo>
                    <a:pt x="19609" y="9654"/>
                  </a:lnTo>
                  <a:lnTo>
                    <a:pt x="19730" y="9835"/>
                  </a:lnTo>
                  <a:lnTo>
                    <a:pt x="19911" y="9956"/>
                  </a:lnTo>
                  <a:lnTo>
                    <a:pt x="20152" y="10076"/>
                  </a:lnTo>
                  <a:lnTo>
                    <a:pt x="20333" y="10137"/>
                  </a:lnTo>
                  <a:lnTo>
                    <a:pt x="20816" y="10137"/>
                  </a:lnTo>
                  <a:lnTo>
                    <a:pt x="20997" y="10076"/>
                  </a:lnTo>
                  <a:lnTo>
                    <a:pt x="21239" y="9956"/>
                  </a:lnTo>
                  <a:lnTo>
                    <a:pt x="21420" y="9835"/>
                  </a:lnTo>
                  <a:lnTo>
                    <a:pt x="21540" y="9654"/>
                  </a:lnTo>
                  <a:lnTo>
                    <a:pt x="21661" y="9413"/>
                  </a:lnTo>
                  <a:lnTo>
                    <a:pt x="21721" y="9232"/>
                  </a:lnTo>
                  <a:lnTo>
                    <a:pt x="21721" y="8990"/>
                  </a:lnTo>
                  <a:lnTo>
                    <a:pt x="21721" y="8749"/>
                  </a:lnTo>
                  <a:lnTo>
                    <a:pt x="21661" y="8568"/>
                  </a:lnTo>
                  <a:lnTo>
                    <a:pt x="21540" y="8327"/>
                  </a:lnTo>
                  <a:lnTo>
                    <a:pt x="21420" y="8146"/>
                  </a:lnTo>
                  <a:lnTo>
                    <a:pt x="21239" y="8025"/>
                  </a:lnTo>
                  <a:lnTo>
                    <a:pt x="20997" y="7904"/>
                  </a:lnTo>
                  <a:lnTo>
                    <a:pt x="20816" y="7844"/>
                  </a:lnTo>
                  <a:close/>
                  <a:moveTo>
                    <a:pt x="26126" y="7844"/>
                  </a:moveTo>
                  <a:lnTo>
                    <a:pt x="25945" y="7904"/>
                  </a:lnTo>
                  <a:lnTo>
                    <a:pt x="25703" y="8025"/>
                  </a:lnTo>
                  <a:lnTo>
                    <a:pt x="25522" y="8146"/>
                  </a:lnTo>
                  <a:lnTo>
                    <a:pt x="25402" y="8327"/>
                  </a:lnTo>
                  <a:lnTo>
                    <a:pt x="25281" y="8568"/>
                  </a:lnTo>
                  <a:lnTo>
                    <a:pt x="25221" y="8749"/>
                  </a:lnTo>
                  <a:lnTo>
                    <a:pt x="25221" y="8990"/>
                  </a:lnTo>
                  <a:lnTo>
                    <a:pt x="25221" y="9232"/>
                  </a:lnTo>
                  <a:lnTo>
                    <a:pt x="25281" y="9413"/>
                  </a:lnTo>
                  <a:lnTo>
                    <a:pt x="25402" y="9654"/>
                  </a:lnTo>
                  <a:lnTo>
                    <a:pt x="25522" y="9835"/>
                  </a:lnTo>
                  <a:lnTo>
                    <a:pt x="25703" y="9956"/>
                  </a:lnTo>
                  <a:lnTo>
                    <a:pt x="25945" y="10076"/>
                  </a:lnTo>
                  <a:lnTo>
                    <a:pt x="26126" y="10137"/>
                  </a:lnTo>
                  <a:lnTo>
                    <a:pt x="26608" y="10137"/>
                  </a:lnTo>
                  <a:lnTo>
                    <a:pt x="26789" y="10076"/>
                  </a:lnTo>
                  <a:lnTo>
                    <a:pt x="27031" y="9956"/>
                  </a:lnTo>
                  <a:lnTo>
                    <a:pt x="27212" y="9835"/>
                  </a:lnTo>
                  <a:lnTo>
                    <a:pt x="27332" y="9654"/>
                  </a:lnTo>
                  <a:lnTo>
                    <a:pt x="27453" y="9413"/>
                  </a:lnTo>
                  <a:lnTo>
                    <a:pt x="27513" y="9232"/>
                  </a:lnTo>
                  <a:lnTo>
                    <a:pt x="27513" y="8990"/>
                  </a:lnTo>
                  <a:lnTo>
                    <a:pt x="27513" y="8749"/>
                  </a:lnTo>
                  <a:lnTo>
                    <a:pt x="27453" y="8568"/>
                  </a:lnTo>
                  <a:lnTo>
                    <a:pt x="27332" y="8327"/>
                  </a:lnTo>
                  <a:lnTo>
                    <a:pt x="27212" y="8146"/>
                  </a:lnTo>
                  <a:lnTo>
                    <a:pt x="27031" y="8025"/>
                  </a:lnTo>
                  <a:lnTo>
                    <a:pt x="26789" y="7904"/>
                  </a:lnTo>
                  <a:lnTo>
                    <a:pt x="26608" y="7844"/>
                  </a:lnTo>
                  <a:close/>
                  <a:moveTo>
                    <a:pt x="31918" y="7844"/>
                  </a:moveTo>
                  <a:lnTo>
                    <a:pt x="31737" y="7904"/>
                  </a:lnTo>
                  <a:lnTo>
                    <a:pt x="31496" y="8025"/>
                  </a:lnTo>
                  <a:lnTo>
                    <a:pt x="31315" y="8146"/>
                  </a:lnTo>
                  <a:lnTo>
                    <a:pt x="31194" y="8327"/>
                  </a:lnTo>
                  <a:lnTo>
                    <a:pt x="31073" y="8568"/>
                  </a:lnTo>
                  <a:lnTo>
                    <a:pt x="31013" y="8749"/>
                  </a:lnTo>
                  <a:lnTo>
                    <a:pt x="31013" y="8990"/>
                  </a:lnTo>
                  <a:lnTo>
                    <a:pt x="31013" y="9232"/>
                  </a:lnTo>
                  <a:lnTo>
                    <a:pt x="31073" y="9413"/>
                  </a:lnTo>
                  <a:lnTo>
                    <a:pt x="31194" y="9654"/>
                  </a:lnTo>
                  <a:lnTo>
                    <a:pt x="31315" y="9835"/>
                  </a:lnTo>
                  <a:lnTo>
                    <a:pt x="31496" y="9956"/>
                  </a:lnTo>
                  <a:lnTo>
                    <a:pt x="31737" y="10076"/>
                  </a:lnTo>
                  <a:lnTo>
                    <a:pt x="31918" y="10137"/>
                  </a:lnTo>
                  <a:lnTo>
                    <a:pt x="32401" y="10137"/>
                  </a:lnTo>
                  <a:lnTo>
                    <a:pt x="32582" y="10076"/>
                  </a:lnTo>
                  <a:lnTo>
                    <a:pt x="32823" y="9956"/>
                  </a:lnTo>
                  <a:lnTo>
                    <a:pt x="33004" y="9835"/>
                  </a:lnTo>
                  <a:lnTo>
                    <a:pt x="33125" y="9654"/>
                  </a:lnTo>
                  <a:lnTo>
                    <a:pt x="33245" y="9413"/>
                  </a:lnTo>
                  <a:lnTo>
                    <a:pt x="33306" y="9232"/>
                  </a:lnTo>
                  <a:lnTo>
                    <a:pt x="33306" y="8990"/>
                  </a:lnTo>
                  <a:lnTo>
                    <a:pt x="33306" y="8749"/>
                  </a:lnTo>
                  <a:lnTo>
                    <a:pt x="33245" y="8568"/>
                  </a:lnTo>
                  <a:lnTo>
                    <a:pt x="33125" y="8327"/>
                  </a:lnTo>
                  <a:lnTo>
                    <a:pt x="33004" y="8146"/>
                  </a:lnTo>
                  <a:lnTo>
                    <a:pt x="32823" y="8025"/>
                  </a:lnTo>
                  <a:lnTo>
                    <a:pt x="32582" y="7904"/>
                  </a:lnTo>
                  <a:lnTo>
                    <a:pt x="32401" y="7844"/>
                  </a:lnTo>
                  <a:close/>
                  <a:moveTo>
                    <a:pt x="37710" y="7844"/>
                  </a:moveTo>
                  <a:lnTo>
                    <a:pt x="37529" y="7904"/>
                  </a:lnTo>
                  <a:lnTo>
                    <a:pt x="37288" y="8025"/>
                  </a:lnTo>
                  <a:lnTo>
                    <a:pt x="37107" y="8146"/>
                  </a:lnTo>
                  <a:lnTo>
                    <a:pt x="36986" y="8327"/>
                  </a:lnTo>
                  <a:lnTo>
                    <a:pt x="36865" y="8568"/>
                  </a:lnTo>
                  <a:lnTo>
                    <a:pt x="36805" y="8749"/>
                  </a:lnTo>
                  <a:lnTo>
                    <a:pt x="36805" y="8990"/>
                  </a:lnTo>
                  <a:lnTo>
                    <a:pt x="36805" y="9232"/>
                  </a:lnTo>
                  <a:lnTo>
                    <a:pt x="36865" y="9413"/>
                  </a:lnTo>
                  <a:lnTo>
                    <a:pt x="36986" y="9654"/>
                  </a:lnTo>
                  <a:lnTo>
                    <a:pt x="37107" y="9835"/>
                  </a:lnTo>
                  <a:lnTo>
                    <a:pt x="37288" y="9956"/>
                  </a:lnTo>
                  <a:lnTo>
                    <a:pt x="37529" y="10076"/>
                  </a:lnTo>
                  <a:lnTo>
                    <a:pt x="37710" y="10137"/>
                  </a:lnTo>
                  <a:lnTo>
                    <a:pt x="38193" y="10137"/>
                  </a:lnTo>
                  <a:lnTo>
                    <a:pt x="38374" y="10076"/>
                  </a:lnTo>
                  <a:lnTo>
                    <a:pt x="38615" y="9956"/>
                  </a:lnTo>
                  <a:lnTo>
                    <a:pt x="38796" y="9835"/>
                  </a:lnTo>
                  <a:lnTo>
                    <a:pt x="38917" y="9654"/>
                  </a:lnTo>
                  <a:lnTo>
                    <a:pt x="39038" y="9413"/>
                  </a:lnTo>
                  <a:lnTo>
                    <a:pt x="39098" y="9232"/>
                  </a:lnTo>
                  <a:lnTo>
                    <a:pt x="39098" y="8990"/>
                  </a:lnTo>
                  <a:lnTo>
                    <a:pt x="39098" y="8749"/>
                  </a:lnTo>
                  <a:lnTo>
                    <a:pt x="39038" y="8568"/>
                  </a:lnTo>
                  <a:lnTo>
                    <a:pt x="38917" y="8327"/>
                  </a:lnTo>
                  <a:lnTo>
                    <a:pt x="38796" y="8146"/>
                  </a:lnTo>
                  <a:lnTo>
                    <a:pt x="38615" y="8025"/>
                  </a:lnTo>
                  <a:lnTo>
                    <a:pt x="38374" y="7904"/>
                  </a:lnTo>
                  <a:lnTo>
                    <a:pt x="38193" y="7844"/>
                  </a:lnTo>
                  <a:close/>
                  <a:moveTo>
                    <a:pt x="43502" y="7844"/>
                  </a:moveTo>
                  <a:lnTo>
                    <a:pt x="43321" y="7904"/>
                  </a:lnTo>
                  <a:lnTo>
                    <a:pt x="43080" y="8025"/>
                  </a:lnTo>
                  <a:lnTo>
                    <a:pt x="42899" y="8146"/>
                  </a:lnTo>
                  <a:lnTo>
                    <a:pt x="42778" y="8327"/>
                  </a:lnTo>
                  <a:lnTo>
                    <a:pt x="42658" y="8568"/>
                  </a:lnTo>
                  <a:lnTo>
                    <a:pt x="42597" y="8749"/>
                  </a:lnTo>
                  <a:lnTo>
                    <a:pt x="42597" y="8990"/>
                  </a:lnTo>
                  <a:lnTo>
                    <a:pt x="42597" y="9232"/>
                  </a:lnTo>
                  <a:lnTo>
                    <a:pt x="42658" y="9413"/>
                  </a:lnTo>
                  <a:lnTo>
                    <a:pt x="42778" y="9654"/>
                  </a:lnTo>
                  <a:lnTo>
                    <a:pt x="42899" y="9835"/>
                  </a:lnTo>
                  <a:lnTo>
                    <a:pt x="43080" y="9956"/>
                  </a:lnTo>
                  <a:lnTo>
                    <a:pt x="43321" y="10076"/>
                  </a:lnTo>
                  <a:lnTo>
                    <a:pt x="43502" y="10137"/>
                  </a:lnTo>
                  <a:lnTo>
                    <a:pt x="43985" y="10137"/>
                  </a:lnTo>
                  <a:lnTo>
                    <a:pt x="44166" y="10076"/>
                  </a:lnTo>
                  <a:lnTo>
                    <a:pt x="44407" y="9956"/>
                  </a:lnTo>
                  <a:lnTo>
                    <a:pt x="44588" y="9835"/>
                  </a:lnTo>
                  <a:lnTo>
                    <a:pt x="44709" y="9654"/>
                  </a:lnTo>
                  <a:lnTo>
                    <a:pt x="44830" y="9413"/>
                  </a:lnTo>
                  <a:lnTo>
                    <a:pt x="44890" y="9232"/>
                  </a:lnTo>
                  <a:lnTo>
                    <a:pt x="44890" y="8990"/>
                  </a:lnTo>
                  <a:lnTo>
                    <a:pt x="44890" y="8749"/>
                  </a:lnTo>
                  <a:lnTo>
                    <a:pt x="44830" y="8568"/>
                  </a:lnTo>
                  <a:lnTo>
                    <a:pt x="44709" y="8327"/>
                  </a:lnTo>
                  <a:lnTo>
                    <a:pt x="44588" y="8146"/>
                  </a:lnTo>
                  <a:lnTo>
                    <a:pt x="44407" y="8025"/>
                  </a:lnTo>
                  <a:lnTo>
                    <a:pt x="44166" y="7904"/>
                  </a:lnTo>
                  <a:lnTo>
                    <a:pt x="43985" y="7844"/>
                  </a:lnTo>
                  <a:close/>
                  <a:moveTo>
                    <a:pt x="49295" y="7844"/>
                  </a:moveTo>
                  <a:lnTo>
                    <a:pt x="49114" y="7904"/>
                  </a:lnTo>
                  <a:lnTo>
                    <a:pt x="48872" y="8025"/>
                  </a:lnTo>
                  <a:lnTo>
                    <a:pt x="48691" y="8146"/>
                  </a:lnTo>
                  <a:lnTo>
                    <a:pt x="48571" y="8327"/>
                  </a:lnTo>
                  <a:lnTo>
                    <a:pt x="48450" y="8568"/>
                  </a:lnTo>
                  <a:lnTo>
                    <a:pt x="48390" y="8749"/>
                  </a:lnTo>
                  <a:lnTo>
                    <a:pt x="48390" y="8990"/>
                  </a:lnTo>
                  <a:lnTo>
                    <a:pt x="48390" y="9232"/>
                  </a:lnTo>
                  <a:lnTo>
                    <a:pt x="48450" y="9413"/>
                  </a:lnTo>
                  <a:lnTo>
                    <a:pt x="48571" y="9654"/>
                  </a:lnTo>
                  <a:lnTo>
                    <a:pt x="48691" y="9835"/>
                  </a:lnTo>
                  <a:lnTo>
                    <a:pt x="48872" y="9956"/>
                  </a:lnTo>
                  <a:lnTo>
                    <a:pt x="49114" y="10076"/>
                  </a:lnTo>
                  <a:lnTo>
                    <a:pt x="49295" y="10137"/>
                  </a:lnTo>
                  <a:lnTo>
                    <a:pt x="49777" y="10137"/>
                  </a:lnTo>
                  <a:lnTo>
                    <a:pt x="49958" y="10076"/>
                  </a:lnTo>
                  <a:lnTo>
                    <a:pt x="50200" y="9956"/>
                  </a:lnTo>
                  <a:lnTo>
                    <a:pt x="50381" y="9835"/>
                  </a:lnTo>
                  <a:lnTo>
                    <a:pt x="50501" y="9654"/>
                  </a:lnTo>
                  <a:lnTo>
                    <a:pt x="50622" y="9413"/>
                  </a:lnTo>
                  <a:lnTo>
                    <a:pt x="50682" y="9232"/>
                  </a:lnTo>
                  <a:lnTo>
                    <a:pt x="50682" y="8990"/>
                  </a:lnTo>
                  <a:lnTo>
                    <a:pt x="50682" y="8749"/>
                  </a:lnTo>
                  <a:lnTo>
                    <a:pt x="50622" y="8568"/>
                  </a:lnTo>
                  <a:lnTo>
                    <a:pt x="50501" y="8327"/>
                  </a:lnTo>
                  <a:lnTo>
                    <a:pt x="50381" y="8146"/>
                  </a:lnTo>
                  <a:lnTo>
                    <a:pt x="50200" y="8025"/>
                  </a:lnTo>
                  <a:lnTo>
                    <a:pt x="49958" y="7904"/>
                  </a:lnTo>
                  <a:lnTo>
                    <a:pt x="49777" y="7844"/>
                  </a:lnTo>
                  <a:close/>
                  <a:moveTo>
                    <a:pt x="55087" y="7844"/>
                  </a:moveTo>
                  <a:lnTo>
                    <a:pt x="54906" y="7904"/>
                  </a:lnTo>
                  <a:lnTo>
                    <a:pt x="54665" y="8025"/>
                  </a:lnTo>
                  <a:lnTo>
                    <a:pt x="54483" y="8146"/>
                  </a:lnTo>
                  <a:lnTo>
                    <a:pt x="54363" y="8327"/>
                  </a:lnTo>
                  <a:lnTo>
                    <a:pt x="54242" y="8568"/>
                  </a:lnTo>
                  <a:lnTo>
                    <a:pt x="54182" y="8749"/>
                  </a:lnTo>
                  <a:lnTo>
                    <a:pt x="54182" y="8990"/>
                  </a:lnTo>
                  <a:lnTo>
                    <a:pt x="54182" y="9232"/>
                  </a:lnTo>
                  <a:lnTo>
                    <a:pt x="54242" y="9413"/>
                  </a:lnTo>
                  <a:lnTo>
                    <a:pt x="54363" y="9654"/>
                  </a:lnTo>
                  <a:lnTo>
                    <a:pt x="54483" y="9835"/>
                  </a:lnTo>
                  <a:lnTo>
                    <a:pt x="54665" y="9956"/>
                  </a:lnTo>
                  <a:lnTo>
                    <a:pt x="54906" y="10076"/>
                  </a:lnTo>
                  <a:lnTo>
                    <a:pt x="55087" y="10137"/>
                  </a:lnTo>
                  <a:lnTo>
                    <a:pt x="55570" y="10137"/>
                  </a:lnTo>
                  <a:lnTo>
                    <a:pt x="55751" y="10076"/>
                  </a:lnTo>
                  <a:lnTo>
                    <a:pt x="55992" y="9956"/>
                  </a:lnTo>
                  <a:lnTo>
                    <a:pt x="56173" y="9835"/>
                  </a:lnTo>
                  <a:lnTo>
                    <a:pt x="56294" y="9654"/>
                  </a:lnTo>
                  <a:lnTo>
                    <a:pt x="56414" y="9413"/>
                  </a:lnTo>
                  <a:lnTo>
                    <a:pt x="56475" y="9232"/>
                  </a:lnTo>
                  <a:lnTo>
                    <a:pt x="56475" y="8990"/>
                  </a:lnTo>
                  <a:lnTo>
                    <a:pt x="56475" y="8749"/>
                  </a:lnTo>
                  <a:lnTo>
                    <a:pt x="56414" y="8568"/>
                  </a:lnTo>
                  <a:lnTo>
                    <a:pt x="56294" y="8327"/>
                  </a:lnTo>
                  <a:lnTo>
                    <a:pt x="56173" y="8146"/>
                  </a:lnTo>
                  <a:lnTo>
                    <a:pt x="55992" y="8025"/>
                  </a:lnTo>
                  <a:lnTo>
                    <a:pt x="55751" y="7904"/>
                  </a:lnTo>
                  <a:lnTo>
                    <a:pt x="55570" y="7844"/>
                  </a:lnTo>
                  <a:close/>
                  <a:moveTo>
                    <a:pt x="60879" y="7844"/>
                  </a:moveTo>
                  <a:lnTo>
                    <a:pt x="60698" y="7904"/>
                  </a:lnTo>
                  <a:lnTo>
                    <a:pt x="60457" y="8025"/>
                  </a:lnTo>
                  <a:lnTo>
                    <a:pt x="60276" y="8146"/>
                  </a:lnTo>
                  <a:lnTo>
                    <a:pt x="60155" y="8327"/>
                  </a:lnTo>
                  <a:lnTo>
                    <a:pt x="60034" y="8568"/>
                  </a:lnTo>
                  <a:lnTo>
                    <a:pt x="59974" y="8749"/>
                  </a:lnTo>
                  <a:lnTo>
                    <a:pt x="59974" y="8990"/>
                  </a:lnTo>
                  <a:lnTo>
                    <a:pt x="59974" y="9232"/>
                  </a:lnTo>
                  <a:lnTo>
                    <a:pt x="60034" y="9413"/>
                  </a:lnTo>
                  <a:lnTo>
                    <a:pt x="60155" y="9654"/>
                  </a:lnTo>
                  <a:lnTo>
                    <a:pt x="60276" y="9835"/>
                  </a:lnTo>
                  <a:lnTo>
                    <a:pt x="60457" y="9956"/>
                  </a:lnTo>
                  <a:lnTo>
                    <a:pt x="60698" y="10076"/>
                  </a:lnTo>
                  <a:lnTo>
                    <a:pt x="60879" y="10137"/>
                  </a:lnTo>
                  <a:lnTo>
                    <a:pt x="61362" y="10137"/>
                  </a:lnTo>
                  <a:lnTo>
                    <a:pt x="61543" y="10076"/>
                  </a:lnTo>
                  <a:lnTo>
                    <a:pt x="61784" y="9956"/>
                  </a:lnTo>
                  <a:lnTo>
                    <a:pt x="61965" y="9835"/>
                  </a:lnTo>
                  <a:lnTo>
                    <a:pt x="62086" y="9654"/>
                  </a:lnTo>
                  <a:lnTo>
                    <a:pt x="62206" y="9413"/>
                  </a:lnTo>
                  <a:lnTo>
                    <a:pt x="62267" y="9232"/>
                  </a:lnTo>
                  <a:lnTo>
                    <a:pt x="62267" y="8990"/>
                  </a:lnTo>
                  <a:lnTo>
                    <a:pt x="62267" y="8689"/>
                  </a:lnTo>
                  <a:lnTo>
                    <a:pt x="61120" y="7844"/>
                  </a:lnTo>
                  <a:close/>
                  <a:moveTo>
                    <a:pt x="11705" y="10740"/>
                  </a:moveTo>
                  <a:lnTo>
                    <a:pt x="11464" y="10800"/>
                  </a:lnTo>
                  <a:lnTo>
                    <a:pt x="11162" y="10981"/>
                  </a:lnTo>
                  <a:lnTo>
                    <a:pt x="10981" y="11162"/>
                  </a:lnTo>
                  <a:lnTo>
                    <a:pt x="10800" y="11464"/>
                  </a:lnTo>
                  <a:lnTo>
                    <a:pt x="10740" y="11705"/>
                  </a:lnTo>
                  <a:lnTo>
                    <a:pt x="10740" y="11886"/>
                  </a:lnTo>
                  <a:lnTo>
                    <a:pt x="10740" y="12128"/>
                  </a:lnTo>
                  <a:lnTo>
                    <a:pt x="10800" y="12309"/>
                  </a:lnTo>
                  <a:lnTo>
                    <a:pt x="10921" y="12550"/>
                  </a:lnTo>
                  <a:lnTo>
                    <a:pt x="11042" y="12731"/>
                  </a:lnTo>
                  <a:lnTo>
                    <a:pt x="11223" y="12852"/>
                  </a:lnTo>
                  <a:lnTo>
                    <a:pt x="11464" y="12972"/>
                  </a:lnTo>
                  <a:lnTo>
                    <a:pt x="11645" y="13033"/>
                  </a:lnTo>
                  <a:lnTo>
                    <a:pt x="12128" y="13033"/>
                  </a:lnTo>
                  <a:lnTo>
                    <a:pt x="12309" y="12972"/>
                  </a:lnTo>
                  <a:lnTo>
                    <a:pt x="12550" y="12852"/>
                  </a:lnTo>
                  <a:lnTo>
                    <a:pt x="12731" y="12731"/>
                  </a:lnTo>
                  <a:lnTo>
                    <a:pt x="12852" y="12550"/>
                  </a:lnTo>
                  <a:lnTo>
                    <a:pt x="12973" y="12309"/>
                  </a:lnTo>
                  <a:lnTo>
                    <a:pt x="13033" y="12128"/>
                  </a:lnTo>
                  <a:lnTo>
                    <a:pt x="13033" y="11886"/>
                  </a:lnTo>
                  <a:lnTo>
                    <a:pt x="13033" y="11645"/>
                  </a:lnTo>
                  <a:lnTo>
                    <a:pt x="12973" y="11464"/>
                  </a:lnTo>
                  <a:lnTo>
                    <a:pt x="12852" y="11223"/>
                  </a:lnTo>
                  <a:lnTo>
                    <a:pt x="12731" y="11042"/>
                  </a:lnTo>
                  <a:lnTo>
                    <a:pt x="12550" y="10921"/>
                  </a:lnTo>
                  <a:lnTo>
                    <a:pt x="12309" y="10800"/>
                  </a:lnTo>
                  <a:lnTo>
                    <a:pt x="12128" y="10740"/>
                  </a:lnTo>
                  <a:close/>
                  <a:moveTo>
                    <a:pt x="17437" y="10740"/>
                  </a:moveTo>
                  <a:lnTo>
                    <a:pt x="17256" y="10800"/>
                  </a:lnTo>
                  <a:lnTo>
                    <a:pt x="17015" y="10921"/>
                  </a:lnTo>
                  <a:lnTo>
                    <a:pt x="16834" y="11042"/>
                  </a:lnTo>
                  <a:lnTo>
                    <a:pt x="16713" y="11223"/>
                  </a:lnTo>
                  <a:lnTo>
                    <a:pt x="16593" y="11464"/>
                  </a:lnTo>
                  <a:lnTo>
                    <a:pt x="16532" y="11645"/>
                  </a:lnTo>
                  <a:lnTo>
                    <a:pt x="16532" y="11886"/>
                  </a:lnTo>
                  <a:lnTo>
                    <a:pt x="16532" y="12128"/>
                  </a:lnTo>
                  <a:lnTo>
                    <a:pt x="16593" y="12309"/>
                  </a:lnTo>
                  <a:lnTo>
                    <a:pt x="16713" y="12550"/>
                  </a:lnTo>
                  <a:lnTo>
                    <a:pt x="16834" y="12731"/>
                  </a:lnTo>
                  <a:lnTo>
                    <a:pt x="17015" y="12852"/>
                  </a:lnTo>
                  <a:lnTo>
                    <a:pt x="17256" y="12972"/>
                  </a:lnTo>
                  <a:lnTo>
                    <a:pt x="17437" y="13033"/>
                  </a:lnTo>
                  <a:lnTo>
                    <a:pt x="17920" y="13033"/>
                  </a:lnTo>
                  <a:lnTo>
                    <a:pt x="18101" y="12972"/>
                  </a:lnTo>
                  <a:lnTo>
                    <a:pt x="18342" y="12852"/>
                  </a:lnTo>
                  <a:lnTo>
                    <a:pt x="18523" y="12731"/>
                  </a:lnTo>
                  <a:lnTo>
                    <a:pt x="18644" y="12550"/>
                  </a:lnTo>
                  <a:lnTo>
                    <a:pt x="18765" y="12309"/>
                  </a:lnTo>
                  <a:lnTo>
                    <a:pt x="18825" y="12128"/>
                  </a:lnTo>
                  <a:lnTo>
                    <a:pt x="18825" y="11886"/>
                  </a:lnTo>
                  <a:lnTo>
                    <a:pt x="18825" y="11645"/>
                  </a:lnTo>
                  <a:lnTo>
                    <a:pt x="18765" y="11464"/>
                  </a:lnTo>
                  <a:lnTo>
                    <a:pt x="18644" y="11223"/>
                  </a:lnTo>
                  <a:lnTo>
                    <a:pt x="18523" y="11042"/>
                  </a:lnTo>
                  <a:lnTo>
                    <a:pt x="18342" y="10921"/>
                  </a:lnTo>
                  <a:lnTo>
                    <a:pt x="18101" y="10800"/>
                  </a:lnTo>
                  <a:lnTo>
                    <a:pt x="17920" y="10740"/>
                  </a:lnTo>
                  <a:close/>
                  <a:moveTo>
                    <a:pt x="23230" y="10740"/>
                  </a:moveTo>
                  <a:lnTo>
                    <a:pt x="23049" y="10800"/>
                  </a:lnTo>
                  <a:lnTo>
                    <a:pt x="22807" y="10921"/>
                  </a:lnTo>
                  <a:lnTo>
                    <a:pt x="22626" y="11042"/>
                  </a:lnTo>
                  <a:lnTo>
                    <a:pt x="22506" y="11223"/>
                  </a:lnTo>
                  <a:lnTo>
                    <a:pt x="22385" y="11464"/>
                  </a:lnTo>
                  <a:lnTo>
                    <a:pt x="22325" y="11645"/>
                  </a:lnTo>
                  <a:lnTo>
                    <a:pt x="22325" y="11886"/>
                  </a:lnTo>
                  <a:lnTo>
                    <a:pt x="22325" y="12128"/>
                  </a:lnTo>
                  <a:lnTo>
                    <a:pt x="22385" y="12309"/>
                  </a:lnTo>
                  <a:lnTo>
                    <a:pt x="22506" y="12550"/>
                  </a:lnTo>
                  <a:lnTo>
                    <a:pt x="22626" y="12731"/>
                  </a:lnTo>
                  <a:lnTo>
                    <a:pt x="22807" y="12852"/>
                  </a:lnTo>
                  <a:lnTo>
                    <a:pt x="23049" y="12972"/>
                  </a:lnTo>
                  <a:lnTo>
                    <a:pt x="23230" y="13033"/>
                  </a:lnTo>
                  <a:lnTo>
                    <a:pt x="23712" y="13033"/>
                  </a:lnTo>
                  <a:lnTo>
                    <a:pt x="23893" y="12972"/>
                  </a:lnTo>
                  <a:lnTo>
                    <a:pt x="24135" y="12852"/>
                  </a:lnTo>
                  <a:lnTo>
                    <a:pt x="24316" y="12731"/>
                  </a:lnTo>
                  <a:lnTo>
                    <a:pt x="24436" y="12550"/>
                  </a:lnTo>
                  <a:lnTo>
                    <a:pt x="24557" y="12309"/>
                  </a:lnTo>
                  <a:lnTo>
                    <a:pt x="24617" y="12128"/>
                  </a:lnTo>
                  <a:lnTo>
                    <a:pt x="24617" y="11886"/>
                  </a:lnTo>
                  <a:lnTo>
                    <a:pt x="24617" y="11645"/>
                  </a:lnTo>
                  <a:lnTo>
                    <a:pt x="24557" y="11464"/>
                  </a:lnTo>
                  <a:lnTo>
                    <a:pt x="24436" y="11223"/>
                  </a:lnTo>
                  <a:lnTo>
                    <a:pt x="24316" y="11042"/>
                  </a:lnTo>
                  <a:lnTo>
                    <a:pt x="24135" y="10921"/>
                  </a:lnTo>
                  <a:lnTo>
                    <a:pt x="23893" y="10800"/>
                  </a:lnTo>
                  <a:lnTo>
                    <a:pt x="23712" y="10740"/>
                  </a:lnTo>
                  <a:close/>
                  <a:moveTo>
                    <a:pt x="29022" y="10740"/>
                  </a:moveTo>
                  <a:lnTo>
                    <a:pt x="28841" y="10800"/>
                  </a:lnTo>
                  <a:lnTo>
                    <a:pt x="28599" y="10921"/>
                  </a:lnTo>
                  <a:lnTo>
                    <a:pt x="28418" y="11042"/>
                  </a:lnTo>
                  <a:lnTo>
                    <a:pt x="28298" y="11223"/>
                  </a:lnTo>
                  <a:lnTo>
                    <a:pt x="28177" y="11464"/>
                  </a:lnTo>
                  <a:lnTo>
                    <a:pt x="28117" y="11645"/>
                  </a:lnTo>
                  <a:lnTo>
                    <a:pt x="28117" y="11886"/>
                  </a:lnTo>
                  <a:lnTo>
                    <a:pt x="28117" y="12128"/>
                  </a:lnTo>
                  <a:lnTo>
                    <a:pt x="28177" y="12309"/>
                  </a:lnTo>
                  <a:lnTo>
                    <a:pt x="28298" y="12550"/>
                  </a:lnTo>
                  <a:lnTo>
                    <a:pt x="28418" y="12731"/>
                  </a:lnTo>
                  <a:lnTo>
                    <a:pt x="28599" y="12852"/>
                  </a:lnTo>
                  <a:lnTo>
                    <a:pt x="28841" y="12972"/>
                  </a:lnTo>
                  <a:lnTo>
                    <a:pt x="29022" y="13033"/>
                  </a:lnTo>
                  <a:lnTo>
                    <a:pt x="29505" y="13033"/>
                  </a:lnTo>
                  <a:lnTo>
                    <a:pt x="29686" y="12972"/>
                  </a:lnTo>
                  <a:lnTo>
                    <a:pt x="29927" y="12852"/>
                  </a:lnTo>
                  <a:lnTo>
                    <a:pt x="30108" y="12731"/>
                  </a:lnTo>
                  <a:lnTo>
                    <a:pt x="30229" y="12550"/>
                  </a:lnTo>
                  <a:lnTo>
                    <a:pt x="30349" y="12309"/>
                  </a:lnTo>
                  <a:lnTo>
                    <a:pt x="30410" y="12128"/>
                  </a:lnTo>
                  <a:lnTo>
                    <a:pt x="30410" y="11886"/>
                  </a:lnTo>
                  <a:lnTo>
                    <a:pt x="30410" y="11645"/>
                  </a:lnTo>
                  <a:lnTo>
                    <a:pt x="30349" y="11464"/>
                  </a:lnTo>
                  <a:lnTo>
                    <a:pt x="30229" y="11223"/>
                  </a:lnTo>
                  <a:lnTo>
                    <a:pt x="30108" y="11042"/>
                  </a:lnTo>
                  <a:lnTo>
                    <a:pt x="29927" y="10921"/>
                  </a:lnTo>
                  <a:lnTo>
                    <a:pt x="29686" y="10800"/>
                  </a:lnTo>
                  <a:lnTo>
                    <a:pt x="29505" y="10740"/>
                  </a:lnTo>
                  <a:close/>
                  <a:moveTo>
                    <a:pt x="34814" y="10740"/>
                  </a:moveTo>
                  <a:lnTo>
                    <a:pt x="34633" y="10800"/>
                  </a:lnTo>
                  <a:lnTo>
                    <a:pt x="34392" y="10921"/>
                  </a:lnTo>
                  <a:lnTo>
                    <a:pt x="34211" y="11042"/>
                  </a:lnTo>
                  <a:lnTo>
                    <a:pt x="34090" y="11223"/>
                  </a:lnTo>
                  <a:lnTo>
                    <a:pt x="33969" y="11464"/>
                  </a:lnTo>
                  <a:lnTo>
                    <a:pt x="33909" y="11645"/>
                  </a:lnTo>
                  <a:lnTo>
                    <a:pt x="33909" y="11886"/>
                  </a:lnTo>
                  <a:lnTo>
                    <a:pt x="33909" y="12128"/>
                  </a:lnTo>
                  <a:lnTo>
                    <a:pt x="33969" y="12309"/>
                  </a:lnTo>
                  <a:lnTo>
                    <a:pt x="34090" y="12550"/>
                  </a:lnTo>
                  <a:lnTo>
                    <a:pt x="34211" y="12731"/>
                  </a:lnTo>
                  <a:lnTo>
                    <a:pt x="34392" y="12852"/>
                  </a:lnTo>
                  <a:lnTo>
                    <a:pt x="34633" y="12972"/>
                  </a:lnTo>
                  <a:lnTo>
                    <a:pt x="34814" y="13033"/>
                  </a:lnTo>
                  <a:lnTo>
                    <a:pt x="35297" y="13033"/>
                  </a:lnTo>
                  <a:lnTo>
                    <a:pt x="35478" y="12972"/>
                  </a:lnTo>
                  <a:lnTo>
                    <a:pt x="35719" y="12852"/>
                  </a:lnTo>
                  <a:lnTo>
                    <a:pt x="35900" y="12731"/>
                  </a:lnTo>
                  <a:lnTo>
                    <a:pt x="36021" y="12550"/>
                  </a:lnTo>
                  <a:lnTo>
                    <a:pt x="36141" y="12309"/>
                  </a:lnTo>
                  <a:lnTo>
                    <a:pt x="36202" y="12128"/>
                  </a:lnTo>
                  <a:lnTo>
                    <a:pt x="36202" y="11886"/>
                  </a:lnTo>
                  <a:lnTo>
                    <a:pt x="36202" y="11645"/>
                  </a:lnTo>
                  <a:lnTo>
                    <a:pt x="36141" y="11464"/>
                  </a:lnTo>
                  <a:lnTo>
                    <a:pt x="36021" y="11223"/>
                  </a:lnTo>
                  <a:lnTo>
                    <a:pt x="35900" y="11042"/>
                  </a:lnTo>
                  <a:lnTo>
                    <a:pt x="35719" y="10921"/>
                  </a:lnTo>
                  <a:lnTo>
                    <a:pt x="35478" y="10800"/>
                  </a:lnTo>
                  <a:lnTo>
                    <a:pt x="35297" y="10740"/>
                  </a:lnTo>
                  <a:close/>
                  <a:moveTo>
                    <a:pt x="40606" y="10740"/>
                  </a:moveTo>
                  <a:lnTo>
                    <a:pt x="40425" y="10800"/>
                  </a:lnTo>
                  <a:lnTo>
                    <a:pt x="40184" y="10921"/>
                  </a:lnTo>
                  <a:lnTo>
                    <a:pt x="40003" y="11042"/>
                  </a:lnTo>
                  <a:lnTo>
                    <a:pt x="39882" y="11223"/>
                  </a:lnTo>
                  <a:lnTo>
                    <a:pt x="39762" y="11464"/>
                  </a:lnTo>
                  <a:lnTo>
                    <a:pt x="39701" y="11645"/>
                  </a:lnTo>
                  <a:lnTo>
                    <a:pt x="39701" y="11886"/>
                  </a:lnTo>
                  <a:lnTo>
                    <a:pt x="39701" y="12128"/>
                  </a:lnTo>
                  <a:lnTo>
                    <a:pt x="39762" y="12309"/>
                  </a:lnTo>
                  <a:lnTo>
                    <a:pt x="39882" y="12550"/>
                  </a:lnTo>
                  <a:lnTo>
                    <a:pt x="40003" y="12731"/>
                  </a:lnTo>
                  <a:lnTo>
                    <a:pt x="40184" y="12852"/>
                  </a:lnTo>
                  <a:lnTo>
                    <a:pt x="40425" y="12972"/>
                  </a:lnTo>
                  <a:lnTo>
                    <a:pt x="40606" y="13033"/>
                  </a:lnTo>
                  <a:lnTo>
                    <a:pt x="41089" y="13033"/>
                  </a:lnTo>
                  <a:lnTo>
                    <a:pt x="41270" y="12972"/>
                  </a:lnTo>
                  <a:lnTo>
                    <a:pt x="41511" y="12852"/>
                  </a:lnTo>
                  <a:lnTo>
                    <a:pt x="41692" y="12731"/>
                  </a:lnTo>
                  <a:lnTo>
                    <a:pt x="41813" y="12550"/>
                  </a:lnTo>
                  <a:lnTo>
                    <a:pt x="41934" y="12309"/>
                  </a:lnTo>
                  <a:lnTo>
                    <a:pt x="41994" y="12128"/>
                  </a:lnTo>
                  <a:lnTo>
                    <a:pt x="41994" y="11886"/>
                  </a:lnTo>
                  <a:lnTo>
                    <a:pt x="41994" y="11645"/>
                  </a:lnTo>
                  <a:lnTo>
                    <a:pt x="41934" y="11464"/>
                  </a:lnTo>
                  <a:lnTo>
                    <a:pt x="41813" y="11223"/>
                  </a:lnTo>
                  <a:lnTo>
                    <a:pt x="41692" y="11042"/>
                  </a:lnTo>
                  <a:lnTo>
                    <a:pt x="41511" y="10921"/>
                  </a:lnTo>
                  <a:lnTo>
                    <a:pt x="41270" y="10800"/>
                  </a:lnTo>
                  <a:lnTo>
                    <a:pt x="41089" y="10740"/>
                  </a:lnTo>
                  <a:close/>
                  <a:moveTo>
                    <a:pt x="46399" y="10740"/>
                  </a:moveTo>
                  <a:lnTo>
                    <a:pt x="46218" y="10800"/>
                  </a:lnTo>
                  <a:lnTo>
                    <a:pt x="45976" y="10921"/>
                  </a:lnTo>
                  <a:lnTo>
                    <a:pt x="45795" y="11042"/>
                  </a:lnTo>
                  <a:lnTo>
                    <a:pt x="45674" y="11223"/>
                  </a:lnTo>
                  <a:lnTo>
                    <a:pt x="45554" y="11464"/>
                  </a:lnTo>
                  <a:lnTo>
                    <a:pt x="45493" y="11645"/>
                  </a:lnTo>
                  <a:lnTo>
                    <a:pt x="45493" y="11886"/>
                  </a:lnTo>
                  <a:lnTo>
                    <a:pt x="45493" y="12128"/>
                  </a:lnTo>
                  <a:lnTo>
                    <a:pt x="45554" y="12309"/>
                  </a:lnTo>
                  <a:lnTo>
                    <a:pt x="45674" y="12550"/>
                  </a:lnTo>
                  <a:lnTo>
                    <a:pt x="45795" y="12731"/>
                  </a:lnTo>
                  <a:lnTo>
                    <a:pt x="45976" y="12852"/>
                  </a:lnTo>
                  <a:lnTo>
                    <a:pt x="46218" y="12972"/>
                  </a:lnTo>
                  <a:lnTo>
                    <a:pt x="46399" y="13033"/>
                  </a:lnTo>
                  <a:lnTo>
                    <a:pt x="46881" y="13033"/>
                  </a:lnTo>
                  <a:lnTo>
                    <a:pt x="47062" y="12972"/>
                  </a:lnTo>
                  <a:lnTo>
                    <a:pt x="47304" y="12852"/>
                  </a:lnTo>
                  <a:lnTo>
                    <a:pt x="47485" y="12731"/>
                  </a:lnTo>
                  <a:lnTo>
                    <a:pt x="47605" y="12550"/>
                  </a:lnTo>
                  <a:lnTo>
                    <a:pt x="47726" y="12309"/>
                  </a:lnTo>
                  <a:lnTo>
                    <a:pt x="47786" y="12128"/>
                  </a:lnTo>
                  <a:lnTo>
                    <a:pt x="47786" y="11886"/>
                  </a:lnTo>
                  <a:lnTo>
                    <a:pt x="47786" y="11645"/>
                  </a:lnTo>
                  <a:lnTo>
                    <a:pt x="47726" y="11464"/>
                  </a:lnTo>
                  <a:lnTo>
                    <a:pt x="47605" y="11223"/>
                  </a:lnTo>
                  <a:lnTo>
                    <a:pt x="47485" y="11042"/>
                  </a:lnTo>
                  <a:lnTo>
                    <a:pt x="47304" y="10921"/>
                  </a:lnTo>
                  <a:lnTo>
                    <a:pt x="47062" y="10800"/>
                  </a:lnTo>
                  <a:lnTo>
                    <a:pt x="46881" y="10740"/>
                  </a:lnTo>
                  <a:close/>
                  <a:moveTo>
                    <a:pt x="52191" y="10740"/>
                  </a:moveTo>
                  <a:lnTo>
                    <a:pt x="52010" y="10800"/>
                  </a:lnTo>
                  <a:lnTo>
                    <a:pt x="51768" y="10921"/>
                  </a:lnTo>
                  <a:lnTo>
                    <a:pt x="51587" y="11042"/>
                  </a:lnTo>
                  <a:lnTo>
                    <a:pt x="51467" y="11223"/>
                  </a:lnTo>
                  <a:lnTo>
                    <a:pt x="51346" y="11464"/>
                  </a:lnTo>
                  <a:lnTo>
                    <a:pt x="51286" y="11645"/>
                  </a:lnTo>
                  <a:lnTo>
                    <a:pt x="51286" y="11886"/>
                  </a:lnTo>
                  <a:lnTo>
                    <a:pt x="51286" y="12128"/>
                  </a:lnTo>
                  <a:lnTo>
                    <a:pt x="51346" y="12309"/>
                  </a:lnTo>
                  <a:lnTo>
                    <a:pt x="51467" y="12550"/>
                  </a:lnTo>
                  <a:lnTo>
                    <a:pt x="51587" y="12731"/>
                  </a:lnTo>
                  <a:lnTo>
                    <a:pt x="51768" y="12852"/>
                  </a:lnTo>
                  <a:lnTo>
                    <a:pt x="52010" y="12972"/>
                  </a:lnTo>
                  <a:lnTo>
                    <a:pt x="52191" y="13033"/>
                  </a:lnTo>
                  <a:lnTo>
                    <a:pt x="52673" y="13033"/>
                  </a:lnTo>
                  <a:lnTo>
                    <a:pt x="52854" y="12972"/>
                  </a:lnTo>
                  <a:lnTo>
                    <a:pt x="53096" y="12852"/>
                  </a:lnTo>
                  <a:lnTo>
                    <a:pt x="53277" y="12731"/>
                  </a:lnTo>
                  <a:lnTo>
                    <a:pt x="53397" y="12550"/>
                  </a:lnTo>
                  <a:lnTo>
                    <a:pt x="53518" y="12309"/>
                  </a:lnTo>
                  <a:lnTo>
                    <a:pt x="53578" y="12128"/>
                  </a:lnTo>
                  <a:lnTo>
                    <a:pt x="53578" y="11886"/>
                  </a:lnTo>
                  <a:lnTo>
                    <a:pt x="53578" y="11645"/>
                  </a:lnTo>
                  <a:lnTo>
                    <a:pt x="53518" y="11464"/>
                  </a:lnTo>
                  <a:lnTo>
                    <a:pt x="53397" y="11223"/>
                  </a:lnTo>
                  <a:lnTo>
                    <a:pt x="53277" y="11042"/>
                  </a:lnTo>
                  <a:lnTo>
                    <a:pt x="53096" y="10921"/>
                  </a:lnTo>
                  <a:lnTo>
                    <a:pt x="52854" y="10800"/>
                  </a:lnTo>
                  <a:lnTo>
                    <a:pt x="52673" y="10740"/>
                  </a:lnTo>
                  <a:close/>
                  <a:moveTo>
                    <a:pt x="57983" y="10740"/>
                  </a:moveTo>
                  <a:lnTo>
                    <a:pt x="57802" y="10800"/>
                  </a:lnTo>
                  <a:lnTo>
                    <a:pt x="57561" y="10921"/>
                  </a:lnTo>
                  <a:lnTo>
                    <a:pt x="57380" y="11042"/>
                  </a:lnTo>
                  <a:lnTo>
                    <a:pt x="57259" y="11223"/>
                  </a:lnTo>
                  <a:lnTo>
                    <a:pt x="57138" y="11464"/>
                  </a:lnTo>
                  <a:lnTo>
                    <a:pt x="57078" y="11645"/>
                  </a:lnTo>
                  <a:lnTo>
                    <a:pt x="57078" y="11886"/>
                  </a:lnTo>
                  <a:lnTo>
                    <a:pt x="57078" y="12128"/>
                  </a:lnTo>
                  <a:lnTo>
                    <a:pt x="57138" y="12309"/>
                  </a:lnTo>
                  <a:lnTo>
                    <a:pt x="57259" y="12550"/>
                  </a:lnTo>
                  <a:lnTo>
                    <a:pt x="57380" y="12731"/>
                  </a:lnTo>
                  <a:lnTo>
                    <a:pt x="57561" y="12852"/>
                  </a:lnTo>
                  <a:lnTo>
                    <a:pt x="57802" y="12972"/>
                  </a:lnTo>
                  <a:lnTo>
                    <a:pt x="57983" y="13033"/>
                  </a:lnTo>
                  <a:lnTo>
                    <a:pt x="58466" y="13033"/>
                  </a:lnTo>
                  <a:lnTo>
                    <a:pt x="58647" y="12972"/>
                  </a:lnTo>
                  <a:lnTo>
                    <a:pt x="58888" y="12852"/>
                  </a:lnTo>
                  <a:lnTo>
                    <a:pt x="59069" y="12731"/>
                  </a:lnTo>
                  <a:lnTo>
                    <a:pt x="59190" y="12550"/>
                  </a:lnTo>
                  <a:lnTo>
                    <a:pt x="59310" y="12309"/>
                  </a:lnTo>
                  <a:lnTo>
                    <a:pt x="59371" y="12128"/>
                  </a:lnTo>
                  <a:lnTo>
                    <a:pt x="59371" y="11886"/>
                  </a:lnTo>
                  <a:lnTo>
                    <a:pt x="59371" y="11645"/>
                  </a:lnTo>
                  <a:lnTo>
                    <a:pt x="59310" y="11464"/>
                  </a:lnTo>
                  <a:lnTo>
                    <a:pt x="59190" y="11223"/>
                  </a:lnTo>
                  <a:lnTo>
                    <a:pt x="59069" y="11042"/>
                  </a:lnTo>
                  <a:lnTo>
                    <a:pt x="58888" y="10921"/>
                  </a:lnTo>
                  <a:lnTo>
                    <a:pt x="58647" y="10800"/>
                  </a:lnTo>
                  <a:lnTo>
                    <a:pt x="58466" y="10740"/>
                  </a:lnTo>
                  <a:close/>
                  <a:moveTo>
                    <a:pt x="63775" y="10740"/>
                  </a:moveTo>
                  <a:lnTo>
                    <a:pt x="63594" y="10800"/>
                  </a:lnTo>
                  <a:lnTo>
                    <a:pt x="63353" y="10921"/>
                  </a:lnTo>
                  <a:lnTo>
                    <a:pt x="63172" y="11042"/>
                  </a:lnTo>
                  <a:lnTo>
                    <a:pt x="63051" y="11223"/>
                  </a:lnTo>
                  <a:lnTo>
                    <a:pt x="62931" y="11464"/>
                  </a:lnTo>
                  <a:lnTo>
                    <a:pt x="62870" y="11645"/>
                  </a:lnTo>
                  <a:lnTo>
                    <a:pt x="62870" y="11886"/>
                  </a:lnTo>
                  <a:lnTo>
                    <a:pt x="62870" y="12128"/>
                  </a:lnTo>
                  <a:lnTo>
                    <a:pt x="62931" y="12309"/>
                  </a:lnTo>
                  <a:lnTo>
                    <a:pt x="63051" y="12550"/>
                  </a:lnTo>
                  <a:lnTo>
                    <a:pt x="63172" y="12731"/>
                  </a:lnTo>
                  <a:lnTo>
                    <a:pt x="63353" y="12852"/>
                  </a:lnTo>
                  <a:lnTo>
                    <a:pt x="63594" y="12972"/>
                  </a:lnTo>
                  <a:lnTo>
                    <a:pt x="63775" y="13033"/>
                  </a:lnTo>
                  <a:lnTo>
                    <a:pt x="64258" y="13033"/>
                  </a:lnTo>
                  <a:lnTo>
                    <a:pt x="64439" y="12972"/>
                  </a:lnTo>
                  <a:lnTo>
                    <a:pt x="64680" y="12852"/>
                  </a:lnTo>
                  <a:lnTo>
                    <a:pt x="64861" y="12731"/>
                  </a:lnTo>
                  <a:lnTo>
                    <a:pt x="64982" y="12550"/>
                  </a:lnTo>
                  <a:lnTo>
                    <a:pt x="65103" y="12309"/>
                  </a:lnTo>
                  <a:lnTo>
                    <a:pt x="65163" y="12128"/>
                  </a:lnTo>
                  <a:lnTo>
                    <a:pt x="65163" y="11886"/>
                  </a:lnTo>
                  <a:lnTo>
                    <a:pt x="65163" y="11705"/>
                  </a:lnTo>
                  <a:lnTo>
                    <a:pt x="65103" y="11464"/>
                  </a:lnTo>
                  <a:lnTo>
                    <a:pt x="64922" y="11162"/>
                  </a:lnTo>
                  <a:lnTo>
                    <a:pt x="64741" y="10981"/>
                  </a:lnTo>
                  <a:lnTo>
                    <a:pt x="64439" y="10800"/>
                  </a:lnTo>
                  <a:lnTo>
                    <a:pt x="64198" y="10740"/>
                  </a:lnTo>
                  <a:close/>
                  <a:moveTo>
                    <a:pt x="8689" y="13636"/>
                  </a:moveTo>
                  <a:lnTo>
                    <a:pt x="7844" y="14783"/>
                  </a:lnTo>
                  <a:lnTo>
                    <a:pt x="7844" y="15024"/>
                  </a:lnTo>
                  <a:lnTo>
                    <a:pt x="7904" y="15205"/>
                  </a:lnTo>
                  <a:lnTo>
                    <a:pt x="8025" y="15446"/>
                  </a:lnTo>
                  <a:lnTo>
                    <a:pt x="8146" y="15627"/>
                  </a:lnTo>
                  <a:lnTo>
                    <a:pt x="8327" y="15748"/>
                  </a:lnTo>
                  <a:lnTo>
                    <a:pt x="8568" y="15869"/>
                  </a:lnTo>
                  <a:lnTo>
                    <a:pt x="8749" y="15929"/>
                  </a:lnTo>
                  <a:lnTo>
                    <a:pt x="9232" y="15929"/>
                  </a:lnTo>
                  <a:lnTo>
                    <a:pt x="9413" y="15869"/>
                  </a:lnTo>
                  <a:lnTo>
                    <a:pt x="9654" y="15748"/>
                  </a:lnTo>
                  <a:lnTo>
                    <a:pt x="9835" y="15627"/>
                  </a:lnTo>
                  <a:lnTo>
                    <a:pt x="9956" y="15446"/>
                  </a:lnTo>
                  <a:lnTo>
                    <a:pt x="10076" y="15205"/>
                  </a:lnTo>
                  <a:lnTo>
                    <a:pt x="10137" y="15024"/>
                  </a:lnTo>
                  <a:lnTo>
                    <a:pt x="10137" y="14783"/>
                  </a:lnTo>
                  <a:lnTo>
                    <a:pt x="10076" y="14420"/>
                  </a:lnTo>
                  <a:lnTo>
                    <a:pt x="9956" y="14119"/>
                  </a:lnTo>
                  <a:lnTo>
                    <a:pt x="9775" y="13938"/>
                  </a:lnTo>
                  <a:lnTo>
                    <a:pt x="9533" y="13757"/>
                  </a:lnTo>
                  <a:lnTo>
                    <a:pt x="9292" y="13636"/>
                  </a:lnTo>
                  <a:close/>
                  <a:moveTo>
                    <a:pt x="14481" y="13636"/>
                  </a:moveTo>
                  <a:lnTo>
                    <a:pt x="14240" y="13757"/>
                  </a:lnTo>
                  <a:lnTo>
                    <a:pt x="13998" y="13938"/>
                  </a:lnTo>
                  <a:lnTo>
                    <a:pt x="13817" y="14119"/>
                  </a:lnTo>
                  <a:lnTo>
                    <a:pt x="13697" y="14420"/>
                  </a:lnTo>
                  <a:lnTo>
                    <a:pt x="13636" y="14783"/>
                  </a:lnTo>
                  <a:lnTo>
                    <a:pt x="13636" y="15024"/>
                  </a:lnTo>
                  <a:lnTo>
                    <a:pt x="13697" y="15205"/>
                  </a:lnTo>
                  <a:lnTo>
                    <a:pt x="13817" y="15446"/>
                  </a:lnTo>
                  <a:lnTo>
                    <a:pt x="13938" y="15627"/>
                  </a:lnTo>
                  <a:lnTo>
                    <a:pt x="14119" y="15748"/>
                  </a:lnTo>
                  <a:lnTo>
                    <a:pt x="14360" y="15869"/>
                  </a:lnTo>
                  <a:lnTo>
                    <a:pt x="14541" y="15929"/>
                  </a:lnTo>
                  <a:lnTo>
                    <a:pt x="15024" y="15929"/>
                  </a:lnTo>
                  <a:lnTo>
                    <a:pt x="15205" y="15869"/>
                  </a:lnTo>
                  <a:lnTo>
                    <a:pt x="15446" y="15748"/>
                  </a:lnTo>
                  <a:lnTo>
                    <a:pt x="15627" y="15627"/>
                  </a:lnTo>
                  <a:lnTo>
                    <a:pt x="15748" y="15446"/>
                  </a:lnTo>
                  <a:lnTo>
                    <a:pt x="15869" y="15205"/>
                  </a:lnTo>
                  <a:lnTo>
                    <a:pt x="15929" y="15024"/>
                  </a:lnTo>
                  <a:lnTo>
                    <a:pt x="15929" y="14783"/>
                  </a:lnTo>
                  <a:lnTo>
                    <a:pt x="15869" y="14420"/>
                  </a:lnTo>
                  <a:lnTo>
                    <a:pt x="15748" y="14119"/>
                  </a:lnTo>
                  <a:lnTo>
                    <a:pt x="15567" y="13938"/>
                  </a:lnTo>
                  <a:lnTo>
                    <a:pt x="15326" y="13757"/>
                  </a:lnTo>
                  <a:lnTo>
                    <a:pt x="15084" y="13636"/>
                  </a:lnTo>
                  <a:close/>
                  <a:moveTo>
                    <a:pt x="20273" y="13636"/>
                  </a:moveTo>
                  <a:lnTo>
                    <a:pt x="20032" y="13757"/>
                  </a:lnTo>
                  <a:lnTo>
                    <a:pt x="19790" y="13938"/>
                  </a:lnTo>
                  <a:lnTo>
                    <a:pt x="19609" y="14119"/>
                  </a:lnTo>
                  <a:lnTo>
                    <a:pt x="19489" y="14420"/>
                  </a:lnTo>
                  <a:lnTo>
                    <a:pt x="19428" y="14783"/>
                  </a:lnTo>
                  <a:lnTo>
                    <a:pt x="19428" y="15024"/>
                  </a:lnTo>
                  <a:lnTo>
                    <a:pt x="19489" y="15205"/>
                  </a:lnTo>
                  <a:lnTo>
                    <a:pt x="19609" y="15446"/>
                  </a:lnTo>
                  <a:lnTo>
                    <a:pt x="19730" y="15627"/>
                  </a:lnTo>
                  <a:lnTo>
                    <a:pt x="19911" y="15748"/>
                  </a:lnTo>
                  <a:lnTo>
                    <a:pt x="20152" y="15869"/>
                  </a:lnTo>
                  <a:lnTo>
                    <a:pt x="20333" y="15929"/>
                  </a:lnTo>
                  <a:lnTo>
                    <a:pt x="20816" y="15929"/>
                  </a:lnTo>
                  <a:lnTo>
                    <a:pt x="20997" y="15869"/>
                  </a:lnTo>
                  <a:lnTo>
                    <a:pt x="21239" y="15748"/>
                  </a:lnTo>
                  <a:lnTo>
                    <a:pt x="21420" y="15627"/>
                  </a:lnTo>
                  <a:lnTo>
                    <a:pt x="21540" y="15446"/>
                  </a:lnTo>
                  <a:lnTo>
                    <a:pt x="21661" y="15205"/>
                  </a:lnTo>
                  <a:lnTo>
                    <a:pt x="21721" y="15024"/>
                  </a:lnTo>
                  <a:lnTo>
                    <a:pt x="21721" y="14783"/>
                  </a:lnTo>
                  <a:lnTo>
                    <a:pt x="21661" y="14420"/>
                  </a:lnTo>
                  <a:lnTo>
                    <a:pt x="21540" y="14119"/>
                  </a:lnTo>
                  <a:lnTo>
                    <a:pt x="21359" y="13938"/>
                  </a:lnTo>
                  <a:lnTo>
                    <a:pt x="21118" y="13757"/>
                  </a:lnTo>
                  <a:lnTo>
                    <a:pt x="20876" y="13636"/>
                  </a:lnTo>
                  <a:close/>
                  <a:moveTo>
                    <a:pt x="26065" y="13636"/>
                  </a:moveTo>
                  <a:lnTo>
                    <a:pt x="25824" y="13757"/>
                  </a:lnTo>
                  <a:lnTo>
                    <a:pt x="25583" y="13938"/>
                  </a:lnTo>
                  <a:lnTo>
                    <a:pt x="25402" y="14119"/>
                  </a:lnTo>
                  <a:lnTo>
                    <a:pt x="25281" y="14420"/>
                  </a:lnTo>
                  <a:lnTo>
                    <a:pt x="25221" y="14783"/>
                  </a:lnTo>
                  <a:lnTo>
                    <a:pt x="25221" y="15024"/>
                  </a:lnTo>
                  <a:lnTo>
                    <a:pt x="25281" y="15205"/>
                  </a:lnTo>
                  <a:lnTo>
                    <a:pt x="25402" y="15446"/>
                  </a:lnTo>
                  <a:lnTo>
                    <a:pt x="25522" y="15627"/>
                  </a:lnTo>
                  <a:lnTo>
                    <a:pt x="25703" y="15748"/>
                  </a:lnTo>
                  <a:lnTo>
                    <a:pt x="25945" y="15869"/>
                  </a:lnTo>
                  <a:lnTo>
                    <a:pt x="26126" y="15929"/>
                  </a:lnTo>
                  <a:lnTo>
                    <a:pt x="26608" y="15929"/>
                  </a:lnTo>
                  <a:lnTo>
                    <a:pt x="26789" y="15869"/>
                  </a:lnTo>
                  <a:lnTo>
                    <a:pt x="27031" y="15748"/>
                  </a:lnTo>
                  <a:lnTo>
                    <a:pt x="27212" y="15627"/>
                  </a:lnTo>
                  <a:lnTo>
                    <a:pt x="27332" y="15446"/>
                  </a:lnTo>
                  <a:lnTo>
                    <a:pt x="27453" y="15205"/>
                  </a:lnTo>
                  <a:lnTo>
                    <a:pt x="27513" y="15024"/>
                  </a:lnTo>
                  <a:lnTo>
                    <a:pt x="27513" y="14783"/>
                  </a:lnTo>
                  <a:lnTo>
                    <a:pt x="27453" y="14420"/>
                  </a:lnTo>
                  <a:lnTo>
                    <a:pt x="27332" y="14119"/>
                  </a:lnTo>
                  <a:lnTo>
                    <a:pt x="27151" y="13938"/>
                  </a:lnTo>
                  <a:lnTo>
                    <a:pt x="26910" y="13757"/>
                  </a:lnTo>
                  <a:lnTo>
                    <a:pt x="26669" y="13636"/>
                  </a:lnTo>
                  <a:close/>
                  <a:moveTo>
                    <a:pt x="31858" y="13636"/>
                  </a:moveTo>
                  <a:lnTo>
                    <a:pt x="31616" y="13757"/>
                  </a:lnTo>
                  <a:lnTo>
                    <a:pt x="31375" y="13938"/>
                  </a:lnTo>
                  <a:lnTo>
                    <a:pt x="31194" y="14119"/>
                  </a:lnTo>
                  <a:lnTo>
                    <a:pt x="31073" y="14420"/>
                  </a:lnTo>
                  <a:lnTo>
                    <a:pt x="31013" y="14783"/>
                  </a:lnTo>
                  <a:lnTo>
                    <a:pt x="31013" y="15024"/>
                  </a:lnTo>
                  <a:lnTo>
                    <a:pt x="31073" y="15205"/>
                  </a:lnTo>
                  <a:lnTo>
                    <a:pt x="31194" y="15446"/>
                  </a:lnTo>
                  <a:lnTo>
                    <a:pt x="31315" y="15627"/>
                  </a:lnTo>
                  <a:lnTo>
                    <a:pt x="31496" y="15748"/>
                  </a:lnTo>
                  <a:lnTo>
                    <a:pt x="31737" y="15869"/>
                  </a:lnTo>
                  <a:lnTo>
                    <a:pt x="31918" y="15929"/>
                  </a:lnTo>
                  <a:lnTo>
                    <a:pt x="32401" y="15929"/>
                  </a:lnTo>
                  <a:lnTo>
                    <a:pt x="32582" y="15869"/>
                  </a:lnTo>
                  <a:lnTo>
                    <a:pt x="32823" y="15748"/>
                  </a:lnTo>
                  <a:lnTo>
                    <a:pt x="33004" y="15627"/>
                  </a:lnTo>
                  <a:lnTo>
                    <a:pt x="33125" y="15446"/>
                  </a:lnTo>
                  <a:lnTo>
                    <a:pt x="33245" y="15205"/>
                  </a:lnTo>
                  <a:lnTo>
                    <a:pt x="33306" y="15024"/>
                  </a:lnTo>
                  <a:lnTo>
                    <a:pt x="33306" y="14783"/>
                  </a:lnTo>
                  <a:lnTo>
                    <a:pt x="33245" y="14420"/>
                  </a:lnTo>
                  <a:lnTo>
                    <a:pt x="33125" y="14119"/>
                  </a:lnTo>
                  <a:lnTo>
                    <a:pt x="32944" y="13938"/>
                  </a:lnTo>
                  <a:lnTo>
                    <a:pt x="32702" y="13757"/>
                  </a:lnTo>
                  <a:lnTo>
                    <a:pt x="32461" y="13636"/>
                  </a:lnTo>
                  <a:close/>
                  <a:moveTo>
                    <a:pt x="37650" y="13636"/>
                  </a:moveTo>
                  <a:lnTo>
                    <a:pt x="37408" y="13757"/>
                  </a:lnTo>
                  <a:lnTo>
                    <a:pt x="37167" y="13938"/>
                  </a:lnTo>
                  <a:lnTo>
                    <a:pt x="36986" y="14119"/>
                  </a:lnTo>
                  <a:lnTo>
                    <a:pt x="36865" y="14420"/>
                  </a:lnTo>
                  <a:lnTo>
                    <a:pt x="36805" y="14783"/>
                  </a:lnTo>
                  <a:lnTo>
                    <a:pt x="36805" y="15024"/>
                  </a:lnTo>
                  <a:lnTo>
                    <a:pt x="36865" y="15205"/>
                  </a:lnTo>
                  <a:lnTo>
                    <a:pt x="36986" y="15446"/>
                  </a:lnTo>
                  <a:lnTo>
                    <a:pt x="37107" y="15627"/>
                  </a:lnTo>
                  <a:lnTo>
                    <a:pt x="37288" y="15748"/>
                  </a:lnTo>
                  <a:lnTo>
                    <a:pt x="37529" y="15869"/>
                  </a:lnTo>
                  <a:lnTo>
                    <a:pt x="37710" y="15929"/>
                  </a:lnTo>
                  <a:lnTo>
                    <a:pt x="38193" y="15929"/>
                  </a:lnTo>
                  <a:lnTo>
                    <a:pt x="38374" y="15869"/>
                  </a:lnTo>
                  <a:lnTo>
                    <a:pt x="38615" y="15748"/>
                  </a:lnTo>
                  <a:lnTo>
                    <a:pt x="38796" y="15627"/>
                  </a:lnTo>
                  <a:lnTo>
                    <a:pt x="38917" y="15446"/>
                  </a:lnTo>
                  <a:lnTo>
                    <a:pt x="39038" y="15205"/>
                  </a:lnTo>
                  <a:lnTo>
                    <a:pt x="39098" y="15024"/>
                  </a:lnTo>
                  <a:lnTo>
                    <a:pt x="39098" y="14783"/>
                  </a:lnTo>
                  <a:lnTo>
                    <a:pt x="39038" y="14420"/>
                  </a:lnTo>
                  <a:lnTo>
                    <a:pt x="38917" y="14119"/>
                  </a:lnTo>
                  <a:lnTo>
                    <a:pt x="38736" y="13938"/>
                  </a:lnTo>
                  <a:lnTo>
                    <a:pt x="38495" y="13757"/>
                  </a:lnTo>
                  <a:lnTo>
                    <a:pt x="38253" y="13636"/>
                  </a:lnTo>
                  <a:close/>
                  <a:moveTo>
                    <a:pt x="43442" y="13636"/>
                  </a:moveTo>
                  <a:lnTo>
                    <a:pt x="43201" y="13757"/>
                  </a:lnTo>
                  <a:lnTo>
                    <a:pt x="42959" y="13938"/>
                  </a:lnTo>
                  <a:lnTo>
                    <a:pt x="42778" y="14119"/>
                  </a:lnTo>
                  <a:lnTo>
                    <a:pt x="42658" y="14420"/>
                  </a:lnTo>
                  <a:lnTo>
                    <a:pt x="42597" y="14783"/>
                  </a:lnTo>
                  <a:lnTo>
                    <a:pt x="42597" y="15024"/>
                  </a:lnTo>
                  <a:lnTo>
                    <a:pt x="42658" y="15205"/>
                  </a:lnTo>
                  <a:lnTo>
                    <a:pt x="42778" y="15446"/>
                  </a:lnTo>
                  <a:lnTo>
                    <a:pt x="42899" y="15627"/>
                  </a:lnTo>
                  <a:lnTo>
                    <a:pt x="43080" y="15748"/>
                  </a:lnTo>
                  <a:lnTo>
                    <a:pt x="43321" y="15869"/>
                  </a:lnTo>
                  <a:lnTo>
                    <a:pt x="43502" y="15929"/>
                  </a:lnTo>
                  <a:lnTo>
                    <a:pt x="43985" y="15929"/>
                  </a:lnTo>
                  <a:lnTo>
                    <a:pt x="44166" y="15869"/>
                  </a:lnTo>
                  <a:lnTo>
                    <a:pt x="44407" y="15748"/>
                  </a:lnTo>
                  <a:lnTo>
                    <a:pt x="44588" y="15627"/>
                  </a:lnTo>
                  <a:lnTo>
                    <a:pt x="44709" y="15446"/>
                  </a:lnTo>
                  <a:lnTo>
                    <a:pt x="44830" y="15205"/>
                  </a:lnTo>
                  <a:lnTo>
                    <a:pt x="44890" y="15024"/>
                  </a:lnTo>
                  <a:lnTo>
                    <a:pt x="44890" y="14783"/>
                  </a:lnTo>
                  <a:lnTo>
                    <a:pt x="44830" y="14420"/>
                  </a:lnTo>
                  <a:lnTo>
                    <a:pt x="44709" y="14119"/>
                  </a:lnTo>
                  <a:lnTo>
                    <a:pt x="44528" y="13938"/>
                  </a:lnTo>
                  <a:lnTo>
                    <a:pt x="44287" y="13757"/>
                  </a:lnTo>
                  <a:lnTo>
                    <a:pt x="44045" y="13636"/>
                  </a:lnTo>
                  <a:close/>
                  <a:moveTo>
                    <a:pt x="49234" y="13636"/>
                  </a:moveTo>
                  <a:lnTo>
                    <a:pt x="48993" y="13757"/>
                  </a:lnTo>
                  <a:lnTo>
                    <a:pt x="48752" y="13938"/>
                  </a:lnTo>
                  <a:lnTo>
                    <a:pt x="48571" y="14119"/>
                  </a:lnTo>
                  <a:lnTo>
                    <a:pt x="48450" y="14420"/>
                  </a:lnTo>
                  <a:lnTo>
                    <a:pt x="48390" y="14783"/>
                  </a:lnTo>
                  <a:lnTo>
                    <a:pt x="48390" y="15024"/>
                  </a:lnTo>
                  <a:lnTo>
                    <a:pt x="48450" y="15205"/>
                  </a:lnTo>
                  <a:lnTo>
                    <a:pt x="48571" y="15446"/>
                  </a:lnTo>
                  <a:lnTo>
                    <a:pt x="48691" y="15627"/>
                  </a:lnTo>
                  <a:lnTo>
                    <a:pt x="48872" y="15748"/>
                  </a:lnTo>
                  <a:lnTo>
                    <a:pt x="49114" y="15869"/>
                  </a:lnTo>
                  <a:lnTo>
                    <a:pt x="49295" y="15929"/>
                  </a:lnTo>
                  <a:lnTo>
                    <a:pt x="49777" y="15929"/>
                  </a:lnTo>
                  <a:lnTo>
                    <a:pt x="49958" y="15869"/>
                  </a:lnTo>
                  <a:lnTo>
                    <a:pt x="50200" y="15748"/>
                  </a:lnTo>
                  <a:lnTo>
                    <a:pt x="50381" y="15627"/>
                  </a:lnTo>
                  <a:lnTo>
                    <a:pt x="50501" y="15446"/>
                  </a:lnTo>
                  <a:lnTo>
                    <a:pt x="50622" y="15205"/>
                  </a:lnTo>
                  <a:lnTo>
                    <a:pt x="50682" y="15024"/>
                  </a:lnTo>
                  <a:lnTo>
                    <a:pt x="50682" y="14783"/>
                  </a:lnTo>
                  <a:lnTo>
                    <a:pt x="50622" y="14420"/>
                  </a:lnTo>
                  <a:lnTo>
                    <a:pt x="50501" y="14119"/>
                  </a:lnTo>
                  <a:lnTo>
                    <a:pt x="50320" y="13938"/>
                  </a:lnTo>
                  <a:lnTo>
                    <a:pt x="50079" y="13757"/>
                  </a:lnTo>
                  <a:lnTo>
                    <a:pt x="49838" y="13636"/>
                  </a:lnTo>
                  <a:close/>
                  <a:moveTo>
                    <a:pt x="55027" y="13636"/>
                  </a:moveTo>
                  <a:lnTo>
                    <a:pt x="54785" y="13757"/>
                  </a:lnTo>
                  <a:lnTo>
                    <a:pt x="54544" y="13938"/>
                  </a:lnTo>
                  <a:lnTo>
                    <a:pt x="54363" y="14119"/>
                  </a:lnTo>
                  <a:lnTo>
                    <a:pt x="54242" y="14420"/>
                  </a:lnTo>
                  <a:lnTo>
                    <a:pt x="54182" y="14783"/>
                  </a:lnTo>
                  <a:lnTo>
                    <a:pt x="54182" y="15024"/>
                  </a:lnTo>
                  <a:lnTo>
                    <a:pt x="54242" y="15205"/>
                  </a:lnTo>
                  <a:lnTo>
                    <a:pt x="54363" y="15446"/>
                  </a:lnTo>
                  <a:lnTo>
                    <a:pt x="54483" y="15627"/>
                  </a:lnTo>
                  <a:lnTo>
                    <a:pt x="54665" y="15748"/>
                  </a:lnTo>
                  <a:lnTo>
                    <a:pt x="54906" y="15869"/>
                  </a:lnTo>
                  <a:lnTo>
                    <a:pt x="55087" y="15929"/>
                  </a:lnTo>
                  <a:lnTo>
                    <a:pt x="55570" y="15929"/>
                  </a:lnTo>
                  <a:lnTo>
                    <a:pt x="55751" y="15869"/>
                  </a:lnTo>
                  <a:lnTo>
                    <a:pt x="55992" y="15748"/>
                  </a:lnTo>
                  <a:lnTo>
                    <a:pt x="56173" y="15627"/>
                  </a:lnTo>
                  <a:lnTo>
                    <a:pt x="56294" y="15446"/>
                  </a:lnTo>
                  <a:lnTo>
                    <a:pt x="56414" y="15205"/>
                  </a:lnTo>
                  <a:lnTo>
                    <a:pt x="56475" y="15024"/>
                  </a:lnTo>
                  <a:lnTo>
                    <a:pt x="56475" y="14783"/>
                  </a:lnTo>
                  <a:lnTo>
                    <a:pt x="56414" y="14420"/>
                  </a:lnTo>
                  <a:lnTo>
                    <a:pt x="56294" y="14119"/>
                  </a:lnTo>
                  <a:lnTo>
                    <a:pt x="56113" y="13938"/>
                  </a:lnTo>
                  <a:lnTo>
                    <a:pt x="55871" y="13757"/>
                  </a:lnTo>
                  <a:lnTo>
                    <a:pt x="55630" y="13636"/>
                  </a:lnTo>
                  <a:close/>
                  <a:moveTo>
                    <a:pt x="60819" y="13636"/>
                  </a:moveTo>
                  <a:lnTo>
                    <a:pt x="60577" y="13757"/>
                  </a:lnTo>
                  <a:lnTo>
                    <a:pt x="60336" y="13938"/>
                  </a:lnTo>
                  <a:lnTo>
                    <a:pt x="60155" y="14119"/>
                  </a:lnTo>
                  <a:lnTo>
                    <a:pt x="60034" y="14420"/>
                  </a:lnTo>
                  <a:lnTo>
                    <a:pt x="59974" y="14783"/>
                  </a:lnTo>
                  <a:lnTo>
                    <a:pt x="59974" y="15024"/>
                  </a:lnTo>
                  <a:lnTo>
                    <a:pt x="60034" y="15205"/>
                  </a:lnTo>
                  <a:lnTo>
                    <a:pt x="60155" y="15446"/>
                  </a:lnTo>
                  <a:lnTo>
                    <a:pt x="60276" y="15627"/>
                  </a:lnTo>
                  <a:lnTo>
                    <a:pt x="60457" y="15748"/>
                  </a:lnTo>
                  <a:lnTo>
                    <a:pt x="60698" y="15869"/>
                  </a:lnTo>
                  <a:lnTo>
                    <a:pt x="60879" y="15929"/>
                  </a:lnTo>
                  <a:lnTo>
                    <a:pt x="61362" y="15929"/>
                  </a:lnTo>
                  <a:lnTo>
                    <a:pt x="61543" y="15869"/>
                  </a:lnTo>
                  <a:lnTo>
                    <a:pt x="61784" y="15748"/>
                  </a:lnTo>
                  <a:lnTo>
                    <a:pt x="61965" y="15627"/>
                  </a:lnTo>
                  <a:lnTo>
                    <a:pt x="62086" y="15446"/>
                  </a:lnTo>
                  <a:lnTo>
                    <a:pt x="62206" y="15205"/>
                  </a:lnTo>
                  <a:lnTo>
                    <a:pt x="62267" y="15024"/>
                  </a:lnTo>
                  <a:lnTo>
                    <a:pt x="62267" y="14783"/>
                  </a:lnTo>
                  <a:lnTo>
                    <a:pt x="62206" y="14420"/>
                  </a:lnTo>
                  <a:lnTo>
                    <a:pt x="62086" y="14119"/>
                  </a:lnTo>
                  <a:lnTo>
                    <a:pt x="61905" y="13938"/>
                  </a:lnTo>
                  <a:lnTo>
                    <a:pt x="61663" y="13757"/>
                  </a:lnTo>
                  <a:lnTo>
                    <a:pt x="61422" y="13636"/>
                  </a:lnTo>
                  <a:close/>
                  <a:moveTo>
                    <a:pt x="66611" y="13636"/>
                  </a:moveTo>
                  <a:lnTo>
                    <a:pt x="66370" y="13757"/>
                  </a:lnTo>
                  <a:lnTo>
                    <a:pt x="66128" y="13938"/>
                  </a:lnTo>
                  <a:lnTo>
                    <a:pt x="65947" y="14119"/>
                  </a:lnTo>
                  <a:lnTo>
                    <a:pt x="65827" y="14420"/>
                  </a:lnTo>
                  <a:lnTo>
                    <a:pt x="65766" y="14783"/>
                  </a:lnTo>
                  <a:lnTo>
                    <a:pt x="65766" y="15024"/>
                  </a:lnTo>
                  <a:lnTo>
                    <a:pt x="65827" y="15205"/>
                  </a:lnTo>
                  <a:lnTo>
                    <a:pt x="65947" y="15446"/>
                  </a:lnTo>
                  <a:lnTo>
                    <a:pt x="66068" y="15627"/>
                  </a:lnTo>
                  <a:lnTo>
                    <a:pt x="66249" y="15748"/>
                  </a:lnTo>
                  <a:lnTo>
                    <a:pt x="66490" y="15869"/>
                  </a:lnTo>
                  <a:lnTo>
                    <a:pt x="66671" y="15929"/>
                  </a:lnTo>
                  <a:lnTo>
                    <a:pt x="67154" y="15929"/>
                  </a:lnTo>
                  <a:lnTo>
                    <a:pt x="67335" y="15869"/>
                  </a:lnTo>
                  <a:lnTo>
                    <a:pt x="67576" y="15748"/>
                  </a:lnTo>
                  <a:lnTo>
                    <a:pt x="67757" y="15627"/>
                  </a:lnTo>
                  <a:lnTo>
                    <a:pt x="67878" y="15446"/>
                  </a:lnTo>
                  <a:lnTo>
                    <a:pt x="67999" y="15205"/>
                  </a:lnTo>
                  <a:lnTo>
                    <a:pt x="68059" y="15024"/>
                  </a:lnTo>
                  <a:lnTo>
                    <a:pt x="68059" y="14783"/>
                  </a:lnTo>
                  <a:lnTo>
                    <a:pt x="67214" y="13636"/>
                  </a:lnTo>
                  <a:close/>
                  <a:moveTo>
                    <a:pt x="6517" y="16593"/>
                  </a:moveTo>
                  <a:lnTo>
                    <a:pt x="5310" y="18523"/>
                  </a:lnTo>
                  <a:lnTo>
                    <a:pt x="5431" y="18644"/>
                  </a:lnTo>
                  <a:lnTo>
                    <a:pt x="5672" y="18765"/>
                  </a:lnTo>
                  <a:lnTo>
                    <a:pt x="5853" y="18825"/>
                  </a:lnTo>
                  <a:lnTo>
                    <a:pt x="6336" y="18825"/>
                  </a:lnTo>
                  <a:lnTo>
                    <a:pt x="6517" y="18765"/>
                  </a:lnTo>
                  <a:lnTo>
                    <a:pt x="6758" y="18644"/>
                  </a:lnTo>
                  <a:lnTo>
                    <a:pt x="6939" y="18523"/>
                  </a:lnTo>
                  <a:lnTo>
                    <a:pt x="7060" y="18342"/>
                  </a:lnTo>
                  <a:lnTo>
                    <a:pt x="7180" y="18101"/>
                  </a:lnTo>
                  <a:lnTo>
                    <a:pt x="7241" y="17920"/>
                  </a:lnTo>
                  <a:lnTo>
                    <a:pt x="7241" y="17679"/>
                  </a:lnTo>
                  <a:lnTo>
                    <a:pt x="7180" y="17317"/>
                  </a:lnTo>
                  <a:lnTo>
                    <a:pt x="7060" y="17015"/>
                  </a:lnTo>
                  <a:lnTo>
                    <a:pt x="6818" y="16774"/>
                  </a:lnTo>
                  <a:lnTo>
                    <a:pt x="6517" y="16593"/>
                  </a:lnTo>
                  <a:close/>
                  <a:moveTo>
                    <a:pt x="11645" y="16532"/>
                  </a:moveTo>
                  <a:lnTo>
                    <a:pt x="11464" y="16593"/>
                  </a:lnTo>
                  <a:lnTo>
                    <a:pt x="11223" y="16713"/>
                  </a:lnTo>
                  <a:lnTo>
                    <a:pt x="11042" y="16834"/>
                  </a:lnTo>
                  <a:lnTo>
                    <a:pt x="10921" y="17015"/>
                  </a:lnTo>
                  <a:lnTo>
                    <a:pt x="10800" y="17256"/>
                  </a:lnTo>
                  <a:lnTo>
                    <a:pt x="10740" y="17437"/>
                  </a:lnTo>
                  <a:lnTo>
                    <a:pt x="10740" y="17679"/>
                  </a:lnTo>
                  <a:lnTo>
                    <a:pt x="10740" y="17920"/>
                  </a:lnTo>
                  <a:lnTo>
                    <a:pt x="10800" y="18101"/>
                  </a:lnTo>
                  <a:lnTo>
                    <a:pt x="10921" y="18342"/>
                  </a:lnTo>
                  <a:lnTo>
                    <a:pt x="11042" y="18523"/>
                  </a:lnTo>
                  <a:lnTo>
                    <a:pt x="11223" y="18644"/>
                  </a:lnTo>
                  <a:lnTo>
                    <a:pt x="11464" y="18765"/>
                  </a:lnTo>
                  <a:lnTo>
                    <a:pt x="11645" y="18825"/>
                  </a:lnTo>
                  <a:lnTo>
                    <a:pt x="12128" y="18825"/>
                  </a:lnTo>
                  <a:lnTo>
                    <a:pt x="12309" y="18765"/>
                  </a:lnTo>
                  <a:lnTo>
                    <a:pt x="12550" y="18644"/>
                  </a:lnTo>
                  <a:lnTo>
                    <a:pt x="12731" y="18523"/>
                  </a:lnTo>
                  <a:lnTo>
                    <a:pt x="12852" y="18342"/>
                  </a:lnTo>
                  <a:lnTo>
                    <a:pt x="12973" y="18101"/>
                  </a:lnTo>
                  <a:lnTo>
                    <a:pt x="13033" y="17920"/>
                  </a:lnTo>
                  <a:lnTo>
                    <a:pt x="13033" y="17679"/>
                  </a:lnTo>
                  <a:lnTo>
                    <a:pt x="13033" y="17437"/>
                  </a:lnTo>
                  <a:lnTo>
                    <a:pt x="12973" y="17256"/>
                  </a:lnTo>
                  <a:lnTo>
                    <a:pt x="12852" y="17015"/>
                  </a:lnTo>
                  <a:lnTo>
                    <a:pt x="12731" y="16834"/>
                  </a:lnTo>
                  <a:lnTo>
                    <a:pt x="12550" y="16713"/>
                  </a:lnTo>
                  <a:lnTo>
                    <a:pt x="12309" y="16593"/>
                  </a:lnTo>
                  <a:lnTo>
                    <a:pt x="12128" y="16532"/>
                  </a:lnTo>
                  <a:close/>
                  <a:moveTo>
                    <a:pt x="17437" y="16532"/>
                  </a:moveTo>
                  <a:lnTo>
                    <a:pt x="17256" y="16593"/>
                  </a:lnTo>
                  <a:lnTo>
                    <a:pt x="17015" y="16713"/>
                  </a:lnTo>
                  <a:lnTo>
                    <a:pt x="16834" y="16834"/>
                  </a:lnTo>
                  <a:lnTo>
                    <a:pt x="16713" y="17015"/>
                  </a:lnTo>
                  <a:lnTo>
                    <a:pt x="16593" y="17256"/>
                  </a:lnTo>
                  <a:lnTo>
                    <a:pt x="16532" y="17437"/>
                  </a:lnTo>
                  <a:lnTo>
                    <a:pt x="16532" y="17679"/>
                  </a:lnTo>
                  <a:lnTo>
                    <a:pt x="16532" y="17920"/>
                  </a:lnTo>
                  <a:lnTo>
                    <a:pt x="16593" y="18101"/>
                  </a:lnTo>
                  <a:lnTo>
                    <a:pt x="16713" y="18342"/>
                  </a:lnTo>
                  <a:lnTo>
                    <a:pt x="16834" y="18523"/>
                  </a:lnTo>
                  <a:lnTo>
                    <a:pt x="17015" y="18644"/>
                  </a:lnTo>
                  <a:lnTo>
                    <a:pt x="17256" y="18765"/>
                  </a:lnTo>
                  <a:lnTo>
                    <a:pt x="17437" y="18825"/>
                  </a:lnTo>
                  <a:lnTo>
                    <a:pt x="17920" y="18825"/>
                  </a:lnTo>
                  <a:lnTo>
                    <a:pt x="18101" y="18765"/>
                  </a:lnTo>
                  <a:lnTo>
                    <a:pt x="18342" y="18644"/>
                  </a:lnTo>
                  <a:lnTo>
                    <a:pt x="18523" y="18523"/>
                  </a:lnTo>
                  <a:lnTo>
                    <a:pt x="18644" y="18342"/>
                  </a:lnTo>
                  <a:lnTo>
                    <a:pt x="18765" y="18101"/>
                  </a:lnTo>
                  <a:lnTo>
                    <a:pt x="18825" y="17920"/>
                  </a:lnTo>
                  <a:lnTo>
                    <a:pt x="18825" y="17679"/>
                  </a:lnTo>
                  <a:lnTo>
                    <a:pt x="18825" y="17437"/>
                  </a:lnTo>
                  <a:lnTo>
                    <a:pt x="18765" y="17256"/>
                  </a:lnTo>
                  <a:lnTo>
                    <a:pt x="18644" y="17015"/>
                  </a:lnTo>
                  <a:lnTo>
                    <a:pt x="18523" y="16834"/>
                  </a:lnTo>
                  <a:lnTo>
                    <a:pt x="18342" y="16713"/>
                  </a:lnTo>
                  <a:lnTo>
                    <a:pt x="18101" y="16593"/>
                  </a:lnTo>
                  <a:lnTo>
                    <a:pt x="17920" y="16532"/>
                  </a:lnTo>
                  <a:close/>
                  <a:moveTo>
                    <a:pt x="23230" y="16532"/>
                  </a:moveTo>
                  <a:lnTo>
                    <a:pt x="23049" y="16593"/>
                  </a:lnTo>
                  <a:lnTo>
                    <a:pt x="22807" y="16713"/>
                  </a:lnTo>
                  <a:lnTo>
                    <a:pt x="22626" y="16834"/>
                  </a:lnTo>
                  <a:lnTo>
                    <a:pt x="22506" y="17015"/>
                  </a:lnTo>
                  <a:lnTo>
                    <a:pt x="22385" y="17256"/>
                  </a:lnTo>
                  <a:lnTo>
                    <a:pt x="22325" y="17437"/>
                  </a:lnTo>
                  <a:lnTo>
                    <a:pt x="22325" y="17679"/>
                  </a:lnTo>
                  <a:lnTo>
                    <a:pt x="22325" y="17920"/>
                  </a:lnTo>
                  <a:lnTo>
                    <a:pt x="22385" y="18101"/>
                  </a:lnTo>
                  <a:lnTo>
                    <a:pt x="22506" y="18342"/>
                  </a:lnTo>
                  <a:lnTo>
                    <a:pt x="22626" y="18523"/>
                  </a:lnTo>
                  <a:lnTo>
                    <a:pt x="22807" y="18644"/>
                  </a:lnTo>
                  <a:lnTo>
                    <a:pt x="23049" y="18765"/>
                  </a:lnTo>
                  <a:lnTo>
                    <a:pt x="23230" y="18825"/>
                  </a:lnTo>
                  <a:lnTo>
                    <a:pt x="23712" y="18825"/>
                  </a:lnTo>
                  <a:lnTo>
                    <a:pt x="23893" y="18765"/>
                  </a:lnTo>
                  <a:lnTo>
                    <a:pt x="24135" y="18644"/>
                  </a:lnTo>
                  <a:lnTo>
                    <a:pt x="24316" y="18523"/>
                  </a:lnTo>
                  <a:lnTo>
                    <a:pt x="24436" y="18342"/>
                  </a:lnTo>
                  <a:lnTo>
                    <a:pt x="24557" y="18101"/>
                  </a:lnTo>
                  <a:lnTo>
                    <a:pt x="24617" y="17920"/>
                  </a:lnTo>
                  <a:lnTo>
                    <a:pt x="24617" y="17679"/>
                  </a:lnTo>
                  <a:lnTo>
                    <a:pt x="24617" y="17437"/>
                  </a:lnTo>
                  <a:lnTo>
                    <a:pt x="24557" y="17256"/>
                  </a:lnTo>
                  <a:lnTo>
                    <a:pt x="24436" y="17015"/>
                  </a:lnTo>
                  <a:lnTo>
                    <a:pt x="24316" y="16834"/>
                  </a:lnTo>
                  <a:lnTo>
                    <a:pt x="24135" y="16713"/>
                  </a:lnTo>
                  <a:lnTo>
                    <a:pt x="23893" y="16593"/>
                  </a:lnTo>
                  <a:lnTo>
                    <a:pt x="23712" y="16532"/>
                  </a:lnTo>
                  <a:close/>
                  <a:moveTo>
                    <a:pt x="29022" y="16532"/>
                  </a:moveTo>
                  <a:lnTo>
                    <a:pt x="28841" y="16593"/>
                  </a:lnTo>
                  <a:lnTo>
                    <a:pt x="28599" y="16713"/>
                  </a:lnTo>
                  <a:lnTo>
                    <a:pt x="28418" y="16834"/>
                  </a:lnTo>
                  <a:lnTo>
                    <a:pt x="28298" y="17015"/>
                  </a:lnTo>
                  <a:lnTo>
                    <a:pt x="28177" y="17256"/>
                  </a:lnTo>
                  <a:lnTo>
                    <a:pt x="28117" y="17437"/>
                  </a:lnTo>
                  <a:lnTo>
                    <a:pt x="28117" y="17679"/>
                  </a:lnTo>
                  <a:lnTo>
                    <a:pt x="28117" y="17920"/>
                  </a:lnTo>
                  <a:lnTo>
                    <a:pt x="28177" y="18101"/>
                  </a:lnTo>
                  <a:lnTo>
                    <a:pt x="28298" y="18342"/>
                  </a:lnTo>
                  <a:lnTo>
                    <a:pt x="28418" y="18523"/>
                  </a:lnTo>
                  <a:lnTo>
                    <a:pt x="28599" y="18644"/>
                  </a:lnTo>
                  <a:lnTo>
                    <a:pt x="28841" y="18765"/>
                  </a:lnTo>
                  <a:lnTo>
                    <a:pt x="29022" y="18825"/>
                  </a:lnTo>
                  <a:lnTo>
                    <a:pt x="29505" y="18825"/>
                  </a:lnTo>
                  <a:lnTo>
                    <a:pt x="29686" y="18765"/>
                  </a:lnTo>
                  <a:lnTo>
                    <a:pt x="29927" y="18644"/>
                  </a:lnTo>
                  <a:lnTo>
                    <a:pt x="30108" y="18523"/>
                  </a:lnTo>
                  <a:lnTo>
                    <a:pt x="30229" y="18342"/>
                  </a:lnTo>
                  <a:lnTo>
                    <a:pt x="30349" y="18101"/>
                  </a:lnTo>
                  <a:lnTo>
                    <a:pt x="30410" y="17920"/>
                  </a:lnTo>
                  <a:lnTo>
                    <a:pt x="30410" y="17679"/>
                  </a:lnTo>
                  <a:lnTo>
                    <a:pt x="30410" y="17437"/>
                  </a:lnTo>
                  <a:lnTo>
                    <a:pt x="30349" y="17256"/>
                  </a:lnTo>
                  <a:lnTo>
                    <a:pt x="30229" y="17015"/>
                  </a:lnTo>
                  <a:lnTo>
                    <a:pt x="30108" y="16834"/>
                  </a:lnTo>
                  <a:lnTo>
                    <a:pt x="29927" y="16713"/>
                  </a:lnTo>
                  <a:lnTo>
                    <a:pt x="29686" y="16593"/>
                  </a:lnTo>
                  <a:lnTo>
                    <a:pt x="29505" y="16532"/>
                  </a:lnTo>
                  <a:close/>
                  <a:moveTo>
                    <a:pt x="34814" y="16532"/>
                  </a:moveTo>
                  <a:lnTo>
                    <a:pt x="34633" y="16593"/>
                  </a:lnTo>
                  <a:lnTo>
                    <a:pt x="34392" y="16713"/>
                  </a:lnTo>
                  <a:lnTo>
                    <a:pt x="34211" y="16834"/>
                  </a:lnTo>
                  <a:lnTo>
                    <a:pt x="34090" y="17015"/>
                  </a:lnTo>
                  <a:lnTo>
                    <a:pt x="33969" y="17256"/>
                  </a:lnTo>
                  <a:lnTo>
                    <a:pt x="33909" y="17437"/>
                  </a:lnTo>
                  <a:lnTo>
                    <a:pt x="33909" y="17679"/>
                  </a:lnTo>
                  <a:lnTo>
                    <a:pt x="33909" y="17920"/>
                  </a:lnTo>
                  <a:lnTo>
                    <a:pt x="33969" y="18101"/>
                  </a:lnTo>
                  <a:lnTo>
                    <a:pt x="34090" y="18342"/>
                  </a:lnTo>
                  <a:lnTo>
                    <a:pt x="34211" y="18523"/>
                  </a:lnTo>
                  <a:lnTo>
                    <a:pt x="34392" y="18644"/>
                  </a:lnTo>
                  <a:lnTo>
                    <a:pt x="34633" y="18765"/>
                  </a:lnTo>
                  <a:lnTo>
                    <a:pt x="34814" y="18825"/>
                  </a:lnTo>
                  <a:lnTo>
                    <a:pt x="35297" y="18825"/>
                  </a:lnTo>
                  <a:lnTo>
                    <a:pt x="35478" y="18765"/>
                  </a:lnTo>
                  <a:lnTo>
                    <a:pt x="35719" y="18644"/>
                  </a:lnTo>
                  <a:lnTo>
                    <a:pt x="35900" y="18523"/>
                  </a:lnTo>
                  <a:lnTo>
                    <a:pt x="36021" y="18342"/>
                  </a:lnTo>
                  <a:lnTo>
                    <a:pt x="36141" y="18101"/>
                  </a:lnTo>
                  <a:lnTo>
                    <a:pt x="36202" y="17920"/>
                  </a:lnTo>
                  <a:lnTo>
                    <a:pt x="36202" y="17679"/>
                  </a:lnTo>
                  <a:lnTo>
                    <a:pt x="36202" y="17437"/>
                  </a:lnTo>
                  <a:lnTo>
                    <a:pt x="36141" y="17256"/>
                  </a:lnTo>
                  <a:lnTo>
                    <a:pt x="36021" y="17015"/>
                  </a:lnTo>
                  <a:lnTo>
                    <a:pt x="35900" y="16834"/>
                  </a:lnTo>
                  <a:lnTo>
                    <a:pt x="35719" y="16713"/>
                  </a:lnTo>
                  <a:lnTo>
                    <a:pt x="35478" y="16593"/>
                  </a:lnTo>
                  <a:lnTo>
                    <a:pt x="35297" y="16532"/>
                  </a:lnTo>
                  <a:close/>
                  <a:moveTo>
                    <a:pt x="40606" y="16532"/>
                  </a:moveTo>
                  <a:lnTo>
                    <a:pt x="40425" y="16593"/>
                  </a:lnTo>
                  <a:lnTo>
                    <a:pt x="40184" y="16713"/>
                  </a:lnTo>
                  <a:lnTo>
                    <a:pt x="40003" y="16834"/>
                  </a:lnTo>
                  <a:lnTo>
                    <a:pt x="39882" y="17015"/>
                  </a:lnTo>
                  <a:lnTo>
                    <a:pt x="39762" y="17256"/>
                  </a:lnTo>
                  <a:lnTo>
                    <a:pt x="39701" y="17437"/>
                  </a:lnTo>
                  <a:lnTo>
                    <a:pt x="39701" y="17679"/>
                  </a:lnTo>
                  <a:lnTo>
                    <a:pt x="39701" y="17920"/>
                  </a:lnTo>
                  <a:lnTo>
                    <a:pt x="39762" y="18101"/>
                  </a:lnTo>
                  <a:lnTo>
                    <a:pt x="39882" y="18342"/>
                  </a:lnTo>
                  <a:lnTo>
                    <a:pt x="40003" y="18523"/>
                  </a:lnTo>
                  <a:lnTo>
                    <a:pt x="40184" y="18644"/>
                  </a:lnTo>
                  <a:lnTo>
                    <a:pt x="40425" y="18765"/>
                  </a:lnTo>
                  <a:lnTo>
                    <a:pt x="40606" y="18825"/>
                  </a:lnTo>
                  <a:lnTo>
                    <a:pt x="41089" y="18825"/>
                  </a:lnTo>
                  <a:lnTo>
                    <a:pt x="41270" y="18765"/>
                  </a:lnTo>
                  <a:lnTo>
                    <a:pt x="41511" y="18644"/>
                  </a:lnTo>
                  <a:lnTo>
                    <a:pt x="41692" y="18523"/>
                  </a:lnTo>
                  <a:lnTo>
                    <a:pt x="41813" y="18342"/>
                  </a:lnTo>
                  <a:lnTo>
                    <a:pt x="41934" y="18101"/>
                  </a:lnTo>
                  <a:lnTo>
                    <a:pt x="41994" y="17920"/>
                  </a:lnTo>
                  <a:lnTo>
                    <a:pt x="41994" y="17679"/>
                  </a:lnTo>
                  <a:lnTo>
                    <a:pt x="41994" y="17437"/>
                  </a:lnTo>
                  <a:lnTo>
                    <a:pt x="41934" y="17256"/>
                  </a:lnTo>
                  <a:lnTo>
                    <a:pt x="41813" y="17015"/>
                  </a:lnTo>
                  <a:lnTo>
                    <a:pt x="41692" y="16834"/>
                  </a:lnTo>
                  <a:lnTo>
                    <a:pt x="41511" y="16713"/>
                  </a:lnTo>
                  <a:lnTo>
                    <a:pt x="41270" y="16593"/>
                  </a:lnTo>
                  <a:lnTo>
                    <a:pt x="41089" y="16532"/>
                  </a:lnTo>
                  <a:close/>
                  <a:moveTo>
                    <a:pt x="46399" y="16532"/>
                  </a:moveTo>
                  <a:lnTo>
                    <a:pt x="46218" y="16593"/>
                  </a:lnTo>
                  <a:lnTo>
                    <a:pt x="45976" y="16713"/>
                  </a:lnTo>
                  <a:lnTo>
                    <a:pt x="45795" y="16834"/>
                  </a:lnTo>
                  <a:lnTo>
                    <a:pt x="45674" y="17015"/>
                  </a:lnTo>
                  <a:lnTo>
                    <a:pt x="45554" y="17256"/>
                  </a:lnTo>
                  <a:lnTo>
                    <a:pt x="45493" y="17437"/>
                  </a:lnTo>
                  <a:lnTo>
                    <a:pt x="45493" y="17679"/>
                  </a:lnTo>
                  <a:lnTo>
                    <a:pt x="45493" y="17920"/>
                  </a:lnTo>
                  <a:lnTo>
                    <a:pt x="45554" y="18101"/>
                  </a:lnTo>
                  <a:lnTo>
                    <a:pt x="45674" y="18342"/>
                  </a:lnTo>
                  <a:lnTo>
                    <a:pt x="45795" y="18523"/>
                  </a:lnTo>
                  <a:lnTo>
                    <a:pt x="45976" y="18644"/>
                  </a:lnTo>
                  <a:lnTo>
                    <a:pt x="46218" y="18765"/>
                  </a:lnTo>
                  <a:lnTo>
                    <a:pt x="46399" y="18825"/>
                  </a:lnTo>
                  <a:lnTo>
                    <a:pt x="46881" y="18825"/>
                  </a:lnTo>
                  <a:lnTo>
                    <a:pt x="47062" y="18765"/>
                  </a:lnTo>
                  <a:lnTo>
                    <a:pt x="47304" y="18644"/>
                  </a:lnTo>
                  <a:lnTo>
                    <a:pt x="47485" y="18523"/>
                  </a:lnTo>
                  <a:lnTo>
                    <a:pt x="47605" y="18342"/>
                  </a:lnTo>
                  <a:lnTo>
                    <a:pt x="47726" y="18101"/>
                  </a:lnTo>
                  <a:lnTo>
                    <a:pt x="47786" y="17920"/>
                  </a:lnTo>
                  <a:lnTo>
                    <a:pt x="47786" y="17679"/>
                  </a:lnTo>
                  <a:lnTo>
                    <a:pt x="47786" y="17437"/>
                  </a:lnTo>
                  <a:lnTo>
                    <a:pt x="47726" y="17256"/>
                  </a:lnTo>
                  <a:lnTo>
                    <a:pt x="47605" y="17015"/>
                  </a:lnTo>
                  <a:lnTo>
                    <a:pt x="47485" y="16834"/>
                  </a:lnTo>
                  <a:lnTo>
                    <a:pt x="47304" y="16713"/>
                  </a:lnTo>
                  <a:lnTo>
                    <a:pt x="47062" y="16593"/>
                  </a:lnTo>
                  <a:lnTo>
                    <a:pt x="46881" y="16532"/>
                  </a:lnTo>
                  <a:close/>
                  <a:moveTo>
                    <a:pt x="52191" y="16532"/>
                  </a:moveTo>
                  <a:lnTo>
                    <a:pt x="52010" y="16593"/>
                  </a:lnTo>
                  <a:lnTo>
                    <a:pt x="51768" y="16713"/>
                  </a:lnTo>
                  <a:lnTo>
                    <a:pt x="51587" y="16834"/>
                  </a:lnTo>
                  <a:lnTo>
                    <a:pt x="51467" y="17015"/>
                  </a:lnTo>
                  <a:lnTo>
                    <a:pt x="51346" y="17256"/>
                  </a:lnTo>
                  <a:lnTo>
                    <a:pt x="51286" y="17437"/>
                  </a:lnTo>
                  <a:lnTo>
                    <a:pt x="51286" y="17679"/>
                  </a:lnTo>
                  <a:lnTo>
                    <a:pt x="51286" y="17920"/>
                  </a:lnTo>
                  <a:lnTo>
                    <a:pt x="51346" y="18101"/>
                  </a:lnTo>
                  <a:lnTo>
                    <a:pt x="51467" y="18342"/>
                  </a:lnTo>
                  <a:lnTo>
                    <a:pt x="51587" y="18523"/>
                  </a:lnTo>
                  <a:lnTo>
                    <a:pt x="51768" y="18644"/>
                  </a:lnTo>
                  <a:lnTo>
                    <a:pt x="52010" y="18765"/>
                  </a:lnTo>
                  <a:lnTo>
                    <a:pt x="52191" y="18825"/>
                  </a:lnTo>
                  <a:lnTo>
                    <a:pt x="52673" y="18825"/>
                  </a:lnTo>
                  <a:lnTo>
                    <a:pt x="52854" y="18765"/>
                  </a:lnTo>
                  <a:lnTo>
                    <a:pt x="53096" y="18644"/>
                  </a:lnTo>
                  <a:lnTo>
                    <a:pt x="53277" y="18523"/>
                  </a:lnTo>
                  <a:lnTo>
                    <a:pt x="53397" y="18342"/>
                  </a:lnTo>
                  <a:lnTo>
                    <a:pt x="53518" y="18101"/>
                  </a:lnTo>
                  <a:lnTo>
                    <a:pt x="53578" y="17920"/>
                  </a:lnTo>
                  <a:lnTo>
                    <a:pt x="53578" y="17679"/>
                  </a:lnTo>
                  <a:lnTo>
                    <a:pt x="53578" y="17437"/>
                  </a:lnTo>
                  <a:lnTo>
                    <a:pt x="53518" y="17256"/>
                  </a:lnTo>
                  <a:lnTo>
                    <a:pt x="53397" y="17015"/>
                  </a:lnTo>
                  <a:lnTo>
                    <a:pt x="53277" y="16834"/>
                  </a:lnTo>
                  <a:lnTo>
                    <a:pt x="53096" y="16713"/>
                  </a:lnTo>
                  <a:lnTo>
                    <a:pt x="52854" y="16593"/>
                  </a:lnTo>
                  <a:lnTo>
                    <a:pt x="52673" y="16532"/>
                  </a:lnTo>
                  <a:close/>
                  <a:moveTo>
                    <a:pt x="57983" y="16532"/>
                  </a:moveTo>
                  <a:lnTo>
                    <a:pt x="57802" y="16593"/>
                  </a:lnTo>
                  <a:lnTo>
                    <a:pt x="57561" y="16713"/>
                  </a:lnTo>
                  <a:lnTo>
                    <a:pt x="57380" y="16834"/>
                  </a:lnTo>
                  <a:lnTo>
                    <a:pt x="57259" y="17015"/>
                  </a:lnTo>
                  <a:lnTo>
                    <a:pt x="57138" y="17256"/>
                  </a:lnTo>
                  <a:lnTo>
                    <a:pt x="57078" y="17437"/>
                  </a:lnTo>
                  <a:lnTo>
                    <a:pt x="57078" y="17679"/>
                  </a:lnTo>
                  <a:lnTo>
                    <a:pt x="57078" y="17920"/>
                  </a:lnTo>
                  <a:lnTo>
                    <a:pt x="57138" y="18101"/>
                  </a:lnTo>
                  <a:lnTo>
                    <a:pt x="57259" y="18342"/>
                  </a:lnTo>
                  <a:lnTo>
                    <a:pt x="57380" y="18523"/>
                  </a:lnTo>
                  <a:lnTo>
                    <a:pt x="57561" y="18644"/>
                  </a:lnTo>
                  <a:lnTo>
                    <a:pt x="57802" y="18765"/>
                  </a:lnTo>
                  <a:lnTo>
                    <a:pt x="57983" y="18825"/>
                  </a:lnTo>
                  <a:lnTo>
                    <a:pt x="58466" y="18825"/>
                  </a:lnTo>
                  <a:lnTo>
                    <a:pt x="58647" y="18765"/>
                  </a:lnTo>
                  <a:lnTo>
                    <a:pt x="58888" y="18644"/>
                  </a:lnTo>
                  <a:lnTo>
                    <a:pt x="59069" y="18523"/>
                  </a:lnTo>
                  <a:lnTo>
                    <a:pt x="59190" y="18342"/>
                  </a:lnTo>
                  <a:lnTo>
                    <a:pt x="59310" y="18101"/>
                  </a:lnTo>
                  <a:lnTo>
                    <a:pt x="59371" y="17920"/>
                  </a:lnTo>
                  <a:lnTo>
                    <a:pt x="59371" y="17679"/>
                  </a:lnTo>
                  <a:lnTo>
                    <a:pt x="59371" y="17437"/>
                  </a:lnTo>
                  <a:lnTo>
                    <a:pt x="59310" y="17256"/>
                  </a:lnTo>
                  <a:lnTo>
                    <a:pt x="59190" y="17015"/>
                  </a:lnTo>
                  <a:lnTo>
                    <a:pt x="59069" y="16834"/>
                  </a:lnTo>
                  <a:lnTo>
                    <a:pt x="58888" y="16713"/>
                  </a:lnTo>
                  <a:lnTo>
                    <a:pt x="58647" y="16593"/>
                  </a:lnTo>
                  <a:lnTo>
                    <a:pt x="58466" y="16532"/>
                  </a:lnTo>
                  <a:close/>
                  <a:moveTo>
                    <a:pt x="63775" y="16532"/>
                  </a:moveTo>
                  <a:lnTo>
                    <a:pt x="63594" y="16593"/>
                  </a:lnTo>
                  <a:lnTo>
                    <a:pt x="63353" y="16713"/>
                  </a:lnTo>
                  <a:lnTo>
                    <a:pt x="63172" y="16834"/>
                  </a:lnTo>
                  <a:lnTo>
                    <a:pt x="63051" y="17015"/>
                  </a:lnTo>
                  <a:lnTo>
                    <a:pt x="62931" y="17256"/>
                  </a:lnTo>
                  <a:lnTo>
                    <a:pt x="62870" y="17437"/>
                  </a:lnTo>
                  <a:lnTo>
                    <a:pt x="62870" y="17679"/>
                  </a:lnTo>
                  <a:lnTo>
                    <a:pt x="62870" y="17920"/>
                  </a:lnTo>
                  <a:lnTo>
                    <a:pt x="62931" y="18101"/>
                  </a:lnTo>
                  <a:lnTo>
                    <a:pt x="63051" y="18342"/>
                  </a:lnTo>
                  <a:lnTo>
                    <a:pt x="63172" y="18523"/>
                  </a:lnTo>
                  <a:lnTo>
                    <a:pt x="63353" y="18644"/>
                  </a:lnTo>
                  <a:lnTo>
                    <a:pt x="63594" y="18765"/>
                  </a:lnTo>
                  <a:lnTo>
                    <a:pt x="63775" y="18825"/>
                  </a:lnTo>
                  <a:lnTo>
                    <a:pt x="64258" y="18825"/>
                  </a:lnTo>
                  <a:lnTo>
                    <a:pt x="64439" y="18765"/>
                  </a:lnTo>
                  <a:lnTo>
                    <a:pt x="64680" y="18644"/>
                  </a:lnTo>
                  <a:lnTo>
                    <a:pt x="64861" y="18523"/>
                  </a:lnTo>
                  <a:lnTo>
                    <a:pt x="64982" y="18342"/>
                  </a:lnTo>
                  <a:lnTo>
                    <a:pt x="65103" y="18101"/>
                  </a:lnTo>
                  <a:lnTo>
                    <a:pt x="65163" y="17920"/>
                  </a:lnTo>
                  <a:lnTo>
                    <a:pt x="65163" y="17679"/>
                  </a:lnTo>
                  <a:lnTo>
                    <a:pt x="65163" y="17437"/>
                  </a:lnTo>
                  <a:lnTo>
                    <a:pt x="65103" y="17256"/>
                  </a:lnTo>
                  <a:lnTo>
                    <a:pt x="64982" y="17015"/>
                  </a:lnTo>
                  <a:lnTo>
                    <a:pt x="64861" y="16834"/>
                  </a:lnTo>
                  <a:lnTo>
                    <a:pt x="64680" y="16713"/>
                  </a:lnTo>
                  <a:lnTo>
                    <a:pt x="64439" y="16593"/>
                  </a:lnTo>
                  <a:lnTo>
                    <a:pt x="64258" y="16532"/>
                  </a:lnTo>
                  <a:close/>
                  <a:moveTo>
                    <a:pt x="69386" y="16593"/>
                  </a:moveTo>
                  <a:lnTo>
                    <a:pt x="69085" y="16774"/>
                  </a:lnTo>
                  <a:lnTo>
                    <a:pt x="68843" y="17015"/>
                  </a:lnTo>
                  <a:lnTo>
                    <a:pt x="68723" y="17317"/>
                  </a:lnTo>
                  <a:lnTo>
                    <a:pt x="68662" y="17679"/>
                  </a:lnTo>
                  <a:lnTo>
                    <a:pt x="68662" y="17920"/>
                  </a:lnTo>
                  <a:lnTo>
                    <a:pt x="68723" y="18101"/>
                  </a:lnTo>
                  <a:lnTo>
                    <a:pt x="68843" y="18342"/>
                  </a:lnTo>
                  <a:lnTo>
                    <a:pt x="68964" y="18523"/>
                  </a:lnTo>
                  <a:lnTo>
                    <a:pt x="69145" y="18644"/>
                  </a:lnTo>
                  <a:lnTo>
                    <a:pt x="69386" y="18765"/>
                  </a:lnTo>
                  <a:lnTo>
                    <a:pt x="69567" y="18825"/>
                  </a:lnTo>
                  <a:lnTo>
                    <a:pt x="70050" y="18825"/>
                  </a:lnTo>
                  <a:lnTo>
                    <a:pt x="70231" y="18765"/>
                  </a:lnTo>
                  <a:lnTo>
                    <a:pt x="70472" y="18644"/>
                  </a:lnTo>
                  <a:lnTo>
                    <a:pt x="70593" y="18523"/>
                  </a:lnTo>
                  <a:lnTo>
                    <a:pt x="69386" y="16593"/>
                  </a:lnTo>
                  <a:close/>
                  <a:moveTo>
                    <a:pt x="4284" y="20273"/>
                  </a:moveTo>
                  <a:lnTo>
                    <a:pt x="3620" y="21661"/>
                  </a:lnTo>
                  <a:lnTo>
                    <a:pt x="3922" y="21480"/>
                  </a:lnTo>
                  <a:lnTo>
                    <a:pt x="4164" y="21238"/>
                  </a:lnTo>
                  <a:lnTo>
                    <a:pt x="4284" y="20937"/>
                  </a:lnTo>
                  <a:lnTo>
                    <a:pt x="4345" y="20575"/>
                  </a:lnTo>
                  <a:lnTo>
                    <a:pt x="4284" y="20273"/>
                  </a:lnTo>
                  <a:close/>
                  <a:moveTo>
                    <a:pt x="71619" y="20273"/>
                  </a:moveTo>
                  <a:lnTo>
                    <a:pt x="71559" y="20575"/>
                  </a:lnTo>
                  <a:lnTo>
                    <a:pt x="71619" y="20937"/>
                  </a:lnTo>
                  <a:lnTo>
                    <a:pt x="71740" y="21238"/>
                  </a:lnTo>
                  <a:lnTo>
                    <a:pt x="71981" y="21480"/>
                  </a:lnTo>
                  <a:lnTo>
                    <a:pt x="72283" y="21661"/>
                  </a:lnTo>
                  <a:lnTo>
                    <a:pt x="71619" y="20273"/>
                  </a:lnTo>
                  <a:close/>
                  <a:moveTo>
                    <a:pt x="8749" y="19428"/>
                  </a:moveTo>
                  <a:lnTo>
                    <a:pt x="8568" y="19489"/>
                  </a:lnTo>
                  <a:lnTo>
                    <a:pt x="8327" y="19609"/>
                  </a:lnTo>
                  <a:lnTo>
                    <a:pt x="8146" y="19730"/>
                  </a:lnTo>
                  <a:lnTo>
                    <a:pt x="8025" y="19911"/>
                  </a:lnTo>
                  <a:lnTo>
                    <a:pt x="7904" y="20152"/>
                  </a:lnTo>
                  <a:lnTo>
                    <a:pt x="7844" y="20333"/>
                  </a:lnTo>
                  <a:lnTo>
                    <a:pt x="7844" y="20575"/>
                  </a:lnTo>
                  <a:lnTo>
                    <a:pt x="7844" y="20816"/>
                  </a:lnTo>
                  <a:lnTo>
                    <a:pt x="7904" y="20997"/>
                  </a:lnTo>
                  <a:lnTo>
                    <a:pt x="8025" y="21238"/>
                  </a:lnTo>
                  <a:lnTo>
                    <a:pt x="8146" y="21419"/>
                  </a:lnTo>
                  <a:lnTo>
                    <a:pt x="8327" y="21540"/>
                  </a:lnTo>
                  <a:lnTo>
                    <a:pt x="8568" y="21661"/>
                  </a:lnTo>
                  <a:lnTo>
                    <a:pt x="8749" y="21721"/>
                  </a:lnTo>
                  <a:lnTo>
                    <a:pt x="9232" y="21721"/>
                  </a:lnTo>
                  <a:lnTo>
                    <a:pt x="9413" y="21661"/>
                  </a:lnTo>
                  <a:lnTo>
                    <a:pt x="9654" y="21540"/>
                  </a:lnTo>
                  <a:lnTo>
                    <a:pt x="9835" y="21419"/>
                  </a:lnTo>
                  <a:lnTo>
                    <a:pt x="9956" y="21238"/>
                  </a:lnTo>
                  <a:lnTo>
                    <a:pt x="10076" y="20997"/>
                  </a:lnTo>
                  <a:lnTo>
                    <a:pt x="10137" y="20816"/>
                  </a:lnTo>
                  <a:lnTo>
                    <a:pt x="10137" y="20575"/>
                  </a:lnTo>
                  <a:lnTo>
                    <a:pt x="10137" y="20333"/>
                  </a:lnTo>
                  <a:lnTo>
                    <a:pt x="10076" y="20152"/>
                  </a:lnTo>
                  <a:lnTo>
                    <a:pt x="9956" y="19911"/>
                  </a:lnTo>
                  <a:lnTo>
                    <a:pt x="9835" y="19730"/>
                  </a:lnTo>
                  <a:lnTo>
                    <a:pt x="9654" y="19609"/>
                  </a:lnTo>
                  <a:lnTo>
                    <a:pt x="9413" y="19489"/>
                  </a:lnTo>
                  <a:lnTo>
                    <a:pt x="9232" y="19428"/>
                  </a:lnTo>
                  <a:close/>
                  <a:moveTo>
                    <a:pt x="14541" y="19428"/>
                  </a:moveTo>
                  <a:lnTo>
                    <a:pt x="14360" y="19489"/>
                  </a:lnTo>
                  <a:lnTo>
                    <a:pt x="14119" y="19609"/>
                  </a:lnTo>
                  <a:lnTo>
                    <a:pt x="13938" y="19730"/>
                  </a:lnTo>
                  <a:lnTo>
                    <a:pt x="13817" y="19911"/>
                  </a:lnTo>
                  <a:lnTo>
                    <a:pt x="13697" y="20152"/>
                  </a:lnTo>
                  <a:lnTo>
                    <a:pt x="13636" y="20333"/>
                  </a:lnTo>
                  <a:lnTo>
                    <a:pt x="13636" y="20575"/>
                  </a:lnTo>
                  <a:lnTo>
                    <a:pt x="13636" y="20816"/>
                  </a:lnTo>
                  <a:lnTo>
                    <a:pt x="13697" y="20997"/>
                  </a:lnTo>
                  <a:lnTo>
                    <a:pt x="13817" y="21238"/>
                  </a:lnTo>
                  <a:lnTo>
                    <a:pt x="13938" y="21419"/>
                  </a:lnTo>
                  <a:lnTo>
                    <a:pt x="14119" y="21540"/>
                  </a:lnTo>
                  <a:lnTo>
                    <a:pt x="14360" y="21661"/>
                  </a:lnTo>
                  <a:lnTo>
                    <a:pt x="14541" y="21721"/>
                  </a:lnTo>
                  <a:lnTo>
                    <a:pt x="15024" y="21721"/>
                  </a:lnTo>
                  <a:lnTo>
                    <a:pt x="15205" y="21661"/>
                  </a:lnTo>
                  <a:lnTo>
                    <a:pt x="15446" y="21540"/>
                  </a:lnTo>
                  <a:lnTo>
                    <a:pt x="15627" y="21419"/>
                  </a:lnTo>
                  <a:lnTo>
                    <a:pt x="15748" y="21238"/>
                  </a:lnTo>
                  <a:lnTo>
                    <a:pt x="15869" y="20997"/>
                  </a:lnTo>
                  <a:lnTo>
                    <a:pt x="15929" y="20816"/>
                  </a:lnTo>
                  <a:lnTo>
                    <a:pt x="15929" y="20575"/>
                  </a:lnTo>
                  <a:lnTo>
                    <a:pt x="15929" y="20333"/>
                  </a:lnTo>
                  <a:lnTo>
                    <a:pt x="15869" y="20152"/>
                  </a:lnTo>
                  <a:lnTo>
                    <a:pt x="15748" y="19911"/>
                  </a:lnTo>
                  <a:lnTo>
                    <a:pt x="15627" y="19730"/>
                  </a:lnTo>
                  <a:lnTo>
                    <a:pt x="15446" y="19609"/>
                  </a:lnTo>
                  <a:lnTo>
                    <a:pt x="15205" y="19489"/>
                  </a:lnTo>
                  <a:lnTo>
                    <a:pt x="15024" y="19428"/>
                  </a:lnTo>
                  <a:close/>
                  <a:moveTo>
                    <a:pt x="20333" y="19428"/>
                  </a:moveTo>
                  <a:lnTo>
                    <a:pt x="20152" y="19489"/>
                  </a:lnTo>
                  <a:lnTo>
                    <a:pt x="19911" y="19609"/>
                  </a:lnTo>
                  <a:lnTo>
                    <a:pt x="19730" y="19730"/>
                  </a:lnTo>
                  <a:lnTo>
                    <a:pt x="19609" y="19911"/>
                  </a:lnTo>
                  <a:lnTo>
                    <a:pt x="19489" y="20152"/>
                  </a:lnTo>
                  <a:lnTo>
                    <a:pt x="19428" y="20333"/>
                  </a:lnTo>
                  <a:lnTo>
                    <a:pt x="19428" y="20575"/>
                  </a:lnTo>
                  <a:lnTo>
                    <a:pt x="19428" y="20816"/>
                  </a:lnTo>
                  <a:lnTo>
                    <a:pt x="19489" y="20997"/>
                  </a:lnTo>
                  <a:lnTo>
                    <a:pt x="19609" y="21238"/>
                  </a:lnTo>
                  <a:lnTo>
                    <a:pt x="19730" y="21419"/>
                  </a:lnTo>
                  <a:lnTo>
                    <a:pt x="19911" y="21540"/>
                  </a:lnTo>
                  <a:lnTo>
                    <a:pt x="20152" y="21661"/>
                  </a:lnTo>
                  <a:lnTo>
                    <a:pt x="20333" y="21721"/>
                  </a:lnTo>
                  <a:lnTo>
                    <a:pt x="20816" y="21721"/>
                  </a:lnTo>
                  <a:lnTo>
                    <a:pt x="20997" y="21661"/>
                  </a:lnTo>
                  <a:lnTo>
                    <a:pt x="21239" y="21540"/>
                  </a:lnTo>
                  <a:lnTo>
                    <a:pt x="21420" y="21419"/>
                  </a:lnTo>
                  <a:lnTo>
                    <a:pt x="21540" y="21238"/>
                  </a:lnTo>
                  <a:lnTo>
                    <a:pt x="21661" y="20997"/>
                  </a:lnTo>
                  <a:lnTo>
                    <a:pt x="21721" y="20816"/>
                  </a:lnTo>
                  <a:lnTo>
                    <a:pt x="21721" y="20575"/>
                  </a:lnTo>
                  <a:lnTo>
                    <a:pt x="21721" y="20333"/>
                  </a:lnTo>
                  <a:lnTo>
                    <a:pt x="21661" y="20152"/>
                  </a:lnTo>
                  <a:lnTo>
                    <a:pt x="21540" y="19911"/>
                  </a:lnTo>
                  <a:lnTo>
                    <a:pt x="21420" y="19730"/>
                  </a:lnTo>
                  <a:lnTo>
                    <a:pt x="21239" y="19609"/>
                  </a:lnTo>
                  <a:lnTo>
                    <a:pt x="20997" y="19489"/>
                  </a:lnTo>
                  <a:lnTo>
                    <a:pt x="20816" y="19428"/>
                  </a:lnTo>
                  <a:close/>
                  <a:moveTo>
                    <a:pt x="26126" y="19428"/>
                  </a:moveTo>
                  <a:lnTo>
                    <a:pt x="25945" y="19489"/>
                  </a:lnTo>
                  <a:lnTo>
                    <a:pt x="25703" y="19609"/>
                  </a:lnTo>
                  <a:lnTo>
                    <a:pt x="25522" y="19730"/>
                  </a:lnTo>
                  <a:lnTo>
                    <a:pt x="25402" y="19911"/>
                  </a:lnTo>
                  <a:lnTo>
                    <a:pt x="25281" y="20152"/>
                  </a:lnTo>
                  <a:lnTo>
                    <a:pt x="25221" y="20333"/>
                  </a:lnTo>
                  <a:lnTo>
                    <a:pt x="25221" y="20575"/>
                  </a:lnTo>
                  <a:lnTo>
                    <a:pt x="25221" y="20816"/>
                  </a:lnTo>
                  <a:lnTo>
                    <a:pt x="25281" y="20997"/>
                  </a:lnTo>
                  <a:lnTo>
                    <a:pt x="25402" y="21238"/>
                  </a:lnTo>
                  <a:lnTo>
                    <a:pt x="25522" y="21419"/>
                  </a:lnTo>
                  <a:lnTo>
                    <a:pt x="25703" y="21540"/>
                  </a:lnTo>
                  <a:lnTo>
                    <a:pt x="25945" y="21661"/>
                  </a:lnTo>
                  <a:lnTo>
                    <a:pt x="26126" y="21721"/>
                  </a:lnTo>
                  <a:lnTo>
                    <a:pt x="26608" y="21721"/>
                  </a:lnTo>
                  <a:lnTo>
                    <a:pt x="26789" y="21661"/>
                  </a:lnTo>
                  <a:lnTo>
                    <a:pt x="27031" y="21540"/>
                  </a:lnTo>
                  <a:lnTo>
                    <a:pt x="27212" y="21419"/>
                  </a:lnTo>
                  <a:lnTo>
                    <a:pt x="27332" y="21238"/>
                  </a:lnTo>
                  <a:lnTo>
                    <a:pt x="27453" y="20997"/>
                  </a:lnTo>
                  <a:lnTo>
                    <a:pt x="27513" y="20816"/>
                  </a:lnTo>
                  <a:lnTo>
                    <a:pt x="27513" y="20575"/>
                  </a:lnTo>
                  <a:lnTo>
                    <a:pt x="27513" y="20333"/>
                  </a:lnTo>
                  <a:lnTo>
                    <a:pt x="27453" y="20152"/>
                  </a:lnTo>
                  <a:lnTo>
                    <a:pt x="27332" y="19911"/>
                  </a:lnTo>
                  <a:lnTo>
                    <a:pt x="27212" y="19730"/>
                  </a:lnTo>
                  <a:lnTo>
                    <a:pt x="27031" y="19609"/>
                  </a:lnTo>
                  <a:lnTo>
                    <a:pt x="26789" y="19489"/>
                  </a:lnTo>
                  <a:lnTo>
                    <a:pt x="26608" y="19428"/>
                  </a:lnTo>
                  <a:close/>
                  <a:moveTo>
                    <a:pt x="31918" y="19428"/>
                  </a:moveTo>
                  <a:lnTo>
                    <a:pt x="31737" y="19489"/>
                  </a:lnTo>
                  <a:lnTo>
                    <a:pt x="31496" y="19609"/>
                  </a:lnTo>
                  <a:lnTo>
                    <a:pt x="31315" y="19730"/>
                  </a:lnTo>
                  <a:lnTo>
                    <a:pt x="31194" y="19911"/>
                  </a:lnTo>
                  <a:lnTo>
                    <a:pt x="31073" y="20152"/>
                  </a:lnTo>
                  <a:lnTo>
                    <a:pt x="31013" y="20333"/>
                  </a:lnTo>
                  <a:lnTo>
                    <a:pt x="31013" y="20575"/>
                  </a:lnTo>
                  <a:lnTo>
                    <a:pt x="31013" y="20816"/>
                  </a:lnTo>
                  <a:lnTo>
                    <a:pt x="31073" y="20997"/>
                  </a:lnTo>
                  <a:lnTo>
                    <a:pt x="31194" y="21238"/>
                  </a:lnTo>
                  <a:lnTo>
                    <a:pt x="31315" y="21419"/>
                  </a:lnTo>
                  <a:lnTo>
                    <a:pt x="31496" y="21540"/>
                  </a:lnTo>
                  <a:lnTo>
                    <a:pt x="31737" y="21661"/>
                  </a:lnTo>
                  <a:lnTo>
                    <a:pt x="31918" y="21721"/>
                  </a:lnTo>
                  <a:lnTo>
                    <a:pt x="32401" y="21721"/>
                  </a:lnTo>
                  <a:lnTo>
                    <a:pt x="32582" y="21661"/>
                  </a:lnTo>
                  <a:lnTo>
                    <a:pt x="32823" y="21540"/>
                  </a:lnTo>
                  <a:lnTo>
                    <a:pt x="33004" y="21419"/>
                  </a:lnTo>
                  <a:lnTo>
                    <a:pt x="33125" y="21238"/>
                  </a:lnTo>
                  <a:lnTo>
                    <a:pt x="33245" y="20997"/>
                  </a:lnTo>
                  <a:lnTo>
                    <a:pt x="33306" y="20816"/>
                  </a:lnTo>
                  <a:lnTo>
                    <a:pt x="33306" y="20575"/>
                  </a:lnTo>
                  <a:lnTo>
                    <a:pt x="33306" y="20333"/>
                  </a:lnTo>
                  <a:lnTo>
                    <a:pt x="33245" y="20152"/>
                  </a:lnTo>
                  <a:lnTo>
                    <a:pt x="33125" y="19911"/>
                  </a:lnTo>
                  <a:lnTo>
                    <a:pt x="33004" y="19730"/>
                  </a:lnTo>
                  <a:lnTo>
                    <a:pt x="32823" y="19609"/>
                  </a:lnTo>
                  <a:lnTo>
                    <a:pt x="32582" y="19489"/>
                  </a:lnTo>
                  <a:lnTo>
                    <a:pt x="32401" y="19428"/>
                  </a:lnTo>
                  <a:close/>
                  <a:moveTo>
                    <a:pt x="37710" y="19428"/>
                  </a:moveTo>
                  <a:lnTo>
                    <a:pt x="37529" y="19489"/>
                  </a:lnTo>
                  <a:lnTo>
                    <a:pt x="37288" y="19609"/>
                  </a:lnTo>
                  <a:lnTo>
                    <a:pt x="37107" y="19730"/>
                  </a:lnTo>
                  <a:lnTo>
                    <a:pt x="36986" y="19911"/>
                  </a:lnTo>
                  <a:lnTo>
                    <a:pt x="36865" y="20152"/>
                  </a:lnTo>
                  <a:lnTo>
                    <a:pt x="36805" y="20333"/>
                  </a:lnTo>
                  <a:lnTo>
                    <a:pt x="36805" y="20575"/>
                  </a:lnTo>
                  <a:lnTo>
                    <a:pt x="36805" y="20816"/>
                  </a:lnTo>
                  <a:lnTo>
                    <a:pt x="36865" y="20997"/>
                  </a:lnTo>
                  <a:lnTo>
                    <a:pt x="36986" y="21238"/>
                  </a:lnTo>
                  <a:lnTo>
                    <a:pt x="37107" y="21419"/>
                  </a:lnTo>
                  <a:lnTo>
                    <a:pt x="37288" y="21540"/>
                  </a:lnTo>
                  <a:lnTo>
                    <a:pt x="37529" y="21661"/>
                  </a:lnTo>
                  <a:lnTo>
                    <a:pt x="37710" y="21721"/>
                  </a:lnTo>
                  <a:lnTo>
                    <a:pt x="38193" y="21721"/>
                  </a:lnTo>
                  <a:lnTo>
                    <a:pt x="38374" y="21661"/>
                  </a:lnTo>
                  <a:lnTo>
                    <a:pt x="38615" y="21540"/>
                  </a:lnTo>
                  <a:lnTo>
                    <a:pt x="38796" y="21419"/>
                  </a:lnTo>
                  <a:lnTo>
                    <a:pt x="38917" y="21238"/>
                  </a:lnTo>
                  <a:lnTo>
                    <a:pt x="39038" y="20997"/>
                  </a:lnTo>
                  <a:lnTo>
                    <a:pt x="39098" y="20816"/>
                  </a:lnTo>
                  <a:lnTo>
                    <a:pt x="39098" y="20575"/>
                  </a:lnTo>
                  <a:lnTo>
                    <a:pt x="39098" y="20333"/>
                  </a:lnTo>
                  <a:lnTo>
                    <a:pt x="39038" y="20152"/>
                  </a:lnTo>
                  <a:lnTo>
                    <a:pt x="38917" y="19911"/>
                  </a:lnTo>
                  <a:lnTo>
                    <a:pt x="38796" y="19730"/>
                  </a:lnTo>
                  <a:lnTo>
                    <a:pt x="38615" y="19609"/>
                  </a:lnTo>
                  <a:lnTo>
                    <a:pt x="38374" y="19489"/>
                  </a:lnTo>
                  <a:lnTo>
                    <a:pt x="38193" y="19428"/>
                  </a:lnTo>
                  <a:close/>
                  <a:moveTo>
                    <a:pt x="43502" y="19428"/>
                  </a:moveTo>
                  <a:lnTo>
                    <a:pt x="43321" y="19489"/>
                  </a:lnTo>
                  <a:lnTo>
                    <a:pt x="43080" y="19609"/>
                  </a:lnTo>
                  <a:lnTo>
                    <a:pt x="42899" y="19730"/>
                  </a:lnTo>
                  <a:lnTo>
                    <a:pt x="42778" y="19911"/>
                  </a:lnTo>
                  <a:lnTo>
                    <a:pt x="42658" y="20152"/>
                  </a:lnTo>
                  <a:lnTo>
                    <a:pt x="42597" y="20333"/>
                  </a:lnTo>
                  <a:lnTo>
                    <a:pt x="42597" y="20575"/>
                  </a:lnTo>
                  <a:lnTo>
                    <a:pt x="42597" y="20816"/>
                  </a:lnTo>
                  <a:lnTo>
                    <a:pt x="42658" y="20997"/>
                  </a:lnTo>
                  <a:lnTo>
                    <a:pt x="42778" y="21238"/>
                  </a:lnTo>
                  <a:lnTo>
                    <a:pt x="42899" y="21419"/>
                  </a:lnTo>
                  <a:lnTo>
                    <a:pt x="43080" y="21540"/>
                  </a:lnTo>
                  <a:lnTo>
                    <a:pt x="43321" y="21661"/>
                  </a:lnTo>
                  <a:lnTo>
                    <a:pt x="43502" y="21721"/>
                  </a:lnTo>
                  <a:lnTo>
                    <a:pt x="43985" y="21721"/>
                  </a:lnTo>
                  <a:lnTo>
                    <a:pt x="44166" y="21661"/>
                  </a:lnTo>
                  <a:lnTo>
                    <a:pt x="44407" y="21540"/>
                  </a:lnTo>
                  <a:lnTo>
                    <a:pt x="44588" y="21419"/>
                  </a:lnTo>
                  <a:lnTo>
                    <a:pt x="44709" y="21238"/>
                  </a:lnTo>
                  <a:lnTo>
                    <a:pt x="44830" y="20997"/>
                  </a:lnTo>
                  <a:lnTo>
                    <a:pt x="44890" y="20816"/>
                  </a:lnTo>
                  <a:lnTo>
                    <a:pt x="44890" y="20575"/>
                  </a:lnTo>
                  <a:lnTo>
                    <a:pt x="44890" y="20333"/>
                  </a:lnTo>
                  <a:lnTo>
                    <a:pt x="44830" y="20152"/>
                  </a:lnTo>
                  <a:lnTo>
                    <a:pt x="44709" y="19911"/>
                  </a:lnTo>
                  <a:lnTo>
                    <a:pt x="44588" y="19730"/>
                  </a:lnTo>
                  <a:lnTo>
                    <a:pt x="44407" y="19609"/>
                  </a:lnTo>
                  <a:lnTo>
                    <a:pt x="44166" y="19489"/>
                  </a:lnTo>
                  <a:lnTo>
                    <a:pt x="43985" y="19428"/>
                  </a:lnTo>
                  <a:close/>
                  <a:moveTo>
                    <a:pt x="49295" y="19428"/>
                  </a:moveTo>
                  <a:lnTo>
                    <a:pt x="49114" y="19489"/>
                  </a:lnTo>
                  <a:lnTo>
                    <a:pt x="48872" y="19609"/>
                  </a:lnTo>
                  <a:lnTo>
                    <a:pt x="48691" y="19730"/>
                  </a:lnTo>
                  <a:lnTo>
                    <a:pt x="48571" y="19911"/>
                  </a:lnTo>
                  <a:lnTo>
                    <a:pt x="48450" y="20152"/>
                  </a:lnTo>
                  <a:lnTo>
                    <a:pt x="48390" y="20333"/>
                  </a:lnTo>
                  <a:lnTo>
                    <a:pt x="48390" y="20575"/>
                  </a:lnTo>
                  <a:lnTo>
                    <a:pt x="48390" y="20816"/>
                  </a:lnTo>
                  <a:lnTo>
                    <a:pt x="48450" y="20997"/>
                  </a:lnTo>
                  <a:lnTo>
                    <a:pt x="48571" y="21238"/>
                  </a:lnTo>
                  <a:lnTo>
                    <a:pt x="48691" y="21419"/>
                  </a:lnTo>
                  <a:lnTo>
                    <a:pt x="48872" y="21540"/>
                  </a:lnTo>
                  <a:lnTo>
                    <a:pt x="49114" y="21661"/>
                  </a:lnTo>
                  <a:lnTo>
                    <a:pt x="49295" y="21721"/>
                  </a:lnTo>
                  <a:lnTo>
                    <a:pt x="49777" y="21721"/>
                  </a:lnTo>
                  <a:lnTo>
                    <a:pt x="49958" y="21661"/>
                  </a:lnTo>
                  <a:lnTo>
                    <a:pt x="50200" y="21540"/>
                  </a:lnTo>
                  <a:lnTo>
                    <a:pt x="50381" y="21419"/>
                  </a:lnTo>
                  <a:lnTo>
                    <a:pt x="50501" y="21238"/>
                  </a:lnTo>
                  <a:lnTo>
                    <a:pt x="50622" y="20997"/>
                  </a:lnTo>
                  <a:lnTo>
                    <a:pt x="50682" y="20816"/>
                  </a:lnTo>
                  <a:lnTo>
                    <a:pt x="50682" y="20575"/>
                  </a:lnTo>
                  <a:lnTo>
                    <a:pt x="50682" y="20333"/>
                  </a:lnTo>
                  <a:lnTo>
                    <a:pt x="50622" y="20152"/>
                  </a:lnTo>
                  <a:lnTo>
                    <a:pt x="50501" y="19911"/>
                  </a:lnTo>
                  <a:lnTo>
                    <a:pt x="50381" y="19730"/>
                  </a:lnTo>
                  <a:lnTo>
                    <a:pt x="50200" y="19609"/>
                  </a:lnTo>
                  <a:lnTo>
                    <a:pt x="49958" y="19489"/>
                  </a:lnTo>
                  <a:lnTo>
                    <a:pt x="49777" y="19428"/>
                  </a:lnTo>
                  <a:close/>
                  <a:moveTo>
                    <a:pt x="55087" y="19428"/>
                  </a:moveTo>
                  <a:lnTo>
                    <a:pt x="54906" y="19489"/>
                  </a:lnTo>
                  <a:lnTo>
                    <a:pt x="54665" y="19609"/>
                  </a:lnTo>
                  <a:lnTo>
                    <a:pt x="54483" y="19730"/>
                  </a:lnTo>
                  <a:lnTo>
                    <a:pt x="54363" y="19911"/>
                  </a:lnTo>
                  <a:lnTo>
                    <a:pt x="54242" y="20152"/>
                  </a:lnTo>
                  <a:lnTo>
                    <a:pt x="54182" y="20333"/>
                  </a:lnTo>
                  <a:lnTo>
                    <a:pt x="54182" y="20575"/>
                  </a:lnTo>
                  <a:lnTo>
                    <a:pt x="54182" y="20816"/>
                  </a:lnTo>
                  <a:lnTo>
                    <a:pt x="54242" y="20997"/>
                  </a:lnTo>
                  <a:lnTo>
                    <a:pt x="54363" y="21238"/>
                  </a:lnTo>
                  <a:lnTo>
                    <a:pt x="54483" y="21419"/>
                  </a:lnTo>
                  <a:lnTo>
                    <a:pt x="54665" y="21540"/>
                  </a:lnTo>
                  <a:lnTo>
                    <a:pt x="54906" y="21661"/>
                  </a:lnTo>
                  <a:lnTo>
                    <a:pt x="55087" y="21721"/>
                  </a:lnTo>
                  <a:lnTo>
                    <a:pt x="55570" y="21721"/>
                  </a:lnTo>
                  <a:lnTo>
                    <a:pt x="55751" y="21661"/>
                  </a:lnTo>
                  <a:lnTo>
                    <a:pt x="55992" y="21540"/>
                  </a:lnTo>
                  <a:lnTo>
                    <a:pt x="56173" y="21419"/>
                  </a:lnTo>
                  <a:lnTo>
                    <a:pt x="56294" y="21238"/>
                  </a:lnTo>
                  <a:lnTo>
                    <a:pt x="56414" y="20997"/>
                  </a:lnTo>
                  <a:lnTo>
                    <a:pt x="56475" y="20816"/>
                  </a:lnTo>
                  <a:lnTo>
                    <a:pt x="56475" y="20575"/>
                  </a:lnTo>
                  <a:lnTo>
                    <a:pt x="56475" y="20333"/>
                  </a:lnTo>
                  <a:lnTo>
                    <a:pt x="56414" y="20152"/>
                  </a:lnTo>
                  <a:lnTo>
                    <a:pt x="56294" y="19911"/>
                  </a:lnTo>
                  <a:lnTo>
                    <a:pt x="56173" y="19730"/>
                  </a:lnTo>
                  <a:lnTo>
                    <a:pt x="55992" y="19609"/>
                  </a:lnTo>
                  <a:lnTo>
                    <a:pt x="55751" y="19489"/>
                  </a:lnTo>
                  <a:lnTo>
                    <a:pt x="55570" y="19428"/>
                  </a:lnTo>
                  <a:close/>
                  <a:moveTo>
                    <a:pt x="60879" y="19428"/>
                  </a:moveTo>
                  <a:lnTo>
                    <a:pt x="60698" y="19489"/>
                  </a:lnTo>
                  <a:lnTo>
                    <a:pt x="60457" y="19609"/>
                  </a:lnTo>
                  <a:lnTo>
                    <a:pt x="60276" y="19730"/>
                  </a:lnTo>
                  <a:lnTo>
                    <a:pt x="60155" y="19911"/>
                  </a:lnTo>
                  <a:lnTo>
                    <a:pt x="60034" y="20152"/>
                  </a:lnTo>
                  <a:lnTo>
                    <a:pt x="59974" y="20333"/>
                  </a:lnTo>
                  <a:lnTo>
                    <a:pt x="59974" y="20575"/>
                  </a:lnTo>
                  <a:lnTo>
                    <a:pt x="59974" y="20816"/>
                  </a:lnTo>
                  <a:lnTo>
                    <a:pt x="60034" y="20997"/>
                  </a:lnTo>
                  <a:lnTo>
                    <a:pt x="60155" y="21238"/>
                  </a:lnTo>
                  <a:lnTo>
                    <a:pt x="60276" y="21419"/>
                  </a:lnTo>
                  <a:lnTo>
                    <a:pt x="60457" y="21540"/>
                  </a:lnTo>
                  <a:lnTo>
                    <a:pt x="60698" y="21661"/>
                  </a:lnTo>
                  <a:lnTo>
                    <a:pt x="60879" y="21721"/>
                  </a:lnTo>
                  <a:lnTo>
                    <a:pt x="61362" y="21721"/>
                  </a:lnTo>
                  <a:lnTo>
                    <a:pt x="61543" y="21661"/>
                  </a:lnTo>
                  <a:lnTo>
                    <a:pt x="61784" y="21540"/>
                  </a:lnTo>
                  <a:lnTo>
                    <a:pt x="61965" y="21419"/>
                  </a:lnTo>
                  <a:lnTo>
                    <a:pt x="62086" y="21238"/>
                  </a:lnTo>
                  <a:lnTo>
                    <a:pt x="62206" y="20997"/>
                  </a:lnTo>
                  <a:lnTo>
                    <a:pt x="62267" y="20816"/>
                  </a:lnTo>
                  <a:lnTo>
                    <a:pt x="62267" y="20575"/>
                  </a:lnTo>
                  <a:lnTo>
                    <a:pt x="62267" y="20333"/>
                  </a:lnTo>
                  <a:lnTo>
                    <a:pt x="62206" y="20152"/>
                  </a:lnTo>
                  <a:lnTo>
                    <a:pt x="62086" y="19911"/>
                  </a:lnTo>
                  <a:lnTo>
                    <a:pt x="61965" y="19730"/>
                  </a:lnTo>
                  <a:lnTo>
                    <a:pt x="61784" y="19609"/>
                  </a:lnTo>
                  <a:lnTo>
                    <a:pt x="61543" y="19489"/>
                  </a:lnTo>
                  <a:lnTo>
                    <a:pt x="61362" y="19428"/>
                  </a:lnTo>
                  <a:close/>
                  <a:moveTo>
                    <a:pt x="66671" y="19428"/>
                  </a:moveTo>
                  <a:lnTo>
                    <a:pt x="66490" y="19489"/>
                  </a:lnTo>
                  <a:lnTo>
                    <a:pt x="66249" y="19609"/>
                  </a:lnTo>
                  <a:lnTo>
                    <a:pt x="66068" y="19730"/>
                  </a:lnTo>
                  <a:lnTo>
                    <a:pt x="65947" y="19911"/>
                  </a:lnTo>
                  <a:lnTo>
                    <a:pt x="65827" y="20152"/>
                  </a:lnTo>
                  <a:lnTo>
                    <a:pt x="65766" y="20333"/>
                  </a:lnTo>
                  <a:lnTo>
                    <a:pt x="65766" y="20575"/>
                  </a:lnTo>
                  <a:lnTo>
                    <a:pt x="65766" y="20816"/>
                  </a:lnTo>
                  <a:lnTo>
                    <a:pt x="65827" y="20997"/>
                  </a:lnTo>
                  <a:lnTo>
                    <a:pt x="65947" y="21238"/>
                  </a:lnTo>
                  <a:lnTo>
                    <a:pt x="66068" y="21419"/>
                  </a:lnTo>
                  <a:lnTo>
                    <a:pt x="66249" y="21540"/>
                  </a:lnTo>
                  <a:lnTo>
                    <a:pt x="66490" y="21661"/>
                  </a:lnTo>
                  <a:lnTo>
                    <a:pt x="66671" y="21721"/>
                  </a:lnTo>
                  <a:lnTo>
                    <a:pt x="67154" y="21721"/>
                  </a:lnTo>
                  <a:lnTo>
                    <a:pt x="67335" y="21661"/>
                  </a:lnTo>
                  <a:lnTo>
                    <a:pt x="67576" y="21540"/>
                  </a:lnTo>
                  <a:lnTo>
                    <a:pt x="67757" y="21419"/>
                  </a:lnTo>
                  <a:lnTo>
                    <a:pt x="67878" y="21238"/>
                  </a:lnTo>
                  <a:lnTo>
                    <a:pt x="67999" y="20997"/>
                  </a:lnTo>
                  <a:lnTo>
                    <a:pt x="68059" y="20816"/>
                  </a:lnTo>
                  <a:lnTo>
                    <a:pt x="68059" y="20575"/>
                  </a:lnTo>
                  <a:lnTo>
                    <a:pt x="68059" y="20333"/>
                  </a:lnTo>
                  <a:lnTo>
                    <a:pt x="67999" y="20152"/>
                  </a:lnTo>
                  <a:lnTo>
                    <a:pt x="67878" y="19911"/>
                  </a:lnTo>
                  <a:lnTo>
                    <a:pt x="67757" y="19730"/>
                  </a:lnTo>
                  <a:lnTo>
                    <a:pt x="67576" y="19609"/>
                  </a:lnTo>
                  <a:lnTo>
                    <a:pt x="67335" y="19489"/>
                  </a:lnTo>
                  <a:lnTo>
                    <a:pt x="67154" y="19428"/>
                  </a:lnTo>
                  <a:close/>
                  <a:moveTo>
                    <a:pt x="5853" y="22324"/>
                  </a:moveTo>
                  <a:lnTo>
                    <a:pt x="5672" y="22385"/>
                  </a:lnTo>
                  <a:lnTo>
                    <a:pt x="5431" y="22505"/>
                  </a:lnTo>
                  <a:lnTo>
                    <a:pt x="5250" y="22626"/>
                  </a:lnTo>
                  <a:lnTo>
                    <a:pt x="5129" y="22807"/>
                  </a:lnTo>
                  <a:lnTo>
                    <a:pt x="5008" y="23048"/>
                  </a:lnTo>
                  <a:lnTo>
                    <a:pt x="4948" y="23229"/>
                  </a:lnTo>
                  <a:lnTo>
                    <a:pt x="4948" y="23471"/>
                  </a:lnTo>
                  <a:lnTo>
                    <a:pt x="4948" y="23712"/>
                  </a:lnTo>
                  <a:lnTo>
                    <a:pt x="5008" y="23893"/>
                  </a:lnTo>
                  <a:lnTo>
                    <a:pt x="5129" y="24135"/>
                  </a:lnTo>
                  <a:lnTo>
                    <a:pt x="5250" y="24316"/>
                  </a:lnTo>
                  <a:lnTo>
                    <a:pt x="5431" y="24436"/>
                  </a:lnTo>
                  <a:lnTo>
                    <a:pt x="5672" y="24557"/>
                  </a:lnTo>
                  <a:lnTo>
                    <a:pt x="5853" y="24617"/>
                  </a:lnTo>
                  <a:lnTo>
                    <a:pt x="6336" y="24617"/>
                  </a:lnTo>
                  <a:lnTo>
                    <a:pt x="6517" y="24557"/>
                  </a:lnTo>
                  <a:lnTo>
                    <a:pt x="6758" y="24436"/>
                  </a:lnTo>
                  <a:lnTo>
                    <a:pt x="6939" y="24316"/>
                  </a:lnTo>
                  <a:lnTo>
                    <a:pt x="7060" y="24135"/>
                  </a:lnTo>
                  <a:lnTo>
                    <a:pt x="7180" y="23893"/>
                  </a:lnTo>
                  <a:lnTo>
                    <a:pt x="7241" y="23712"/>
                  </a:lnTo>
                  <a:lnTo>
                    <a:pt x="7241" y="23471"/>
                  </a:lnTo>
                  <a:lnTo>
                    <a:pt x="7241" y="23229"/>
                  </a:lnTo>
                  <a:lnTo>
                    <a:pt x="7180" y="23048"/>
                  </a:lnTo>
                  <a:lnTo>
                    <a:pt x="7060" y="22807"/>
                  </a:lnTo>
                  <a:lnTo>
                    <a:pt x="6939" y="22626"/>
                  </a:lnTo>
                  <a:lnTo>
                    <a:pt x="6758" y="22505"/>
                  </a:lnTo>
                  <a:lnTo>
                    <a:pt x="6517" y="22385"/>
                  </a:lnTo>
                  <a:lnTo>
                    <a:pt x="6336" y="22324"/>
                  </a:lnTo>
                  <a:close/>
                  <a:moveTo>
                    <a:pt x="11645" y="22324"/>
                  </a:moveTo>
                  <a:lnTo>
                    <a:pt x="11464" y="22385"/>
                  </a:lnTo>
                  <a:lnTo>
                    <a:pt x="11223" y="22505"/>
                  </a:lnTo>
                  <a:lnTo>
                    <a:pt x="11042" y="22626"/>
                  </a:lnTo>
                  <a:lnTo>
                    <a:pt x="10921" y="22807"/>
                  </a:lnTo>
                  <a:lnTo>
                    <a:pt x="10800" y="23048"/>
                  </a:lnTo>
                  <a:lnTo>
                    <a:pt x="10740" y="23229"/>
                  </a:lnTo>
                  <a:lnTo>
                    <a:pt x="10740" y="23471"/>
                  </a:lnTo>
                  <a:lnTo>
                    <a:pt x="10740" y="23712"/>
                  </a:lnTo>
                  <a:lnTo>
                    <a:pt x="10800" y="23893"/>
                  </a:lnTo>
                  <a:lnTo>
                    <a:pt x="10921" y="24135"/>
                  </a:lnTo>
                  <a:lnTo>
                    <a:pt x="11042" y="24316"/>
                  </a:lnTo>
                  <a:lnTo>
                    <a:pt x="11223" y="24436"/>
                  </a:lnTo>
                  <a:lnTo>
                    <a:pt x="11464" y="24557"/>
                  </a:lnTo>
                  <a:lnTo>
                    <a:pt x="11645" y="24617"/>
                  </a:lnTo>
                  <a:lnTo>
                    <a:pt x="12128" y="24617"/>
                  </a:lnTo>
                  <a:lnTo>
                    <a:pt x="12309" y="24557"/>
                  </a:lnTo>
                  <a:lnTo>
                    <a:pt x="12550" y="24436"/>
                  </a:lnTo>
                  <a:lnTo>
                    <a:pt x="12731" y="24316"/>
                  </a:lnTo>
                  <a:lnTo>
                    <a:pt x="12852" y="24135"/>
                  </a:lnTo>
                  <a:lnTo>
                    <a:pt x="12973" y="23893"/>
                  </a:lnTo>
                  <a:lnTo>
                    <a:pt x="13033" y="23712"/>
                  </a:lnTo>
                  <a:lnTo>
                    <a:pt x="13033" y="23471"/>
                  </a:lnTo>
                  <a:lnTo>
                    <a:pt x="13033" y="23229"/>
                  </a:lnTo>
                  <a:lnTo>
                    <a:pt x="12973" y="23048"/>
                  </a:lnTo>
                  <a:lnTo>
                    <a:pt x="12852" y="22807"/>
                  </a:lnTo>
                  <a:lnTo>
                    <a:pt x="12731" y="22626"/>
                  </a:lnTo>
                  <a:lnTo>
                    <a:pt x="12550" y="22505"/>
                  </a:lnTo>
                  <a:lnTo>
                    <a:pt x="12309" y="22385"/>
                  </a:lnTo>
                  <a:lnTo>
                    <a:pt x="12128" y="22324"/>
                  </a:lnTo>
                  <a:close/>
                  <a:moveTo>
                    <a:pt x="17437" y="22324"/>
                  </a:moveTo>
                  <a:lnTo>
                    <a:pt x="17256" y="22385"/>
                  </a:lnTo>
                  <a:lnTo>
                    <a:pt x="17015" y="22505"/>
                  </a:lnTo>
                  <a:lnTo>
                    <a:pt x="16834" y="22626"/>
                  </a:lnTo>
                  <a:lnTo>
                    <a:pt x="16713" y="22807"/>
                  </a:lnTo>
                  <a:lnTo>
                    <a:pt x="16593" y="23048"/>
                  </a:lnTo>
                  <a:lnTo>
                    <a:pt x="16532" y="23229"/>
                  </a:lnTo>
                  <a:lnTo>
                    <a:pt x="16532" y="23471"/>
                  </a:lnTo>
                  <a:lnTo>
                    <a:pt x="16532" y="23712"/>
                  </a:lnTo>
                  <a:lnTo>
                    <a:pt x="16593" y="23893"/>
                  </a:lnTo>
                  <a:lnTo>
                    <a:pt x="16713" y="24135"/>
                  </a:lnTo>
                  <a:lnTo>
                    <a:pt x="16834" y="24316"/>
                  </a:lnTo>
                  <a:lnTo>
                    <a:pt x="17015" y="24436"/>
                  </a:lnTo>
                  <a:lnTo>
                    <a:pt x="17256" y="24557"/>
                  </a:lnTo>
                  <a:lnTo>
                    <a:pt x="17437" y="24617"/>
                  </a:lnTo>
                  <a:lnTo>
                    <a:pt x="17920" y="24617"/>
                  </a:lnTo>
                  <a:lnTo>
                    <a:pt x="18101" y="24557"/>
                  </a:lnTo>
                  <a:lnTo>
                    <a:pt x="18342" y="24436"/>
                  </a:lnTo>
                  <a:lnTo>
                    <a:pt x="18523" y="24316"/>
                  </a:lnTo>
                  <a:lnTo>
                    <a:pt x="18644" y="24135"/>
                  </a:lnTo>
                  <a:lnTo>
                    <a:pt x="18765" y="23893"/>
                  </a:lnTo>
                  <a:lnTo>
                    <a:pt x="18825" y="23712"/>
                  </a:lnTo>
                  <a:lnTo>
                    <a:pt x="18825" y="23471"/>
                  </a:lnTo>
                  <a:lnTo>
                    <a:pt x="18825" y="23229"/>
                  </a:lnTo>
                  <a:lnTo>
                    <a:pt x="18765" y="23048"/>
                  </a:lnTo>
                  <a:lnTo>
                    <a:pt x="18644" y="22807"/>
                  </a:lnTo>
                  <a:lnTo>
                    <a:pt x="18523" y="22626"/>
                  </a:lnTo>
                  <a:lnTo>
                    <a:pt x="18342" y="22505"/>
                  </a:lnTo>
                  <a:lnTo>
                    <a:pt x="18101" y="22385"/>
                  </a:lnTo>
                  <a:lnTo>
                    <a:pt x="17920" y="22324"/>
                  </a:lnTo>
                  <a:close/>
                  <a:moveTo>
                    <a:pt x="23230" y="22324"/>
                  </a:moveTo>
                  <a:lnTo>
                    <a:pt x="23049" y="22385"/>
                  </a:lnTo>
                  <a:lnTo>
                    <a:pt x="22807" y="22505"/>
                  </a:lnTo>
                  <a:lnTo>
                    <a:pt x="22626" y="22626"/>
                  </a:lnTo>
                  <a:lnTo>
                    <a:pt x="22506" y="22807"/>
                  </a:lnTo>
                  <a:lnTo>
                    <a:pt x="22385" y="23048"/>
                  </a:lnTo>
                  <a:lnTo>
                    <a:pt x="22325" y="23229"/>
                  </a:lnTo>
                  <a:lnTo>
                    <a:pt x="22325" y="23471"/>
                  </a:lnTo>
                  <a:lnTo>
                    <a:pt x="22325" y="23712"/>
                  </a:lnTo>
                  <a:lnTo>
                    <a:pt x="22385" y="23893"/>
                  </a:lnTo>
                  <a:lnTo>
                    <a:pt x="22506" y="24135"/>
                  </a:lnTo>
                  <a:lnTo>
                    <a:pt x="22626" y="24316"/>
                  </a:lnTo>
                  <a:lnTo>
                    <a:pt x="22807" y="24436"/>
                  </a:lnTo>
                  <a:lnTo>
                    <a:pt x="23049" y="24557"/>
                  </a:lnTo>
                  <a:lnTo>
                    <a:pt x="23230" y="24617"/>
                  </a:lnTo>
                  <a:lnTo>
                    <a:pt x="23712" y="24617"/>
                  </a:lnTo>
                  <a:lnTo>
                    <a:pt x="23893" y="24557"/>
                  </a:lnTo>
                  <a:lnTo>
                    <a:pt x="24135" y="24436"/>
                  </a:lnTo>
                  <a:lnTo>
                    <a:pt x="24316" y="24316"/>
                  </a:lnTo>
                  <a:lnTo>
                    <a:pt x="24436" y="24135"/>
                  </a:lnTo>
                  <a:lnTo>
                    <a:pt x="24557" y="23893"/>
                  </a:lnTo>
                  <a:lnTo>
                    <a:pt x="24617" y="23712"/>
                  </a:lnTo>
                  <a:lnTo>
                    <a:pt x="24617" y="23471"/>
                  </a:lnTo>
                  <a:lnTo>
                    <a:pt x="24617" y="23229"/>
                  </a:lnTo>
                  <a:lnTo>
                    <a:pt x="24557" y="23048"/>
                  </a:lnTo>
                  <a:lnTo>
                    <a:pt x="24436" y="22807"/>
                  </a:lnTo>
                  <a:lnTo>
                    <a:pt x="24316" y="22626"/>
                  </a:lnTo>
                  <a:lnTo>
                    <a:pt x="24135" y="22505"/>
                  </a:lnTo>
                  <a:lnTo>
                    <a:pt x="23893" y="22385"/>
                  </a:lnTo>
                  <a:lnTo>
                    <a:pt x="23712" y="22324"/>
                  </a:lnTo>
                  <a:close/>
                  <a:moveTo>
                    <a:pt x="29022" y="22324"/>
                  </a:moveTo>
                  <a:lnTo>
                    <a:pt x="28841" y="22385"/>
                  </a:lnTo>
                  <a:lnTo>
                    <a:pt x="28599" y="22505"/>
                  </a:lnTo>
                  <a:lnTo>
                    <a:pt x="28418" y="22626"/>
                  </a:lnTo>
                  <a:lnTo>
                    <a:pt x="28298" y="22807"/>
                  </a:lnTo>
                  <a:lnTo>
                    <a:pt x="28177" y="23048"/>
                  </a:lnTo>
                  <a:lnTo>
                    <a:pt x="28117" y="23229"/>
                  </a:lnTo>
                  <a:lnTo>
                    <a:pt x="28117" y="23471"/>
                  </a:lnTo>
                  <a:lnTo>
                    <a:pt x="28117" y="23712"/>
                  </a:lnTo>
                  <a:lnTo>
                    <a:pt x="28177" y="23893"/>
                  </a:lnTo>
                  <a:lnTo>
                    <a:pt x="28298" y="24135"/>
                  </a:lnTo>
                  <a:lnTo>
                    <a:pt x="28418" y="24316"/>
                  </a:lnTo>
                  <a:lnTo>
                    <a:pt x="28599" y="24436"/>
                  </a:lnTo>
                  <a:lnTo>
                    <a:pt x="28841" y="24557"/>
                  </a:lnTo>
                  <a:lnTo>
                    <a:pt x="29022" y="24617"/>
                  </a:lnTo>
                  <a:lnTo>
                    <a:pt x="29505" y="24617"/>
                  </a:lnTo>
                  <a:lnTo>
                    <a:pt x="29686" y="24557"/>
                  </a:lnTo>
                  <a:lnTo>
                    <a:pt x="29927" y="24436"/>
                  </a:lnTo>
                  <a:lnTo>
                    <a:pt x="30108" y="24316"/>
                  </a:lnTo>
                  <a:lnTo>
                    <a:pt x="30229" y="24135"/>
                  </a:lnTo>
                  <a:lnTo>
                    <a:pt x="30349" y="23893"/>
                  </a:lnTo>
                  <a:lnTo>
                    <a:pt x="30410" y="23712"/>
                  </a:lnTo>
                  <a:lnTo>
                    <a:pt x="30410" y="23471"/>
                  </a:lnTo>
                  <a:lnTo>
                    <a:pt x="30410" y="23229"/>
                  </a:lnTo>
                  <a:lnTo>
                    <a:pt x="30349" y="23048"/>
                  </a:lnTo>
                  <a:lnTo>
                    <a:pt x="30229" y="22807"/>
                  </a:lnTo>
                  <a:lnTo>
                    <a:pt x="30108" y="22626"/>
                  </a:lnTo>
                  <a:lnTo>
                    <a:pt x="29927" y="22505"/>
                  </a:lnTo>
                  <a:lnTo>
                    <a:pt x="29686" y="22385"/>
                  </a:lnTo>
                  <a:lnTo>
                    <a:pt x="29505" y="22324"/>
                  </a:lnTo>
                  <a:close/>
                  <a:moveTo>
                    <a:pt x="34814" y="22324"/>
                  </a:moveTo>
                  <a:lnTo>
                    <a:pt x="34633" y="22385"/>
                  </a:lnTo>
                  <a:lnTo>
                    <a:pt x="34392" y="22505"/>
                  </a:lnTo>
                  <a:lnTo>
                    <a:pt x="34211" y="22626"/>
                  </a:lnTo>
                  <a:lnTo>
                    <a:pt x="34090" y="22807"/>
                  </a:lnTo>
                  <a:lnTo>
                    <a:pt x="33969" y="23048"/>
                  </a:lnTo>
                  <a:lnTo>
                    <a:pt x="33909" y="23229"/>
                  </a:lnTo>
                  <a:lnTo>
                    <a:pt x="33909" y="23471"/>
                  </a:lnTo>
                  <a:lnTo>
                    <a:pt x="33909" y="23712"/>
                  </a:lnTo>
                  <a:lnTo>
                    <a:pt x="33969" y="23893"/>
                  </a:lnTo>
                  <a:lnTo>
                    <a:pt x="34090" y="24135"/>
                  </a:lnTo>
                  <a:lnTo>
                    <a:pt x="34211" y="24316"/>
                  </a:lnTo>
                  <a:lnTo>
                    <a:pt x="34392" y="24436"/>
                  </a:lnTo>
                  <a:lnTo>
                    <a:pt x="34633" y="24557"/>
                  </a:lnTo>
                  <a:lnTo>
                    <a:pt x="34814" y="24617"/>
                  </a:lnTo>
                  <a:lnTo>
                    <a:pt x="35297" y="24617"/>
                  </a:lnTo>
                  <a:lnTo>
                    <a:pt x="35478" y="24557"/>
                  </a:lnTo>
                  <a:lnTo>
                    <a:pt x="35719" y="24436"/>
                  </a:lnTo>
                  <a:lnTo>
                    <a:pt x="35900" y="24316"/>
                  </a:lnTo>
                  <a:lnTo>
                    <a:pt x="36021" y="24135"/>
                  </a:lnTo>
                  <a:lnTo>
                    <a:pt x="36141" y="23893"/>
                  </a:lnTo>
                  <a:lnTo>
                    <a:pt x="36202" y="23712"/>
                  </a:lnTo>
                  <a:lnTo>
                    <a:pt x="36202" y="23471"/>
                  </a:lnTo>
                  <a:lnTo>
                    <a:pt x="36202" y="23229"/>
                  </a:lnTo>
                  <a:lnTo>
                    <a:pt x="36141" y="23048"/>
                  </a:lnTo>
                  <a:lnTo>
                    <a:pt x="36021" y="22807"/>
                  </a:lnTo>
                  <a:lnTo>
                    <a:pt x="35900" y="22626"/>
                  </a:lnTo>
                  <a:lnTo>
                    <a:pt x="35719" y="22505"/>
                  </a:lnTo>
                  <a:lnTo>
                    <a:pt x="35478" y="22385"/>
                  </a:lnTo>
                  <a:lnTo>
                    <a:pt x="35297" y="22324"/>
                  </a:lnTo>
                  <a:close/>
                  <a:moveTo>
                    <a:pt x="40606" y="22324"/>
                  </a:moveTo>
                  <a:lnTo>
                    <a:pt x="40425" y="22385"/>
                  </a:lnTo>
                  <a:lnTo>
                    <a:pt x="40184" y="22505"/>
                  </a:lnTo>
                  <a:lnTo>
                    <a:pt x="40003" y="22626"/>
                  </a:lnTo>
                  <a:lnTo>
                    <a:pt x="39882" y="22807"/>
                  </a:lnTo>
                  <a:lnTo>
                    <a:pt x="39762" y="23048"/>
                  </a:lnTo>
                  <a:lnTo>
                    <a:pt x="39701" y="23229"/>
                  </a:lnTo>
                  <a:lnTo>
                    <a:pt x="39701" y="23471"/>
                  </a:lnTo>
                  <a:lnTo>
                    <a:pt x="39701" y="23712"/>
                  </a:lnTo>
                  <a:lnTo>
                    <a:pt x="39762" y="23893"/>
                  </a:lnTo>
                  <a:lnTo>
                    <a:pt x="39882" y="24135"/>
                  </a:lnTo>
                  <a:lnTo>
                    <a:pt x="40003" y="24316"/>
                  </a:lnTo>
                  <a:lnTo>
                    <a:pt x="40184" y="24436"/>
                  </a:lnTo>
                  <a:lnTo>
                    <a:pt x="40425" y="24557"/>
                  </a:lnTo>
                  <a:lnTo>
                    <a:pt x="40606" y="24617"/>
                  </a:lnTo>
                  <a:lnTo>
                    <a:pt x="41089" y="24617"/>
                  </a:lnTo>
                  <a:lnTo>
                    <a:pt x="41270" y="24557"/>
                  </a:lnTo>
                  <a:lnTo>
                    <a:pt x="41511" y="24436"/>
                  </a:lnTo>
                  <a:lnTo>
                    <a:pt x="41692" y="24316"/>
                  </a:lnTo>
                  <a:lnTo>
                    <a:pt x="41813" y="24135"/>
                  </a:lnTo>
                  <a:lnTo>
                    <a:pt x="41934" y="23893"/>
                  </a:lnTo>
                  <a:lnTo>
                    <a:pt x="41994" y="23712"/>
                  </a:lnTo>
                  <a:lnTo>
                    <a:pt x="41994" y="23471"/>
                  </a:lnTo>
                  <a:lnTo>
                    <a:pt x="41994" y="23229"/>
                  </a:lnTo>
                  <a:lnTo>
                    <a:pt x="41934" y="23048"/>
                  </a:lnTo>
                  <a:lnTo>
                    <a:pt x="41813" y="22807"/>
                  </a:lnTo>
                  <a:lnTo>
                    <a:pt x="41692" y="22626"/>
                  </a:lnTo>
                  <a:lnTo>
                    <a:pt x="41511" y="22505"/>
                  </a:lnTo>
                  <a:lnTo>
                    <a:pt x="41270" y="22385"/>
                  </a:lnTo>
                  <a:lnTo>
                    <a:pt x="41089" y="22324"/>
                  </a:lnTo>
                  <a:close/>
                  <a:moveTo>
                    <a:pt x="46399" y="22324"/>
                  </a:moveTo>
                  <a:lnTo>
                    <a:pt x="46218" y="22385"/>
                  </a:lnTo>
                  <a:lnTo>
                    <a:pt x="45976" y="22505"/>
                  </a:lnTo>
                  <a:lnTo>
                    <a:pt x="45795" y="22626"/>
                  </a:lnTo>
                  <a:lnTo>
                    <a:pt x="45674" y="22807"/>
                  </a:lnTo>
                  <a:lnTo>
                    <a:pt x="45554" y="23048"/>
                  </a:lnTo>
                  <a:lnTo>
                    <a:pt x="45493" y="23229"/>
                  </a:lnTo>
                  <a:lnTo>
                    <a:pt x="45493" y="23471"/>
                  </a:lnTo>
                  <a:lnTo>
                    <a:pt x="45493" y="23712"/>
                  </a:lnTo>
                  <a:lnTo>
                    <a:pt x="45554" y="23893"/>
                  </a:lnTo>
                  <a:lnTo>
                    <a:pt x="45674" y="24135"/>
                  </a:lnTo>
                  <a:lnTo>
                    <a:pt x="45795" y="24316"/>
                  </a:lnTo>
                  <a:lnTo>
                    <a:pt x="45976" y="24436"/>
                  </a:lnTo>
                  <a:lnTo>
                    <a:pt x="46218" y="24557"/>
                  </a:lnTo>
                  <a:lnTo>
                    <a:pt x="46399" y="24617"/>
                  </a:lnTo>
                  <a:lnTo>
                    <a:pt x="46881" y="24617"/>
                  </a:lnTo>
                  <a:lnTo>
                    <a:pt x="47062" y="24557"/>
                  </a:lnTo>
                  <a:lnTo>
                    <a:pt x="47304" y="24436"/>
                  </a:lnTo>
                  <a:lnTo>
                    <a:pt x="47485" y="24316"/>
                  </a:lnTo>
                  <a:lnTo>
                    <a:pt x="47605" y="24135"/>
                  </a:lnTo>
                  <a:lnTo>
                    <a:pt x="47726" y="23893"/>
                  </a:lnTo>
                  <a:lnTo>
                    <a:pt x="47786" y="23712"/>
                  </a:lnTo>
                  <a:lnTo>
                    <a:pt x="47786" y="23471"/>
                  </a:lnTo>
                  <a:lnTo>
                    <a:pt x="47786" y="23229"/>
                  </a:lnTo>
                  <a:lnTo>
                    <a:pt x="47726" y="23048"/>
                  </a:lnTo>
                  <a:lnTo>
                    <a:pt x="47605" y="22807"/>
                  </a:lnTo>
                  <a:lnTo>
                    <a:pt x="47485" y="22626"/>
                  </a:lnTo>
                  <a:lnTo>
                    <a:pt x="47304" y="22505"/>
                  </a:lnTo>
                  <a:lnTo>
                    <a:pt x="47062" y="22385"/>
                  </a:lnTo>
                  <a:lnTo>
                    <a:pt x="46881" y="22324"/>
                  </a:lnTo>
                  <a:close/>
                  <a:moveTo>
                    <a:pt x="52191" y="22324"/>
                  </a:moveTo>
                  <a:lnTo>
                    <a:pt x="52010" y="22385"/>
                  </a:lnTo>
                  <a:lnTo>
                    <a:pt x="51768" y="22505"/>
                  </a:lnTo>
                  <a:lnTo>
                    <a:pt x="51587" y="22626"/>
                  </a:lnTo>
                  <a:lnTo>
                    <a:pt x="51467" y="22807"/>
                  </a:lnTo>
                  <a:lnTo>
                    <a:pt x="51346" y="23048"/>
                  </a:lnTo>
                  <a:lnTo>
                    <a:pt x="51286" y="23229"/>
                  </a:lnTo>
                  <a:lnTo>
                    <a:pt x="51286" y="23471"/>
                  </a:lnTo>
                  <a:lnTo>
                    <a:pt x="51286" y="23712"/>
                  </a:lnTo>
                  <a:lnTo>
                    <a:pt x="51346" y="23893"/>
                  </a:lnTo>
                  <a:lnTo>
                    <a:pt x="51467" y="24135"/>
                  </a:lnTo>
                  <a:lnTo>
                    <a:pt x="51587" y="24316"/>
                  </a:lnTo>
                  <a:lnTo>
                    <a:pt x="51768" y="24436"/>
                  </a:lnTo>
                  <a:lnTo>
                    <a:pt x="52010" y="24557"/>
                  </a:lnTo>
                  <a:lnTo>
                    <a:pt x="52191" y="24617"/>
                  </a:lnTo>
                  <a:lnTo>
                    <a:pt x="52673" y="24617"/>
                  </a:lnTo>
                  <a:lnTo>
                    <a:pt x="52854" y="24557"/>
                  </a:lnTo>
                  <a:lnTo>
                    <a:pt x="53096" y="24436"/>
                  </a:lnTo>
                  <a:lnTo>
                    <a:pt x="53277" y="24316"/>
                  </a:lnTo>
                  <a:lnTo>
                    <a:pt x="53397" y="24135"/>
                  </a:lnTo>
                  <a:lnTo>
                    <a:pt x="53518" y="23893"/>
                  </a:lnTo>
                  <a:lnTo>
                    <a:pt x="53578" y="23712"/>
                  </a:lnTo>
                  <a:lnTo>
                    <a:pt x="53578" y="23471"/>
                  </a:lnTo>
                  <a:lnTo>
                    <a:pt x="53578" y="23229"/>
                  </a:lnTo>
                  <a:lnTo>
                    <a:pt x="53518" y="23048"/>
                  </a:lnTo>
                  <a:lnTo>
                    <a:pt x="53397" y="22807"/>
                  </a:lnTo>
                  <a:lnTo>
                    <a:pt x="53277" y="22626"/>
                  </a:lnTo>
                  <a:lnTo>
                    <a:pt x="53096" y="22505"/>
                  </a:lnTo>
                  <a:lnTo>
                    <a:pt x="52854" y="22385"/>
                  </a:lnTo>
                  <a:lnTo>
                    <a:pt x="52673" y="22324"/>
                  </a:lnTo>
                  <a:close/>
                  <a:moveTo>
                    <a:pt x="57983" y="22324"/>
                  </a:moveTo>
                  <a:lnTo>
                    <a:pt x="57802" y="22385"/>
                  </a:lnTo>
                  <a:lnTo>
                    <a:pt x="57561" y="22505"/>
                  </a:lnTo>
                  <a:lnTo>
                    <a:pt x="57380" y="22626"/>
                  </a:lnTo>
                  <a:lnTo>
                    <a:pt x="57259" y="22807"/>
                  </a:lnTo>
                  <a:lnTo>
                    <a:pt x="57138" y="23048"/>
                  </a:lnTo>
                  <a:lnTo>
                    <a:pt x="57078" y="23229"/>
                  </a:lnTo>
                  <a:lnTo>
                    <a:pt x="57078" y="23471"/>
                  </a:lnTo>
                  <a:lnTo>
                    <a:pt x="57078" y="23712"/>
                  </a:lnTo>
                  <a:lnTo>
                    <a:pt x="57138" y="23893"/>
                  </a:lnTo>
                  <a:lnTo>
                    <a:pt x="57259" y="24135"/>
                  </a:lnTo>
                  <a:lnTo>
                    <a:pt x="57380" y="24316"/>
                  </a:lnTo>
                  <a:lnTo>
                    <a:pt x="57561" y="24436"/>
                  </a:lnTo>
                  <a:lnTo>
                    <a:pt x="57802" y="24557"/>
                  </a:lnTo>
                  <a:lnTo>
                    <a:pt x="57983" y="24617"/>
                  </a:lnTo>
                  <a:lnTo>
                    <a:pt x="58466" y="24617"/>
                  </a:lnTo>
                  <a:lnTo>
                    <a:pt x="58647" y="24557"/>
                  </a:lnTo>
                  <a:lnTo>
                    <a:pt x="58888" y="24436"/>
                  </a:lnTo>
                  <a:lnTo>
                    <a:pt x="59069" y="24316"/>
                  </a:lnTo>
                  <a:lnTo>
                    <a:pt x="59190" y="24135"/>
                  </a:lnTo>
                  <a:lnTo>
                    <a:pt x="59310" y="23893"/>
                  </a:lnTo>
                  <a:lnTo>
                    <a:pt x="59371" y="23712"/>
                  </a:lnTo>
                  <a:lnTo>
                    <a:pt x="59371" y="23471"/>
                  </a:lnTo>
                  <a:lnTo>
                    <a:pt x="59371" y="23229"/>
                  </a:lnTo>
                  <a:lnTo>
                    <a:pt x="59310" y="23048"/>
                  </a:lnTo>
                  <a:lnTo>
                    <a:pt x="59190" y="22807"/>
                  </a:lnTo>
                  <a:lnTo>
                    <a:pt x="59069" y="22626"/>
                  </a:lnTo>
                  <a:lnTo>
                    <a:pt x="58888" y="22505"/>
                  </a:lnTo>
                  <a:lnTo>
                    <a:pt x="58647" y="22385"/>
                  </a:lnTo>
                  <a:lnTo>
                    <a:pt x="58466" y="22324"/>
                  </a:lnTo>
                  <a:close/>
                  <a:moveTo>
                    <a:pt x="63775" y="22324"/>
                  </a:moveTo>
                  <a:lnTo>
                    <a:pt x="63594" y="22385"/>
                  </a:lnTo>
                  <a:lnTo>
                    <a:pt x="63353" y="22505"/>
                  </a:lnTo>
                  <a:lnTo>
                    <a:pt x="63172" y="22626"/>
                  </a:lnTo>
                  <a:lnTo>
                    <a:pt x="63051" y="22807"/>
                  </a:lnTo>
                  <a:lnTo>
                    <a:pt x="62931" y="23048"/>
                  </a:lnTo>
                  <a:lnTo>
                    <a:pt x="62870" y="23229"/>
                  </a:lnTo>
                  <a:lnTo>
                    <a:pt x="62870" y="23471"/>
                  </a:lnTo>
                  <a:lnTo>
                    <a:pt x="62870" y="23712"/>
                  </a:lnTo>
                  <a:lnTo>
                    <a:pt x="62931" y="23893"/>
                  </a:lnTo>
                  <a:lnTo>
                    <a:pt x="63051" y="24135"/>
                  </a:lnTo>
                  <a:lnTo>
                    <a:pt x="63172" y="24316"/>
                  </a:lnTo>
                  <a:lnTo>
                    <a:pt x="63353" y="24436"/>
                  </a:lnTo>
                  <a:lnTo>
                    <a:pt x="63594" y="24557"/>
                  </a:lnTo>
                  <a:lnTo>
                    <a:pt x="63775" y="24617"/>
                  </a:lnTo>
                  <a:lnTo>
                    <a:pt x="64258" y="24617"/>
                  </a:lnTo>
                  <a:lnTo>
                    <a:pt x="64439" y="24557"/>
                  </a:lnTo>
                  <a:lnTo>
                    <a:pt x="64680" y="24436"/>
                  </a:lnTo>
                  <a:lnTo>
                    <a:pt x="64861" y="24316"/>
                  </a:lnTo>
                  <a:lnTo>
                    <a:pt x="64982" y="24135"/>
                  </a:lnTo>
                  <a:lnTo>
                    <a:pt x="65103" y="23893"/>
                  </a:lnTo>
                  <a:lnTo>
                    <a:pt x="65163" y="23712"/>
                  </a:lnTo>
                  <a:lnTo>
                    <a:pt x="65163" y="23471"/>
                  </a:lnTo>
                  <a:lnTo>
                    <a:pt x="65163" y="23229"/>
                  </a:lnTo>
                  <a:lnTo>
                    <a:pt x="65103" y="23048"/>
                  </a:lnTo>
                  <a:lnTo>
                    <a:pt x="64982" y="22807"/>
                  </a:lnTo>
                  <a:lnTo>
                    <a:pt x="64861" y="22626"/>
                  </a:lnTo>
                  <a:lnTo>
                    <a:pt x="64680" y="22505"/>
                  </a:lnTo>
                  <a:lnTo>
                    <a:pt x="64439" y="22385"/>
                  </a:lnTo>
                  <a:lnTo>
                    <a:pt x="64258" y="22324"/>
                  </a:lnTo>
                  <a:close/>
                  <a:moveTo>
                    <a:pt x="69567" y="22324"/>
                  </a:moveTo>
                  <a:lnTo>
                    <a:pt x="69386" y="22385"/>
                  </a:lnTo>
                  <a:lnTo>
                    <a:pt x="69145" y="22505"/>
                  </a:lnTo>
                  <a:lnTo>
                    <a:pt x="68964" y="22626"/>
                  </a:lnTo>
                  <a:lnTo>
                    <a:pt x="68843" y="22807"/>
                  </a:lnTo>
                  <a:lnTo>
                    <a:pt x="68723" y="23048"/>
                  </a:lnTo>
                  <a:lnTo>
                    <a:pt x="68662" y="23229"/>
                  </a:lnTo>
                  <a:lnTo>
                    <a:pt x="68662" y="23471"/>
                  </a:lnTo>
                  <a:lnTo>
                    <a:pt x="68662" y="23712"/>
                  </a:lnTo>
                  <a:lnTo>
                    <a:pt x="68723" y="23893"/>
                  </a:lnTo>
                  <a:lnTo>
                    <a:pt x="68843" y="24135"/>
                  </a:lnTo>
                  <a:lnTo>
                    <a:pt x="68964" y="24316"/>
                  </a:lnTo>
                  <a:lnTo>
                    <a:pt x="69145" y="24436"/>
                  </a:lnTo>
                  <a:lnTo>
                    <a:pt x="69386" y="24557"/>
                  </a:lnTo>
                  <a:lnTo>
                    <a:pt x="69567" y="24617"/>
                  </a:lnTo>
                  <a:lnTo>
                    <a:pt x="70050" y="24617"/>
                  </a:lnTo>
                  <a:lnTo>
                    <a:pt x="70231" y="24557"/>
                  </a:lnTo>
                  <a:lnTo>
                    <a:pt x="70472" y="24436"/>
                  </a:lnTo>
                  <a:lnTo>
                    <a:pt x="70653" y="24316"/>
                  </a:lnTo>
                  <a:lnTo>
                    <a:pt x="70774" y="24135"/>
                  </a:lnTo>
                  <a:lnTo>
                    <a:pt x="70895" y="23893"/>
                  </a:lnTo>
                  <a:lnTo>
                    <a:pt x="70955" y="23712"/>
                  </a:lnTo>
                  <a:lnTo>
                    <a:pt x="70955" y="23471"/>
                  </a:lnTo>
                  <a:lnTo>
                    <a:pt x="70955" y="23229"/>
                  </a:lnTo>
                  <a:lnTo>
                    <a:pt x="70895" y="23048"/>
                  </a:lnTo>
                  <a:lnTo>
                    <a:pt x="70774" y="22807"/>
                  </a:lnTo>
                  <a:lnTo>
                    <a:pt x="70653" y="22626"/>
                  </a:lnTo>
                  <a:lnTo>
                    <a:pt x="70472" y="22505"/>
                  </a:lnTo>
                  <a:lnTo>
                    <a:pt x="70231" y="22385"/>
                  </a:lnTo>
                  <a:lnTo>
                    <a:pt x="70050" y="22324"/>
                  </a:lnTo>
                  <a:close/>
                  <a:moveTo>
                    <a:pt x="2896" y="25221"/>
                  </a:moveTo>
                  <a:lnTo>
                    <a:pt x="2655" y="25341"/>
                  </a:lnTo>
                  <a:lnTo>
                    <a:pt x="2414" y="25522"/>
                  </a:lnTo>
                  <a:lnTo>
                    <a:pt x="2233" y="25703"/>
                  </a:lnTo>
                  <a:lnTo>
                    <a:pt x="2112" y="26005"/>
                  </a:lnTo>
                  <a:lnTo>
                    <a:pt x="2052" y="26367"/>
                  </a:lnTo>
                  <a:lnTo>
                    <a:pt x="2052" y="26608"/>
                  </a:lnTo>
                  <a:lnTo>
                    <a:pt x="2112" y="26789"/>
                  </a:lnTo>
                  <a:lnTo>
                    <a:pt x="2233" y="27031"/>
                  </a:lnTo>
                  <a:lnTo>
                    <a:pt x="2353" y="27212"/>
                  </a:lnTo>
                  <a:lnTo>
                    <a:pt x="2534" y="27332"/>
                  </a:lnTo>
                  <a:lnTo>
                    <a:pt x="2776" y="27453"/>
                  </a:lnTo>
                  <a:lnTo>
                    <a:pt x="2957" y="27513"/>
                  </a:lnTo>
                  <a:lnTo>
                    <a:pt x="3439" y="27513"/>
                  </a:lnTo>
                  <a:lnTo>
                    <a:pt x="3620" y="27453"/>
                  </a:lnTo>
                  <a:lnTo>
                    <a:pt x="3862" y="27332"/>
                  </a:lnTo>
                  <a:lnTo>
                    <a:pt x="4043" y="27212"/>
                  </a:lnTo>
                  <a:lnTo>
                    <a:pt x="4164" y="27031"/>
                  </a:lnTo>
                  <a:lnTo>
                    <a:pt x="4284" y="26789"/>
                  </a:lnTo>
                  <a:lnTo>
                    <a:pt x="4345" y="26608"/>
                  </a:lnTo>
                  <a:lnTo>
                    <a:pt x="4345" y="26367"/>
                  </a:lnTo>
                  <a:lnTo>
                    <a:pt x="4284" y="26005"/>
                  </a:lnTo>
                  <a:lnTo>
                    <a:pt x="4164" y="25703"/>
                  </a:lnTo>
                  <a:lnTo>
                    <a:pt x="3982" y="25522"/>
                  </a:lnTo>
                  <a:lnTo>
                    <a:pt x="3741" y="25341"/>
                  </a:lnTo>
                  <a:lnTo>
                    <a:pt x="3500" y="25221"/>
                  </a:lnTo>
                  <a:close/>
                  <a:moveTo>
                    <a:pt x="8689" y="25221"/>
                  </a:moveTo>
                  <a:lnTo>
                    <a:pt x="8447" y="25341"/>
                  </a:lnTo>
                  <a:lnTo>
                    <a:pt x="8206" y="25522"/>
                  </a:lnTo>
                  <a:lnTo>
                    <a:pt x="8025" y="25703"/>
                  </a:lnTo>
                  <a:lnTo>
                    <a:pt x="7904" y="26005"/>
                  </a:lnTo>
                  <a:lnTo>
                    <a:pt x="7844" y="26367"/>
                  </a:lnTo>
                  <a:lnTo>
                    <a:pt x="7844" y="26608"/>
                  </a:lnTo>
                  <a:lnTo>
                    <a:pt x="7904" y="26789"/>
                  </a:lnTo>
                  <a:lnTo>
                    <a:pt x="8025" y="27031"/>
                  </a:lnTo>
                  <a:lnTo>
                    <a:pt x="8146" y="27212"/>
                  </a:lnTo>
                  <a:lnTo>
                    <a:pt x="8327" y="27332"/>
                  </a:lnTo>
                  <a:lnTo>
                    <a:pt x="8568" y="27453"/>
                  </a:lnTo>
                  <a:lnTo>
                    <a:pt x="8749" y="27513"/>
                  </a:lnTo>
                  <a:lnTo>
                    <a:pt x="9232" y="27513"/>
                  </a:lnTo>
                  <a:lnTo>
                    <a:pt x="9413" y="27453"/>
                  </a:lnTo>
                  <a:lnTo>
                    <a:pt x="9654" y="27332"/>
                  </a:lnTo>
                  <a:lnTo>
                    <a:pt x="9835" y="27212"/>
                  </a:lnTo>
                  <a:lnTo>
                    <a:pt x="9956" y="27031"/>
                  </a:lnTo>
                  <a:lnTo>
                    <a:pt x="10076" y="26789"/>
                  </a:lnTo>
                  <a:lnTo>
                    <a:pt x="10137" y="26608"/>
                  </a:lnTo>
                  <a:lnTo>
                    <a:pt x="10137" y="26367"/>
                  </a:lnTo>
                  <a:lnTo>
                    <a:pt x="10076" y="26005"/>
                  </a:lnTo>
                  <a:lnTo>
                    <a:pt x="9956" y="25703"/>
                  </a:lnTo>
                  <a:lnTo>
                    <a:pt x="9775" y="25522"/>
                  </a:lnTo>
                  <a:lnTo>
                    <a:pt x="9533" y="25341"/>
                  </a:lnTo>
                  <a:lnTo>
                    <a:pt x="9292" y="25221"/>
                  </a:lnTo>
                  <a:close/>
                  <a:moveTo>
                    <a:pt x="14481" y="25221"/>
                  </a:moveTo>
                  <a:lnTo>
                    <a:pt x="14240" y="25341"/>
                  </a:lnTo>
                  <a:lnTo>
                    <a:pt x="13998" y="25522"/>
                  </a:lnTo>
                  <a:lnTo>
                    <a:pt x="13817" y="25703"/>
                  </a:lnTo>
                  <a:lnTo>
                    <a:pt x="13697" y="26005"/>
                  </a:lnTo>
                  <a:lnTo>
                    <a:pt x="13636" y="26367"/>
                  </a:lnTo>
                  <a:lnTo>
                    <a:pt x="13636" y="26608"/>
                  </a:lnTo>
                  <a:lnTo>
                    <a:pt x="13697" y="26789"/>
                  </a:lnTo>
                  <a:lnTo>
                    <a:pt x="13817" y="27031"/>
                  </a:lnTo>
                  <a:lnTo>
                    <a:pt x="13938" y="27212"/>
                  </a:lnTo>
                  <a:lnTo>
                    <a:pt x="14119" y="27332"/>
                  </a:lnTo>
                  <a:lnTo>
                    <a:pt x="14360" y="27453"/>
                  </a:lnTo>
                  <a:lnTo>
                    <a:pt x="14541" y="27513"/>
                  </a:lnTo>
                  <a:lnTo>
                    <a:pt x="15024" y="27513"/>
                  </a:lnTo>
                  <a:lnTo>
                    <a:pt x="15205" y="27453"/>
                  </a:lnTo>
                  <a:lnTo>
                    <a:pt x="15446" y="27332"/>
                  </a:lnTo>
                  <a:lnTo>
                    <a:pt x="15627" y="27212"/>
                  </a:lnTo>
                  <a:lnTo>
                    <a:pt x="15748" y="27031"/>
                  </a:lnTo>
                  <a:lnTo>
                    <a:pt x="15869" y="26789"/>
                  </a:lnTo>
                  <a:lnTo>
                    <a:pt x="15929" y="26608"/>
                  </a:lnTo>
                  <a:lnTo>
                    <a:pt x="15929" y="26367"/>
                  </a:lnTo>
                  <a:lnTo>
                    <a:pt x="15869" y="26005"/>
                  </a:lnTo>
                  <a:lnTo>
                    <a:pt x="15748" y="25703"/>
                  </a:lnTo>
                  <a:lnTo>
                    <a:pt x="15567" y="25522"/>
                  </a:lnTo>
                  <a:lnTo>
                    <a:pt x="15326" y="25341"/>
                  </a:lnTo>
                  <a:lnTo>
                    <a:pt x="15084" y="25221"/>
                  </a:lnTo>
                  <a:close/>
                  <a:moveTo>
                    <a:pt x="20273" y="25221"/>
                  </a:moveTo>
                  <a:lnTo>
                    <a:pt x="20032" y="25341"/>
                  </a:lnTo>
                  <a:lnTo>
                    <a:pt x="19790" y="25522"/>
                  </a:lnTo>
                  <a:lnTo>
                    <a:pt x="19609" y="25703"/>
                  </a:lnTo>
                  <a:lnTo>
                    <a:pt x="19489" y="26005"/>
                  </a:lnTo>
                  <a:lnTo>
                    <a:pt x="19428" y="26367"/>
                  </a:lnTo>
                  <a:lnTo>
                    <a:pt x="19428" y="26608"/>
                  </a:lnTo>
                  <a:lnTo>
                    <a:pt x="19489" y="26789"/>
                  </a:lnTo>
                  <a:lnTo>
                    <a:pt x="19609" y="27031"/>
                  </a:lnTo>
                  <a:lnTo>
                    <a:pt x="19730" y="27212"/>
                  </a:lnTo>
                  <a:lnTo>
                    <a:pt x="19911" y="27332"/>
                  </a:lnTo>
                  <a:lnTo>
                    <a:pt x="20152" y="27453"/>
                  </a:lnTo>
                  <a:lnTo>
                    <a:pt x="20333" y="27513"/>
                  </a:lnTo>
                  <a:lnTo>
                    <a:pt x="20816" y="27513"/>
                  </a:lnTo>
                  <a:lnTo>
                    <a:pt x="20997" y="27453"/>
                  </a:lnTo>
                  <a:lnTo>
                    <a:pt x="21239" y="27332"/>
                  </a:lnTo>
                  <a:lnTo>
                    <a:pt x="21420" y="27212"/>
                  </a:lnTo>
                  <a:lnTo>
                    <a:pt x="21540" y="27031"/>
                  </a:lnTo>
                  <a:lnTo>
                    <a:pt x="21661" y="26789"/>
                  </a:lnTo>
                  <a:lnTo>
                    <a:pt x="21721" y="26608"/>
                  </a:lnTo>
                  <a:lnTo>
                    <a:pt x="21721" y="26367"/>
                  </a:lnTo>
                  <a:lnTo>
                    <a:pt x="21661" y="26005"/>
                  </a:lnTo>
                  <a:lnTo>
                    <a:pt x="21540" y="25703"/>
                  </a:lnTo>
                  <a:lnTo>
                    <a:pt x="21359" y="25522"/>
                  </a:lnTo>
                  <a:lnTo>
                    <a:pt x="21118" y="25341"/>
                  </a:lnTo>
                  <a:lnTo>
                    <a:pt x="20876" y="25221"/>
                  </a:lnTo>
                  <a:close/>
                  <a:moveTo>
                    <a:pt x="26065" y="25221"/>
                  </a:moveTo>
                  <a:lnTo>
                    <a:pt x="25824" y="25341"/>
                  </a:lnTo>
                  <a:lnTo>
                    <a:pt x="25583" y="25522"/>
                  </a:lnTo>
                  <a:lnTo>
                    <a:pt x="25402" y="25703"/>
                  </a:lnTo>
                  <a:lnTo>
                    <a:pt x="25281" y="26005"/>
                  </a:lnTo>
                  <a:lnTo>
                    <a:pt x="25221" y="26367"/>
                  </a:lnTo>
                  <a:lnTo>
                    <a:pt x="25221" y="26608"/>
                  </a:lnTo>
                  <a:lnTo>
                    <a:pt x="25281" y="26789"/>
                  </a:lnTo>
                  <a:lnTo>
                    <a:pt x="25402" y="27031"/>
                  </a:lnTo>
                  <a:lnTo>
                    <a:pt x="25522" y="27212"/>
                  </a:lnTo>
                  <a:lnTo>
                    <a:pt x="25703" y="27332"/>
                  </a:lnTo>
                  <a:lnTo>
                    <a:pt x="25945" y="27453"/>
                  </a:lnTo>
                  <a:lnTo>
                    <a:pt x="26126" y="27513"/>
                  </a:lnTo>
                  <a:lnTo>
                    <a:pt x="26608" y="27513"/>
                  </a:lnTo>
                  <a:lnTo>
                    <a:pt x="26789" y="27453"/>
                  </a:lnTo>
                  <a:lnTo>
                    <a:pt x="27031" y="27332"/>
                  </a:lnTo>
                  <a:lnTo>
                    <a:pt x="27212" y="27212"/>
                  </a:lnTo>
                  <a:lnTo>
                    <a:pt x="27332" y="27031"/>
                  </a:lnTo>
                  <a:lnTo>
                    <a:pt x="27453" y="26789"/>
                  </a:lnTo>
                  <a:lnTo>
                    <a:pt x="27513" y="26608"/>
                  </a:lnTo>
                  <a:lnTo>
                    <a:pt x="27513" y="26367"/>
                  </a:lnTo>
                  <a:lnTo>
                    <a:pt x="27453" y="26005"/>
                  </a:lnTo>
                  <a:lnTo>
                    <a:pt x="27332" y="25703"/>
                  </a:lnTo>
                  <a:lnTo>
                    <a:pt x="27151" y="25522"/>
                  </a:lnTo>
                  <a:lnTo>
                    <a:pt x="26910" y="25341"/>
                  </a:lnTo>
                  <a:lnTo>
                    <a:pt x="26669" y="25221"/>
                  </a:lnTo>
                  <a:close/>
                  <a:moveTo>
                    <a:pt x="31858" y="25221"/>
                  </a:moveTo>
                  <a:lnTo>
                    <a:pt x="31616" y="25341"/>
                  </a:lnTo>
                  <a:lnTo>
                    <a:pt x="31375" y="25522"/>
                  </a:lnTo>
                  <a:lnTo>
                    <a:pt x="31194" y="25703"/>
                  </a:lnTo>
                  <a:lnTo>
                    <a:pt x="31073" y="26005"/>
                  </a:lnTo>
                  <a:lnTo>
                    <a:pt x="31013" y="26367"/>
                  </a:lnTo>
                  <a:lnTo>
                    <a:pt x="31013" y="26608"/>
                  </a:lnTo>
                  <a:lnTo>
                    <a:pt x="31073" y="26789"/>
                  </a:lnTo>
                  <a:lnTo>
                    <a:pt x="31194" y="27031"/>
                  </a:lnTo>
                  <a:lnTo>
                    <a:pt x="31315" y="27212"/>
                  </a:lnTo>
                  <a:lnTo>
                    <a:pt x="31496" y="27332"/>
                  </a:lnTo>
                  <a:lnTo>
                    <a:pt x="31737" y="27453"/>
                  </a:lnTo>
                  <a:lnTo>
                    <a:pt x="31918" y="27513"/>
                  </a:lnTo>
                  <a:lnTo>
                    <a:pt x="32401" y="27513"/>
                  </a:lnTo>
                  <a:lnTo>
                    <a:pt x="32582" y="27453"/>
                  </a:lnTo>
                  <a:lnTo>
                    <a:pt x="32823" y="27332"/>
                  </a:lnTo>
                  <a:lnTo>
                    <a:pt x="33004" y="27212"/>
                  </a:lnTo>
                  <a:lnTo>
                    <a:pt x="33125" y="27031"/>
                  </a:lnTo>
                  <a:lnTo>
                    <a:pt x="33245" y="26789"/>
                  </a:lnTo>
                  <a:lnTo>
                    <a:pt x="33306" y="26608"/>
                  </a:lnTo>
                  <a:lnTo>
                    <a:pt x="33306" y="26367"/>
                  </a:lnTo>
                  <a:lnTo>
                    <a:pt x="33245" y="26005"/>
                  </a:lnTo>
                  <a:lnTo>
                    <a:pt x="33125" y="25703"/>
                  </a:lnTo>
                  <a:lnTo>
                    <a:pt x="32944" y="25522"/>
                  </a:lnTo>
                  <a:lnTo>
                    <a:pt x="32702" y="25341"/>
                  </a:lnTo>
                  <a:lnTo>
                    <a:pt x="32461" y="25221"/>
                  </a:lnTo>
                  <a:close/>
                  <a:moveTo>
                    <a:pt x="37650" y="25221"/>
                  </a:moveTo>
                  <a:lnTo>
                    <a:pt x="37408" y="25341"/>
                  </a:lnTo>
                  <a:lnTo>
                    <a:pt x="37167" y="25522"/>
                  </a:lnTo>
                  <a:lnTo>
                    <a:pt x="36986" y="25703"/>
                  </a:lnTo>
                  <a:lnTo>
                    <a:pt x="36865" y="26005"/>
                  </a:lnTo>
                  <a:lnTo>
                    <a:pt x="36805" y="26367"/>
                  </a:lnTo>
                  <a:lnTo>
                    <a:pt x="36805" y="26608"/>
                  </a:lnTo>
                  <a:lnTo>
                    <a:pt x="36865" y="26789"/>
                  </a:lnTo>
                  <a:lnTo>
                    <a:pt x="36986" y="27031"/>
                  </a:lnTo>
                  <a:lnTo>
                    <a:pt x="37107" y="27212"/>
                  </a:lnTo>
                  <a:lnTo>
                    <a:pt x="37288" y="27332"/>
                  </a:lnTo>
                  <a:lnTo>
                    <a:pt x="37529" y="27453"/>
                  </a:lnTo>
                  <a:lnTo>
                    <a:pt x="37710" y="27513"/>
                  </a:lnTo>
                  <a:lnTo>
                    <a:pt x="38193" y="27513"/>
                  </a:lnTo>
                  <a:lnTo>
                    <a:pt x="38374" y="27453"/>
                  </a:lnTo>
                  <a:lnTo>
                    <a:pt x="38615" y="27332"/>
                  </a:lnTo>
                  <a:lnTo>
                    <a:pt x="38796" y="27212"/>
                  </a:lnTo>
                  <a:lnTo>
                    <a:pt x="38917" y="27031"/>
                  </a:lnTo>
                  <a:lnTo>
                    <a:pt x="39038" y="26789"/>
                  </a:lnTo>
                  <a:lnTo>
                    <a:pt x="39098" y="26608"/>
                  </a:lnTo>
                  <a:lnTo>
                    <a:pt x="39098" y="26367"/>
                  </a:lnTo>
                  <a:lnTo>
                    <a:pt x="39038" y="26005"/>
                  </a:lnTo>
                  <a:lnTo>
                    <a:pt x="38917" y="25703"/>
                  </a:lnTo>
                  <a:lnTo>
                    <a:pt x="38736" y="25522"/>
                  </a:lnTo>
                  <a:lnTo>
                    <a:pt x="38495" y="25341"/>
                  </a:lnTo>
                  <a:lnTo>
                    <a:pt x="38253" y="25221"/>
                  </a:lnTo>
                  <a:close/>
                  <a:moveTo>
                    <a:pt x="43442" y="25221"/>
                  </a:moveTo>
                  <a:lnTo>
                    <a:pt x="43201" y="25341"/>
                  </a:lnTo>
                  <a:lnTo>
                    <a:pt x="42959" y="25522"/>
                  </a:lnTo>
                  <a:lnTo>
                    <a:pt x="42778" y="25703"/>
                  </a:lnTo>
                  <a:lnTo>
                    <a:pt x="42658" y="26005"/>
                  </a:lnTo>
                  <a:lnTo>
                    <a:pt x="42597" y="26367"/>
                  </a:lnTo>
                  <a:lnTo>
                    <a:pt x="42597" y="26608"/>
                  </a:lnTo>
                  <a:lnTo>
                    <a:pt x="42658" y="26789"/>
                  </a:lnTo>
                  <a:lnTo>
                    <a:pt x="42778" y="27031"/>
                  </a:lnTo>
                  <a:lnTo>
                    <a:pt x="42899" y="27212"/>
                  </a:lnTo>
                  <a:lnTo>
                    <a:pt x="43080" y="27332"/>
                  </a:lnTo>
                  <a:lnTo>
                    <a:pt x="43321" y="27453"/>
                  </a:lnTo>
                  <a:lnTo>
                    <a:pt x="43502" y="27513"/>
                  </a:lnTo>
                  <a:lnTo>
                    <a:pt x="43985" y="27513"/>
                  </a:lnTo>
                  <a:lnTo>
                    <a:pt x="44166" y="27453"/>
                  </a:lnTo>
                  <a:lnTo>
                    <a:pt x="44407" y="27332"/>
                  </a:lnTo>
                  <a:lnTo>
                    <a:pt x="44588" y="27212"/>
                  </a:lnTo>
                  <a:lnTo>
                    <a:pt x="44709" y="27031"/>
                  </a:lnTo>
                  <a:lnTo>
                    <a:pt x="44830" y="26789"/>
                  </a:lnTo>
                  <a:lnTo>
                    <a:pt x="44890" y="26608"/>
                  </a:lnTo>
                  <a:lnTo>
                    <a:pt x="44890" y="26367"/>
                  </a:lnTo>
                  <a:lnTo>
                    <a:pt x="44830" y="26005"/>
                  </a:lnTo>
                  <a:lnTo>
                    <a:pt x="44709" y="25703"/>
                  </a:lnTo>
                  <a:lnTo>
                    <a:pt x="44528" y="25522"/>
                  </a:lnTo>
                  <a:lnTo>
                    <a:pt x="44287" y="25341"/>
                  </a:lnTo>
                  <a:lnTo>
                    <a:pt x="44045" y="25221"/>
                  </a:lnTo>
                  <a:close/>
                  <a:moveTo>
                    <a:pt x="49234" y="25221"/>
                  </a:moveTo>
                  <a:lnTo>
                    <a:pt x="48993" y="25341"/>
                  </a:lnTo>
                  <a:lnTo>
                    <a:pt x="48752" y="25522"/>
                  </a:lnTo>
                  <a:lnTo>
                    <a:pt x="48571" y="25703"/>
                  </a:lnTo>
                  <a:lnTo>
                    <a:pt x="48450" y="26005"/>
                  </a:lnTo>
                  <a:lnTo>
                    <a:pt x="48390" y="26367"/>
                  </a:lnTo>
                  <a:lnTo>
                    <a:pt x="48390" y="26608"/>
                  </a:lnTo>
                  <a:lnTo>
                    <a:pt x="48450" y="26789"/>
                  </a:lnTo>
                  <a:lnTo>
                    <a:pt x="48571" y="27031"/>
                  </a:lnTo>
                  <a:lnTo>
                    <a:pt x="48691" y="27212"/>
                  </a:lnTo>
                  <a:lnTo>
                    <a:pt x="48872" y="27332"/>
                  </a:lnTo>
                  <a:lnTo>
                    <a:pt x="49114" y="27453"/>
                  </a:lnTo>
                  <a:lnTo>
                    <a:pt x="49295" y="27513"/>
                  </a:lnTo>
                  <a:lnTo>
                    <a:pt x="49777" y="27513"/>
                  </a:lnTo>
                  <a:lnTo>
                    <a:pt x="49958" y="27453"/>
                  </a:lnTo>
                  <a:lnTo>
                    <a:pt x="50200" y="27332"/>
                  </a:lnTo>
                  <a:lnTo>
                    <a:pt x="50381" y="27212"/>
                  </a:lnTo>
                  <a:lnTo>
                    <a:pt x="50501" y="27031"/>
                  </a:lnTo>
                  <a:lnTo>
                    <a:pt x="50622" y="26789"/>
                  </a:lnTo>
                  <a:lnTo>
                    <a:pt x="50682" y="26608"/>
                  </a:lnTo>
                  <a:lnTo>
                    <a:pt x="50682" y="26367"/>
                  </a:lnTo>
                  <a:lnTo>
                    <a:pt x="50622" y="26005"/>
                  </a:lnTo>
                  <a:lnTo>
                    <a:pt x="50501" y="25703"/>
                  </a:lnTo>
                  <a:lnTo>
                    <a:pt x="50320" y="25522"/>
                  </a:lnTo>
                  <a:lnTo>
                    <a:pt x="50079" y="25341"/>
                  </a:lnTo>
                  <a:lnTo>
                    <a:pt x="49838" y="25221"/>
                  </a:lnTo>
                  <a:close/>
                  <a:moveTo>
                    <a:pt x="55027" y="25221"/>
                  </a:moveTo>
                  <a:lnTo>
                    <a:pt x="54785" y="25341"/>
                  </a:lnTo>
                  <a:lnTo>
                    <a:pt x="54544" y="25522"/>
                  </a:lnTo>
                  <a:lnTo>
                    <a:pt x="54363" y="25703"/>
                  </a:lnTo>
                  <a:lnTo>
                    <a:pt x="54242" y="26005"/>
                  </a:lnTo>
                  <a:lnTo>
                    <a:pt x="54182" y="26367"/>
                  </a:lnTo>
                  <a:lnTo>
                    <a:pt x="54182" y="26608"/>
                  </a:lnTo>
                  <a:lnTo>
                    <a:pt x="54242" y="26789"/>
                  </a:lnTo>
                  <a:lnTo>
                    <a:pt x="54363" y="27031"/>
                  </a:lnTo>
                  <a:lnTo>
                    <a:pt x="54483" y="27212"/>
                  </a:lnTo>
                  <a:lnTo>
                    <a:pt x="54665" y="27332"/>
                  </a:lnTo>
                  <a:lnTo>
                    <a:pt x="54906" y="27453"/>
                  </a:lnTo>
                  <a:lnTo>
                    <a:pt x="55087" y="27513"/>
                  </a:lnTo>
                  <a:lnTo>
                    <a:pt x="55570" y="27513"/>
                  </a:lnTo>
                  <a:lnTo>
                    <a:pt x="55751" y="27453"/>
                  </a:lnTo>
                  <a:lnTo>
                    <a:pt x="55992" y="27332"/>
                  </a:lnTo>
                  <a:lnTo>
                    <a:pt x="56173" y="27212"/>
                  </a:lnTo>
                  <a:lnTo>
                    <a:pt x="56294" y="27031"/>
                  </a:lnTo>
                  <a:lnTo>
                    <a:pt x="56414" y="26789"/>
                  </a:lnTo>
                  <a:lnTo>
                    <a:pt x="56475" y="26608"/>
                  </a:lnTo>
                  <a:lnTo>
                    <a:pt x="56475" y="26367"/>
                  </a:lnTo>
                  <a:lnTo>
                    <a:pt x="56414" y="26005"/>
                  </a:lnTo>
                  <a:lnTo>
                    <a:pt x="56294" y="25703"/>
                  </a:lnTo>
                  <a:lnTo>
                    <a:pt x="56113" y="25522"/>
                  </a:lnTo>
                  <a:lnTo>
                    <a:pt x="55871" y="25341"/>
                  </a:lnTo>
                  <a:lnTo>
                    <a:pt x="55630" y="25221"/>
                  </a:lnTo>
                  <a:close/>
                  <a:moveTo>
                    <a:pt x="60819" y="25221"/>
                  </a:moveTo>
                  <a:lnTo>
                    <a:pt x="60577" y="25341"/>
                  </a:lnTo>
                  <a:lnTo>
                    <a:pt x="60336" y="25522"/>
                  </a:lnTo>
                  <a:lnTo>
                    <a:pt x="60155" y="25703"/>
                  </a:lnTo>
                  <a:lnTo>
                    <a:pt x="60034" y="26005"/>
                  </a:lnTo>
                  <a:lnTo>
                    <a:pt x="59974" y="26367"/>
                  </a:lnTo>
                  <a:lnTo>
                    <a:pt x="59974" y="26608"/>
                  </a:lnTo>
                  <a:lnTo>
                    <a:pt x="60034" y="26789"/>
                  </a:lnTo>
                  <a:lnTo>
                    <a:pt x="60155" y="27031"/>
                  </a:lnTo>
                  <a:lnTo>
                    <a:pt x="60276" y="27212"/>
                  </a:lnTo>
                  <a:lnTo>
                    <a:pt x="60457" y="27332"/>
                  </a:lnTo>
                  <a:lnTo>
                    <a:pt x="60698" y="27453"/>
                  </a:lnTo>
                  <a:lnTo>
                    <a:pt x="60879" y="27513"/>
                  </a:lnTo>
                  <a:lnTo>
                    <a:pt x="61362" y="27513"/>
                  </a:lnTo>
                  <a:lnTo>
                    <a:pt x="61543" y="27453"/>
                  </a:lnTo>
                  <a:lnTo>
                    <a:pt x="61784" y="27332"/>
                  </a:lnTo>
                  <a:lnTo>
                    <a:pt x="61965" y="27212"/>
                  </a:lnTo>
                  <a:lnTo>
                    <a:pt x="62086" y="27031"/>
                  </a:lnTo>
                  <a:lnTo>
                    <a:pt x="62206" y="26789"/>
                  </a:lnTo>
                  <a:lnTo>
                    <a:pt x="62267" y="26608"/>
                  </a:lnTo>
                  <a:lnTo>
                    <a:pt x="62267" y="26367"/>
                  </a:lnTo>
                  <a:lnTo>
                    <a:pt x="62206" y="26005"/>
                  </a:lnTo>
                  <a:lnTo>
                    <a:pt x="62086" y="25703"/>
                  </a:lnTo>
                  <a:lnTo>
                    <a:pt x="61905" y="25522"/>
                  </a:lnTo>
                  <a:lnTo>
                    <a:pt x="61663" y="25341"/>
                  </a:lnTo>
                  <a:lnTo>
                    <a:pt x="61422" y="25221"/>
                  </a:lnTo>
                  <a:close/>
                  <a:moveTo>
                    <a:pt x="66611" y="25221"/>
                  </a:moveTo>
                  <a:lnTo>
                    <a:pt x="66370" y="25341"/>
                  </a:lnTo>
                  <a:lnTo>
                    <a:pt x="66128" y="25522"/>
                  </a:lnTo>
                  <a:lnTo>
                    <a:pt x="65947" y="25703"/>
                  </a:lnTo>
                  <a:lnTo>
                    <a:pt x="65827" y="26005"/>
                  </a:lnTo>
                  <a:lnTo>
                    <a:pt x="65766" y="26367"/>
                  </a:lnTo>
                  <a:lnTo>
                    <a:pt x="65766" y="26608"/>
                  </a:lnTo>
                  <a:lnTo>
                    <a:pt x="65827" y="26789"/>
                  </a:lnTo>
                  <a:lnTo>
                    <a:pt x="65947" y="27031"/>
                  </a:lnTo>
                  <a:lnTo>
                    <a:pt x="66068" y="27212"/>
                  </a:lnTo>
                  <a:lnTo>
                    <a:pt x="66249" y="27332"/>
                  </a:lnTo>
                  <a:lnTo>
                    <a:pt x="66490" y="27453"/>
                  </a:lnTo>
                  <a:lnTo>
                    <a:pt x="66671" y="27513"/>
                  </a:lnTo>
                  <a:lnTo>
                    <a:pt x="67154" y="27513"/>
                  </a:lnTo>
                  <a:lnTo>
                    <a:pt x="67335" y="27453"/>
                  </a:lnTo>
                  <a:lnTo>
                    <a:pt x="67576" y="27332"/>
                  </a:lnTo>
                  <a:lnTo>
                    <a:pt x="67757" y="27212"/>
                  </a:lnTo>
                  <a:lnTo>
                    <a:pt x="67878" y="27031"/>
                  </a:lnTo>
                  <a:lnTo>
                    <a:pt x="67999" y="26789"/>
                  </a:lnTo>
                  <a:lnTo>
                    <a:pt x="68059" y="26608"/>
                  </a:lnTo>
                  <a:lnTo>
                    <a:pt x="68059" y="26367"/>
                  </a:lnTo>
                  <a:lnTo>
                    <a:pt x="67999" y="26005"/>
                  </a:lnTo>
                  <a:lnTo>
                    <a:pt x="67878" y="25703"/>
                  </a:lnTo>
                  <a:lnTo>
                    <a:pt x="67697" y="25522"/>
                  </a:lnTo>
                  <a:lnTo>
                    <a:pt x="67456" y="25341"/>
                  </a:lnTo>
                  <a:lnTo>
                    <a:pt x="67214" y="25221"/>
                  </a:lnTo>
                  <a:close/>
                  <a:moveTo>
                    <a:pt x="72403" y="25221"/>
                  </a:moveTo>
                  <a:lnTo>
                    <a:pt x="72162" y="25341"/>
                  </a:lnTo>
                  <a:lnTo>
                    <a:pt x="71921" y="25522"/>
                  </a:lnTo>
                  <a:lnTo>
                    <a:pt x="71740" y="25703"/>
                  </a:lnTo>
                  <a:lnTo>
                    <a:pt x="71619" y="26005"/>
                  </a:lnTo>
                  <a:lnTo>
                    <a:pt x="71559" y="26367"/>
                  </a:lnTo>
                  <a:lnTo>
                    <a:pt x="71559" y="26608"/>
                  </a:lnTo>
                  <a:lnTo>
                    <a:pt x="71619" y="26789"/>
                  </a:lnTo>
                  <a:lnTo>
                    <a:pt x="71740" y="27031"/>
                  </a:lnTo>
                  <a:lnTo>
                    <a:pt x="71860" y="27212"/>
                  </a:lnTo>
                  <a:lnTo>
                    <a:pt x="72041" y="27332"/>
                  </a:lnTo>
                  <a:lnTo>
                    <a:pt x="72283" y="27453"/>
                  </a:lnTo>
                  <a:lnTo>
                    <a:pt x="72464" y="27513"/>
                  </a:lnTo>
                  <a:lnTo>
                    <a:pt x="72946" y="27513"/>
                  </a:lnTo>
                  <a:lnTo>
                    <a:pt x="73127" y="27453"/>
                  </a:lnTo>
                  <a:lnTo>
                    <a:pt x="73369" y="27332"/>
                  </a:lnTo>
                  <a:lnTo>
                    <a:pt x="73550" y="27212"/>
                  </a:lnTo>
                  <a:lnTo>
                    <a:pt x="73670" y="27031"/>
                  </a:lnTo>
                  <a:lnTo>
                    <a:pt x="73791" y="26789"/>
                  </a:lnTo>
                  <a:lnTo>
                    <a:pt x="73851" y="26608"/>
                  </a:lnTo>
                  <a:lnTo>
                    <a:pt x="73851" y="26367"/>
                  </a:lnTo>
                  <a:lnTo>
                    <a:pt x="73791" y="26005"/>
                  </a:lnTo>
                  <a:lnTo>
                    <a:pt x="73670" y="25703"/>
                  </a:lnTo>
                  <a:lnTo>
                    <a:pt x="73489" y="25522"/>
                  </a:lnTo>
                  <a:lnTo>
                    <a:pt x="73248" y="25341"/>
                  </a:lnTo>
                  <a:lnTo>
                    <a:pt x="73007" y="25221"/>
                  </a:lnTo>
                  <a:close/>
                  <a:moveTo>
                    <a:pt x="1147" y="28479"/>
                  </a:moveTo>
                  <a:lnTo>
                    <a:pt x="724" y="30349"/>
                  </a:lnTo>
                  <a:lnTo>
                    <a:pt x="724" y="30349"/>
                  </a:lnTo>
                  <a:lnTo>
                    <a:pt x="1026" y="30168"/>
                  </a:lnTo>
                  <a:lnTo>
                    <a:pt x="1267" y="29927"/>
                  </a:lnTo>
                  <a:lnTo>
                    <a:pt x="1388" y="29625"/>
                  </a:lnTo>
                  <a:lnTo>
                    <a:pt x="1448" y="29263"/>
                  </a:lnTo>
                  <a:lnTo>
                    <a:pt x="1448" y="29022"/>
                  </a:lnTo>
                  <a:lnTo>
                    <a:pt x="1388" y="28841"/>
                  </a:lnTo>
                  <a:lnTo>
                    <a:pt x="1267" y="28660"/>
                  </a:lnTo>
                  <a:lnTo>
                    <a:pt x="1147" y="28479"/>
                  </a:lnTo>
                  <a:close/>
                  <a:moveTo>
                    <a:pt x="74756" y="28479"/>
                  </a:moveTo>
                  <a:lnTo>
                    <a:pt x="74636" y="28660"/>
                  </a:lnTo>
                  <a:lnTo>
                    <a:pt x="74515" y="28841"/>
                  </a:lnTo>
                  <a:lnTo>
                    <a:pt x="74455" y="29022"/>
                  </a:lnTo>
                  <a:lnTo>
                    <a:pt x="74455" y="29263"/>
                  </a:lnTo>
                  <a:lnTo>
                    <a:pt x="74515" y="29625"/>
                  </a:lnTo>
                  <a:lnTo>
                    <a:pt x="74636" y="29927"/>
                  </a:lnTo>
                  <a:lnTo>
                    <a:pt x="74877" y="30168"/>
                  </a:lnTo>
                  <a:lnTo>
                    <a:pt x="75179" y="30349"/>
                  </a:lnTo>
                  <a:lnTo>
                    <a:pt x="74756" y="28479"/>
                  </a:lnTo>
                  <a:close/>
                  <a:moveTo>
                    <a:pt x="5853" y="28117"/>
                  </a:moveTo>
                  <a:lnTo>
                    <a:pt x="5672" y="28177"/>
                  </a:lnTo>
                  <a:lnTo>
                    <a:pt x="5431" y="28298"/>
                  </a:lnTo>
                  <a:lnTo>
                    <a:pt x="5250" y="28418"/>
                  </a:lnTo>
                  <a:lnTo>
                    <a:pt x="5129" y="28599"/>
                  </a:lnTo>
                  <a:lnTo>
                    <a:pt x="5008" y="28841"/>
                  </a:lnTo>
                  <a:lnTo>
                    <a:pt x="4948" y="29022"/>
                  </a:lnTo>
                  <a:lnTo>
                    <a:pt x="4948" y="29263"/>
                  </a:lnTo>
                  <a:lnTo>
                    <a:pt x="4948" y="29504"/>
                  </a:lnTo>
                  <a:lnTo>
                    <a:pt x="5008" y="29685"/>
                  </a:lnTo>
                  <a:lnTo>
                    <a:pt x="5129" y="29927"/>
                  </a:lnTo>
                  <a:lnTo>
                    <a:pt x="5250" y="30108"/>
                  </a:lnTo>
                  <a:lnTo>
                    <a:pt x="5431" y="30228"/>
                  </a:lnTo>
                  <a:lnTo>
                    <a:pt x="5672" y="30349"/>
                  </a:lnTo>
                  <a:lnTo>
                    <a:pt x="5853" y="30409"/>
                  </a:lnTo>
                  <a:lnTo>
                    <a:pt x="6336" y="30409"/>
                  </a:lnTo>
                  <a:lnTo>
                    <a:pt x="6517" y="30349"/>
                  </a:lnTo>
                  <a:lnTo>
                    <a:pt x="6758" y="30228"/>
                  </a:lnTo>
                  <a:lnTo>
                    <a:pt x="6939" y="30108"/>
                  </a:lnTo>
                  <a:lnTo>
                    <a:pt x="7060" y="29927"/>
                  </a:lnTo>
                  <a:lnTo>
                    <a:pt x="7180" y="29685"/>
                  </a:lnTo>
                  <a:lnTo>
                    <a:pt x="7241" y="29504"/>
                  </a:lnTo>
                  <a:lnTo>
                    <a:pt x="7241" y="29263"/>
                  </a:lnTo>
                  <a:lnTo>
                    <a:pt x="7241" y="29022"/>
                  </a:lnTo>
                  <a:lnTo>
                    <a:pt x="7180" y="28841"/>
                  </a:lnTo>
                  <a:lnTo>
                    <a:pt x="7060" y="28599"/>
                  </a:lnTo>
                  <a:lnTo>
                    <a:pt x="6939" y="28418"/>
                  </a:lnTo>
                  <a:lnTo>
                    <a:pt x="6758" y="28298"/>
                  </a:lnTo>
                  <a:lnTo>
                    <a:pt x="6517" y="28177"/>
                  </a:lnTo>
                  <a:lnTo>
                    <a:pt x="6336" y="28117"/>
                  </a:lnTo>
                  <a:close/>
                  <a:moveTo>
                    <a:pt x="11645" y="28117"/>
                  </a:moveTo>
                  <a:lnTo>
                    <a:pt x="11464" y="28177"/>
                  </a:lnTo>
                  <a:lnTo>
                    <a:pt x="11223" y="28298"/>
                  </a:lnTo>
                  <a:lnTo>
                    <a:pt x="11042" y="28418"/>
                  </a:lnTo>
                  <a:lnTo>
                    <a:pt x="10921" y="28599"/>
                  </a:lnTo>
                  <a:lnTo>
                    <a:pt x="10800" y="28841"/>
                  </a:lnTo>
                  <a:lnTo>
                    <a:pt x="10740" y="29022"/>
                  </a:lnTo>
                  <a:lnTo>
                    <a:pt x="10740" y="29263"/>
                  </a:lnTo>
                  <a:lnTo>
                    <a:pt x="10740" y="29504"/>
                  </a:lnTo>
                  <a:lnTo>
                    <a:pt x="10800" y="29685"/>
                  </a:lnTo>
                  <a:lnTo>
                    <a:pt x="10921" y="29927"/>
                  </a:lnTo>
                  <a:lnTo>
                    <a:pt x="11042" y="30108"/>
                  </a:lnTo>
                  <a:lnTo>
                    <a:pt x="11223" y="30228"/>
                  </a:lnTo>
                  <a:lnTo>
                    <a:pt x="11464" y="30349"/>
                  </a:lnTo>
                  <a:lnTo>
                    <a:pt x="11645" y="30409"/>
                  </a:lnTo>
                  <a:lnTo>
                    <a:pt x="12128" y="30409"/>
                  </a:lnTo>
                  <a:lnTo>
                    <a:pt x="12309" y="30349"/>
                  </a:lnTo>
                  <a:lnTo>
                    <a:pt x="12550" y="30228"/>
                  </a:lnTo>
                  <a:lnTo>
                    <a:pt x="12731" y="30108"/>
                  </a:lnTo>
                  <a:lnTo>
                    <a:pt x="12852" y="29927"/>
                  </a:lnTo>
                  <a:lnTo>
                    <a:pt x="12973" y="29685"/>
                  </a:lnTo>
                  <a:lnTo>
                    <a:pt x="13033" y="29504"/>
                  </a:lnTo>
                  <a:lnTo>
                    <a:pt x="13033" y="29263"/>
                  </a:lnTo>
                  <a:lnTo>
                    <a:pt x="13033" y="29022"/>
                  </a:lnTo>
                  <a:lnTo>
                    <a:pt x="12973" y="28841"/>
                  </a:lnTo>
                  <a:lnTo>
                    <a:pt x="12852" y="28599"/>
                  </a:lnTo>
                  <a:lnTo>
                    <a:pt x="12731" y="28418"/>
                  </a:lnTo>
                  <a:lnTo>
                    <a:pt x="12550" y="28298"/>
                  </a:lnTo>
                  <a:lnTo>
                    <a:pt x="12309" y="28177"/>
                  </a:lnTo>
                  <a:lnTo>
                    <a:pt x="12128" y="28117"/>
                  </a:lnTo>
                  <a:close/>
                  <a:moveTo>
                    <a:pt x="17437" y="28117"/>
                  </a:moveTo>
                  <a:lnTo>
                    <a:pt x="17256" y="28177"/>
                  </a:lnTo>
                  <a:lnTo>
                    <a:pt x="17015" y="28298"/>
                  </a:lnTo>
                  <a:lnTo>
                    <a:pt x="16834" y="28418"/>
                  </a:lnTo>
                  <a:lnTo>
                    <a:pt x="16713" y="28599"/>
                  </a:lnTo>
                  <a:lnTo>
                    <a:pt x="16593" y="28841"/>
                  </a:lnTo>
                  <a:lnTo>
                    <a:pt x="16532" y="29022"/>
                  </a:lnTo>
                  <a:lnTo>
                    <a:pt x="16532" y="29263"/>
                  </a:lnTo>
                  <a:lnTo>
                    <a:pt x="16532" y="29504"/>
                  </a:lnTo>
                  <a:lnTo>
                    <a:pt x="16593" y="29685"/>
                  </a:lnTo>
                  <a:lnTo>
                    <a:pt x="16713" y="29927"/>
                  </a:lnTo>
                  <a:lnTo>
                    <a:pt x="16834" y="30108"/>
                  </a:lnTo>
                  <a:lnTo>
                    <a:pt x="17015" y="30228"/>
                  </a:lnTo>
                  <a:lnTo>
                    <a:pt x="17256" y="30349"/>
                  </a:lnTo>
                  <a:lnTo>
                    <a:pt x="17437" y="30409"/>
                  </a:lnTo>
                  <a:lnTo>
                    <a:pt x="17920" y="30409"/>
                  </a:lnTo>
                  <a:lnTo>
                    <a:pt x="18101" y="30349"/>
                  </a:lnTo>
                  <a:lnTo>
                    <a:pt x="18342" y="30228"/>
                  </a:lnTo>
                  <a:lnTo>
                    <a:pt x="18523" y="30108"/>
                  </a:lnTo>
                  <a:lnTo>
                    <a:pt x="18644" y="29927"/>
                  </a:lnTo>
                  <a:lnTo>
                    <a:pt x="18765" y="29685"/>
                  </a:lnTo>
                  <a:lnTo>
                    <a:pt x="18825" y="29504"/>
                  </a:lnTo>
                  <a:lnTo>
                    <a:pt x="18825" y="29263"/>
                  </a:lnTo>
                  <a:lnTo>
                    <a:pt x="18825" y="29022"/>
                  </a:lnTo>
                  <a:lnTo>
                    <a:pt x="18765" y="28841"/>
                  </a:lnTo>
                  <a:lnTo>
                    <a:pt x="18644" y="28599"/>
                  </a:lnTo>
                  <a:lnTo>
                    <a:pt x="18523" y="28418"/>
                  </a:lnTo>
                  <a:lnTo>
                    <a:pt x="18342" y="28298"/>
                  </a:lnTo>
                  <a:lnTo>
                    <a:pt x="18101" y="28177"/>
                  </a:lnTo>
                  <a:lnTo>
                    <a:pt x="17920" y="28117"/>
                  </a:lnTo>
                  <a:close/>
                  <a:moveTo>
                    <a:pt x="23230" y="28117"/>
                  </a:moveTo>
                  <a:lnTo>
                    <a:pt x="23049" y="28177"/>
                  </a:lnTo>
                  <a:lnTo>
                    <a:pt x="22807" y="28298"/>
                  </a:lnTo>
                  <a:lnTo>
                    <a:pt x="22626" y="28418"/>
                  </a:lnTo>
                  <a:lnTo>
                    <a:pt x="22506" y="28599"/>
                  </a:lnTo>
                  <a:lnTo>
                    <a:pt x="22385" y="28841"/>
                  </a:lnTo>
                  <a:lnTo>
                    <a:pt x="22325" y="29022"/>
                  </a:lnTo>
                  <a:lnTo>
                    <a:pt x="22325" y="29263"/>
                  </a:lnTo>
                  <a:lnTo>
                    <a:pt x="22325" y="29504"/>
                  </a:lnTo>
                  <a:lnTo>
                    <a:pt x="22385" y="29685"/>
                  </a:lnTo>
                  <a:lnTo>
                    <a:pt x="22506" y="29927"/>
                  </a:lnTo>
                  <a:lnTo>
                    <a:pt x="22626" y="30108"/>
                  </a:lnTo>
                  <a:lnTo>
                    <a:pt x="22807" y="30228"/>
                  </a:lnTo>
                  <a:lnTo>
                    <a:pt x="23049" y="30349"/>
                  </a:lnTo>
                  <a:lnTo>
                    <a:pt x="23230" y="30409"/>
                  </a:lnTo>
                  <a:lnTo>
                    <a:pt x="23712" y="30409"/>
                  </a:lnTo>
                  <a:lnTo>
                    <a:pt x="23893" y="30349"/>
                  </a:lnTo>
                  <a:lnTo>
                    <a:pt x="24135" y="30228"/>
                  </a:lnTo>
                  <a:lnTo>
                    <a:pt x="24316" y="30108"/>
                  </a:lnTo>
                  <a:lnTo>
                    <a:pt x="24436" y="29927"/>
                  </a:lnTo>
                  <a:lnTo>
                    <a:pt x="24557" y="29685"/>
                  </a:lnTo>
                  <a:lnTo>
                    <a:pt x="24617" y="29504"/>
                  </a:lnTo>
                  <a:lnTo>
                    <a:pt x="24617" y="29263"/>
                  </a:lnTo>
                  <a:lnTo>
                    <a:pt x="24617" y="29022"/>
                  </a:lnTo>
                  <a:lnTo>
                    <a:pt x="24557" y="28841"/>
                  </a:lnTo>
                  <a:lnTo>
                    <a:pt x="24436" y="28599"/>
                  </a:lnTo>
                  <a:lnTo>
                    <a:pt x="24316" y="28418"/>
                  </a:lnTo>
                  <a:lnTo>
                    <a:pt x="24135" y="28298"/>
                  </a:lnTo>
                  <a:lnTo>
                    <a:pt x="23893" y="28177"/>
                  </a:lnTo>
                  <a:lnTo>
                    <a:pt x="23712" y="28117"/>
                  </a:lnTo>
                  <a:close/>
                  <a:moveTo>
                    <a:pt x="29022" y="28117"/>
                  </a:moveTo>
                  <a:lnTo>
                    <a:pt x="28841" y="28177"/>
                  </a:lnTo>
                  <a:lnTo>
                    <a:pt x="28599" y="28298"/>
                  </a:lnTo>
                  <a:lnTo>
                    <a:pt x="28418" y="28418"/>
                  </a:lnTo>
                  <a:lnTo>
                    <a:pt x="28298" y="28599"/>
                  </a:lnTo>
                  <a:lnTo>
                    <a:pt x="28177" y="28841"/>
                  </a:lnTo>
                  <a:lnTo>
                    <a:pt x="28117" y="29022"/>
                  </a:lnTo>
                  <a:lnTo>
                    <a:pt x="28117" y="29263"/>
                  </a:lnTo>
                  <a:lnTo>
                    <a:pt x="28117" y="29504"/>
                  </a:lnTo>
                  <a:lnTo>
                    <a:pt x="28177" y="29685"/>
                  </a:lnTo>
                  <a:lnTo>
                    <a:pt x="28298" y="29927"/>
                  </a:lnTo>
                  <a:lnTo>
                    <a:pt x="28418" y="30108"/>
                  </a:lnTo>
                  <a:lnTo>
                    <a:pt x="28599" y="30228"/>
                  </a:lnTo>
                  <a:lnTo>
                    <a:pt x="28841" y="30349"/>
                  </a:lnTo>
                  <a:lnTo>
                    <a:pt x="29022" y="30409"/>
                  </a:lnTo>
                  <a:lnTo>
                    <a:pt x="29505" y="30409"/>
                  </a:lnTo>
                  <a:lnTo>
                    <a:pt x="29686" y="30349"/>
                  </a:lnTo>
                  <a:lnTo>
                    <a:pt x="29927" y="30228"/>
                  </a:lnTo>
                  <a:lnTo>
                    <a:pt x="30108" y="30108"/>
                  </a:lnTo>
                  <a:lnTo>
                    <a:pt x="30229" y="29927"/>
                  </a:lnTo>
                  <a:lnTo>
                    <a:pt x="30349" y="29685"/>
                  </a:lnTo>
                  <a:lnTo>
                    <a:pt x="30410" y="29504"/>
                  </a:lnTo>
                  <a:lnTo>
                    <a:pt x="30410" y="29263"/>
                  </a:lnTo>
                  <a:lnTo>
                    <a:pt x="30410" y="29022"/>
                  </a:lnTo>
                  <a:lnTo>
                    <a:pt x="30349" y="28841"/>
                  </a:lnTo>
                  <a:lnTo>
                    <a:pt x="30229" y="28599"/>
                  </a:lnTo>
                  <a:lnTo>
                    <a:pt x="30108" y="28418"/>
                  </a:lnTo>
                  <a:lnTo>
                    <a:pt x="29927" y="28298"/>
                  </a:lnTo>
                  <a:lnTo>
                    <a:pt x="29686" y="28177"/>
                  </a:lnTo>
                  <a:lnTo>
                    <a:pt x="29505" y="28117"/>
                  </a:lnTo>
                  <a:close/>
                  <a:moveTo>
                    <a:pt x="34814" y="28117"/>
                  </a:moveTo>
                  <a:lnTo>
                    <a:pt x="34633" y="28177"/>
                  </a:lnTo>
                  <a:lnTo>
                    <a:pt x="34392" y="28298"/>
                  </a:lnTo>
                  <a:lnTo>
                    <a:pt x="34211" y="28418"/>
                  </a:lnTo>
                  <a:lnTo>
                    <a:pt x="34090" y="28599"/>
                  </a:lnTo>
                  <a:lnTo>
                    <a:pt x="33969" y="28841"/>
                  </a:lnTo>
                  <a:lnTo>
                    <a:pt x="33909" y="29022"/>
                  </a:lnTo>
                  <a:lnTo>
                    <a:pt x="33909" y="29263"/>
                  </a:lnTo>
                  <a:lnTo>
                    <a:pt x="33909" y="29504"/>
                  </a:lnTo>
                  <a:lnTo>
                    <a:pt x="33969" y="29685"/>
                  </a:lnTo>
                  <a:lnTo>
                    <a:pt x="34090" y="29927"/>
                  </a:lnTo>
                  <a:lnTo>
                    <a:pt x="34211" y="30108"/>
                  </a:lnTo>
                  <a:lnTo>
                    <a:pt x="34392" y="30228"/>
                  </a:lnTo>
                  <a:lnTo>
                    <a:pt x="34633" y="30349"/>
                  </a:lnTo>
                  <a:lnTo>
                    <a:pt x="34814" y="30409"/>
                  </a:lnTo>
                  <a:lnTo>
                    <a:pt x="35297" y="30409"/>
                  </a:lnTo>
                  <a:lnTo>
                    <a:pt x="35478" y="30349"/>
                  </a:lnTo>
                  <a:lnTo>
                    <a:pt x="35719" y="30228"/>
                  </a:lnTo>
                  <a:lnTo>
                    <a:pt x="35900" y="30108"/>
                  </a:lnTo>
                  <a:lnTo>
                    <a:pt x="36021" y="29927"/>
                  </a:lnTo>
                  <a:lnTo>
                    <a:pt x="36141" y="29685"/>
                  </a:lnTo>
                  <a:lnTo>
                    <a:pt x="36202" y="29504"/>
                  </a:lnTo>
                  <a:lnTo>
                    <a:pt x="36202" y="29263"/>
                  </a:lnTo>
                  <a:lnTo>
                    <a:pt x="36202" y="29022"/>
                  </a:lnTo>
                  <a:lnTo>
                    <a:pt x="36141" y="28841"/>
                  </a:lnTo>
                  <a:lnTo>
                    <a:pt x="36021" y="28599"/>
                  </a:lnTo>
                  <a:lnTo>
                    <a:pt x="35900" y="28418"/>
                  </a:lnTo>
                  <a:lnTo>
                    <a:pt x="35719" y="28298"/>
                  </a:lnTo>
                  <a:lnTo>
                    <a:pt x="35478" y="28177"/>
                  </a:lnTo>
                  <a:lnTo>
                    <a:pt x="35297" y="28117"/>
                  </a:lnTo>
                  <a:close/>
                  <a:moveTo>
                    <a:pt x="40606" y="28117"/>
                  </a:moveTo>
                  <a:lnTo>
                    <a:pt x="40425" y="28177"/>
                  </a:lnTo>
                  <a:lnTo>
                    <a:pt x="40184" y="28298"/>
                  </a:lnTo>
                  <a:lnTo>
                    <a:pt x="40003" y="28418"/>
                  </a:lnTo>
                  <a:lnTo>
                    <a:pt x="39882" y="28599"/>
                  </a:lnTo>
                  <a:lnTo>
                    <a:pt x="39762" y="28841"/>
                  </a:lnTo>
                  <a:lnTo>
                    <a:pt x="39701" y="29022"/>
                  </a:lnTo>
                  <a:lnTo>
                    <a:pt x="39701" y="29263"/>
                  </a:lnTo>
                  <a:lnTo>
                    <a:pt x="39701" y="29504"/>
                  </a:lnTo>
                  <a:lnTo>
                    <a:pt x="39762" y="29685"/>
                  </a:lnTo>
                  <a:lnTo>
                    <a:pt x="39882" y="29927"/>
                  </a:lnTo>
                  <a:lnTo>
                    <a:pt x="40003" y="30108"/>
                  </a:lnTo>
                  <a:lnTo>
                    <a:pt x="40184" y="30228"/>
                  </a:lnTo>
                  <a:lnTo>
                    <a:pt x="40425" y="30349"/>
                  </a:lnTo>
                  <a:lnTo>
                    <a:pt x="40606" y="30409"/>
                  </a:lnTo>
                  <a:lnTo>
                    <a:pt x="41089" y="30409"/>
                  </a:lnTo>
                  <a:lnTo>
                    <a:pt x="41270" y="30349"/>
                  </a:lnTo>
                  <a:lnTo>
                    <a:pt x="41511" y="30228"/>
                  </a:lnTo>
                  <a:lnTo>
                    <a:pt x="41692" y="30108"/>
                  </a:lnTo>
                  <a:lnTo>
                    <a:pt x="41813" y="29927"/>
                  </a:lnTo>
                  <a:lnTo>
                    <a:pt x="41934" y="29685"/>
                  </a:lnTo>
                  <a:lnTo>
                    <a:pt x="41994" y="29504"/>
                  </a:lnTo>
                  <a:lnTo>
                    <a:pt x="41994" y="29263"/>
                  </a:lnTo>
                  <a:lnTo>
                    <a:pt x="41994" y="29022"/>
                  </a:lnTo>
                  <a:lnTo>
                    <a:pt x="41934" y="28841"/>
                  </a:lnTo>
                  <a:lnTo>
                    <a:pt x="41813" y="28599"/>
                  </a:lnTo>
                  <a:lnTo>
                    <a:pt x="41692" y="28418"/>
                  </a:lnTo>
                  <a:lnTo>
                    <a:pt x="41511" y="28298"/>
                  </a:lnTo>
                  <a:lnTo>
                    <a:pt x="41270" y="28177"/>
                  </a:lnTo>
                  <a:lnTo>
                    <a:pt x="41089" y="28117"/>
                  </a:lnTo>
                  <a:close/>
                  <a:moveTo>
                    <a:pt x="46399" y="28117"/>
                  </a:moveTo>
                  <a:lnTo>
                    <a:pt x="46218" y="28177"/>
                  </a:lnTo>
                  <a:lnTo>
                    <a:pt x="45976" y="28298"/>
                  </a:lnTo>
                  <a:lnTo>
                    <a:pt x="45795" y="28418"/>
                  </a:lnTo>
                  <a:lnTo>
                    <a:pt x="45674" y="28599"/>
                  </a:lnTo>
                  <a:lnTo>
                    <a:pt x="45554" y="28841"/>
                  </a:lnTo>
                  <a:lnTo>
                    <a:pt x="45493" y="29022"/>
                  </a:lnTo>
                  <a:lnTo>
                    <a:pt x="45493" y="29263"/>
                  </a:lnTo>
                  <a:lnTo>
                    <a:pt x="45493" y="29504"/>
                  </a:lnTo>
                  <a:lnTo>
                    <a:pt x="45554" y="29685"/>
                  </a:lnTo>
                  <a:lnTo>
                    <a:pt x="45674" y="29927"/>
                  </a:lnTo>
                  <a:lnTo>
                    <a:pt x="45795" y="30108"/>
                  </a:lnTo>
                  <a:lnTo>
                    <a:pt x="45976" y="30228"/>
                  </a:lnTo>
                  <a:lnTo>
                    <a:pt x="46218" y="30349"/>
                  </a:lnTo>
                  <a:lnTo>
                    <a:pt x="46399" y="30409"/>
                  </a:lnTo>
                  <a:lnTo>
                    <a:pt x="46881" y="30409"/>
                  </a:lnTo>
                  <a:lnTo>
                    <a:pt x="47062" y="30349"/>
                  </a:lnTo>
                  <a:lnTo>
                    <a:pt x="47304" y="30228"/>
                  </a:lnTo>
                  <a:lnTo>
                    <a:pt x="47485" y="30108"/>
                  </a:lnTo>
                  <a:lnTo>
                    <a:pt x="47605" y="29927"/>
                  </a:lnTo>
                  <a:lnTo>
                    <a:pt x="47726" y="29685"/>
                  </a:lnTo>
                  <a:lnTo>
                    <a:pt x="47786" y="29504"/>
                  </a:lnTo>
                  <a:lnTo>
                    <a:pt x="47786" y="29263"/>
                  </a:lnTo>
                  <a:lnTo>
                    <a:pt x="47786" y="29022"/>
                  </a:lnTo>
                  <a:lnTo>
                    <a:pt x="47726" y="28841"/>
                  </a:lnTo>
                  <a:lnTo>
                    <a:pt x="47605" y="28599"/>
                  </a:lnTo>
                  <a:lnTo>
                    <a:pt x="47485" y="28418"/>
                  </a:lnTo>
                  <a:lnTo>
                    <a:pt x="47304" y="28298"/>
                  </a:lnTo>
                  <a:lnTo>
                    <a:pt x="47062" y="28177"/>
                  </a:lnTo>
                  <a:lnTo>
                    <a:pt x="46881" y="28117"/>
                  </a:lnTo>
                  <a:close/>
                  <a:moveTo>
                    <a:pt x="52191" y="28117"/>
                  </a:moveTo>
                  <a:lnTo>
                    <a:pt x="52010" y="28177"/>
                  </a:lnTo>
                  <a:lnTo>
                    <a:pt x="51768" y="28298"/>
                  </a:lnTo>
                  <a:lnTo>
                    <a:pt x="51587" y="28418"/>
                  </a:lnTo>
                  <a:lnTo>
                    <a:pt x="51467" y="28599"/>
                  </a:lnTo>
                  <a:lnTo>
                    <a:pt x="51346" y="28841"/>
                  </a:lnTo>
                  <a:lnTo>
                    <a:pt x="51286" y="29022"/>
                  </a:lnTo>
                  <a:lnTo>
                    <a:pt x="51286" y="29263"/>
                  </a:lnTo>
                  <a:lnTo>
                    <a:pt x="51286" y="29504"/>
                  </a:lnTo>
                  <a:lnTo>
                    <a:pt x="51346" y="29685"/>
                  </a:lnTo>
                  <a:lnTo>
                    <a:pt x="51467" y="29927"/>
                  </a:lnTo>
                  <a:lnTo>
                    <a:pt x="51587" y="30108"/>
                  </a:lnTo>
                  <a:lnTo>
                    <a:pt x="51768" y="30228"/>
                  </a:lnTo>
                  <a:lnTo>
                    <a:pt x="52010" y="30349"/>
                  </a:lnTo>
                  <a:lnTo>
                    <a:pt x="52191" y="30409"/>
                  </a:lnTo>
                  <a:lnTo>
                    <a:pt x="52673" y="30409"/>
                  </a:lnTo>
                  <a:lnTo>
                    <a:pt x="52854" y="30349"/>
                  </a:lnTo>
                  <a:lnTo>
                    <a:pt x="53096" y="30228"/>
                  </a:lnTo>
                  <a:lnTo>
                    <a:pt x="53277" y="30108"/>
                  </a:lnTo>
                  <a:lnTo>
                    <a:pt x="53397" y="29927"/>
                  </a:lnTo>
                  <a:lnTo>
                    <a:pt x="53518" y="29685"/>
                  </a:lnTo>
                  <a:lnTo>
                    <a:pt x="53578" y="29504"/>
                  </a:lnTo>
                  <a:lnTo>
                    <a:pt x="53578" y="29263"/>
                  </a:lnTo>
                  <a:lnTo>
                    <a:pt x="53578" y="29022"/>
                  </a:lnTo>
                  <a:lnTo>
                    <a:pt x="53518" y="28841"/>
                  </a:lnTo>
                  <a:lnTo>
                    <a:pt x="53397" y="28599"/>
                  </a:lnTo>
                  <a:lnTo>
                    <a:pt x="53277" y="28418"/>
                  </a:lnTo>
                  <a:lnTo>
                    <a:pt x="53096" y="28298"/>
                  </a:lnTo>
                  <a:lnTo>
                    <a:pt x="52854" y="28177"/>
                  </a:lnTo>
                  <a:lnTo>
                    <a:pt x="52673" y="28117"/>
                  </a:lnTo>
                  <a:close/>
                  <a:moveTo>
                    <a:pt x="57983" y="28117"/>
                  </a:moveTo>
                  <a:lnTo>
                    <a:pt x="57802" y="28177"/>
                  </a:lnTo>
                  <a:lnTo>
                    <a:pt x="57561" y="28298"/>
                  </a:lnTo>
                  <a:lnTo>
                    <a:pt x="57380" y="28418"/>
                  </a:lnTo>
                  <a:lnTo>
                    <a:pt x="57259" y="28599"/>
                  </a:lnTo>
                  <a:lnTo>
                    <a:pt x="57138" y="28841"/>
                  </a:lnTo>
                  <a:lnTo>
                    <a:pt x="57078" y="29022"/>
                  </a:lnTo>
                  <a:lnTo>
                    <a:pt x="57078" y="29263"/>
                  </a:lnTo>
                  <a:lnTo>
                    <a:pt x="57078" y="29504"/>
                  </a:lnTo>
                  <a:lnTo>
                    <a:pt x="57138" y="29685"/>
                  </a:lnTo>
                  <a:lnTo>
                    <a:pt x="57259" y="29927"/>
                  </a:lnTo>
                  <a:lnTo>
                    <a:pt x="57380" y="30108"/>
                  </a:lnTo>
                  <a:lnTo>
                    <a:pt x="57561" y="30228"/>
                  </a:lnTo>
                  <a:lnTo>
                    <a:pt x="57802" y="30349"/>
                  </a:lnTo>
                  <a:lnTo>
                    <a:pt x="57983" y="30409"/>
                  </a:lnTo>
                  <a:lnTo>
                    <a:pt x="58466" y="30409"/>
                  </a:lnTo>
                  <a:lnTo>
                    <a:pt x="58647" y="30349"/>
                  </a:lnTo>
                  <a:lnTo>
                    <a:pt x="58888" y="30228"/>
                  </a:lnTo>
                  <a:lnTo>
                    <a:pt x="59069" y="30108"/>
                  </a:lnTo>
                  <a:lnTo>
                    <a:pt x="59190" y="29927"/>
                  </a:lnTo>
                  <a:lnTo>
                    <a:pt x="59310" y="29685"/>
                  </a:lnTo>
                  <a:lnTo>
                    <a:pt x="59371" y="29504"/>
                  </a:lnTo>
                  <a:lnTo>
                    <a:pt x="59371" y="29263"/>
                  </a:lnTo>
                  <a:lnTo>
                    <a:pt x="59371" y="29022"/>
                  </a:lnTo>
                  <a:lnTo>
                    <a:pt x="59310" y="28841"/>
                  </a:lnTo>
                  <a:lnTo>
                    <a:pt x="59190" y="28599"/>
                  </a:lnTo>
                  <a:lnTo>
                    <a:pt x="59069" y="28418"/>
                  </a:lnTo>
                  <a:lnTo>
                    <a:pt x="58888" y="28298"/>
                  </a:lnTo>
                  <a:lnTo>
                    <a:pt x="58647" y="28177"/>
                  </a:lnTo>
                  <a:lnTo>
                    <a:pt x="58466" y="28117"/>
                  </a:lnTo>
                  <a:close/>
                  <a:moveTo>
                    <a:pt x="63775" y="28117"/>
                  </a:moveTo>
                  <a:lnTo>
                    <a:pt x="63594" y="28177"/>
                  </a:lnTo>
                  <a:lnTo>
                    <a:pt x="63353" y="28298"/>
                  </a:lnTo>
                  <a:lnTo>
                    <a:pt x="63172" y="28418"/>
                  </a:lnTo>
                  <a:lnTo>
                    <a:pt x="63051" y="28599"/>
                  </a:lnTo>
                  <a:lnTo>
                    <a:pt x="62931" y="28841"/>
                  </a:lnTo>
                  <a:lnTo>
                    <a:pt x="62870" y="29022"/>
                  </a:lnTo>
                  <a:lnTo>
                    <a:pt x="62870" y="29263"/>
                  </a:lnTo>
                  <a:lnTo>
                    <a:pt x="62870" y="29504"/>
                  </a:lnTo>
                  <a:lnTo>
                    <a:pt x="62931" y="29685"/>
                  </a:lnTo>
                  <a:lnTo>
                    <a:pt x="63051" y="29927"/>
                  </a:lnTo>
                  <a:lnTo>
                    <a:pt x="63172" y="30108"/>
                  </a:lnTo>
                  <a:lnTo>
                    <a:pt x="63353" y="30228"/>
                  </a:lnTo>
                  <a:lnTo>
                    <a:pt x="63594" y="30349"/>
                  </a:lnTo>
                  <a:lnTo>
                    <a:pt x="63775" y="30409"/>
                  </a:lnTo>
                  <a:lnTo>
                    <a:pt x="64258" y="30409"/>
                  </a:lnTo>
                  <a:lnTo>
                    <a:pt x="64439" y="30349"/>
                  </a:lnTo>
                  <a:lnTo>
                    <a:pt x="64680" y="30228"/>
                  </a:lnTo>
                  <a:lnTo>
                    <a:pt x="64861" y="30108"/>
                  </a:lnTo>
                  <a:lnTo>
                    <a:pt x="64982" y="29927"/>
                  </a:lnTo>
                  <a:lnTo>
                    <a:pt x="65103" y="29685"/>
                  </a:lnTo>
                  <a:lnTo>
                    <a:pt x="65163" y="29504"/>
                  </a:lnTo>
                  <a:lnTo>
                    <a:pt x="65163" y="29263"/>
                  </a:lnTo>
                  <a:lnTo>
                    <a:pt x="65163" y="29022"/>
                  </a:lnTo>
                  <a:lnTo>
                    <a:pt x="65103" y="28841"/>
                  </a:lnTo>
                  <a:lnTo>
                    <a:pt x="64982" y="28599"/>
                  </a:lnTo>
                  <a:lnTo>
                    <a:pt x="64861" y="28418"/>
                  </a:lnTo>
                  <a:lnTo>
                    <a:pt x="64680" y="28298"/>
                  </a:lnTo>
                  <a:lnTo>
                    <a:pt x="64439" y="28177"/>
                  </a:lnTo>
                  <a:lnTo>
                    <a:pt x="64258" y="28117"/>
                  </a:lnTo>
                  <a:close/>
                  <a:moveTo>
                    <a:pt x="69567" y="28117"/>
                  </a:moveTo>
                  <a:lnTo>
                    <a:pt x="69386" y="28177"/>
                  </a:lnTo>
                  <a:lnTo>
                    <a:pt x="69145" y="28298"/>
                  </a:lnTo>
                  <a:lnTo>
                    <a:pt x="68964" y="28418"/>
                  </a:lnTo>
                  <a:lnTo>
                    <a:pt x="68843" y="28599"/>
                  </a:lnTo>
                  <a:lnTo>
                    <a:pt x="68723" y="28841"/>
                  </a:lnTo>
                  <a:lnTo>
                    <a:pt x="68662" y="29022"/>
                  </a:lnTo>
                  <a:lnTo>
                    <a:pt x="68662" y="29263"/>
                  </a:lnTo>
                  <a:lnTo>
                    <a:pt x="68662" y="29504"/>
                  </a:lnTo>
                  <a:lnTo>
                    <a:pt x="68723" y="29685"/>
                  </a:lnTo>
                  <a:lnTo>
                    <a:pt x="68843" y="29927"/>
                  </a:lnTo>
                  <a:lnTo>
                    <a:pt x="68964" y="30108"/>
                  </a:lnTo>
                  <a:lnTo>
                    <a:pt x="69145" y="30228"/>
                  </a:lnTo>
                  <a:lnTo>
                    <a:pt x="69386" y="30349"/>
                  </a:lnTo>
                  <a:lnTo>
                    <a:pt x="69567" y="30409"/>
                  </a:lnTo>
                  <a:lnTo>
                    <a:pt x="70050" y="30409"/>
                  </a:lnTo>
                  <a:lnTo>
                    <a:pt x="70231" y="30349"/>
                  </a:lnTo>
                  <a:lnTo>
                    <a:pt x="70472" y="30228"/>
                  </a:lnTo>
                  <a:lnTo>
                    <a:pt x="70653" y="30108"/>
                  </a:lnTo>
                  <a:lnTo>
                    <a:pt x="70774" y="29927"/>
                  </a:lnTo>
                  <a:lnTo>
                    <a:pt x="70895" y="29685"/>
                  </a:lnTo>
                  <a:lnTo>
                    <a:pt x="70955" y="29504"/>
                  </a:lnTo>
                  <a:lnTo>
                    <a:pt x="70955" y="29263"/>
                  </a:lnTo>
                  <a:lnTo>
                    <a:pt x="70955" y="29022"/>
                  </a:lnTo>
                  <a:lnTo>
                    <a:pt x="70895" y="28841"/>
                  </a:lnTo>
                  <a:lnTo>
                    <a:pt x="70774" y="28599"/>
                  </a:lnTo>
                  <a:lnTo>
                    <a:pt x="70653" y="28418"/>
                  </a:lnTo>
                  <a:lnTo>
                    <a:pt x="70472" y="28298"/>
                  </a:lnTo>
                  <a:lnTo>
                    <a:pt x="70231" y="28177"/>
                  </a:lnTo>
                  <a:lnTo>
                    <a:pt x="70050" y="28117"/>
                  </a:lnTo>
                  <a:close/>
                  <a:moveTo>
                    <a:pt x="2957" y="31013"/>
                  </a:moveTo>
                  <a:lnTo>
                    <a:pt x="2776" y="31073"/>
                  </a:lnTo>
                  <a:lnTo>
                    <a:pt x="2534" y="31194"/>
                  </a:lnTo>
                  <a:lnTo>
                    <a:pt x="2353" y="31314"/>
                  </a:lnTo>
                  <a:lnTo>
                    <a:pt x="2233" y="31495"/>
                  </a:lnTo>
                  <a:lnTo>
                    <a:pt x="2112" y="31737"/>
                  </a:lnTo>
                  <a:lnTo>
                    <a:pt x="2052" y="31918"/>
                  </a:lnTo>
                  <a:lnTo>
                    <a:pt x="2052" y="32159"/>
                  </a:lnTo>
                  <a:lnTo>
                    <a:pt x="2052" y="32401"/>
                  </a:lnTo>
                  <a:lnTo>
                    <a:pt x="2112" y="32582"/>
                  </a:lnTo>
                  <a:lnTo>
                    <a:pt x="2233" y="32823"/>
                  </a:lnTo>
                  <a:lnTo>
                    <a:pt x="2353" y="33004"/>
                  </a:lnTo>
                  <a:lnTo>
                    <a:pt x="2534" y="33125"/>
                  </a:lnTo>
                  <a:lnTo>
                    <a:pt x="2776" y="33245"/>
                  </a:lnTo>
                  <a:lnTo>
                    <a:pt x="2957" y="33306"/>
                  </a:lnTo>
                  <a:lnTo>
                    <a:pt x="3439" y="33306"/>
                  </a:lnTo>
                  <a:lnTo>
                    <a:pt x="3620" y="33245"/>
                  </a:lnTo>
                  <a:lnTo>
                    <a:pt x="3862" y="33125"/>
                  </a:lnTo>
                  <a:lnTo>
                    <a:pt x="4043" y="33004"/>
                  </a:lnTo>
                  <a:lnTo>
                    <a:pt x="4164" y="32823"/>
                  </a:lnTo>
                  <a:lnTo>
                    <a:pt x="4284" y="32582"/>
                  </a:lnTo>
                  <a:lnTo>
                    <a:pt x="4345" y="32401"/>
                  </a:lnTo>
                  <a:lnTo>
                    <a:pt x="4345" y="32159"/>
                  </a:lnTo>
                  <a:lnTo>
                    <a:pt x="4345" y="31918"/>
                  </a:lnTo>
                  <a:lnTo>
                    <a:pt x="4284" y="31737"/>
                  </a:lnTo>
                  <a:lnTo>
                    <a:pt x="4164" y="31495"/>
                  </a:lnTo>
                  <a:lnTo>
                    <a:pt x="4043" y="31314"/>
                  </a:lnTo>
                  <a:lnTo>
                    <a:pt x="3862" y="31194"/>
                  </a:lnTo>
                  <a:lnTo>
                    <a:pt x="3620" y="31073"/>
                  </a:lnTo>
                  <a:lnTo>
                    <a:pt x="3439" y="31013"/>
                  </a:lnTo>
                  <a:close/>
                  <a:moveTo>
                    <a:pt x="8749" y="31013"/>
                  </a:moveTo>
                  <a:lnTo>
                    <a:pt x="8568" y="31073"/>
                  </a:lnTo>
                  <a:lnTo>
                    <a:pt x="8327" y="31194"/>
                  </a:lnTo>
                  <a:lnTo>
                    <a:pt x="8146" y="31314"/>
                  </a:lnTo>
                  <a:lnTo>
                    <a:pt x="8025" y="31495"/>
                  </a:lnTo>
                  <a:lnTo>
                    <a:pt x="7904" y="31737"/>
                  </a:lnTo>
                  <a:lnTo>
                    <a:pt x="7844" y="31918"/>
                  </a:lnTo>
                  <a:lnTo>
                    <a:pt x="7844" y="32159"/>
                  </a:lnTo>
                  <a:lnTo>
                    <a:pt x="7844" y="32401"/>
                  </a:lnTo>
                  <a:lnTo>
                    <a:pt x="7904" y="32582"/>
                  </a:lnTo>
                  <a:lnTo>
                    <a:pt x="8025" y="32823"/>
                  </a:lnTo>
                  <a:lnTo>
                    <a:pt x="8146" y="33004"/>
                  </a:lnTo>
                  <a:lnTo>
                    <a:pt x="8327" y="33125"/>
                  </a:lnTo>
                  <a:lnTo>
                    <a:pt x="8568" y="33245"/>
                  </a:lnTo>
                  <a:lnTo>
                    <a:pt x="8749" y="33306"/>
                  </a:lnTo>
                  <a:lnTo>
                    <a:pt x="9232" y="33306"/>
                  </a:lnTo>
                  <a:lnTo>
                    <a:pt x="9413" y="33245"/>
                  </a:lnTo>
                  <a:lnTo>
                    <a:pt x="9654" y="33125"/>
                  </a:lnTo>
                  <a:lnTo>
                    <a:pt x="9835" y="33004"/>
                  </a:lnTo>
                  <a:lnTo>
                    <a:pt x="9956" y="32823"/>
                  </a:lnTo>
                  <a:lnTo>
                    <a:pt x="10076" y="32582"/>
                  </a:lnTo>
                  <a:lnTo>
                    <a:pt x="10137" y="32401"/>
                  </a:lnTo>
                  <a:lnTo>
                    <a:pt x="10137" y="32159"/>
                  </a:lnTo>
                  <a:lnTo>
                    <a:pt x="10137" y="31918"/>
                  </a:lnTo>
                  <a:lnTo>
                    <a:pt x="10076" y="31737"/>
                  </a:lnTo>
                  <a:lnTo>
                    <a:pt x="9956" y="31495"/>
                  </a:lnTo>
                  <a:lnTo>
                    <a:pt x="9835" y="31314"/>
                  </a:lnTo>
                  <a:lnTo>
                    <a:pt x="9654" y="31194"/>
                  </a:lnTo>
                  <a:lnTo>
                    <a:pt x="9413" y="31073"/>
                  </a:lnTo>
                  <a:lnTo>
                    <a:pt x="9232" y="31013"/>
                  </a:lnTo>
                  <a:close/>
                  <a:moveTo>
                    <a:pt x="14541" y="31013"/>
                  </a:moveTo>
                  <a:lnTo>
                    <a:pt x="14360" y="31073"/>
                  </a:lnTo>
                  <a:lnTo>
                    <a:pt x="14119" y="31194"/>
                  </a:lnTo>
                  <a:lnTo>
                    <a:pt x="13938" y="31314"/>
                  </a:lnTo>
                  <a:lnTo>
                    <a:pt x="13817" y="31495"/>
                  </a:lnTo>
                  <a:lnTo>
                    <a:pt x="13697" y="31737"/>
                  </a:lnTo>
                  <a:lnTo>
                    <a:pt x="13636" y="31918"/>
                  </a:lnTo>
                  <a:lnTo>
                    <a:pt x="13636" y="32159"/>
                  </a:lnTo>
                  <a:lnTo>
                    <a:pt x="13636" y="32401"/>
                  </a:lnTo>
                  <a:lnTo>
                    <a:pt x="13697" y="32582"/>
                  </a:lnTo>
                  <a:lnTo>
                    <a:pt x="13817" y="32823"/>
                  </a:lnTo>
                  <a:lnTo>
                    <a:pt x="13938" y="33004"/>
                  </a:lnTo>
                  <a:lnTo>
                    <a:pt x="14119" y="33125"/>
                  </a:lnTo>
                  <a:lnTo>
                    <a:pt x="14360" y="33245"/>
                  </a:lnTo>
                  <a:lnTo>
                    <a:pt x="14541" y="33306"/>
                  </a:lnTo>
                  <a:lnTo>
                    <a:pt x="15024" y="33306"/>
                  </a:lnTo>
                  <a:lnTo>
                    <a:pt x="15205" y="33245"/>
                  </a:lnTo>
                  <a:lnTo>
                    <a:pt x="15446" y="33125"/>
                  </a:lnTo>
                  <a:lnTo>
                    <a:pt x="15627" y="33004"/>
                  </a:lnTo>
                  <a:lnTo>
                    <a:pt x="15748" y="32823"/>
                  </a:lnTo>
                  <a:lnTo>
                    <a:pt x="15869" y="32582"/>
                  </a:lnTo>
                  <a:lnTo>
                    <a:pt x="15929" y="32401"/>
                  </a:lnTo>
                  <a:lnTo>
                    <a:pt x="15929" y="32159"/>
                  </a:lnTo>
                  <a:lnTo>
                    <a:pt x="15929" y="31918"/>
                  </a:lnTo>
                  <a:lnTo>
                    <a:pt x="15869" y="31737"/>
                  </a:lnTo>
                  <a:lnTo>
                    <a:pt x="15748" y="31495"/>
                  </a:lnTo>
                  <a:lnTo>
                    <a:pt x="15627" y="31314"/>
                  </a:lnTo>
                  <a:lnTo>
                    <a:pt x="15446" y="31194"/>
                  </a:lnTo>
                  <a:lnTo>
                    <a:pt x="15205" y="31073"/>
                  </a:lnTo>
                  <a:lnTo>
                    <a:pt x="15024" y="31013"/>
                  </a:lnTo>
                  <a:close/>
                  <a:moveTo>
                    <a:pt x="20333" y="31013"/>
                  </a:moveTo>
                  <a:lnTo>
                    <a:pt x="20152" y="31073"/>
                  </a:lnTo>
                  <a:lnTo>
                    <a:pt x="19911" y="31194"/>
                  </a:lnTo>
                  <a:lnTo>
                    <a:pt x="19730" y="31314"/>
                  </a:lnTo>
                  <a:lnTo>
                    <a:pt x="19609" y="31495"/>
                  </a:lnTo>
                  <a:lnTo>
                    <a:pt x="19489" y="31737"/>
                  </a:lnTo>
                  <a:lnTo>
                    <a:pt x="19428" y="31918"/>
                  </a:lnTo>
                  <a:lnTo>
                    <a:pt x="19428" y="32159"/>
                  </a:lnTo>
                  <a:lnTo>
                    <a:pt x="19428" y="32401"/>
                  </a:lnTo>
                  <a:lnTo>
                    <a:pt x="19489" y="32582"/>
                  </a:lnTo>
                  <a:lnTo>
                    <a:pt x="19609" y="32823"/>
                  </a:lnTo>
                  <a:lnTo>
                    <a:pt x="19730" y="33004"/>
                  </a:lnTo>
                  <a:lnTo>
                    <a:pt x="19911" y="33125"/>
                  </a:lnTo>
                  <a:lnTo>
                    <a:pt x="20152" y="33245"/>
                  </a:lnTo>
                  <a:lnTo>
                    <a:pt x="20333" y="33306"/>
                  </a:lnTo>
                  <a:lnTo>
                    <a:pt x="20816" y="33306"/>
                  </a:lnTo>
                  <a:lnTo>
                    <a:pt x="20997" y="33245"/>
                  </a:lnTo>
                  <a:lnTo>
                    <a:pt x="21239" y="33125"/>
                  </a:lnTo>
                  <a:lnTo>
                    <a:pt x="21420" y="33004"/>
                  </a:lnTo>
                  <a:lnTo>
                    <a:pt x="21540" y="32823"/>
                  </a:lnTo>
                  <a:lnTo>
                    <a:pt x="21661" y="32582"/>
                  </a:lnTo>
                  <a:lnTo>
                    <a:pt x="21721" y="32401"/>
                  </a:lnTo>
                  <a:lnTo>
                    <a:pt x="21721" y="32159"/>
                  </a:lnTo>
                  <a:lnTo>
                    <a:pt x="21721" y="31918"/>
                  </a:lnTo>
                  <a:lnTo>
                    <a:pt x="21661" y="31737"/>
                  </a:lnTo>
                  <a:lnTo>
                    <a:pt x="21540" y="31495"/>
                  </a:lnTo>
                  <a:lnTo>
                    <a:pt x="21420" y="31314"/>
                  </a:lnTo>
                  <a:lnTo>
                    <a:pt x="21239" y="31194"/>
                  </a:lnTo>
                  <a:lnTo>
                    <a:pt x="20997" y="31073"/>
                  </a:lnTo>
                  <a:lnTo>
                    <a:pt x="20816" y="31013"/>
                  </a:lnTo>
                  <a:close/>
                  <a:moveTo>
                    <a:pt x="26126" y="31013"/>
                  </a:moveTo>
                  <a:lnTo>
                    <a:pt x="25945" y="31073"/>
                  </a:lnTo>
                  <a:lnTo>
                    <a:pt x="25703" y="31194"/>
                  </a:lnTo>
                  <a:lnTo>
                    <a:pt x="25522" y="31314"/>
                  </a:lnTo>
                  <a:lnTo>
                    <a:pt x="25402" y="31495"/>
                  </a:lnTo>
                  <a:lnTo>
                    <a:pt x="25281" y="31737"/>
                  </a:lnTo>
                  <a:lnTo>
                    <a:pt x="25221" y="31918"/>
                  </a:lnTo>
                  <a:lnTo>
                    <a:pt x="25221" y="32159"/>
                  </a:lnTo>
                  <a:lnTo>
                    <a:pt x="25221" y="32401"/>
                  </a:lnTo>
                  <a:lnTo>
                    <a:pt x="25281" y="32582"/>
                  </a:lnTo>
                  <a:lnTo>
                    <a:pt x="25402" y="32823"/>
                  </a:lnTo>
                  <a:lnTo>
                    <a:pt x="25522" y="33004"/>
                  </a:lnTo>
                  <a:lnTo>
                    <a:pt x="25703" y="33125"/>
                  </a:lnTo>
                  <a:lnTo>
                    <a:pt x="25945" y="33245"/>
                  </a:lnTo>
                  <a:lnTo>
                    <a:pt x="26126" y="33306"/>
                  </a:lnTo>
                  <a:lnTo>
                    <a:pt x="26608" y="33306"/>
                  </a:lnTo>
                  <a:lnTo>
                    <a:pt x="26789" y="33245"/>
                  </a:lnTo>
                  <a:lnTo>
                    <a:pt x="27031" y="33125"/>
                  </a:lnTo>
                  <a:lnTo>
                    <a:pt x="27212" y="33004"/>
                  </a:lnTo>
                  <a:lnTo>
                    <a:pt x="27332" y="32823"/>
                  </a:lnTo>
                  <a:lnTo>
                    <a:pt x="27453" y="32582"/>
                  </a:lnTo>
                  <a:lnTo>
                    <a:pt x="27513" y="32401"/>
                  </a:lnTo>
                  <a:lnTo>
                    <a:pt x="27513" y="32159"/>
                  </a:lnTo>
                  <a:lnTo>
                    <a:pt x="27513" y="31918"/>
                  </a:lnTo>
                  <a:lnTo>
                    <a:pt x="27453" y="31737"/>
                  </a:lnTo>
                  <a:lnTo>
                    <a:pt x="27332" y="31495"/>
                  </a:lnTo>
                  <a:lnTo>
                    <a:pt x="27212" y="31314"/>
                  </a:lnTo>
                  <a:lnTo>
                    <a:pt x="27031" y="31194"/>
                  </a:lnTo>
                  <a:lnTo>
                    <a:pt x="26789" y="31073"/>
                  </a:lnTo>
                  <a:lnTo>
                    <a:pt x="26608" y="31013"/>
                  </a:lnTo>
                  <a:close/>
                  <a:moveTo>
                    <a:pt x="31918" y="31013"/>
                  </a:moveTo>
                  <a:lnTo>
                    <a:pt x="31737" y="31073"/>
                  </a:lnTo>
                  <a:lnTo>
                    <a:pt x="31496" y="31194"/>
                  </a:lnTo>
                  <a:lnTo>
                    <a:pt x="31315" y="31314"/>
                  </a:lnTo>
                  <a:lnTo>
                    <a:pt x="31194" y="31495"/>
                  </a:lnTo>
                  <a:lnTo>
                    <a:pt x="31073" y="31737"/>
                  </a:lnTo>
                  <a:lnTo>
                    <a:pt x="31013" y="31918"/>
                  </a:lnTo>
                  <a:lnTo>
                    <a:pt x="31013" y="32159"/>
                  </a:lnTo>
                  <a:lnTo>
                    <a:pt x="31013" y="32401"/>
                  </a:lnTo>
                  <a:lnTo>
                    <a:pt x="31073" y="32582"/>
                  </a:lnTo>
                  <a:lnTo>
                    <a:pt x="31194" y="32823"/>
                  </a:lnTo>
                  <a:lnTo>
                    <a:pt x="31315" y="33004"/>
                  </a:lnTo>
                  <a:lnTo>
                    <a:pt x="31496" y="33125"/>
                  </a:lnTo>
                  <a:lnTo>
                    <a:pt x="31737" y="33245"/>
                  </a:lnTo>
                  <a:lnTo>
                    <a:pt x="31918" y="33306"/>
                  </a:lnTo>
                  <a:lnTo>
                    <a:pt x="32401" y="33306"/>
                  </a:lnTo>
                  <a:lnTo>
                    <a:pt x="32582" y="33245"/>
                  </a:lnTo>
                  <a:lnTo>
                    <a:pt x="32823" y="33125"/>
                  </a:lnTo>
                  <a:lnTo>
                    <a:pt x="33004" y="33004"/>
                  </a:lnTo>
                  <a:lnTo>
                    <a:pt x="33125" y="32823"/>
                  </a:lnTo>
                  <a:lnTo>
                    <a:pt x="33245" y="32582"/>
                  </a:lnTo>
                  <a:lnTo>
                    <a:pt x="33306" y="32401"/>
                  </a:lnTo>
                  <a:lnTo>
                    <a:pt x="33306" y="32159"/>
                  </a:lnTo>
                  <a:lnTo>
                    <a:pt x="33306" y="31918"/>
                  </a:lnTo>
                  <a:lnTo>
                    <a:pt x="33245" y="31737"/>
                  </a:lnTo>
                  <a:lnTo>
                    <a:pt x="33125" y="31495"/>
                  </a:lnTo>
                  <a:lnTo>
                    <a:pt x="33004" y="31314"/>
                  </a:lnTo>
                  <a:lnTo>
                    <a:pt x="32823" y="31194"/>
                  </a:lnTo>
                  <a:lnTo>
                    <a:pt x="32582" y="31073"/>
                  </a:lnTo>
                  <a:lnTo>
                    <a:pt x="32401" y="31013"/>
                  </a:lnTo>
                  <a:close/>
                  <a:moveTo>
                    <a:pt x="37710" y="31013"/>
                  </a:moveTo>
                  <a:lnTo>
                    <a:pt x="37529" y="31073"/>
                  </a:lnTo>
                  <a:lnTo>
                    <a:pt x="37288" y="31194"/>
                  </a:lnTo>
                  <a:lnTo>
                    <a:pt x="37107" y="31314"/>
                  </a:lnTo>
                  <a:lnTo>
                    <a:pt x="36986" y="31495"/>
                  </a:lnTo>
                  <a:lnTo>
                    <a:pt x="36865" y="31737"/>
                  </a:lnTo>
                  <a:lnTo>
                    <a:pt x="36805" y="31918"/>
                  </a:lnTo>
                  <a:lnTo>
                    <a:pt x="36805" y="32159"/>
                  </a:lnTo>
                  <a:lnTo>
                    <a:pt x="36805" y="32401"/>
                  </a:lnTo>
                  <a:lnTo>
                    <a:pt x="36865" y="32582"/>
                  </a:lnTo>
                  <a:lnTo>
                    <a:pt x="36986" y="32823"/>
                  </a:lnTo>
                  <a:lnTo>
                    <a:pt x="37107" y="33004"/>
                  </a:lnTo>
                  <a:lnTo>
                    <a:pt x="37288" y="33125"/>
                  </a:lnTo>
                  <a:lnTo>
                    <a:pt x="37529" y="33245"/>
                  </a:lnTo>
                  <a:lnTo>
                    <a:pt x="37710" y="33306"/>
                  </a:lnTo>
                  <a:lnTo>
                    <a:pt x="38193" y="33306"/>
                  </a:lnTo>
                  <a:lnTo>
                    <a:pt x="38374" y="33245"/>
                  </a:lnTo>
                  <a:lnTo>
                    <a:pt x="38615" y="33125"/>
                  </a:lnTo>
                  <a:lnTo>
                    <a:pt x="38796" y="33004"/>
                  </a:lnTo>
                  <a:lnTo>
                    <a:pt x="38917" y="32823"/>
                  </a:lnTo>
                  <a:lnTo>
                    <a:pt x="39038" y="32582"/>
                  </a:lnTo>
                  <a:lnTo>
                    <a:pt x="39098" y="32401"/>
                  </a:lnTo>
                  <a:lnTo>
                    <a:pt x="39098" y="32159"/>
                  </a:lnTo>
                  <a:lnTo>
                    <a:pt x="39098" y="31918"/>
                  </a:lnTo>
                  <a:lnTo>
                    <a:pt x="39038" y="31737"/>
                  </a:lnTo>
                  <a:lnTo>
                    <a:pt x="38917" y="31495"/>
                  </a:lnTo>
                  <a:lnTo>
                    <a:pt x="38796" y="31314"/>
                  </a:lnTo>
                  <a:lnTo>
                    <a:pt x="38615" y="31194"/>
                  </a:lnTo>
                  <a:lnTo>
                    <a:pt x="38374" y="31073"/>
                  </a:lnTo>
                  <a:lnTo>
                    <a:pt x="38193" y="31013"/>
                  </a:lnTo>
                  <a:close/>
                  <a:moveTo>
                    <a:pt x="43502" y="31013"/>
                  </a:moveTo>
                  <a:lnTo>
                    <a:pt x="43321" y="31073"/>
                  </a:lnTo>
                  <a:lnTo>
                    <a:pt x="43080" y="31194"/>
                  </a:lnTo>
                  <a:lnTo>
                    <a:pt x="42899" y="31314"/>
                  </a:lnTo>
                  <a:lnTo>
                    <a:pt x="42778" y="31495"/>
                  </a:lnTo>
                  <a:lnTo>
                    <a:pt x="42658" y="31737"/>
                  </a:lnTo>
                  <a:lnTo>
                    <a:pt x="42597" y="31918"/>
                  </a:lnTo>
                  <a:lnTo>
                    <a:pt x="42597" y="32159"/>
                  </a:lnTo>
                  <a:lnTo>
                    <a:pt x="42597" y="32401"/>
                  </a:lnTo>
                  <a:lnTo>
                    <a:pt x="42658" y="32582"/>
                  </a:lnTo>
                  <a:lnTo>
                    <a:pt x="42778" y="32823"/>
                  </a:lnTo>
                  <a:lnTo>
                    <a:pt x="42899" y="33004"/>
                  </a:lnTo>
                  <a:lnTo>
                    <a:pt x="43080" y="33125"/>
                  </a:lnTo>
                  <a:lnTo>
                    <a:pt x="43321" y="33245"/>
                  </a:lnTo>
                  <a:lnTo>
                    <a:pt x="43502" y="33306"/>
                  </a:lnTo>
                  <a:lnTo>
                    <a:pt x="43985" y="33306"/>
                  </a:lnTo>
                  <a:lnTo>
                    <a:pt x="44166" y="33245"/>
                  </a:lnTo>
                  <a:lnTo>
                    <a:pt x="44407" y="33125"/>
                  </a:lnTo>
                  <a:lnTo>
                    <a:pt x="44588" y="33004"/>
                  </a:lnTo>
                  <a:lnTo>
                    <a:pt x="44709" y="32823"/>
                  </a:lnTo>
                  <a:lnTo>
                    <a:pt x="44830" y="32582"/>
                  </a:lnTo>
                  <a:lnTo>
                    <a:pt x="44890" y="32401"/>
                  </a:lnTo>
                  <a:lnTo>
                    <a:pt x="44890" y="32159"/>
                  </a:lnTo>
                  <a:lnTo>
                    <a:pt x="44890" y="31918"/>
                  </a:lnTo>
                  <a:lnTo>
                    <a:pt x="44830" y="31737"/>
                  </a:lnTo>
                  <a:lnTo>
                    <a:pt x="44709" y="31495"/>
                  </a:lnTo>
                  <a:lnTo>
                    <a:pt x="44588" y="31314"/>
                  </a:lnTo>
                  <a:lnTo>
                    <a:pt x="44407" y="31194"/>
                  </a:lnTo>
                  <a:lnTo>
                    <a:pt x="44166" y="31073"/>
                  </a:lnTo>
                  <a:lnTo>
                    <a:pt x="43985" y="31013"/>
                  </a:lnTo>
                  <a:close/>
                  <a:moveTo>
                    <a:pt x="49295" y="31013"/>
                  </a:moveTo>
                  <a:lnTo>
                    <a:pt x="49114" y="31073"/>
                  </a:lnTo>
                  <a:lnTo>
                    <a:pt x="48872" y="31194"/>
                  </a:lnTo>
                  <a:lnTo>
                    <a:pt x="48691" y="31314"/>
                  </a:lnTo>
                  <a:lnTo>
                    <a:pt x="48571" y="31495"/>
                  </a:lnTo>
                  <a:lnTo>
                    <a:pt x="48450" y="31737"/>
                  </a:lnTo>
                  <a:lnTo>
                    <a:pt x="48390" y="31918"/>
                  </a:lnTo>
                  <a:lnTo>
                    <a:pt x="48390" y="32159"/>
                  </a:lnTo>
                  <a:lnTo>
                    <a:pt x="48390" y="32401"/>
                  </a:lnTo>
                  <a:lnTo>
                    <a:pt x="48450" y="32582"/>
                  </a:lnTo>
                  <a:lnTo>
                    <a:pt x="48571" y="32823"/>
                  </a:lnTo>
                  <a:lnTo>
                    <a:pt x="48691" y="33004"/>
                  </a:lnTo>
                  <a:lnTo>
                    <a:pt x="48872" y="33125"/>
                  </a:lnTo>
                  <a:lnTo>
                    <a:pt x="49114" y="33245"/>
                  </a:lnTo>
                  <a:lnTo>
                    <a:pt x="49295" y="33306"/>
                  </a:lnTo>
                  <a:lnTo>
                    <a:pt x="49777" y="33306"/>
                  </a:lnTo>
                  <a:lnTo>
                    <a:pt x="49958" y="33245"/>
                  </a:lnTo>
                  <a:lnTo>
                    <a:pt x="50200" y="33125"/>
                  </a:lnTo>
                  <a:lnTo>
                    <a:pt x="50381" y="33004"/>
                  </a:lnTo>
                  <a:lnTo>
                    <a:pt x="50501" y="32823"/>
                  </a:lnTo>
                  <a:lnTo>
                    <a:pt x="50622" y="32582"/>
                  </a:lnTo>
                  <a:lnTo>
                    <a:pt x="50682" y="32401"/>
                  </a:lnTo>
                  <a:lnTo>
                    <a:pt x="50682" y="32159"/>
                  </a:lnTo>
                  <a:lnTo>
                    <a:pt x="50682" y="31918"/>
                  </a:lnTo>
                  <a:lnTo>
                    <a:pt x="50622" y="31737"/>
                  </a:lnTo>
                  <a:lnTo>
                    <a:pt x="50501" y="31495"/>
                  </a:lnTo>
                  <a:lnTo>
                    <a:pt x="50381" y="31314"/>
                  </a:lnTo>
                  <a:lnTo>
                    <a:pt x="50200" y="31194"/>
                  </a:lnTo>
                  <a:lnTo>
                    <a:pt x="49958" y="31073"/>
                  </a:lnTo>
                  <a:lnTo>
                    <a:pt x="49777" y="31013"/>
                  </a:lnTo>
                  <a:close/>
                  <a:moveTo>
                    <a:pt x="55087" y="31013"/>
                  </a:moveTo>
                  <a:lnTo>
                    <a:pt x="54906" y="31073"/>
                  </a:lnTo>
                  <a:lnTo>
                    <a:pt x="54665" y="31194"/>
                  </a:lnTo>
                  <a:lnTo>
                    <a:pt x="54483" y="31314"/>
                  </a:lnTo>
                  <a:lnTo>
                    <a:pt x="54363" y="31495"/>
                  </a:lnTo>
                  <a:lnTo>
                    <a:pt x="54242" y="31737"/>
                  </a:lnTo>
                  <a:lnTo>
                    <a:pt x="54182" y="31918"/>
                  </a:lnTo>
                  <a:lnTo>
                    <a:pt x="54182" y="32159"/>
                  </a:lnTo>
                  <a:lnTo>
                    <a:pt x="54182" y="32401"/>
                  </a:lnTo>
                  <a:lnTo>
                    <a:pt x="54242" y="32582"/>
                  </a:lnTo>
                  <a:lnTo>
                    <a:pt x="54363" y="32823"/>
                  </a:lnTo>
                  <a:lnTo>
                    <a:pt x="54483" y="33004"/>
                  </a:lnTo>
                  <a:lnTo>
                    <a:pt x="54665" y="33125"/>
                  </a:lnTo>
                  <a:lnTo>
                    <a:pt x="54906" y="33245"/>
                  </a:lnTo>
                  <a:lnTo>
                    <a:pt x="55087" y="33306"/>
                  </a:lnTo>
                  <a:lnTo>
                    <a:pt x="55570" y="33306"/>
                  </a:lnTo>
                  <a:lnTo>
                    <a:pt x="55751" y="33245"/>
                  </a:lnTo>
                  <a:lnTo>
                    <a:pt x="55992" y="33125"/>
                  </a:lnTo>
                  <a:lnTo>
                    <a:pt x="56173" y="33004"/>
                  </a:lnTo>
                  <a:lnTo>
                    <a:pt x="56294" y="32823"/>
                  </a:lnTo>
                  <a:lnTo>
                    <a:pt x="56414" y="32582"/>
                  </a:lnTo>
                  <a:lnTo>
                    <a:pt x="56475" y="32401"/>
                  </a:lnTo>
                  <a:lnTo>
                    <a:pt x="56475" y="32159"/>
                  </a:lnTo>
                  <a:lnTo>
                    <a:pt x="56475" y="31918"/>
                  </a:lnTo>
                  <a:lnTo>
                    <a:pt x="56414" y="31737"/>
                  </a:lnTo>
                  <a:lnTo>
                    <a:pt x="56294" y="31495"/>
                  </a:lnTo>
                  <a:lnTo>
                    <a:pt x="56173" y="31314"/>
                  </a:lnTo>
                  <a:lnTo>
                    <a:pt x="55992" y="31194"/>
                  </a:lnTo>
                  <a:lnTo>
                    <a:pt x="55751" y="31073"/>
                  </a:lnTo>
                  <a:lnTo>
                    <a:pt x="55570" y="31013"/>
                  </a:lnTo>
                  <a:close/>
                  <a:moveTo>
                    <a:pt x="60879" y="31013"/>
                  </a:moveTo>
                  <a:lnTo>
                    <a:pt x="60698" y="31073"/>
                  </a:lnTo>
                  <a:lnTo>
                    <a:pt x="60457" y="31194"/>
                  </a:lnTo>
                  <a:lnTo>
                    <a:pt x="60276" y="31314"/>
                  </a:lnTo>
                  <a:lnTo>
                    <a:pt x="60155" y="31495"/>
                  </a:lnTo>
                  <a:lnTo>
                    <a:pt x="60034" y="31737"/>
                  </a:lnTo>
                  <a:lnTo>
                    <a:pt x="59974" y="31918"/>
                  </a:lnTo>
                  <a:lnTo>
                    <a:pt x="59974" y="32159"/>
                  </a:lnTo>
                  <a:lnTo>
                    <a:pt x="59974" y="32401"/>
                  </a:lnTo>
                  <a:lnTo>
                    <a:pt x="60034" y="32582"/>
                  </a:lnTo>
                  <a:lnTo>
                    <a:pt x="60155" y="32823"/>
                  </a:lnTo>
                  <a:lnTo>
                    <a:pt x="60276" y="33004"/>
                  </a:lnTo>
                  <a:lnTo>
                    <a:pt x="60457" y="33125"/>
                  </a:lnTo>
                  <a:lnTo>
                    <a:pt x="60698" y="33245"/>
                  </a:lnTo>
                  <a:lnTo>
                    <a:pt x="60879" y="33306"/>
                  </a:lnTo>
                  <a:lnTo>
                    <a:pt x="61362" y="33306"/>
                  </a:lnTo>
                  <a:lnTo>
                    <a:pt x="61543" y="33245"/>
                  </a:lnTo>
                  <a:lnTo>
                    <a:pt x="61784" y="33125"/>
                  </a:lnTo>
                  <a:lnTo>
                    <a:pt x="61965" y="33004"/>
                  </a:lnTo>
                  <a:lnTo>
                    <a:pt x="62086" y="32823"/>
                  </a:lnTo>
                  <a:lnTo>
                    <a:pt x="62206" y="32582"/>
                  </a:lnTo>
                  <a:lnTo>
                    <a:pt x="62267" y="32401"/>
                  </a:lnTo>
                  <a:lnTo>
                    <a:pt x="62267" y="32159"/>
                  </a:lnTo>
                  <a:lnTo>
                    <a:pt x="62267" y="31918"/>
                  </a:lnTo>
                  <a:lnTo>
                    <a:pt x="62206" y="31737"/>
                  </a:lnTo>
                  <a:lnTo>
                    <a:pt x="62086" y="31495"/>
                  </a:lnTo>
                  <a:lnTo>
                    <a:pt x="61965" y="31314"/>
                  </a:lnTo>
                  <a:lnTo>
                    <a:pt x="61784" y="31194"/>
                  </a:lnTo>
                  <a:lnTo>
                    <a:pt x="61543" y="31073"/>
                  </a:lnTo>
                  <a:lnTo>
                    <a:pt x="61362" y="31013"/>
                  </a:lnTo>
                  <a:close/>
                  <a:moveTo>
                    <a:pt x="66671" y="31013"/>
                  </a:moveTo>
                  <a:lnTo>
                    <a:pt x="66490" y="31073"/>
                  </a:lnTo>
                  <a:lnTo>
                    <a:pt x="66249" y="31194"/>
                  </a:lnTo>
                  <a:lnTo>
                    <a:pt x="66068" y="31314"/>
                  </a:lnTo>
                  <a:lnTo>
                    <a:pt x="65947" y="31495"/>
                  </a:lnTo>
                  <a:lnTo>
                    <a:pt x="65827" y="31737"/>
                  </a:lnTo>
                  <a:lnTo>
                    <a:pt x="65766" y="31918"/>
                  </a:lnTo>
                  <a:lnTo>
                    <a:pt x="65766" y="32159"/>
                  </a:lnTo>
                  <a:lnTo>
                    <a:pt x="65766" y="32401"/>
                  </a:lnTo>
                  <a:lnTo>
                    <a:pt x="65827" y="32582"/>
                  </a:lnTo>
                  <a:lnTo>
                    <a:pt x="65947" y="32823"/>
                  </a:lnTo>
                  <a:lnTo>
                    <a:pt x="66068" y="33004"/>
                  </a:lnTo>
                  <a:lnTo>
                    <a:pt x="66249" y="33125"/>
                  </a:lnTo>
                  <a:lnTo>
                    <a:pt x="66490" y="33245"/>
                  </a:lnTo>
                  <a:lnTo>
                    <a:pt x="66671" y="33306"/>
                  </a:lnTo>
                  <a:lnTo>
                    <a:pt x="67154" y="33306"/>
                  </a:lnTo>
                  <a:lnTo>
                    <a:pt x="67335" y="33245"/>
                  </a:lnTo>
                  <a:lnTo>
                    <a:pt x="67576" y="33125"/>
                  </a:lnTo>
                  <a:lnTo>
                    <a:pt x="67757" y="33004"/>
                  </a:lnTo>
                  <a:lnTo>
                    <a:pt x="67878" y="32823"/>
                  </a:lnTo>
                  <a:lnTo>
                    <a:pt x="67999" y="32582"/>
                  </a:lnTo>
                  <a:lnTo>
                    <a:pt x="68059" y="32401"/>
                  </a:lnTo>
                  <a:lnTo>
                    <a:pt x="68059" y="32159"/>
                  </a:lnTo>
                  <a:lnTo>
                    <a:pt x="68059" y="31918"/>
                  </a:lnTo>
                  <a:lnTo>
                    <a:pt x="67999" y="31737"/>
                  </a:lnTo>
                  <a:lnTo>
                    <a:pt x="67878" y="31495"/>
                  </a:lnTo>
                  <a:lnTo>
                    <a:pt x="67757" y="31314"/>
                  </a:lnTo>
                  <a:lnTo>
                    <a:pt x="67576" y="31194"/>
                  </a:lnTo>
                  <a:lnTo>
                    <a:pt x="67335" y="31073"/>
                  </a:lnTo>
                  <a:lnTo>
                    <a:pt x="67154" y="31013"/>
                  </a:lnTo>
                  <a:close/>
                  <a:moveTo>
                    <a:pt x="72464" y="31013"/>
                  </a:moveTo>
                  <a:lnTo>
                    <a:pt x="72283" y="31073"/>
                  </a:lnTo>
                  <a:lnTo>
                    <a:pt x="72041" y="31194"/>
                  </a:lnTo>
                  <a:lnTo>
                    <a:pt x="71860" y="31314"/>
                  </a:lnTo>
                  <a:lnTo>
                    <a:pt x="71740" y="31495"/>
                  </a:lnTo>
                  <a:lnTo>
                    <a:pt x="71619" y="31737"/>
                  </a:lnTo>
                  <a:lnTo>
                    <a:pt x="71559" y="31918"/>
                  </a:lnTo>
                  <a:lnTo>
                    <a:pt x="71559" y="32159"/>
                  </a:lnTo>
                  <a:lnTo>
                    <a:pt x="71559" y="32401"/>
                  </a:lnTo>
                  <a:lnTo>
                    <a:pt x="71619" y="32582"/>
                  </a:lnTo>
                  <a:lnTo>
                    <a:pt x="71740" y="32823"/>
                  </a:lnTo>
                  <a:lnTo>
                    <a:pt x="71860" y="33004"/>
                  </a:lnTo>
                  <a:lnTo>
                    <a:pt x="72041" y="33125"/>
                  </a:lnTo>
                  <a:lnTo>
                    <a:pt x="72283" y="33245"/>
                  </a:lnTo>
                  <a:lnTo>
                    <a:pt x="72464" y="33306"/>
                  </a:lnTo>
                  <a:lnTo>
                    <a:pt x="72946" y="33306"/>
                  </a:lnTo>
                  <a:lnTo>
                    <a:pt x="73127" y="33245"/>
                  </a:lnTo>
                  <a:lnTo>
                    <a:pt x="73369" y="33125"/>
                  </a:lnTo>
                  <a:lnTo>
                    <a:pt x="73550" y="33004"/>
                  </a:lnTo>
                  <a:lnTo>
                    <a:pt x="73670" y="32823"/>
                  </a:lnTo>
                  <a:lnTo>
                    <a:pt x="73791" y="32582"/>
                  </a:lnTo>
                  <a:lnTo>
                    <a:pt x="73851" y="32401"/>
                  </a:lnTo>
                  <a:lnTo>
                    <a:pt x="73851" y="32159"/>
                  </a:lnTo>
                  <a:lnTo>
                    <a:pt x="73851" y="31918"/>
                  </a:lnTo>
                  <a:lnTo>
                    <a:pt x="73791" y="31737"/>
                  </a:lnTo>
                  <a:lnTo>
                    <a:pt x="73670" y="31495"/>
                  </a:lnTo>
                  <a:lnTo>
                    <a:pt x="73550" y="31314"/>
                  </a:lnTo>
                  <a:lnTo>
                    <a:pt x="73369" y="31194"/>
                  </a:lnTo>
                  <a:lnTo>
                    <a:pt x="73127" y="31073"/>
                  </a:lnTo>
                  <a:lnTo>
                    <a:pt x="72946" y="31013"/>
                  </a:lnTo>
                  <a:close/>
                  <a:moveTo>
                    <a:pt x="181" y="33909"/>
                  </a:moveTo>
                  <a:lnTo>
                    <a:pt x="0" y="36141"/>
                  </a:lnTo>
                  <a:lnTo>
                    <a:pt x="302" y="36202"/>
                  </a:lnTo>
                  <a:lnTo>
                    <a:pt x="543" y="36202"/>
                  </a:lnTo>
                  <a:lnTo>
                    <a:pt x="724" y="36141"/>
                  </a:lnTo>
                  <a:lnTo>
                    <a:pt x="966" y="36021"/>
                  </a:lnTo>
                  <a:lnTo>
                    <a:pt x="1147" y="35900"/>
                  </a:lnTo>
                  <a:lnTo>
                    <a:pt x="1267" y="35719"/>
                  </a:lnTo>
                  <a:lnTo>
                    <a:pt x="1388" y="35478"/>
                  </a:lnTo>
                  <a:lnTo>
                    <a:pt x="1448" y="35297"/>
                  </a:lnTo>
                  <a:lnTo>
                    <a:pt x="1448" y="35055"/>
                  </a:lnTo>
                  <a:lnTo>
                    <a:pt x="1448" y="34814"/>
                  </a:lnTo>
                  <a:lnTo>
                    <a:pt x="1388" y="34633"/>
                  </a:lnTo>
                  <a:lnTo>
                    <a:pt x="1267" y="34392"/>
                  </a:lnTo>
                  <a:lnTo>
                    <a:pt x="1147" y="34211"/>
                  </a:lnTo>
                  <a:lnTo>
                    <a:pt x="966" y="34090"/>
                  </a:lnTo>
                  <a:lnTo>
                    <a:pt x="724" y="33969"/>
                  </a:lnTo>
                  <a:lnTo>
                    <a:pt x="543" y="33909"/>
                  </a:lnTo>
                  <a:close/>
                  <a:moveTo>
                    <a:pt x="5853" y="33909"/>
                  </a:moveTo>
                  <a:lnTo>
                    <a:pt x="5672" y="33969"/>
                  </a:lnTo>
                  <a:lnTo>
                    <a:pt x="5431" y="34090"/>
                  </a:lnTo>
                  <a:lnTo>
                    <a:pt x="5250" y="34211"/>
                  </a:lnTo>
                  <a:lnTo>
                    <a:pt x="5129" y="34392"/>
                  </a:lnTo>
                  <a:lnTo>
                    <a:pt x="5008" y="34633"/>
                  </a:lnTo>
                  <a:lnTo>
                    <a:pt x="4948" y="34814"/>
                  </a:lnTo>
                  <a:lnTo>
                    <a:pt x="4948" y="35055"/>
                  </a:lnTo>
                  <a:lnTo>
                    <a:pt x="4948" y="35297"/>
                  </a:lnTo>
                  <a:lnTo>
                    <a:pt x="5008" y="35478"/>
                  </a:lnTo>
                  <a:lnTo>
                    <a:pt x="5129" y="35719"/>
                  </a:lnTo>
                  <a:lnTo>
                    <a:pt x="5250" y="35900"/>
                  </a:lnTo>
                  <a:lnTo>
                    <a:pt x="5431" y="36021"/>
                  </a:lnTo>
                  <a:lnTo>
                    <a:pt x="5672" y="36141"/>
                  </a:lnTo>
                  <a:lnTo>
                    <a:pt x="5853" y="36202"/>
                  </a:lnTo>
                  <a:lnTo>
                    <a:pt x="6336" y="36202"/>
                  </a:lnTo>
                  <a:lnTo>
                    <a:pt x="6517" y="36141"/>
                  </a:lnTo>
                  <a:lnTo>
                    <a:pt x="6758" y="36021"/>
                  </a:lnTo>
                  <a:lnTo>
                    <a:pt x="6939" y="35900"/>
                  </a:lnTo>
                  <a:lnTo>
                    <a:pt x="7060" y="35719"/>
                  </a:lnTo>
                  <a:lnTo>
                    <a:pt x="7180" y="35478"/>
                  </a:lnTo>
                  <a:lnTo>
                    <a:pt x="7241" y="35297"/>
                  </a:lnTo>
                  <a:lnTo>
                    <a:pt x="7241" y="35055"/>
                  </a:lnTo>
                  <a:lnTo>
                    <a:pt x="7241" y="34814"/>
                  </a:lnTo>
                  <a:lnTo>
                    <a:pt x="7180" y="34633"/>
                  </a:lnTo>
                  <a:lnTo>
                    <a:pt x="7060" y="34392"/>
                  </a:lnTo>
                  <a:lnTo>
                    <a:pt x="6939" y="34211"/>
                  </a:lnTo>
                  <a:lnTo>
                    <a:pt x="6758" y="34090"/>
                  </a:lnTo>
                  <a:lnTo>
                    <a:pt x="6517" y="33969"/>
                  </a:lnTo>
                  <a:lnTo>
                    <a:pt x="6336" y="33909"/>
                  </a:lnTo>
                  <a:close/>
                  <a:moveTo>
                    <a:pt x="11645" y="33909"/>
                  </a:moveTo>
                  <a:lnTo>
                    <a:pt x="11464" y="33969"/>
                  </a:lnTo>
                  <a:lnTo>
                    <a:pt x="11223" y="34090"/>
                  </a:lnTo>
                  <a:lnTo>
                    <a:pt x="11042" y="34211"/>
                  </a:lnTo>
                  <a:lnTo>
                    <a:pt x="10921" y="34392"/>
                  </a:lnTo>
                  <a:lnTo>
                    <a:pt x="10800" y="34633"/>
                  </a:lnTo>
                  <a:lnTo>
                    <a:pt x="10740" y="34814"/>
                  </a:lnTo>
                  <a:lnTo>
                    <a:pt x="10740" y="35055"/>
                  </a:lnTo>
                  <a:lnTo>
                    <a:pt x="10740" y="35297"/>
                  </a:lnTo>
                  <a:lnTo>
                    <a:pt x="10800" y="35478"/>
                  </a:lnTo>
                  <a:lnTo>
                    <a:pt x="10921" y="35719"/>
                  </a:lnTo>
                  <a:lnTo>
                    <a:pt x="11042" y="35900"/>
                  </a:lnTo>
                  <a:lnTo>
                    <a:pt x="11223" y="36021"/>
                  </a:lnTo>
                  <a:lnTo>
                    <a:pt x="11464" y="36141"/>
                  </a:lnTo>
                  <a:lnTo>
                    <a:pt x="11645" y="36202"/>
                  </a:lnTo>
                  <a:lnTo>
                    <a:pt x="12128" y="36202"/>
                  </a:lnTo>
                  <a:lnTo>
                    <a:pt x="12309" y="36141"/>
                  </a:lnTo>
                  <a:lnTo>
                    <a:pt x="12550" y="36021"/>
                  </a:lnTo>
                  <a:lnTo>
                    <a:pt x="12731" y="35900"/>
                  </a:lnTo>
                  <a:lnTo>
                    <a:pt x="12852" y="35719"/>
                  </a:lnTo>
                  <a:lnTo>
                    <a:pt x="12973" y="35478"/>
                  </a:lnTo>
                  <a:lnTo>
                    <a:pt x="13033" y="35297"/>
                  </a:lnTo>
                  <a:lnTo>
                    <a:pt x="13033" y="35055"/>
                  </a:lnTo>
                  <a:lnTo>
                    <a:pt x="13033" y="34814"/>
                  </a:lnTo>
                  <a:lnTo>
                    <a:pt x="12973" y="34633"/>
                  </a:lnTo>
                  <a:lnTo>
                    <a:pt x="12852" y="34392"/>
                  </a:lnTo>
                  <a:lnTo>
                    <a:pt x="12731" y="34211"/>
                  </a:lnTo>
                  <a:lnTo>
                    <a:pt x="12550" y="34090"/>
                  </a:lnTo>
                  <a:lnTo>
                    <a:pt x="12309" y="33969"/>
                  </a:lnTo>
                  <a:lnTo>
                    <a:pt x="12128" y="33909"/>
                  </a:lnTo>
                  <a:close/>
                  <a:moveTo>
                    <a:pt x="17437" y="33909"/>
                  </a:moveTo>
                  <a:lnTo>
                    <a:pt x="17256" y="33969"/>
                  </a:lnTo>
                  <a:lnTo>
                    <a:pt x="17015" y="34090"/>
                  </a:lnTo>
                  <a:lnTo>
                    <a:pt x="16834" y="34211"/>
                  </a:lnTo>
                  <a:lnTo>
                    <a:pt x="16713" y="34392"/>
                  </a:lnTo>
                  <a:lnTo>
                    <a:pt x="16593" y="34633"/>
                  </a:lnTo>
                  <a:lnTo>
                    <a:pt x="16532" y="34814"/>
                  </a:lnTo>
                  <a:lnTo>
                    <a:pt x="16532" y="35055"/>
                  </a:lnTo>
                  <a:lnTo>
                    <a:pt x="16532" y="35297"/>
                  </a:lnTo>
                  <a:lnTo>
                    <a:pt x="16593" y="35478"/>
                  </a:lnTo>
                  <a:lnTo>
                    <a:pt x="16713" y="35719"/>
                  </a:lnTo>
                  <a:lnTo>
                    <a:pt x="16834" y="35900"/>
                  </a:lnTo>
                  <a:lnTo>
                    <a:pt x="17015" y="36021"/>
                  </a:lnTo>
                  <a:lnTo>
                    <a:pt x="17256" y="36141"/>
                  </a:lnTo>
                  <a:lnTo>
                    <a:pt x="17437" y="36202"/>
                  </a:lnTo>
                  <a:lnTo>
                    <a:pt x="17920" y="36202"/>
                  </a:lnTo>
                  <a:lnTo>
                    <a:pt x="18101" y="36141"/>
                  </a:lnTo>
                  <a:lnTo>
                    <a:pt x="18342" y="36021"/>
                  </a:lnTo>
                  <a:lnTo>
                    <a:pt x="18523" y="35900"/>
                  </a:lnTo>
                  <a:lnTo>
                    <a:pt x="18644" y="35719"/>
                  </a:lnTo>
                  <a:lnTo>
                    <a:pt x="18765" y="35478"/>
                  </a:lnTo>
                  <a:lnTo>
                    <a:pt x="18825" y="35297"/>
                  </a:lnTo>
                  <a:lnTo>
                    <a:pt x="18825" y="35055"/>
                  </a:lnTo>
                  <a:lnTo>
                    <a:pt x="18825" y="34814"/>
                  </a:lnTo>
                  <a:lnTo>
                    <a:pt x="18765" y="34633"/>
                  </a:lnTo>
                  <a:lnTo>
                    <a:pt x="18644" y="34392"/>
                  </a:lnTo>
                  <a:lnTo>
                    <a:pt x="18523" y="34211"/>
                  </a:lnTo>
                  <a:lnTo>
                    <a:pt x="18342" y="34090"/>
                  </a:lnTo>
                  <a:lnTo>
                    <a:pt x="18101" y="33969"/>
                  </a:lnTo>
                  <a:lnTo>
                    <a:pt x="17920" y="33909"/>
                  </a:lnTo>
                  <a:close/>
                  <a:moveTo>
                    <a:pt x="23230" y="33909"/>
                  </a:moveTo>
                  <a:lnTo>
                    <a:pt x="23049" y="33969"/>
                  </a:lnTo>
                  <a:lnTo>
                    <a:pt x="22807" y="34090"/>
                  </a:lnTo>
                  <a:lnTo>
                    <a:pt x="22626" y="34211"/>
                  </a:lnTo>
                  <a:lnTo>
                    <a:pt x="22506" y="34392"/>
                  </a:lnTo>
                  <a:lnTo>
                    <a:pt x="22385" y="34633"/>
                  </a:lnTo>
                  <a:lnTo>
                    <a:pt x="22325" y="34814"/>
                  </a:lnTo>
                  <a:lnTo>
                    <a:pt x="22325" y="35055"/>
                  </a:lnTo>
                  <a:lnTo>
                    <a:pt x="22325" y="35297"/>
                  </a:lnTo>
                  <a:lnTo>
                    <a:pt x="22385" y="35478"/>
                  </a:lnTo>
                  <a:lnTo>
                    <a:pt x="22506" y="35719"/>
                  </a:lnTo>
                  <a:lnTo>
                    <a:pt x="22626" y="35900"/>
                  </a:lnTo>
                  <a:lnTo>
                    <a:pt x="22807" y="36021"/>
                  </a:lnTo>
                  <a:lnTo>
                    <a:pt x="23049" y="36141"/>
                  </a:lnTo>
                  <a:lnTo>
                    <a:pt x="23230" y="36202"/>
                  </a:lnTo>
                  <a:lnTo>
                    <a:pt x="23712" y="36202"/>
                  </a:lnTo>
                  <a:lnTo>
                    <a:pt x="23893" y="36141"/>
                  </a:lnTo>
                  <a:lnTo>
                    <a:pt x="24135" y="36021"/>
                  </a:lnTo>
                  <a:lnTo>
                    <a:pt x="24316" y="35900"/>
                  </a:lnTo>
                  <a:lnTo>
                    <a:pt x="24436" y="35719"/>
                  </a:lnTo>
                  <a:lnTo>
                    <a:pt x="24557" y="35478"/>
                  </a:lnTo>
                  <a:lnTo>
                    <a:pt x="24617" y="35297"/>
                  </a:lnTo>
                  <a:lnTo>
                    <a:pt x="24617" y="35055"/>
                  </a:lnTo>
                  <a:lnTo>
                    <a:pt x="24617" y="34814"/>
                  </a:lnTo>
                  <a:lnTo>
                    <a:pt x="24557" y="34633"/>
                  </a:lnTo>
                  <a:lnTo>
                    <a:pt x="24436" y="34392"/>
                  </a:lnTo>
                  <a:lnTo>
                    <a:pt x="24316" y="34211"/>
                  </a:lnTo>
                  <a:lnTo>
                    <a:pt x="24135" y="34090"/>
                  </a:lnTo>
                  <a:lnTo>
                    <a:pt x="23893" y="33969"/>
                  </a:lnTo>
                  <a:lnTo>
                    <a:pt x="23712" y="33909"/>
                  </a:lnTo>
                  <a:close/>
                  <a:moveTo>
                    <a:pt x="29022" y="33909"/>
                  </a:moveTo>
                  <a:lnTo>
                    <a:pt x="28841" y="33969"/>
                  </a:lnTo>
                  <a:lnTo>
                    <a:pt x="28599" y="34090"/>
                  </a:lnTo>
                  <a:lnTo>
                    <a:pt x="28418" y="34211"/>
                  </a:lnTo>
                  <a:lnTo>
                    <a:pt x="28298" y="34392"/>
                  </a:lnTo>
                  <a:lnTo>
                    <a:pt x="28177" y="34633"/>
                  </a:lnTo>
                  <a:lnTo>
                    <a:pt x="28117" y="34814"/>
                  </a:lnTo>
                  <a:lnTo>
                    <a:pt x="28117" y="35055"/>
                  </a:lnTo>
                  <a:lnTo>
                    <a:pt x="28117" y="35297"/>
                  </a:lnTo>
                  <a:lnTo>
                    <a:pt x="28177" y="35478"/>
                  </a:lnTo>
                  <a:lnTo>
                    <a:pt x="28298" y="35719"/>
                  </a:lnTo>
                  <a:lnTo>
                    <a:pt x="28418" y="35900"/>
                  </a:lnTo>
                  <a:lnTo>
                    <a:pt x="28599" y="36021"/>
                  </a:lnTo>
                  <a:lnTo>
                    <a:pt x="28841" y="36141"/>
                  </a:lnTo>
                  <a:lnTo>
                    <a:pt x="29022" y="36202"/>
                  </a:lnTo>
                  <a:lnTo>
                    <a:pt x="29505" y="36202"/>
                  </a:lnTo>
                  <a:lnTo>
                    <a:pt x="29686" y="36141"/>
                  </a:lnTo>
                  <a:lnTo>
                    <a:pt x="29927" y="36021"/>
                  </a:lnTo>
                  <a:lnTo>
                    <a:pt x="30108" y="35900"/>
                  </a:lnTo>
                  <a:lnTo>
                    <a:pt x="30229" y="35719"/>
                  </a:lnTo>
                  <a:lnTo>
                    <a:pt x="30349" y="35478"/>
                  </a:lnTo>
                  <a:lnTo>
                    <a:pt x="30410" y="35297"/>
                  </a:lnTo>
                  <a:lnTo>
                    <a:pt x="30410" y="35055"/>
                  </a:lnTo>
                  <a:lnTo>
                    <a:pt x="30410" y="34814"/>
                  </a:lnTo>
                  <a:lnTo>
                    <a:pt x="30349" y="34633"/>
                  </a:lnTo>
                  <a:lnTo>
                    <a:pt x="30229" y="34392"/>
                  </a:lnTo>
                  <a:lnTo>
                    <a:pt x="30108" y="34211"/>
                  </a:lnTo>
                  <a:lnTo>
                    <a:pt x="29927" y="34090"/>
                  </a:lnTo>
                  <a:lnTo>
                    <a:pt x="29686" y="33969"/>
                  </a:lnTo>
                  <a:lnTo>
                    <a:pt x="29505" y="33909"/>
                  </a:lnTo>
                  <a:close/>
                  <a:moveTo>
                    <a:pt x="34814" y="33909"/>
                  </a:moveTo>
                  <a:lnTo>
                    <a:pt x="34633" y="33969"/>
                  </a:lnTo>
                  <a:lnTo>
                    <a:pt x="34392" y="34090"/>
                  </a:lnTo>
                  <a:lnTo>
                    <a:pt x="34211" y="34211"/>
                  </a:lnTo>
                  <a:lnTo>
                    <a:pt x="34090" y="34392"/>
                  </a:lnTo>
                  <a:lnTo>
                    <a:pt x="33969" y="34633"/>
                  </a:lnTo>
                  <a:lnTo>
                    <a:pt x="33909" y="34814"/>
                  </a:lnTo>
                  <a:lnTo>
                    <a:pt x="33909" y="35055"/>
                  </a:lnTo>
                  <a:lnTo>
                    <a:pt x="33909" y="35297"/>
                  </a:lnTo>
                  <a:lnTo>
                    <a:pt x="33969" y="35478"/>
                  </a:lnTo>
                  <a:lnTo>
                    <a:pt x="34090" y="35719"/>
                  </a:lnTo>
                  <a:lnTo>
                    <a:pt x="34211" y="35900"/>
                  </a:lnTo>
                  <a:lnTo>
                    <a:pt x="34392" y="36021"/>
                  </a:lnTo>
                  <a:lnTo>
                    <a:pt x="34633" y="36141"/>
                  </a:lnTo>
                  <a:lnTo>
                    <a:pt x="34814" y="36202"/>
                  </a:lnTo>
                  <a:lnTo>
                    <a:pt x="35297" y="36202"/>
                  </a:lnTo>
                  <a:lnTo>
                    <a:pt x="35478" y="36141"/>
                  </a:lnTo>
                  <a:lnTo>
                    <a:pt x="35719" y="36021"/>
                  </a:lnTo>
                  <a:lnTo>
                    <a:pt x="35900" y="35900"/>
                  </a:lnTo>
                  <a:lnTo>
                    <a:pt x="36021" y="35719"/>
                  </a:lnTo>
                  <a:lnTo>
                    <a:pt x="36141" y="35478"/>
                  </a:lnTo>
                  <a:lnTo>
                    <a:pt x="36202" y="35297"/>
                  </a:lnTo>
                  <a:lnTo>
                    <a:pt x="36202" y="35055"/>
                  </a:lnTo>
                  <a:lnTo>
                    <a:pt x="36202" y="34814"/>
                  </a:lnTo>
                  <a:lnTo>
                    <a:pt x="36141" y="34633"/>
                  </a:lnTo>
                  <a:lnTo>
                    <a:pt x="36021" y="34392"/>
                  </a:lnTo>
                  <a:lnTo>
                    <a:pt x="35900" y="34211"/>
                  </a:lnTo>
                  <a:lnTo>
                    <a:pt x="35719" y="34090"/>
                  </a:lnTo>
                  <a:lnTo>
                    <a:pt x="35478" y="33969"/>
                  </a:lnTo>
                  <a:lnTo>
                    <a:pt x="35297" y="33909"/>
                  </a:lnTo>
                  <a:close/>
                  <a:moveTo>
                    <a:pt x="40606" y="33909"/>
                  </a:moveTo>
                  <a:lnTo>
                    <a:pt x="40425" y="33969"/>
                  </a:lnTo>
                  <a:lnTo>
                    <a:pt x="40184" y="34090"/>
                  </a:lnTo>
                  <a:lnTo>
                    <a:pt x="40003" y="34211"/>
                  </a:lnTo>
                  <a:lnTo>
                    <a:pt x="39882" y="34392"/>
                  </a:lnTo>
                  <a:lnTo>
                    <a:pt x="39762" y="34633"/>
                  </a:lnTo>
                  <a:lnTo>
                    <a:pt x="39701" y="34814"/>
                  </a:lnTo>
                  <a:lnTo>
                    <a:pt x="39701" y="35055"/>
                  </a:lnTo>
                  <a:lnTo>
                    <a:pt x="39701" y="35297"/>
                  </a:lnTo>
                  <a:lnTo>
                    <a:pt x="39762" y="35478"/>
                  </a:lnTo>
                  <a:lnTo>
                    <a:pt x="39882" y="35719"/>
                  </a:lnTo>
                  <a:lnTo>
                    <a:pt x="40003" y="35900"/>
                  </a:lnTo>
                  <a:lnTo>
                    <a:pt x="40184" y="36021"/>
                  </a:lnTo>
                  <a:lnTo>
                    <a:pt x="40425" y="36141"/>
                  </a:lnTo>
                  <a:lnTo>
                    <a:pt x="40606" y="36202"/>
                  </a:lnTo>
                  <a:lnTo>
                    <a:pt x="41089" y="36202"/>
                  </a:lnTo>
                  <a:lnTo>
                    <a:pt x="41270" y="36141"/>
                  </a:lnTo>
                  <a:lnTo>
                    <a:pt x="41511" y="36021"/>
                  </a:lnTo>
                  <a:lnTo>
                    <a:pt x="41692" y="35900"/>
                  </a:lnTo>
                  <a:lnTo>
                    <a:pt x="41813" y="35719"/>
                  </a:lnTo>
                  <a:lnTo>
                    <a:pt x="41934" y="35478"/>
                  </a:lnTo>
                  <a:lnTo>
                    <a:pt x="41994" y="35297"/>
                  </a:lnTo>
                  <a:lnTo>
                    <a:pt x="41994" y="35055"/>
                  </a:lnTo>
                  <a:lnTo>
                    <a:pt x="41994" y="34814"/>
                  </a:lnTo>
                  <a:lnTo>
                    <a:pt x="41934" y="34633"/>
                  </a:lnTo>
                  <a:lnTo>
                    <a:pt x="41813" y="34392"/>
                  </a:lnTo>
                  <a:lnTo>
                    <a:pt x="41692" y="34211"/>
                  </a:lnTo>
                  <a:lnTo>
                    <a:pt x="41511" y="34090"/>
                  </a:lnTo>
                  <a:lnTo>
                    <a:pt x="41270" y="33969"/>
                  </a:lnTo>
                  <a:lnTo>
                    <a:pt x="41089" y="33909"/>
                  </a:lnTo>
                  <a:close/>
                  <a:moveTo>
                    <a:pt x="46399" y="33909"/>
                  </a:moveTo>
                  <a:lnTo>
                    <a:pt x="46218" y="33969"/>
                  </a:lnTo>
                  <a:lnTo>
                    <a:pt x="45976" y="34090"/>
                  </a:lnTo>
                  <a:lnTo>
                    <a:pt x="45795" y="34211"/>
                  </a:lnTo>
                  <a:lnTo>
                    <a:pt x="45674" y="34392"/>
                  </a:lnTo>
                  <a:lnTo>
                    <a:pt x="45554" y="34633"/>
                  </a:lnTo>
                  <a:lnTo>
                    <a:pt x="45493" y="34814"/>
                  </a:lnTo>
                  <a:lnTo>
                    <a:pt x="45493" y="35055"/>
                  </a:lnTo>
                  <a:lnTo>
                    <a:pt x="45493" y="35297"/>
                  </a:lnTo>
                  <a:lnTo>
                    <a:pt x="45554" y="35478"/>
                  </a:lnTo>
                  <a:lnTo>
                    <a:pt x="45674" y="35719"/>
                  </a:lnTo>
                  <a:lnTo>
                    <a:pt x="45795" y="35900"/>
                  </a:lnTo>
                  <a:lnTo>
                    <a:pt x="45976" y="36021"/>
                  </a:lnTo>
                  <a:lnTo>
                    <a:pt x="46218" y="36141"/>
                  </a:lnTo>
                  <a:lnTo>
                    <a:pt x="46399" y="36202"/>
                  </a:lnTo>
                  <a:lnTo>
                    <a:pt x="46881" y="36202"/>
                  </a:lnTo>
                  <a:lnTo>
                    <a:pt x="47062" y="36141"/>
                  </a:lnTo>
                  <a:lnTo>
                    <a:pt x="47304" y="36021"/>
                  </a:lnTo>
                  <a:lnTo>
                    <a:pt x="47485" y="35900"/>
                  </a:lnTo>
                  <a:lnTo>
                    <a:pt x="47605" y="35719"/>
                  </a:lnTo>
                  <a:lnTo>
                    <a:pt x="47726" y="35478"/>
                  </a:lnTo>
                  <a:lnTo>
                    <a:pt x="47786" y="35297"/>
                  </a:lnTo>
                  <a:lnTo>
                    <a:pt x="47786" y="35055"/>
                  </a:lnTo>
                  <a:lnTo>
                    <a:pt x="47786" y="34814"/>
                  </a:lnTo>
                  <a:lnTo>
                    <a:pt x="47726" y="34633"/>
                  </a:lnTo>
                  <a:lnTo>
                    <a:pt x="47605" y="34392"/>
                  </a:lnTo>
                  <a:lnTo>
                    <a:pt x="47485" y="34211"/>
                  </a:lnTo>
                  <a:lnTo>
                    <a:pt x="47304" y="34090"/>
                  </a:lnTo>
                  <a:lnTo>
                    <a:pt x="47062" y="33969"/>
                  </a:lnTo>
                  <a:lnTo>
                    <a:pt x="46881" y="33909"/>
                  </a:lnTo>
                  <a:close/>
                  <a:moveTo>
                    <a:pt x="52191" y="33909"/>
                  </a:moveTo>
                  <a:lnTo>
                    <a:pt x="52010" y="33969"/>
                  </a:lnTo>
                  <a:lnTo>
                    <a:pt x="51768" y="34090"/>
                  </a:lnTo>
                  <a:lnTo>
                    <a:pt x="51587" y="34211"/>
                  </a:lnTo>
                  <a:lnTo>
                    <a:pt x="51467" y="34392"/>
                  </a:lnTo>
                  <a:lnTo>
                    <a:pt x="51346" y="34633"/>
                  </a:lnTo>
                  <a:lnTo>
                    <a:pt x="51286" y="34814"/>
                  </a:lnTo>
                  <a:lnTo>
                    <a:pt x="51286" y="35055"/>
                  </a:lnTo>
                  <a:lnTo>
                    <a:pt x="51286" y="35297"/>
                  </a:lnTo>
                  <a:lnTo>
                    <a:pt x="51346" y="35478"/>
                  </a:lnTo>
                  <a:lnTo>
                    <a:pt x="51467" y="35719"/>
                  </a:lnTo>
                  <a:lnTo>
                    <a:pt x="51587" y="35900"/>
                  </a:lnTo>
                  <a:lnTo>
                    <a:pt x="51768" y="36021"/>
                  </a:lnTo>
                  <a:lnTo>
                    <a:pt x="52010" y="36141"/>
                  </a:lnTo>
                  <a:lnTo>
                    <a:pt x="52191" y="36202"/>
                  </a:lnTo>
                  <a:lnTo>
                    <a:pt x="52673" y="36202"/>
                  </a:lnTo>
                  <a:lnTo>
                    <a:pt x="52854" y="36141"/>
                  </a:lnTo>
                  <a:lnTo>
                    <a:pt x="53096" y="36021"/>
                  </a:lnTo>
                  <a:lnTo>
                    <a:pt x="53277" y="35900"/>
                  </a:lnTo>
                  <a:lnTo>
                    <a:pt x="53397" y="35719"/>
                  </a:lnTo>
                  <a:lnTo>
                    <a:pt x="53518" y="35478"/>
                  </a:lnTo>
                  <a:lnTo>
                    <a:pt x="53578" y="35297"/>
                  </a:lnTo>
                  <a:lnTo>
                    <a:pt x="53578" y="35055"/>
                  </a:lnTo>
                  <a:lnTo>
                    <a:pt x="53578" y="34814"/>
                  </a:lnTo>
                  <a:lnTo>
                    <a:pt x="53518" y="34633"/>
                  </a:lnTo>
                  <a:lnTo>
                    <a:pt x="53397" y="34392"/>
                  </a:lnTo>
                  <a:lnTo>
                    <a:pt x="53277" y="34211"/>
                  </a:lnTo>
                  <a:lnTo>
                    <a:pt x="53096" y="34090"/>
                  </a:lnTo>
                  <a:lnTo>
                    <a:pt x="52854" y="33969"/>
                  </a:lnTo>
                  <a:lnTo>
                    <a:pt x="52673" y="33909"/>
                  </a:lnTo>
                  <a:close/>
                  <a:moveTo>
                    <a:pt x="57983" y="33909"/>
                  </a:moveTo>
                  <a:lnTo>
                    <a:pt x="57802" y="33969"/>
                  </a:lnTo>
                  <a:lnTo>
                    <a:pt x="57561" y="34090"/>
                  </a:lnTo>
                  <a:lnTo>
                    <a:pt x="57380" y="34211"/>
                  </a:lnTo>
                  <a:lnTo>
                    <a:pt x="57259" y="34392"/>
                  </a:lnTo>
                  <a:lnTo>
                    <a:pt x="57138" y="34633"/>
                  </a:lnTo>
                  <a:lnTo>
                    <a:pt x="57078" y="34814"/>
                  </a:lnTo>
                  <a:lnTo>
                    <a:pt x="57078" y="35055"/>
                  </a:lnTo>
                  <a:lnTo>
                    <a:pt x="57078" y="35297"/>
                  </a:lnTo>
                  <a:lnTo>
                    <a:pt x="57138" y="35478"/>
                  </a:lnTo>
                  <a:lnTo>
                    <a:pt x="57259" y="35719"/>
                  </a:lnTo>
                  <a:lnTo>
                    <a:pt x="57380" y="35900"/>
                  </a:lnTo>
                  <a:lnTo>
                    <a:pt x="57561" y="36021"/>
                  </a:lnTo>
                  <a:lnTo>
                    <a:pt x="57802" y="36141"/>
                  </a:lnTo>
                  <a:lnTo>
                    <a:pt x="57983" y="36202"/>
                  </a:lnTo>
                  <a:lnTo>
                    <a:pt x="58466" y="36202"/>
                  </a:lnTo>
                  <a:lnTo>
                    <a:pt x="58647" y="36141"/>
                  </a:lnTo>
                  <a:lnTo>
                    <a:pt x="58888" y="36021"/>
                  </a:lnTo>
                  <a:lnTo>
                    <a:pt x="59069" y="35900"/>
                  </a:lnTo>
                  <a:lnTo>
                    <a:pt x="59190" y="35719"/>
                  </a:lnTo>
                  <a:lnTo>
                    <a:pt x="59310" y="35478"/>
                  </a:lnTo>
                  <a:lnTo>
                    <a:pt x="59371" y="35297"/>
                  </a:lnTo>
                  <a:lnTo>
                    <a:pt x="59371" y="35055"/>
                  </a:lnTo>
                  <a:lnTo>
                    <a:pt x="59371" y="34814"/>
                  </a:lnTo>
                  <a:lnTo>
                    <a:pt x="59310" y="34633"/>
                  </a:lnTo>
                  <a:lnTo>
                    <a:pt x="59190" y="34392"/>
                  </a:lnTo>
                  <a:lnTo>
                    <a:pt x="59069" y="34211"/>
                  </a:lnTo>
                  <a:lnTo>
                    <a:pt x="58888" y="34090"/>
                  </a:lnTo>
                  <a:lnTo>
                    <a:pt x="58647" y="33969"/>
                  </a:lnTo>
                  <a:lnTo>
                    <a:pt x="58466" y="33909"/>
                  </a:lnTo>
                  <a:close/>
                  <a:moveTo>
                    <a:pt x="63775" y="33909"/>
                  </a:moveTo>
                  <a:lnTo>
                    <a:pt x="63594" y="33969"/>
                  </a:lnTo>
                  <a:lnTo>
                    <a:pt x="63353" y="34090"/>
                  </a:lnTo>
                  <a:lnTo>
                    <a:pt x="63172" y="34211"/>
                  </a:lnTo>
                  <a:lnTo>
                    <a:pt x="63051" y="34392"/>
                  </a:lnTo>
                  <a:lnTo>
                    <a:pt x="62931" y="34633"/>
                  </a:lnTo>
                  <a:lnTo>
                    <a:pt x="62870" y="34814"/>
                  </a:lnTo>
                  <a:lnTo>
                    <a:pt x="62870" y="35055"/>
                  </a:lnTo>
                  <a:lnTo>
                    <a:pt x="62870" y="35297"/>
                  </a:lnTo>
                  <a:lnTo>
                    <a:pt x="62931" y="35478"/>
                  </a:lnTo>
                  <a:lnTo>
                    <a:pt x="63051" y="35719"/>
                  </a:lnTo>
                  <a:lnTo>
                    <a:pt x="63172" y="35900"/>
                  </a:lnTo>
                  <a:lnTo>
                    <a:pt x="63353" y="36021"/>
                  </a:lnTo>
                  <a:lnTo>
                    <a:pt x="63594" y="36141"/>
                  </a:lnTo>
                  <a:lnTo>
                    <a:pt x="63775" y="36202"/>
                  </a:lnTo>
                  <a:lnTo>
                    <a:pt x="64258" y="36202"/>
                  </a:lnTo>
                  <a:lnTo>
                    <a:pt x="64439" y="36141"/>
                  </a:lnTo>
                  <a:lnTo>
                    <a:pt x="64680" y="36021"/>
                  </a:lnTo>
                  <a:lnTo>
                    <a:pt x="64861" y="35900"/>
                  </a:lnTo>
                  <a:lnTo>
                    <a:pt x="64982" y="35719"/>
                  </a:lnTo>
                  <a:lnTo>
                    <a:pt x="65103" y="35478"/>
                  </a:lnTo>
                  <a:lnTo>
                    <a:pt x="65163" y="35297"/>
                  </a:lnTo>
                  <a:lnTo>
                    <a:pt x="65163" y="35055"/>
                  </a:lnTo>
                  <a:lnTo>
                    <a:pt x="65163" y="34814"/>
                  </a:lnTo>
                  <a:lnTo>
                    <a:pt x="65103" y="34633"/>
                  </a:lnTo>
                  <a:lnTo>
                    <a:pt x="64982" y="34392"/>
                  </a:lnTo>
                  <a:lnTo>
                    <a:pt x="64861" y="34211"/>
                  </a:lnTo>
                  <a:lnTo>
                    <a:pt x="64680" y="34090"/>
                  </a:lnTo>
                  <a:lnTo>
                    <a:pt x="64439" y="33969"/>
                  </a:lnTo>
                  <a:lnTo>
                    <a:pt x="64258" y="33909"/>
                  </a:lnTo>
                  <a:close/>
                  <a:moveTo>
                    <a:pt x="69567" y="33909"/>
                  </a:moveTo>
                  <a:lnTo>
                    <a:pt x="69386" y="33969"/>
                  </a:lnTo>
                  <a:lnTo>
                    <a:pt x="69145" y="34090"/>
                  </a:lnTo>
                  <a:lnTo>
                    <a:pt x="68964" y="34211"/>
                  </a:lnTo>
                  <a:lnTo>
                    <a:pt x="68843" y="34392"/>
                  </a:lnTo>
                  <a:lnTo>
                    <a:pt x="68723" y="34633"/>
                  </a:lnTo>
                  <a:lnTo>
                    <a:pt x="68662" y="34814"/>
                  </a:lnTo>
                  <a:lnTo>
                    <a:pt x="68662" y="35055"/>
                  </a:lnTo>
                  <a:lnTo>
                    <a:pt x="68662" y="35297"/>
                  </a:lnTo>
                  <a:lnTo>
                    <a:pt x="68723" y="35478"/>
                  </a:lnTo>
                  <a:lnTo>
                    <a:pt x="68843" y="35719"/>
                  </a:lnTo>
                  <a:lnTo>
                    <a:pt x="68964" y="35900"/>
                  </a:lnTo>
                  <a:lnTo>
                    <a:pt x="69145" y="36021"/>
                  </a:lnTo>
                  <a:lnTo>
                    <a:pt x="69386" y="36141"/>
                  </a:lnTo>
                  <a:lnTo>
                    <a:pt x="69567" y="36202"/>
                  </a:lnTo>
                  <a:lnTo>
                    <a:pt x="70050" y="36202"/>
                  </a:lnTo>
                  <a:lnTo>
                    <a:pt x="70231" y="36141"/>
                  </a:lnTo>
                  <a:lnTo>
                    <a:pt x="70472" y="36021"/>
                  </a:lnTo>
                  <a:lnTo>
                    <a:pt x="70653" y="35900"/>
                  </a:lnTo>
                  <a:lnTo>
                    <a:pt x="70774" y="35719"/>
                  </a:lnTo>
                  <a:lnTo>
                    <a:pt x="70895" y="35478"/>
                  </a:lnTo>
                  <a:lnTo>
                    <a:pt x="70955" y="35297"/>
                  </a:lnTo>
                  <a:lnTo>
                    <a:pt x="70955" y="35055"/>
                  </a:lnTo>
                  <a:lnTo>
                    <a:pt x="70955" y="34814"/>
                  </a:lnTo>
                  <a:lnTo>
                    <a:pt x="70895" y="34633"/>
                  </a:lnTo>
                  <a:lnTo>
                    <a:pt x="70774" y="34392"/>
                  </a:lnTo>
                  <a:lnTo>
                    <a:pt x="70653" y="34211"/>
                  </a:lnTo>
                  <a:lnTo>
                    <a:pt x="70472" y="34090"/>
                  </a:lnTo>
                  <a:lnTo>
                    <a:pt x="70231" y="33969"/>
                  </a:lnTo>
                  <a:lnTo>
                    <a:pt x="70050" y="33909"/>
                  </a:lnTo>
                  <a:close/>
                  <a:moveTo>
                    <a:pt x="75360" y="33909"/>
                  </a:moveTo>
                  <a:lnTo>
                    <a:pt x="75179" y="33969"/>
                  </a:lnTo>
                  <a:lnTo>
                    <a:pt x="74937" y="34090"/>
                  </a:lnTo>
                  <a:lnTo>
                    <a:pt x="74756" y="34211"/>
                  </a:lnTo>
                  <a:lnTo>
                    <a:pt x="74636" y="34392"/>
                  </a:lnTo>
                  <a:lnTo>
                    <a:pt x="74515" y="34633"/>
                  </a:lnTo>
                  <a:lnTo>
                    <a:pt x="74455" y="34814"/>
                  </a:lnTo>
                  <a:lnTo>
                    <a:pt x="74455" y="35055"/>
                  </a:lnTo>
                  <a:lnTo>
                    <a:pt x="74455" y="35297"/>
                  </a:lnTo>
                  <a:lnTo>
                    <a:pt x="74515" y="35478"/>
                  </a:lnTo>
                  <a:lnTo>
                    <a:pt x="74636" y="35719"/>
                  </a:lnTo>
                  <a:lnTo>
                    <a:pt x="74756" y="35900"/>
                  </a:lnTo>
                  <a:lnTo>
                    <a:pt x="74937" y="36021"/>
                  </a:lnTo>
                  <a:lnTo>
                    <a:pt x="75179" y="36141"/>
                  </a:lnTo>
                  <a:lnTo>
                    <a:pt x="75360" y="36202"/>
                  </a:lnTo>
                  <a:lnTo>
                    <a:pt x="75601" y="36202"/>
                  </a:lnTo>
                  <a:lnTo>
                    <a:pt x="75903" y="36141"/>
                  </a:lnTo>
                  <a:lnTo>
                    <a:pt x="75722" y="33909"/>
                  </a:lnTo>
                  <a:close/>
                  <a:moveTo>
                    <a:pt x="2896" y="36805"/>
                  </a:moveTo>
                  <a:lnTo>
                    <a:pt x="2655" y="36926"/>
                  </a:lnTo>
                  <a:lnTo>
                    <a:pt x="2414" y="37107"/>
                  </a:lnTo>
                  <a:lnTo>
                    <a:pt x="2233" y="37288"/>
                  </a:lnTo>
                  <a:lnTo>
                    <a:pt x="2112" y="37589"/>
                  </a:lnTo>
                  <a:lnTo>
                    <a:pt x="2052" y="37951"/>
                  </a:lnTo>
                  <a:lnTo>
                    <a:pt x="2052" y="38193"/>
                  </a:lnTo>
                  <a:lnTo>
                    <a:pt x="2112" y="38374"/>
                  </a:lnTo>
                  <a:lnTo>
                    <a:pt x="2233" y="38615"/>
                  </a:lnTo>
                  <a:lnTo>
                    <a:pt x="2353" y="38796"/>
                  </a:lnTo>
                  <a:lnTo>
                    <a:pt x="2534" y="38917"/>
                  </a:lnTo>
                  <a:lnTo>
                    <a:pt x="2776" y="39037"/>
                  </a:lnTo>
                  <a:lnTo>
                    <a:pt x="2957" y="39098"/>
                  </a:lnTo>
                  <a:lnTo>
                    <a:pt x="3439" y="39098"/>
                  </a:lnTo>
                  <a:lnTo>
                    <a:pt x="3620" y="39037"/>
                  </a:lnTo>
                  <a:lnTo>
                    <a:pt x="3862" y="38917"/>
                  </a:lnTo>
                  <a:lnTo>
                    <a:pt x="4043" y="38796"/>
                  </a:lnTo>
                  <a:lnTo>
                    <a:pt x="4164" y="38615"/>
                  </a:lnTo>
                  <a:lnTo>
                    <a:pt x="4284" y="38374"/>
                  </a:lnTo>
                  <a:lnTo>
                    <a:pt x="4345" y="38193"/>
                  </a:lnTo>
                  <a:lnTo>
                    <a:pt x="4345" y="37951"/>
                  </a:lnTo>
                  <a:lnTo>
                    <a:pt x="4284" y="37589"/>
                  </a:lnTo>
                  <a:lnTo>
                    <a:pt x="4164" y="37288"/>
                  </a:lnTo>
                  <a:lnTo>
                    <a:pt x="3982" y="37107"/>
                  </a:lnTo>
                  <a:lnTo>
                    <a:pt x="3741" y="36926"/>
                  </a:lnTo>
                  <a:lnTo>
                    <a:pt x="3500" y="36805"/>
                  </a:lnTo>
                  <a:close/>
                  <a:moveTo>
                    <a:pt x="8689" y="36805"/>
                  </a:moveTo>
                  <a:lnTo>
                    <a:pt x="8447" y="36926"/>
                  </a:lnTo>
                  <a:lnTo>
                    <a:pt x="8206" y="37107"/>
                  </a:lnTo>
                  <a:lnTo>
                    <a:pt x="8025" y="37288"/>
                  </a:lnTo>
                  <a:lnTo>
                    <a:pt x="7904" y="37589"/>
                  </a:lnTo>
                  <a:lnTo>
                    <a:pt x="7844" y="37951"/>
                  </a:lnTo>
                  <a:lnTo>
                    <a:pt x="7844" y="38193"/>
                  </a:lnTo>
                  <a:lnTo>
                    <a:pt x="7904" y="38374"/>
                  </a:lnTo>
                  <a:lnTo>
                    <a:pt x="8025" y="38615"/>
                  </a:lnTo>
                  <a:lnTo>
                    <a:pt x="8146" y="38796"/>
                  </a:lnTo>
                  <a:lnTo>
                    <a:pt x="8327" y="38917"/>
                  </a:lnTo>
                  <a:lnTo>
                    <a:pt x="8568" y="39037"/>
                  </a:lnTo>
                  <a:lnTo>
                    <a:pt x="8749" y="39098"/>
                  </a:lnTo>
                  <a:lnTo>
                    <a:pt x="9232" y="39098"/>
                  </a:lnTo>
                  <a:lnTo>
                    <a:pt x="9413" y="39037"/>
                  </a:lnTo>
                  <a:lnTo>
                    <a:pt x="9654" y="38917"/>
                  </a:lnTo>
                  <a:lnTo>
                    <a:pt x="9835" y="38796"/>
                  </a:lnTo>
                  <a:lnTo>
                    <a:pt x="9956" y="38615"/>
                  </a:lnTo>
                  <a:lnTo>
                    <a:pt x="10076" y="38374"/>
                  </a:lnTo>
                  <a:lnTo>
                    <a:pt x="10137" y="38193"/>
                  </a:lnTo>
                  <a:lnTo>
                    <a:pt x="10137" y="37951"/>
                  </a:lnTo>
                  <a:lnTo>
                    <a:pt x="10076" y="37589"/>
                  </a:lnTo>
                  <a:lnTo>
                    <a:pt x="9956" y="37288"/>
                  </a:lnTo>
                  <a:lnTo>
                    <a:pt x="9775" y="37107"/>
                  </a:lnTo>
                  <a:lnTo>
                    <a:pt x="9533" y="36926"/>
                  </a:lnTo>
                  <a:lnTo>
                    <a:pt x="9292" y="36805"/>
                  </a:lnTo>
                  <a:close/>
                  <a:moveTo>
                    <a:pt x="14481" y="36805"/>
                  </a:moveTo>
                  <a:lnTo>
                    <a:pt x="14240" y="36926"/>
                  </a:lnTo>
                  <a:lnTo>
                    <a:pt x="13998" y="37107"/>
                  </a:lnTo>
                  <a:lnTo>
                    <a:pt x="13817" y="37288"/>
                  </a:lnTo>
                  <a:lnTo>
                    <a:pt x="13697" y="37589"/>
                  </a:lnTo>
                  <a:lnTo>
                    <a:pt x="13636" y="37951"/>
                  </a:lnTo>
                  <a:lnTo>
                    <a:pt x="13636" y="38193"/>
                  </a:lnTo>
                  <a:lnTo>
                    <a:pt x="13697" y="38374"/>
                  </a:lnTo>
                  <a:lnTo>
                    <a:pt x="13817" y="38615"/>
                  </a:lnTo>
                  <a:lnTo>
                    <a:pt x="13938" y="38796"/>
                  </a:lnTo>
                  <a:lnTo>
                    <a:pt x="14119" y="38917"/>
                  </a:lnTo>
                  <a:lnTo>
                    <a:pt x="14360" y="39037"/>
                  </a:lnTo>
                  <a:lnTo>
                    <a:pt x="14541" y="39098"/>
                  </a:lnTo>
                  <a:lnTo>
                    <a:pt x="15024" y="39098"/>
                  </a:lnTo>
                  <a:lnTo>
                    <a:pt x="15205" y="39037"/>
                  </a:lnTo>
                  <a:lnTo>
                    <a:pt x="15446" y="38917"/>
                  </a:lnTo>
                  <a:lnTo>
                    <a:pt x="15627" y="38796"/>
                  </a:lnTo>
                  <a:lnTo>
                    <a:pt x="15748" y="38615"/>
                  </a:lnTo>
                  <a:lnTo>
                    <a:pt x="15869" y="38374"/>
                  </a:lnTo>
                  <a:lnTo>
                    <a:pt x="15929" y="38193"/>
                  </a:lnTo>
                  <a:lnTo>
                    <a:pt x="15929" y="37951"/>
                  </a:lnTo>
                  <a:lnTo>
                    <a:pt x="15869" y="37589"/>
                  </a:lnTo>
                  <a:lnTo>
                    <a:pt x="15748" y="37288"/>
                  </a:lnTo>
                  <a:lnTo>
                    <a:pt x="15567" y="37107"/>
                  </a:lnTo>
                  <a:lnTo>
                    <a:pt x="15326" y="36926"/>
                  </a:lnTo>
                  <a:lnTo>
                    <a:pt x="15084" y="36805"/>
                  </a:lnTo>
                  <a:close/>
                  <a:moveTo>
                    <a:pt x="20273" y="36805"/>
                  </a:moveTo>
                  <a:lnTo>
                    <a:pt x="20032" y="36926"/>
                  </a:lnTo>
                  <a:lnTo>
                    <a:pt x="19790" y="37107"/>
                  </a:lnTo>
                  <a:lnTo>
                    <a:pt x="19609" y="37288"/>
                  </a:lnTo>
                  <a:lnTo>
                    <a:pt x="19489" y="37589"/>
                  </a:lnTo>
                  <a:lnTo>
                    <a:pt x="19428" y="37951"/>
                  </a:lnTo>
                  <a:lnTo>
                    <a:pt x="19428" y="38193"/>
                  </a:lnTo>
                  <a:lnTo>
                    <a:pt x="19489" y="38374"/>
                  </a:lnTo>
                  <a:lnTo>
                    <a:pt x="19609" y="38615"/>
                  </a:lnTo>
                  <a:lnTo>
                    <a:pt x="19730" y="38796"/>
                  </a:lnTo>
                  <a:lnTo>
                    <a:pt x="19911" y="38917"/>
                  </a:lnTo>
                  <a:lnTo>
                    <a:pt x="20152" y="39037"/>
                  </a:lnTo>
                  <a:lnTo>
                    <a:pt x="20333" y="39098"/>
                  </a:lnTo>
                  <a:lnTo>
                    <a:pt x="20816" y="39098"/>
                  </a:lnTo>
                  <a:lnTo>
                    <a:pt x="20997" y="39037"/>
                  </a:lnTo>
                  <a:lnTo>
                    <a:pt x="21239" y="38917"/>
                  </a:lnTo>
                  <a:lnTo>
                    <a:pt x="21420" y="38796"/>
                  </a:lnTo>
                  <a:lnTo>
                    <a:pt x="21540" y="38615"/>
                  </a:lnTo>
                  <a:lnTo>
                    <a:pt x="21661" y="38374"/>
                  </a:lnTo>
                  <a:lnTo>
                    <a:pt x="21721" y="38193"/>
                  </a:lnTo>
                  <a:lnTo>
                    <a:pt x="21721" y="37951"/>
                  </a:lnTo>
                  <a:lnTo>
                    <a:pt x="21661" y="37589"/>
                  </a:lnTo>
                  <a:lnTo>
                    <a:pt x="21540" y="37288"/>
                  </a:lnTo>
                  <a:lnTo>
                    <a:pt x="21359" y="37107"/>
                  </a:lnTo>
                  <a:lnTo>
                    <a:pt x="21118" y="36926"/>
                  </a:lnTo>
                  <a:lnTo>
                    <a:pt x="20876" y="36805"/>
                  </a:lnTo>
                  <a:close/>
                  <a:moveTo>
                    <a:pt x="26065" y="36805"/>
                  </a:moveTo>
                  <a:lnTo>
                    <a:pt x="25824" y="36926"/>
                  </a:lnTo>
                  <a:lnTo>
                    <a:pt x="25583" y="37107"/>
                  </a:lnTo>
                  <a:lnTo>
                    <a:pt x="25402" y="37288"/>
                  </a:lnTo>
                  <a:lnTo>
                    <a:pt x="25281" y="37589"/>
                  </a:lnTo>
                  <a:lnTo>
                    <a:pt x="25221" y="37951"/>
                  </a:lnTo>
                  <a:lnTo>
                    <a:pt x="25221" y="38193"/>
                  </a:lnTo>
                  <a:lnTo>
                    <a:pt x="25281" y="38374"/>
                  </a:lnTo>
                  <a:lnTo>
                    <a:pt x="25402" y="38615"/>
                  </a:lnTo>
                  <a:lnTo>
                    <a:pt x="25522" y="38796"/>
                  </a:lnTo>
                  <a:lnTo>
                    <a:pt x="25703" y="38917"/>
                  </a:lnTo>
                  <a:lnTo>
                    <a:pt x="25945" y="39037"/>
                  </a:lnTo>
                  <a:lnTo>
                    <a:pt x="26126" y="39098"/>
                  </a:lnTo>
                  <a:lnTo>
                    <a:pt x="26608" y="39098"/>
                  </a:lnTo>
                  <a:lnTo>
                    <a:pt x="26789" y="39037"/>
                  </a:lnTo>
                  <a:lnTo>
                    <a:pt x="27031" y="38917"/>
                  </a:lnTo>
                  <a:lnTo>
                    <a:pt x="27212" y="38796"/>
                  </a:lnTo>
                  <a:lnTo>
                    <a:pt x="27332" y="38615"/>
                  </a:lnTo>
                  <a:lnTo>
                    <a:pt x="27453" y="38374"/>
                  </a:lnTo>
                  <a:lnTo>
                    <a:pt x="27513" y="38193"/>
                  </a:lnTo>
                  <a:lnTo>
                    <a:pt x="27513" y="37951"/>
                  </a:lnTo>
                  <a:lnTo>
                    <a:pt x="27453" y="37589"/>
                  </a:lnTo>
                  <a:lnTo>
                    <a:pt x="27332" y="37288"/>
                  </a:lnTo>
                  <a:lnTo>
                    <a:pt x="27151" y="37107"/>
                  </a:lnTo>
                  <a:lnTo>
                    <a:pt x="26910" y="36926"/>
                  </a:lnTo>
                  <a:lnTo>
                    <a:pt x="26669" y="36805"/>
                  </a:lnTo>
                  <a:close/>
                  <a:moveTo>
                    <a:pt x="31858" y="36805"/>
                  </a:moveTo>
                  <a:lnTo>
                    <a:pt x="31616" y="36926"/>
                  </a:lnTo>
                  <a:lnTo>
                    <a:pt x="31375" y="37107"/>
                  </a:lnTo>
                  <a:lnTo>
                    <a:pt x="31194" y="37288"/>
                  </a:lnTo>
                  <a:lnTo>
                    <a:pt x="31073" y="37589"/>
                  </a:lnTo>
                  <a:lnTo>
                    <a:pt x="31013" y="37951"/>
                  </a:lnTo>
                  <a:lnTo>
                    <a:pt x="31013" y="38193"/>
                  </a:lnTo>
                  <a:lnTo>
                    <a:pt x="31073" y="38374"/>
                  </a:lnTo>
                  <a:lnTo>
                    <a:pt x="31194" y="38615"/>
                  </a:lnTo>
                  <a:lnTo>
                    <a:pt x="31315" y="38796"/>
                  </a:lnTo>
                  <a:lnTo>
                    <a:pt x="31496" y="38917"/>
                  </a:lnTo>
                  <a:lnTo>
                    <a:pt x="31737" y="39037"/>
                  </a:lnTo>
                  <a:lnTo>
                    <a:pt x="31918" y="39098"/>
                  </a:lnTo>
                  <a:lnTo>
                    <a:pt x="32401" y="39098"/>
                  </a:lnTo>
                  <a:lnTo>
                    <a:pt x="32582" y="39037"/>
                  </a:lnTo>
                  <a:lnTo>
                    <a:pt x="32823" y="38917"/>
                  </a:lnTo>
                  <a:lnTo>
                    <a:pt x="33004" y="38796"/>
                  </a:lnTo>
                  <a:lnTo>
                    <a:pt x="33125" y="38615"/>
                  </a:lnTo>
                  <a:lnTo>
                    <a:pt x="33245" y="38374"/>
                  </a:lnTo>
                  <a:lnTo>
                    <a:pt x="33306" y="38193"/>
                  </a:lnTo>
                  <a:lnTo>
                    <a:pt x="33306" y="37951"/>
                  </a:lnTo>
                  <a:lnTo>
                    <a:pt x="33245" y="37589"/>
                  </a:lnTo>
                  <a:lnTo>
                    <a:pt x="33125" y="37288"/>
                  </a:lnTo>
                  <a:lnTo>
                    <a:pt x="32944" y="37107"/>
                  </a:lnTo>
                  <a:lnTo>
                    <a:pt x="32702" y="36926"/>
                  </a:lnTo>
                  <a:lnTo>
                    <a:pt x="32461" y="36805"/>
                  </a:lnTo>
                  <a:close/>
                  <a:moveTo>
                    <a:pt x="37650" y="36805"/>
                  </a:moveTo>
                  <a:lnTo>
                    <a:pt x="37408" y="36926"/>
                  </a:lnTo>
                  <a:lnTo>
                    <a:pt x="37167" y="37107"/>
                  </a:lnTo>
                  <a:lnTo>
                    <a:pt x="36986" y="37288"/>
                  </a:lnTo>
                  <a:lnTo>
                    <a:pt x="36865" y="37589"/>
                  </a:lnTo>
                  <a:lnTo>
                    <a:pt x="36805" y="37951"/>
                  </a:lnTo>
                  <a:lnTo>
                    <a:pt x="36805" y="38193"/>
                  </a:lnTo>
                  <a:lnTo>
                    <a:pt x="36865" y="38374"/>
                  </a:lnTo>
                  <a:lnTo>
                    <a:pt x="36986" y="38615"/>
                  </a:lnTo>
                  <a:lnTo>
                    <a:pt x="37107" y="38796"/>
                  </a:lnTo>
                  <a:lnTo>
                    <a:pt x="37288" y="38917"/>
                  </a:lnTo>
                  <a:lnTo>
                    <a:pt x="37529" y="39037"/>
                  </a:lnTo>
                  <a:lnTo>
                    <a:pt x="37710" y="39098"/>
                  </a:lnTo>
                  <a:lnTo>
                    <a:pt x="38193" y="39098"/>
                  </a:lnTo>
                  <a:lnTo>
                    <a:pt x="38374" y="39037"/>
                  </a:lnTo>
                  <a:lnTo>
                    <a:pt x="38615" y="38917"/>
                  </a:lnTo>
                  <a:lnTo>
                    <a:pt x="38796" y="38796"/>
                  </a:lnTo>
                  <a:lnTo>
                    <a:pt x="38917" y="38615"/>
                  </a:lnTo>
                  <a:lnTo>
                    <a:pt x="39038" y="38374"/>
                  </a:lnTo>
                  <a:lnTo>
                    <a:pt x="39098" y="38193"/>
                  </a:lnTo>
                  <a:lnTo>
                    <a:pt x="39098" y="37951"/>
                  </a:lnTo>
                  <a:lnTo>
                    <a:pt x="39038" y="37589"/>
                  </a:lnTo>
                  <a:lnTo>
                    <a:pt x="38917" y="37288"/>
                  </a:lnTo>
                  <a:lnTo>
                    <a:pt x="38736" y="37107"/>
                  </a:lnTo>
                  <a:lnTo>
                    <a:pt x="38495" y="36926"/>
                  </a:lnTo>
                  <a:lnTo>
                    <a:pt x="38253" y="36805"/>
                  </a:lnTo>
                  <a:close/>
                  <a:moveTo>
                    <a:pt x="43442" y="36805"/>
                  </a:moveTo>
                  <a:lnTo>
                    <a:pt x="43201" y="36926"/>
                  </a:lnTo>
                  <a:lnTo>
                    <a:pt x="42959" y="37107"/>
                  </a:lnTo>
                  <a:lnTo>
                    <a:pt x="42778" y="37288"/>
                  </a:lnTo>
                  <a:lnTo>
                    <a:pt x="42658" y="37589"/>
                  </a:lnTo>
                  <a:lnTo>
                    <a:pt x="42597" y="37951"/>
                  </a:lnTo>
                  <a:lnTo>
                    <a:pt x="42597" y="38193"/>
                  </a:lnTo>
                  <a:lnTo>
                    <a:pt x="42658" y="38374"/>
                  </a:lnTo>
                  <a:lnTo>
                    <a:pt x="42778" y="38615"/>
                  </a:lnTo>
                  <a:lnTo>
                    <a:pt x="42899" y="38796"/>
                  </a:lnTo>
                  <a:lnTo>
                    <a:pt x="43080" y="38917"/>
                  </a:lnTo>
                  <a:lnTo>
                    <a:pt x="43321" y="39037"/>
                  </a:lnTo>
                  <a:lnTo>
                    <a:pt x="43502" y="39098"/>
                  </a:lnTo>
                  <a:lnTo>
                    <a:pt x="43985" y="39098"/>
                  </a:lnTo>
                  <a:lnTo>
                    <a:pt x="44166" y="39037"/>
                  </a:lnTo>
                  <a:lnTo>
                    <a:pt x="44407" y="38917"/>
                  </a:lnTo>
                  <a:lnTo>
                    <a:pt x="44588" y="38796"/>
                  </a:lnTo>
                  <a:lnTo>
                    <a:pt x="44709" y="38615"/>
                  </a:lnTo>
                  <a:lnTo>
                    <a:pt x="44830" y="38374"/>
                  </a:lnTo>
                  <a:lnTo>
                    <a:pt x="44890" y="38193"/>
                  </a:lnTo>
                  <a:lnTo>
                    <a:pt x="44890" y="37951"/>
                  </a:lnTo>
                  <a:lnTo>
                    <a:pt x="44830" y="37589"/>
                  </a:lnTo>
                  <a:lnTo>
                    <a:pt x="44709" y="37288"/>
                  </a:lnTo>
                  <a:lnTo>
                    <a:pt x="44528" y="37107"/>
                  </a:lnTo>
                  <a:lnTo>
                    <a:pt x="44287" y="36926"/>
                  </a:lnTo>
                  <a:lnTo>
                    <a:pt x="44045" y="36805"/>
                  </a:lnTo>
                  <a:close/>
                  <a:moveTo>
                    <a:pt x="49234" y="36805"/>
                  </a:moveTo>
                  <a:lnTo>
                    <a:pt x="48993" y="36926"/>
                  </a:lnTo>
                  <a:lnTo>
                    <a:pt x="48752" y="37107"/>
                  </a:lnTo>
                  <a:lnTo>
                    <a:pt x="48571" y="37288"/>
                  </a:lnTo>
                  <a:lnTo>
                    <a:pt x="48450" y="37589"/>
                  </a:lnTo>
                  <a:lnTo>
                    <a:pt x="48390" y="37951"/>
                  </a:lnTo>
                  <a:lnTo>
                    <a:pt x="48390" y="38193"/>
                  </a:lnTo>
                  <a:lnTo>
                    <a:pt x="48450" y="38374"/>
                  </a:lnTo>
                  <a:lnTo>
                    <a:pt x="48571" y="38615"/>
                  </a:lnTo>
                  <a:lnTo>
                    <a:pt x="48691" y="38796"/>
                  </a:lnTo>
                  <a:lnTo>
                    <a:pt x="48872" y="38917"/>
                  </a:lnTo>
                  <a:lnTo>
                    <a:pt x="49114" y="39037"/>
                  </a:lnTo>
                  <a:lnTo>
                    <a:pt x="49295" y="39098"/>
                  </a:lnTo>
                  <a:lnTo>
                    <a:pt x="49777" y="39098"/>
                  </a:lnTo>
                  <a:lnTo>
                    <a:pt x="49958" y="39037"/>
                  </a:lnTo>
                  <a:lnTo>
                    <a:pt x="50200" y="38917"/>
                  </a:lnTo>
                  <a:lnTo>
                    <a:pt x="50381" y="38796"/>
                  </a:lnTo>
                  <a:lnTo>
                    <a:pt x="50501" y="38615"/>
                  </a:lnTo>
                  <a:lnTo>
                    <a:pt x="50622" y="38374"/>
                  </a:lnTo>
                  <a:lnTo>
                    <a:pt x="50682" y="38193"/>
                  </a:lnTo>
                  <a:lnTo>
                    <a:pt x="50682" y="37951"/>
                  </a:lnTo>
                  <a:lnTo>
                    <a:pt x="50622" y="37589"/>
                  </a:lnTo>
                  <a:lnTo>
                    <a:pt x="50501" y="37288"/>
                  </a:lnTo>
                  <a:lnTo>
                    <a:pt x="50320" y="37107"/>
                  </a:lnTo>
                  <a:lnTo>
                    <a:pt x="50079" y="36926"/>
                  </a:lnTo>
                  <a:lnTo>
                    <a:pt x="49838" y="36805"/>
                  </a:lnTo>
                  <a:close/>
                  <a:moveTo>
                    <a:pt x="55027" y="36805"/>
                  </a:moveTo>
                  <a:lnTo>
                    <a:pt x="54785" y="36926"/>
                  </a:lnTo>
                  <a:lnTo>
                    <a:pt x="54544" y="37107"/>
                  </a:lnTo>
                  <a:lnTo>
                    <a:pt x="54363" y="37288"/>
                  </a:lnTo>
                  <a:lnTo>
                    <a:pt x="54242" y="37589"/>
                  </a:lnTo>
                  <a:lnTo>
                    <a:pt x="54182" y="37951"/>
                  </a:lnTo>
                  <a:lnTo>
                    <a:pt x="54182" y="38193"/>
                  </a:lnTo>
                  <a:lnTo>
                    <a:pt x="54242" y="38374"/>
                  </a:lnTo>
                  <a:lnTo>
                    <a:pt x="54363" y="38615"/>
                  </a:lnTo>
                  <a:lnTo>
                    <a:pt x="54483" y="38796"/>
                  </a:lnTo>
                  <a:lnTo>
                    <a:pt x="54665" y="38917"/>
                  </a:lnTo>
                  <a:lnTo>
                    <a:pt x="54906" y="39037"/>
                  </a:lnTo>
                  <a:lnTo>
                    <a:pt x="55087" y="39098"/>
                  </a:lnTo>
                  <a:lnTo>
                    <a:pt x="55570" y="39098"/>
                  </a:lnTo>
                  <a:lnTo>
                    <a:pt x="55751" y="39037"/>
                  </a:lnTo>
                  <a:lnTo>
                    <a:pt x="55992" y="38917"/>
                  </a:lnTo>
                  <a:lnTo>
                    <a:pt x="56173" y="38796"/>
                  </a:lnTo>
                  <a:lnTo>
                    <a:pt x="56294" y="38615"/>
                  </a:lnTo>
                  <a:lnTo>
                    <a:pt x="56414" y="38374"/>
                  </a:lnTo>
                  <a:lnTo>
                    <a:pt x="56475" y="38193"/>
                  </a:lnTo>
                  <a:lnTo>
                    <a:pt x="56475" y="37951"/>
                  </a:lnTo>
                  <a:lnTo>
                    <a:pt x="56414" y="37589"/>
                  </a:lnTo>
                  <a:lnTo>
                    <a:pt x="56294" y="37288"/>
                  </a:lnTo>
                  <a:lnTo>
                    <a:pt x="56113" y="37107"/>
                  </a:lnTo>
                  <a:lnTo>
                    <a:pt x="55871" y="36926"/>
                  </a:lnTo>
                  <a:lnTo>
                    <a:pt x="55630" y="36805"/>
                  </a:lnTo>
                  <a:close/>
                  <a:moveTo>
                    <a:pt x="60819" y="36805"/>
                  </a:moveTo>
                  <a:lnTo>
                    <a:pt x="60577" y="36926"/>
                  </a:lnTo>
                  <a:lnTo>
                    <a:pt x="60336" y="37107"/>
                  </a:lnTo>
                  <a:lnTo>
                    <a:pt x="60155" y="37288"/>
                  </a:lnTo>
                  <a:lnTo>
                    <a:pt x="60034" y="37589"/>
                  </a:lnTo>
                  <a:lnTo>
                    <a:pt x="59974" y="37951"/>
                  </a:lnTo>
                  <a:lnTo>
                    <a:pt x="59974" y="38193"/>
                  </a:lnTo>
                  <a:lnTo>
                    <a:pt x="60034" y="38374"/>
                  </a:lnTo>
                  <a:lnTo>
                    <a:pt x="60155" y="38615"/>
                  </a:lnTo>
                  <a:lnTo>
                    <a:pt x="60276" y="38796"/>
                  </a:lnTo>
                  <a:lnTo>
                    <a:pt x="60457" y="38917"/>
                  </a:lnTo>
                  <a:lnTo>
                    <a:pt x="60698" y="39037"/>
                  </a:lnTo>
                  <a:lnTo>
                    <a:pt x="60879" y="39098"/>
                  </a:lnTo>
                  <a:lnTo>
                    <a:pt x="61362" y="39098"/>
                  </a:lnTo>
                  <a:lnTo>
                    <a:pt x="61543" y="39037"/>
                  </a:lnTo>
                  <a:lnTo>
                    <a:pt x="61784" y="38917"/>
                  </a:lnTo>
                  <a:lnTo>
                    <a:pt x="61965" y="38796"/>
                  </a:lnTo>
                  <a:lnTo>
                    <a:pt x="62086" y="38615"/>
                  </a:lnTo>
                  <a:lnTo>
                    <a:pt x="62206" y="38374"/>
                  </a:lnTo>
                  <a:lnTo>
                    <a:pt x="62267" y="38193"/>
                  </a:lnTo>
                  <a:lnTo>
                    <a:pt x="62267" y="37951"/>
                  </a:lnTo>
                  <a:lnTo>
                    <a:pt x="62206" y="37589"/>
                  </a:lnTo>
                  <a:lnTo>
                    <a:pt x="62086" y="37288"/>
                  </a:lnTo>
                  <a:lnTo>
                    <a:pt x="61905" y="37107"/>
                  </a:lnTo>
                  <a:lnTo>
                    <a:pt x="61663" y="36926"/>
                  </a:lnTo>
                  <a:lnTo>
                    <a:pt x="61422" y="36805"/>
                  </a:lnTo>
                  <a:close/>
                  <a:moveTo>
                    <a:pt x="66611" y="36805"/>
                  </a:moveTo>
                  <a:lnTo>
                    <a:pt x="66370" y="36926"/>
                  </a:lnTo>
                  <a:lnTo>
                    <a:pt x="66128" y="37107"/>
                  </a:lnTo>
                  <a:lnTo>
                    <a:pt x="65947" y="37288"/>
                  </a:lnTo>
                  <a:lnTo>
                    <a:pt x="65827" y="37589"/>
                  </a:lnTo>
                  <a:lnTo>
                    <a:pt x="65766" y="37951"/>
                  </a:lnTo>
                  <a:lnTo>
                    <a:pt x="65766" y="38193"/>
                  </a:lnTo>
                  <a:lnTo>
                    <a:pt x="65827" y="38374"/>
                  </a:lnTo>
                  <a:lnTo>
                    <a:pt x="65947" y="38615"/>
                  </a:lnTo>
                  <a:lnTo>
                    <a:pt x="66068" y="38796"/>
                  </a:lnTo>
                  <a:lnTo>
                    <a:pt x="66249" y="38917"/>
                  </a:lnTo>
                  <a:lnTo>
                    <a:pt x="66490" y="39037"/>
                  </a:lnTo>
                  <a:lnTo>
                    <a:pt x="66671" y="39098"/>
                  </a:lnTo>
                  <a:lnTo>
                    <a:pt x="67154" y="39098"/>
                  </a:lnTo>
                  <a:lnTo>
                    <a:pt x="67335" y="39037"/>
                  </a:lnTo>
                  <a:lnTo>
                    <a:pt x="67576" y="38917"/>
                  </a:lnTo>
                  <a:lnTo>
                    <a:pt x="67757" y="38796"/>
                  </a:lnTo>
                  <a:lnTo>
                    <a:pt x="67878" y="38615"/>
                  </a:lnTo>
                  <a:lnTo>
                    <a:pt x="67999" y="38374"/>
                  </a:lnTo>
                  <a:lnTo>
                    <a:pt x="68059" y="38193"/>
                  </a:lnTo>
                  <a:lnTo>
                    <a:pt x="68059" y="37951"/>
                  </a:lnTo>
                  <a:lnTo>
                    <a:pt x="67999" y="37589"/>
                  </a:lnTo>
                  <a:lnTo>
                    <a:pt x="67878" y="37288"/>
                  </a:lnTo>
                  <a:lnTo>
                    <a:pt x="67697" y="37107"/>
                  </a:lnTo>
                  <a:lnTo>
                    <a:pt x="67456" y="36926"/>
                  </a:lnTo>
                  <a:lnTo>
                    <a:pt x="67214" y="36805"/>
                  </a:lnTo>
                  <a:close/>
                  <a:moveTo>
                    <a:pt x="72403" y="36805"/>
                  </a:moveTo>
                  <a:lnTo>
                    <a:pt x="72162" y="36926"/>
                  </a:lnTo>
                  <a:lnTo>
                    <a:pt x="71921" y="37107"/>
                  </a:lnTo>
                  <a:lnTo>
                    <a:pt x="71740" y="37288"/>
                  </a:lnTo>
                  <a:lnTo>
                    <a:pt x="71619" y="37589"/>
                  </a:lnTo>
                  <a:lnTo>
                    <a:pt x="71559" y="37951"/>
                  </a:lnTo>
                  <a:lnTo>
                    <a:pt x="71559" y="38193"/>
                  </a:lnTo>
                  <a:lnTo>
                    <a:pt x="71619" y="38374"/>
                  </a:lnTo>
                  <a:lnTo>
                    <a:pt x="71740" y="38615"/>
                  </a:lnTo>
                  <a:lnTo>
                    <a:pt x="71860" y="38796"/>
                  </a:lnTo>
                  <a:lnTo>
                    <a:pt x="72041" y="38917"/>
                  </a:lnTo>
                  <a:lnTo>
                    <a:pt x="72283" y="39037"/>
                  </a:lnTo>
                  <a:lnTo>
                    <a:pt x="72464" y="39098"/>
                  </a:lnTo>
                  <a:lnTo>
                    <a:pt x="72946" y="39098"/>
                  </a:lnTo>
                  <a:lnTo>
                    <a:pt x="73127" y="39037"/>
                  </a:lnTo>
                  <a:lnTo>
                    <a:pt x="73369" y="38917"/>
                  </a:lnTo>
                  <a:lnTo>
                    <a:pt x="73550" y="38796"/>
                  </a:lnTo>
                  <a:lnTo>
                    <a:pt x="73670" y="38615"/>
                  </a:lnTo>
                  <a:lnTo>
                    <a:pt x="73791" y="38374"/>
                  </a:lnTo>
                  <a:lnTo>
                    <a:pt x="73851" y="38193"/>
                  </a:lnTo>
                  <a:lnTo>
                    <a:pt x="73851" y="37951"/>
                  </a:lnTo>
                  <a:lnTo>
                    <a:pt x="73791" y="37589"/>
                  </a:lnTo>
                  <a:lnTo>
                    <a:pt x="73670" y="37288"/>
                  </a:lnTo>
                  <a:lnTo>
                    <a:pt x="73489" y="37107"/>
                  </a:lnTo>
                  <a:lnTo>
                    <a:pt x="73248" y="36926"/>
                  </a:lnTo>
                  <a:lnTo>
                    <a:pt x="73007" y="36805"/>
                  </a:lnTo>
                  <a:close/>
                  <a:moveTo>
                    <a:pt x="302" y="39701"/>
                  </a:moveTo>
                  <a:lnTo>
                    <a:pt x="0" y="39761"/>
                  </a:lnTo>
                  <a:lnTo>
                    <a:pt x="181" y="41994"/>
                  </a:lnTo>
                  <a:lnTo>
                    <a:pt x="543" y="41994"/>
                  </a:lnTo>
                  <a:lnTo>
                    <a:pt x="724" y="41934"/>
                  </a:lnTo>
                  <a:lnTo>
                    <a:pt x="966" y="41813"/>
                  </a:lnTo>
                  <a:lnTo>
                    <a:pt x="1147" y="41692"/>
                  </a:lnTo>
                  <a:lnTo>
                    <a:pt x="1267" y="41511"/>
                  </a:lnTo>
                  <a:lnTo>
                    <a:pt x="1388" y="41270"/>
                  </a:lnTo>
                  <a:lnTo>
                    <a:pt x="1448" y="41089"/>
                  </a:lnTo>
                  <a:lnTo>
                    <a:pt x="1448" y="40847"/>
                  </a:lnTo>
                  <a:lnTo>
                    <a:pt x="1448" y="40606"/>
                  </a:lnTo>
                  <a:lnTo>
                    <a:pt x="1388" y="40425"/>
                  </a:lnTo>
                  <a:lnTo>
                    <a:pt x="1267" y="40184"/>
                  </a:lnTo>
                  <a:lnTo>
                    <a:pt x="1147" y="40003"/>
                  </a:lnTo>
                  <a:lnTo>
                    <a:pt x="966" y="39882"/>
                  </a:lnTo>
                  <a:lnTo>
                    <a:pt x="724" y="39761"/>
                  </a:lnTo>
                  <a:lnTo>
                    <a:pt x="543" y="39701"/>
                  </a:lnTo>
                  <a:close/>
                  <a:moveTo>
                    <a:pt x="5853" y="39701"/>
                  </a:moveTo>
                  <a:lnTo>
                    <a:pt x="5672" y="39761"/>
                  </a:lnTo>
                  <a:lnTo>
                    <a:pt x="5431" y="39882"/>
                  </a:lnTo>
                  <a:lnTo>
                    <a:pt x="5250" y="40003"/>
                  </a:lnTo>
                  <a:lnTo>
                    <a:pt x="5129" y="40184"/>
                  </a:lnTo>
                  <a:lnTo>
                    <a:pt x="5008" y="40425"/>
                  </a:lnTo>
                  <a:lnTo>
                    <a:pt x="4948" y="40606"/>
                  </a:lnTo>
                  <a:lnTo>
                    <a:pt x="4948" y="40847"/>
                  </a:lnTo>
                  <a:lnTo>
                    <a:pt x="4948" y="41089"/>
                  </a:lnTo>
                  <a:lnTo>
                    <a:pt x="5008" y="41270"/>
                  </a:lnTo>
                  <a:lnTo>
                    <a:pt x="5129" y="41511"/>
                  </a:lnTo>
                  <a:lnTo>
                    <a:pt x="5250" y="41692"/>
                  </a:lnTo>
                  <a:lnTo>
                    <a:pt x="5431" y="41813"/>
                  </a:lnTo>
                  <a:lnTo>
                    <a:pt x="5672" y="41934"/>
                  </a:lnTo>
                  <a:lnTo>
                    <a:pt x="5853" y="41994"/>
                  </a:lnTo>
                  <a:lnTo>
                    <a:pt x="6336" y="41994"/>
                  </a:lnTo>
                  <a:lnTo>
                    <a:pt x="6517" y="41934"/>
                  </a:lnTo>
                  <a:lnTo>
                    <a:pt x="6758" y="41813"/>
                  </a:lnTo>
                  <a:lnTo>
                    <a:pt x="6939" y="41692"/>
                  </a:lnTo>
                  <a:lnTo>
                    <a:pt x="7060" y="41511"/>
                  </a:lnTo>
                  <a:lnTo>
                    <a:pt x="7180" y="41270"/>
                  </a:lnTo>
                  <a:lnTo>
                    <a:pt x="7241" y="41089"/>
                  </a:lnTo>
                  <a:lnTo>
                    <a:pt x="7241" y="40847"/>
                  </a:lnTo>
                  <a:lnTo>
                    <a:pt x="7241" y="40606"/>
                  </a:lnTo>
                  <a:lnTo>
                    <a:pt x="7180" y="40425"/>
                  </a:lnTo>
                  <a:lnTo>
                    <a:pt x="7060" y="40184"/>
                  </a:lnTo>
                  <a:lnTo>
                    <a:pt x="6939" y="40003"/>
                  </a:lnTo>
                  <a:lnTo>
                    <a:pt x="6758" y="39882"/>
                  </a:lnTo>
                  <a:lnTo>
                    <a:pt x="6517" y="39761"/>
                  </a:lnTo>
                  <a:lnTo>
                    <a:pt x="6336" y="39701"/>
                  </a:lnTo>
                  <a:close/>
                  <a:moveTo>
                    <a:pt x="11645" y="39701"/>
                  </a:moveTo>
                  <a:lnTo>
                    <a:pt x="11464" y="39761"/>
                  </a:lnTo>
                  <a:lnTo>
                    <a:pt x="11223" y="39882"/>
                  </a:lnTo>
                  <a:lnTo>
                    <a:pt x="11042" y="40003"/>
                  </a:lnTo>
                  <a:lnTo>
                    <a:pt x="10921" y="40184"/>
                  </a:lnTo>
                  <a:lnTo>
                    <a:pt x="10800" y="40425"/>
                  </a:lnTo>
                  <a:lnTo>
                    <a:pt x="10740" y="40606"/>
                  </a:lnTo>
                  <a:lnTo>
                    <a:pt x="10740" y="40847"/>
                  </a:lnTo>
                  <a:lnTo>
                    <a:pt x="10740" y="41089"/>
                  </a:lnTo>
                  <a:lnTo>
                    <a:pt x="10800" y="41270"/>
                  </a:lnTo>
                  <a:lnTo>
                    <a:pt x="10921" y="41511"/>
                  </a:lnTo>
                  <a:lnTo>
                    <a:pt x="11042" y="41692"/>
                  </a:lnTo>
                  <a:lnTo>
                    <a:pt x="11223" y="41813"/>
                  </a:lnTo>
                  <a:lnTo>
                    <a:pt x="11464" y="41934"/>
                  </a:lnTo>
                  <a:lnTo>
                    <a:pt x="11645" y="41994"/>
                  </a:lnTo>
                  <a:lnTo>
                    <a:pt x="12128" y="41994"/>
                  </a:lnTo>
                  <a:lnTo>
                    <a:pt x="12309" y="41934"/>
                  </a:lnTo>
                  <a:lnTo>
                    <a:pt x="12550" y="41813"/>
                  </a:lnTo>
                  <a:lnTo>
                    <a:pt x="12731" y="41692"/>
                  </a:lnTo>
                  <a:lnTo>
                    <a:pt x="12852" y="41511"/>
                  </a:lnTo>
                  <a:lnTo>
                    <a:pt x="12973" y="41270"/>
                  </a:lnTo>
                  <a:lnTo>
                    <a:pt x="13033" y="41089"/>
                  </a:lnTo>
                  <a:lnTo>
                    <a:pt x="13033" y="40847"/>
                  </a:lnTo>
                  <a:lnTo>
                    <a:pt x="13033" y="40606"/>
                  </a:lnTo>
                  <a:lnTo>
                    <a:pt x="12973" y="40425"/>
                  </a:lnTo>
                  <a:lnTo>
                    <a:pt x="12852" y="40184"/>
                  </a:lnTo>
                  <a:lnTo>
                    <a:pt x="12731" y="40003"/>
                  </a:lnTo>
                  <a:lnTo>
                    <a:pt x="12550" y="39882"/>
                  </a:lnTo>
                  <a:lnTo>
                    <a:pt x="12309" y="39761"/>
                  </a:lnTo>
                  <a:lnTo>
                    <a:pt x="12128" y="39701"/>
                  </a:lnTo>
                  <a:close/>
                  <a:moveTo>
                    <a:pt x="17437" y="39701"/>
                  </a:moveTo>
                  <a:lnTo>
                    <a:pt x="17256" y="39761"/>
                  </a:lnTo>
                  <a:lnTo>
                    <a:pt x="17015" y="39882"/>
                  </a:lnTo>
                  <a:lnTo>
                    <a:pt x="16834" y="40003"/>
                  </a:lnTo>
                  <a:lnTo>
                    <a:pt x="16713" y="40184"/>
                  </a:lnTo>
                  <a:lnTo>
                    <a:pt x="16593" y="40425"/>
                  </a:lnTo>
                  <a:lnTo>
                    <a:pt x="16532" y="40606"/>
                  </a:lnTo>
                  <a:lnTo>
                    <a:pt x="16532" y="40847"/>
                  </a:lnTo>
                  <a:lnTo>
                    <a:pt x="16532" y="41089"/>
                  </a:lnTo>
                  <a:lnTo>
                    <a:pt x="16593" y="41270"/>
                  </a:lnTo>
                  <a:lnTo>
                    <a:pt x="16713" y="41511"/>
                  </a:lnTo>
                  <a:lnTo>
                    <a:pt x="16834" y="41692"/>
                  </a:lnTo>
                  <a:lnTo>
                    <a:pt x="17015" y="41813"/>
                  </a:lnTo>
                  <a:lnTo>
                    <a:pt x="17256" y="41934"/>
                  </a:lnTo>
                  <a:lnTo>
                    <a:pt x="17437" y="41994"/>
                  </a:lnTo>
                  <a:lnTo>
                    <a:pt x="17920" y="41994"/>
                  </a:lnTo>
                  <a:lnTo>
                    <a:pt x="18101" y="41934"/>
                  </a:lnTo>
                  <a:lnTo>
                    <a:pt x="18342" y="41813"/>
                  </a:lnTo>
                  <a:lnTo>
                    <a:pt x="18523" y="41692"/>
                  </a:lnTo>
                  <a:lnTo>
                    <a:pt x="18644" y="41511"/>
                  </a:lnTo>
                  <a:lnTo>
                    <a:pt x="18765" y="41270"/>
                  </a:lnTo>
                  <a:lnTo>
                    <a:pt x="18825" y="41089"/>
                  </a:lnTo>
                  <a:lnTo>
                    <a:pt x="18825" y="40847"/>
                  </a:lnTo>
                  <a:lnTo>
                    <a:pt x="18825" y="40606"/>
                  </a:lnTo>
                  <a:lnTo>
                    <a:pt x="18765" y="40425"/>
                  </a:lnTo>
                  <a:lnTo>
                    <a:pt x="18644" y="40184"/>
                  </a:lnTo>
                  <a:lnTo>
                    <a:pt x="18523" y="40003"/>
                  </a:lnTo>
                  <a:lnTo>
                    <a:pt x="18342" y="39882"/>
                  </a:lnTo>
                  <a:lnTo>
                    <a:pt x="18101" y="39761"/>
                  </a:lnTo>
                  <a:lnTo>
                    <a:pt x="17920" y="39701"/>
                  </a:lnTo>
                  <a:close/>
                  <a:moveTo>
                    <a:pt x="23230" y="39701"/>
                  </a:moveTo>
                  <a:lnTo>
                    <a:pt x="23049" y="39761"/>
                  </a:lnTo>
                  <a:lnTo>
                    <a:pt x="22807" y="39882"/>
                  </a:lnTo>
                  <a:lnTo>
                    <a:pt x="22626" y="40003"/>
                  </a:lnTo>
                  <a:lnTo>
                    <a:pt x="22506" y="40184"/>
                  </a:lnTo>
                  <a:lnTo>
                    <a:pt x="22385" y="40425"/>
                  </a:lnTo>
                  <a:lnTo>
                    <a:pt x="22325" y="40606"/>
                  </a:lnTo>
                  <a:lnTo>
                    <a:pt x="22325" y="40847"/>
                  </a:lnTo>
                  <a:lnTo>
                    <a:pt x="22325" y="41089"/>
                  </a:lnTo>
                  <a:lnTo>
                    <a:pt x="22385" y="41270"/>
                  </a:lnTo>
                  <a:lnTo>
                    <a:pt x="22506" y="41511"/>
                  </a:lnTo>
                  <a:lnTo>
                    <a:pt x="22626" y="41692"/>
                  </a:lnTo>
                  <a:lnTo>
                    <a:pt x="22807" y="41813"/>
                  </a:lnTo>
                  <a:lnTo>
                    <a:pt x="23049" y="41934"/>
                  </a:lnTo>
                  <a:lnTo>
                    <a:pt x="23230" y="41994"/>
                  </a:lnTo>
                  <a:lnTo>
                    <a:pt x="23712" y="41994"/>
                  </a:lnTo>
                  <a:lnTo>
                    <a:pt x="23893" y="41934"/>
                  </a:lnTo>
                  <a:lnTo>
                    <a:pt x="24135" y="41813"/>
                  </a:lnTo>
                  <a:lnTo>
                    <a:pt x="24316" y="41692"/>
                  </a:lnTo>
                  <a:lnTo>
                    <a:pt x="24436" y="41511"/>
                  </a:lnTo>
                  <a:lnTo>
                    <a:pt x="24557" y="41270"/>
                  </a:lnTo>
                  <a:lnTo>
                    <a:pt x="24617" y="41089"/>
                  </a:lnTo>
                  <a:lnTo>
                    <a:pt x="24617" y="40847"/>
                  </a:lnTo>
                  <a:lnTo>
                    <a:pt x="24617" y="40606"/>
                  </a:lnTo>
                  <a:lnTo>
                    <a:pt x="24557" y="40425"/>
                  </a:lnTo>
                  <a:lnTo>
                    <a:pt x="24436" y="40184"/>
                  </a:lnTo>
                  <a:lnTo>
                    <a:pt x="24316" y="40003"/>
                  </a:lnTo>
                  <a:lnTo>
                    <a:pt x="24135" y="39882"/>
                  </a:lnTo>
                  <a:lnTo>
                    <a:pt x="23893" y="39761"/>
                  </a:lnTo>
                  <a:lnTo>
                    <a:pt x="23712" y="39701"/>
                  </a:lnTo>
                  <a:close/>
                  <a:moveTo>
                    <a:pt x="29022" y="39701"/>
                  </a:moveTo>
                  <a:lnTo>
                    <a:pt x="28841" y="39761"/>
                  </a:lnTo>
                  <a:lnTo>
                    <a:pt x="28599" y="39882"/>
                  </a:lnTo>
                  <a:lnTo>
                    <a:pt x="28418" y="40003"/>
                  </a:lnTo>
                  <a:lnTo>
                    <a:pt x="28298" y="40184"/>
                  </a:lnTo>
                  <a:lnTo>
                    <a:pt x="28177" y="40425"/>
                  </a:lnTo>
                  <a:lnTo>
                    <a:pt x="28117" y="40606"/>
                  </a:lnTo>
                  <a:lnTo>
                    <a:pt x="28117" y="40847"/>
                  </a:lnTo>
                  <a:lnTo>
                    <a:pt x="28117" y="41089"/>
                  </a:lnTo>
                  <a:lnTo>
                    <a:pt x="28177" y="41270"/>
                  </a:lnTo>
                  <a:lnTo>
                    <a:pt x="28298" y="41511"/>
                  </a:lnTo>
                  <a:lnTo>
                    <a:pt x="28418" y="41692"/>
                  </a:lnTo>
                  <a:lnTo>
                    <a:pt x="28599" y="41813"/>
                  </a:lnTo>
                  <a:lnTo>
                    <a:pt x="28841" y="41934"/>
                  </a:lnTo>
                  <a:lnTo>
                    <a:pt x="29022" y="41994"/>
                  </a:lnTo>
                  <a:lnTo>
                    <a:pt x="29505" y="41994"/>
                  </a:lnTo>
                  <a:lnTo>
                    <a:pt x="29686" y="41934"/>
                  </a:lnTo>
                  <a:lnTo>
                    <a:pt x="29927" y="41813"/>
                  </a:lnTo>
                  <a:lnTo>
                    <a:pt x="30108" y="41692"/>
                  </a:lnTo>
                  <a:lnTo>
                    <a:pt x="30229" y="41511"/>
                  </a:lnTo>
                  <a:lnTo>
                    <a:pt x="30349" y="41270"/>
                  </a:lnTo>
                  <a:lnTo>
                    <a:pt x="30410" y="41089"/>
                  </a:lnTo>
                  <a:lnTo>
                    <a:pt x="30410" y="40847"/>
                  </a:lnTo>
                  <a:lnTo>
                    <a:pt x="30410" y="40606"/>
                  </a:lnTo>
                  <a:lnTo>
                    <a:pt x="30349" y="40425"/>
                  </a:lnTo>
                  <a:lnTo>
                    <a:pt x="30229" y="40184"/>
                  </a:lnTo>
                  <a:lnTo>
                    <a:pt x="30108" y="40003"/>
                  </a:lnTo>
                  <a:lnTo>
                    <a:pt x="29927" y="39882"/>
                  </a:lnTo>
                  <a:lnTo>
                    <a:pt x="29686" y="39761"/>
                  </a:lnTo>
                  <a:lnTo>
                    <a:pt x="29505" y="39701"/>
                  </a:lnTo>
                  <a:close/>
                  <a:moveTo>
                    <a:pt x="34814" y="39701"/>
                  </a:moveTo>
                  <a:lnTo>
                    <a:pt x="34633" y="39761"/>
                  </a:lnTo>
                  <a:lnTo>
                    <a:pt x="34392" y="39882"/>
                  </a:lnTo>
                  <a:lnTo>
                    <a:pt x="34211" y="40003"/>
                  </a:lnTo>
                  <a:lnTo>
                    <a:pt x="34090" y="40184"/>
                  </a:lnTo>
                  <a:lnTo>
                    <a:pt x="33969" y="40425"/>
                  </a:lnTo>
                  <a:lnTo>
                    <a:pt x="33909" y="40606"/>
                  </a:lnTo>
                  <a:lnTo>
                    <a:pt x="33909" y="40847"/>
                  </a:lnTo>
                  <a:lnTo>
                    <a:pt x="33909" y="41089"/>
                  </a:lnTo>
                  <a:lnTo>
                    <a:pt x="33969" y="41270"/>
                  </a:lnTo>
                  <a:lnTo>
                    <a:pt x="34090" y="41511"/>
                  </a:lnTo>
                  <a:lnTo>
                    <a:pt x="34211" y="41692"/>
                  </a:lnTo>
                  <a:lnTo>
                    <a:pt x="34392" y="41813"/>
                  </a:lnTo>
                  <a:lnTo>
                    <a:pt x="34633" y="41934"/>
                  </a:lnTo>
                  <a:lnTo>
                    <a:pt x="34814" y="41994"/>
                  </a:lnTo>
                  <a:lnTo>
                    <a:pt x="35297" y="41994"/>
                  </a:lnTo>
                  <a:lnTo>
                    <a:pt x="35478" y="41934"/>
                  </a:lnTo>
                  <a:lnTo>
                    <a:pt x="35719" y="41813"/>
                  </a:lnTo>
                  <a:lnTo>
                    <a:pt x="35900" y="41692"/>
                  </a:lnTo>
                  <a:lnTo>
                    <a:pt x="36021" y="41511"/>
                  </a:lnTo>
                  <a:lnTo>
                    <a:pt x="36141" y="41270"/>
                  </a:lnTo>
                  <a:lnTo>
                    <a:pt x="36202" y="41089"/>
                  </a:lnTo>
                  <a:lnTo>
                    <a:pt x="36202" y="40847"/>
                  </a:lnTo>
                  <a:lnTo>
                    <a:pt x="36202" y="40606"/>
                  </a:lnTo>
                  <a:lnTo>
                    <a:pt x="36141" y="40425"/>
                  </a:lnTo>
                  <a:lnTo>
                    <a:pt x="36021" y="40184"/>
                  </a:lnTo>
                  <a:lnTo>
                    <a:pt x="35900" y="40003"/>
                  </a:lnTo>
                  <a:lnTo>
                    <a:pt x="35719" y="39882"/>
                  </a:lnTo>
                  <a:lnTo>
                    <a:pt x="35478" y="39761"/>
                  </a:lnTo>
                  <a:lnTo>
                    <a:pt x="35297" y="39701"/>
                  </a:lnTo>
                  <a:close/>
                  <a:moveTo>
                    <a:pt x="40606" y="39701"/>
                  </a:moveTo>
                  <a:lnTo>
                    <a:pt x="40425" y="39761"/>
                  </a:lnTo>
                  <a:lnTo>
                    <a:pt x="40184" y="39882"/>
                  </a:lnTo>
                  <a:lnTo>
                    <a:pt x="40003" y="40003"/>
                  </a:lnTo>
                  <a:lnTo>
                    <a:pt x="39882" y="40184"/>
                  </a:lnTo>
                  <a:lnTo>
                    <a:pt x="39762" y="40425"/>
                  </a:lnTo>
                  <a:lnTo>
                    <a:pt x="39701" y="40606"/>
                  </a:lnTo>
                  <a:lnTo>
                    <a:pt x="39701" y="40847"/>
                  </a:lnTo>
                  <a:lnTo>
                    <a:pt x="39701" y="41089"/>
                  </a:lnTo>
                  <a:lnTo>
                    <a:pt x="39762" y="41270"/>
                  </a:lnTo>
                  <a:lnTo>
                    <a:pt x="39882" y="41511"/>
                  </a:lnTo>
                  <a:lnTo>
                    <a:pt x="40003" y="41692"/>
                  </a:lnTo>
                  <a:lnTo>
                    <a:pt x="40184" y="41813"/>
                  </a:lnTo>
                  <a:lnTo>
                    <a:pt x="40425" y="41934"/>
                  </a:lnTo>
                  <a:lnTo>
                    <a:pt x="40606" y="41994"/>
                  </a:lnTo>
                  <a:lnTo>
                    <a:pt x="41089" y="41994"/>
                  </a:lnTo>
                  <a:lnTo>
                    <a:pt x="41270" y="41934"/>
                  </a:lnTo>
                  <a:lnTo>
                    <a:pt x="41511" y="41813"/>
                  </a:lnTo>
                  <a:lnTo>
                    <a:pt x="41692" y="41692"/>
                  </a:lnTo>
                  <a:lnTo>
                    <a:pt x="41813" y="41511"/>
                  </a:lnTo>
                  <a:lnTo>
                    <a:pt x="41934" y="41270"/>
                  </a:lnTo>
                  <a:lnTo>
                    <a:pt x="41994" y="41089"/>
                  </a:lnTo>
                  <a:lnTo>
                    <a:pt x="41994" y="40847"/>
                  </a:lnTo>
                  <a:lnTo>
                    <a:pt x="41994" y="40606"/>
                  </a:lnTo>
                  <a:lnTo>
                    <a:pt x="41934" y="40425"/>
                  </a:lnTo>
                  <a:lnTo>
                    <a:pt x="41813" y="40184"/>
                  </a:lnTo>
                  <a:lnTo>
                    <a:pt x="41692" y="40003"/>
                  </a:lnTo>
                  <a:lnTo>
                    <a:pt x="41511" y="39882"/>
                  </a:lnTo>
                  <a:lnTo>
                    <a:pt x="41270" y="39761"/>
                  </a:lnTo>
                  <a:lnTo>
                    <a:pt x="41089" y="39701"/>
                  </a:lnTo>
                  <a:close/>
                  <a:moveTo>
                    <a:pt x="46399" y="39701"/>
                  </a:moveTo>
                  <a:lnTo>
                    <a:pt x="46218" y="39761"/>
                  </a:lnTo>
                  <a:lnTo>
                    <a:pt x="45976" y="39882"/>
                  </a:lnTo>
                  <a:lnTo>
                    <a:pt x="45795" y="40003"/>
                  </a:lnTo>
                  <a:lnTo>
                    <a:pt x="45674" y="40184"/>
                  </a:lnTo>
                  <a:lnTo>
                    <a:pt x="45554" y="40425"/>
                  </a:lnTo>
                  <a:lnTo>
                    <a:pt x="45493" y="40606"/>
                  </a:lnTo>
                  <a:lnTo>
                    <a:pt x="45493" y="40847"/>
                  </a:lnTo>
                  <a:lnTo>
                    <a:pt x="45493" y="41089"/>
                  </a:lnTo>
                  <a:lnTo>
                    <a:pt x="45554" y="41270"/>
                  </a:lnTo>
                  <a:lnTo>
                    <a:pt x="45674" y="41511"/>
                  </a:lnTo>
                  <a:lnTo>
                    <a:pt x="45795" y="41692"/>
                  </a:lnTo>
                  <a:lnTo>
                    <a:pt x="45976" y="41813"/>
                  </a:lnTo>
                  <a:lnTo>
                    <a:pt x="46218" y="41934"/>
                  </a:lnTo>
                  <a:lnTo>
                    <a:pt x="46399" y="41994"/>
                  </a:lnTo>
                  <a:lnTo>
                    <a:pt x="46881" y="41994"/>
                  </a:lnTo>
                  <a:lnTo>
                    <a:pt x="47062" y="41934"/>
                  </a:lnTo>
                  <a:lnTo>
                    <a:pt x="47304" y="41813"/>
                  </a:lnTo>
                  <a:lnTo>
                    <a:pt x="47485" y="41692"/>
                  </a:lnTo>
                  <a:lnTo>
                    <a:pt x="47605" y="41511"/>
                  </a:lnTo>
                  <a:lnTo>
                    <a:pt x="47726" y="41270"/>
                  </a:lnTo>
                  <a:lnTo>
                    <a:pt x="47786" y="41089"/>
                  </a:lnTo>
                  <a:lnTo>
                    <a:pt x="47786" y="40847"/>
                  </a:lnTo>
                  <a:lnTo>
                    <a:pt x="47786" y="40606"/>
                  </a:lnTo>
                  <a:lnTo>
                    <a:pt x="47726" y="40425"/>
                  </a:lnTo>
                  <a:lnTo>
                    <a:pt x="47605" y="40184"/>
                  </a:lnTo>
                  <a:lnTo>
                    <a:pt x="47485" y="40003"/>
                  </a:lnTo>
                  <a:lnTo>
                    <a:pt x="47304" y="39882"/>
                  </a:lnTo>
                  <a:lnTo>
                    <a:pt x="47062" y="39761"/>
                  </a:lnTo>
                  <a:lnTo>
                    <a:pt x="46881" y="39701"/>
                  </a:lnTo>
                  <a:close/>
                  <a:moveTo>
                    <a:pt x="52191" y="39701"/>
                  </a:moveTo>
                  <a:lnTo>
                    <a:pt x="52010" y="39761"/>
                  </a:lnTo>
                  <a:lnTo>
                    <a:pt x="51768" y="39882"/>
                  </a:lnTo>
                  <a:lnTo>
                    <a:pt x="51587" y="40003"/>
                  </a:lnTo>
                  <a:lnTo>
                    <a:pt x="51467" y="40184"/>
                  </a:lnTo>
                  <a:lnTo>
                    <a:pt x="51346" y="40425"/>
                  </a:lnTo>
                  <a:lnTo>
                    <a:pt x="51286" y="40606"/>
                  </a:lnTo>
                  <a:lnTo>
                    <a:pt x="51286" y="40847"/>
                  </a:lnTo>
                  <a:lnTo>
                    <a:pt x="51286" y="41089"/>
                  </a:lnTo>
                  <a:lnTo>
                    <a:pt x="51346" y="41270"/>
                  </a:lnTo>
                  <a:lnTo>
                    <a:pt x="51467" y="41511"/>
                  </a:lnTo>
                  <a:lnTo>
                    <a:pt x="51587" y="41692"/>
                  </a:lnTo>
                  <a:lnTo>
                    <a:pt x="51768" y="41813"/>
                  </a:lnTo>
                  <a:lnTo>
                    <a:pt x="52010" y="41934"/>
                  </a:lnTo>
                  <a:lnTo>
                    <a:pt x="52191" y="41994"/>
                  </a:lnTo>
                  <a:lnTo>
                    <a:pt x="52673" y="41994"/>
                  </a:lnTo>
                  <a:lnTo>
                    <a:pt x="52854" y="41934"/>
                  </a:lnTo>
                  <a:lnTo>
                    <a:pt x="53096" y="41813"/>
                  </a:lnTo>
                  <a:lnTo>
                    <a:pt x="53277" y="41692"/>
                  </a:lnTo>
                  <a:lnTo>
                    <a:pt x="53397" y="41511"/>
                  </a:lnTo>
                  <a:lnTo>
                    <a:pt x="53518" y="41270"/>
                  </a:lnTo>
                  <a:lnTo>
                    <a:pt x="53578" y="41089"/>
                  </a:lnTo>
                  <a:lnTo>
                    <a:pt x="53578" y="40847"/>
                  </a:lnTo>
                  <a:lnTo>
                    <a:pt x="53578" y="40606"/>
                  </a:lnTo>
                  <a:lnTo>
                    <a:pt x="53518" y="40425"/>
                  </a:lnTo>
                  <a:lnTo>
                    <a:pt x="53397" y="40184"/>
                  </a:lnTo>
                  <a:lnTo>
                    <a:pt x="53277" y="40003"/>
                  </a:lnTo>
                  <a:lnTo>
                    <a:pt x="53096" y="39882"/>
                  </a:lnTo>
                  <a:lnTo>
                    <a:pt x="52854" y="39761"/>
                  </a:lnTo>
                  <a:lnTo>
                    <a:pt x="52673" y="39701"/>
                  </a:lnTo>
                  <a:close/>
                  <a:moveTo>
                    <a:pt x="57983" y="39701"/>
                  </a:moveTo>
                  <a:lnTo>
                    <a:pt x="57802" y="39761"/>
                  </a:lnTo>
                  <a:lnTo>
                    <a:pt x="57561" y="39882"/>
                  </a:lnTo>
                  <a:lnTo>
                    <a:pt x="57380" y="40003"/>
                  </a:lnTo>
                  <a:lnTo>
                    <a:pt x="57259" y="40184"/>
                  </a:lnTo>
                  <a:lnTo>
                    <a:pt x="57138" y="40425"/>
                  </a:lnTo>
                  <a:lnTo>
                    <a:pt x="57078" y="40606"/>
                  </a:lnTo>
                  <a:lnTo>
                    <a:pt x="57078" y="40847"/>
                  </a:lnTo>
                  <a:lnTo>
                    <a:pt x="57078" y="41089"/>
                  </a:lnTo>
                  <a:lnTo>
                    <a:pt x="57138" y="41270"/>
                  </a:lnTo>
                  <a:lnTo>
                    <a:pt x="57259" y="41511"/>
                  </a:lnTo>
                  <a:lnTo>
                    <a:pt x="57380" y="41692"/>
                  </a:lnTo>
                  <a:lnTo>
                    <a:pt x="57561" y="41813"/>
                  </a:lnTo>
                  <a:lnTo>
                    <a:pt x="57802" y="41934"/>
                  </a:lnTo>
                  <a:lnTo>
                    <a:pt x="57983" y="41994"/>
                  </a:lnTo>
                  <a:lnTo>
                    <a:pt x="58466" y="41994"/>
                  </a:lnTo>
                  <a:lnTo>
                    <a:pt x="58647" y="41934"/>
                  </a:lnTo>
                  <a:lnTo>
                    <a:pt x="58888" y="41813"/>
                  </a:lnTo>
                  <a:lnTo>
                    <a:pt x="59069" y="41692"/>
                  </a:lnTo>
                  <a:lnTo>
                    <a:pt x="59190" y="41511"/>
                  </a:lnTo>
                  <a:lnTo>
                    <a:pt x="59310" y="41270"/>
                  </a:lnTo>
                  <a:lnTo>
                    <a:pt x="59371" y="41089"/>
                  </a:lnTo>
                  <a:lnTo>
                    <a:pt x="59371" y="40847"/>
                  </a:lnTo>
                  <a:lnTo>
                    <a:pt x="59371" y="40606"/>
                  </a:lnTo>
                  <a:lnTo>
                    <a:pt x="59310" y="40425"/>
                  </a:lnTo>
                  <a:lnTo>
                    <a:pt x="59190" y="40184"/>
                  </a:lnTo>
                  <a:lnTo>
                    <a:pt x="59069" y="40003"/>
                  </a:lnTo>
                  <a:lnTo>
                    <a:pt x="58888" y="39882"/>
                  </a:lnTo>
                  <a:lnTo>
                    <a:pt x="58647" y="39761"/>
                  </a:lnTo>
                  <a:lnTo>
                    <a:pt x="58466" y="39701"/>
                  </a:lnTo>
                  <a:close/>
                  <a:moveTo>
                    <a:pt x="63775" y="39701"/>
                  </a:moveTo>
                  <a:lnTo>
                    <a:pt x="63594" y="39761"/>
                  </a:lnTo>
                  <a:lnTo>
                    <a:pt x="63353" y="39882"/>
                  </a:lnTo>
                  <a:lnTo>
                    <a:pt x="63172" y="40003"/>
                  </a:lnTo>
                  <a:lnTo>
                    <a:pt x="63051" y="40184"/>
                  </a:lnTo>
                  <a:lnTo>
                    <a:pt x="62931" y="40425"/>
                  </a:lnTo>
                  <a:lnTo>
                    <a:pt x="62870" y="40606"/>
                  </a:lnTo>
                  <a:lnTo>
                    <a:pt x="62870" y="40847"/>
                  </a:lnTo>
                  <a:lnTo>
                    <a:pt x="62870" y="41089"/>
                  </a:lnTo>
                  <a:lnTo>
                    <a:pt x="62931" y="41270"/>
                  </a:lnTo>
                  <a:lnTo>
                    <a:pt x="63051" y="41511"/>
                  </a:lnTo>
                  <a:lnTo>
                    <a:pt x="63172" y="41692"/>
                  </a:lnTo>
                  <a:lnTo>
                    <a:pt x="63353" y="41813"/>
                  </a:lnTo>
                  <a:lnTo>
                    <a:pt x="63594" y="41934"/>
                  </a:lnTo>
                  <a:lnTo>
                    <a:pt x="63775" y="41994"/>
                  </a:lnTo>
                  <a:lnTo>
                    <a:pt x="64258" y="41994"/>
                  </a:lnTo>
                  <a:lnTo>
                    <a:pt x="64439" y="41934"/>
                  </a:lnTo>
                  <a:lnTo>
                    <a:pt x="64680" y="41813"/>
                  </a:lnTo>
                  <a:lnTo>
                    <a:pt x="64861" y="41692"/>
                  </a:lnTo>
                  <a:lnTo>
                    <a:pt x="64982" y="41511"/>
                  </a:lnTo>
                  <a:lnTo>
                    <a:pt x="65103" y="41270"/>
                  </a:lnTo>
                  <a:lnTo>
                    <a:pt x="65163" y="41089"/>
                  </a:lnTo>
                  <a:lnTo>
                    <a:pt x="65163" y="40847"/>
                  </a:lnTo>
                  <a:lnTo>
                    <a:pt x="65163" y="40606"/>
                  </a:lnTo>
                  <a:lnTo>
                    <a:pt x="65103" y="40425"/>
                  </a:lnTo>
                  <a:lnTo>
                    <a:pt x="64982" y="40184"/>
                  </a:lnTo>
                  <a:lnTo>
                    <a:pt x="64861" y="40003"/>
                  </a:lnTo>
                  <a:lnTo>
                    <a:pt x="64680" y="39882"/>
                  </a:lnTo>
                  <a:lnTo>
                    <a:pt x="64439" y="39761"/>
                  </a:lnTo>
                  <a:lnTo>
                    <a:pt x="64258" y="39701"/>
                  </a:lnTo>
                  <a:close/>
                  <a:moveTo>
                    <a:pt x="69567" y="39701"/>
                  </a:moveTo>
                  <a:lnTo>
                    <a:pt x="69386" y="39761"/>
                  </a:lnTo>
                  <a:lnTo>
                    <a:pt x="69145" y="39882"/>
                  </a:lnTo>
                  <a:lnTo>
                    <a:pt x="68964" y="40003"/>
                  </a:lnTo>
                  <a:lnTo>
                    <a:pt x="68843" y="40184"/>
                  </a:lnTo>
                  <a:lnTo>
                    <a:pt x="68723" y="40425"/>
                  </a:lnTo>
                  <a:lnTo>
                    <a:pt x="68662" y="40606"/>
                  </a:lnTo>
                  <a:lnTo>
                    <a:pt x="68662" y="40847"/>
                  </a:lnTo>
                  <a:lnTo>
                    <a:pt x="68662" y="41089"/>
                  </a:lnTo>
                  <a:lnTo>
                    <a:pt x="68723" y="41270"/>
                  </a:lnTo>
                  <a:lnTo>
                    <a:pt x="68843" y="41511"/>
                  </a:lnTo>
                  <a:lnTo>
                    <a:pt x="68964" y="41692"/>
                  </a:lnTo>
                  <a:lnTo>
                    <a:pt x="69145" y="41813"/>
                  </a:lnTo>
                  <a:lnTo>
                    <a:pt x="69386" y="41934"/>
                  </a:lnTo>
                  <a:lnTo>
                    <a:pt x="69567" y="41994"/>
                  </a:lnTo>
                  <a:lnTo>
                    <a:pt x="70050" y="41994"/>
                  </a:lnTo>
                  <a:lnTo>
                    <a:pt x="70231" y="41934"/>
                  </a:lnTo>
                  <a:lnTo>
                    <a:pt x="70472" y="41813"/>
                  </a:lnTo>
                  <a:lnTo>
                    <a:pt x="70653" y="41692"/>
                  </a:lnTo>
                  <a:lnTo>
                    <a:pt x="70774" y="41511"/>
                  </a:lnTo>
                  <a:lnTo>
                    <a:pt x="70895" y="41270"/>
                  </a:lnTo>
                  <a:lnTo>
                    <a:pt x="70955" y="41089"/>
                  </a:lnTo>
                  <a:lnTo>
                    <a:pt x="70955" y="40847"/>
                  </a:lnTo>
                  <a:lnTo>
                    <a:pt x="70955" y="40606"/>
                  </a:lnTo>
                  <a:lnTo>
                    <a:pt x="70895" y="40425"/>
                  </a:lnTo>
                  <a:lnTo>
                    <a:pt x="70774" y="40184"/>
                  </a:lnTo>
                  <a:lnTo>
                    <a:pt x="70653" y="40003"/>
                  </a:lnTo>
                  <a:lnTo>
                    <a:pt x="70472" y="39882"/>
                  </a:lnTo>
                  <a:lnTo>
                    <a:pt x="70231" y="39761"/>
                  </a:lnTo>
                  <a:lnTo>
                    <a:pt x="70050" y="39701"/>
                  </a:lnTo>
                  <a:close/>
                  <a:moveTo>
                    <a:pt x="75360" y="39701"/>
                  </a:moveTo>
                  <a:lnTo>
                    <a:pt x="75179" y="39761"/>
                  </a:lnTo>
                  <a:lnTo>
                    <a:pt x="74937" y="39882"/>
                  </a:lnTo>
                  <a:lnTo>
                    <a:pt x="74756" y="40003"/>
                  </a:lnTo>
                  <a:lnTo>
                    <a:pt x="74636" y="40184"/>
                  </a:lnTo>
                  <a:lnTo>
                    <a:pt x="74515" y="40425"/>
                  </a:lnTo>
                  <a:lnTo>
                    <a:pt x="74455" y="40606"/>
                  </a:lnTo>
                  <a:lnTo>
                    <a:pt x="74455" y="40847"/>
                  </a:lnTo>
                  <a:lnTo>
                    <a:pt x="74455" y="41089"/>
                  </a:lnTo>
                  <a:lnTo>
                    <a:pt x="74515" y="41270"/>
                  </a:lnTo>
                  <a:lnTo>
                    <a:pt x="74636" y="41511"/>
                  </a:lnTo>
                  <a:lnTo>
                    <a:pt x="74756" y="41692"/>
                  </a:lnTo>
                  <a:lnTo>
                    <a:pt x="74937" y="41813"/>
                  </a:lnTo>
                  <a:lnTo>
                    <a:pt x="75179" y="41934"/>
                  </a:lnTo>
                  <a:lnTo>
                    <a:pt x="75360" y="41994"/>
                  </a:lnTo>
                  <a:lnTo>
                    <a:pt x="75722" y="41994"/>
                  </a:lnTo>
                  <a:lnTo>
                    <a:pt x="75903" y="39761"/>
                  </a:lnTo>
                  <a:lnTo>
                    <a:pt x="75601" y="39701"/>
                  </a:lnTo>
                  <a:close/>
                  <a:moveTo>
                    <a:pt x="2957" y="42597"/>
                  </a:moveTo>
                  <a:lnTo>
                    <a:pt x="2776" y="42658"/>
                  </a:lnTo>
                  <a:lnTo>
                    <a:pt x="2534" y="42778"/>
                  </a:lnTo>
                  <a:lnTo>
                    <a:pt x="2353" y="42899"/>
                  </a:lnTo>
                  <a:lnTo>
                    <a:pt x="2233" y="43080"/>
                  </a:lnTo>
                  <a:lnTo>
                    <a:pt x="2112" y="43321"/>
                  </a:lnTo>
                  <a:lnTo>
                    <a:pt x="2052" y="43502"/>
                  </a:lnTo>
                  <a:lnTo>
                    <a:pt x="2052" y="43744"/>
                  </a:lnTo>
                  <a:lnTo>
                    <a:pt x="2052" y="43985"/>
                  </a:lnTo>
                  <a:lnTo>
                    <a:pt x="2112" y="44166"/>
                  </a:lnTo>
                  <a:lnTo>
                    <a:pt x="2233" y="44407"/>
                  </a:lnTo>
                  <a:lnTo>
                    <a:pt x="2353" y="44588"/>
                  </a:lnTo>
                  <a:lnTo>
                    <a:pt x="2534" y="44709"/>
                  </a:lnTo>
                  <a:lnTo>
                    <a:pt x="2776" y="44830"/>
                  </a:lnTo>
                  <a:lnTo>
                    <a:pt x="2957" y="44890"/>
                  </a:lnTo>
                  <a:lnTo>
                    <a:pt x="3439" y="44890"/>
                  </a:lnTo>
                  <a:lnTo>
                    <a:pt x="3620" y="44830"/>
                  </a:lnTo>
                  <a:lnTo>
                    <a:pt x="3862" y="44709"/>
                  </a:lnTo>
                  <a:lnTo>
                    <a:pt x="4043" y="44588"/>
                  </a:lnTo>
                  <a:lnTo>
                    <a:pt x="4164" y="44407"/>
                  </a:lnTo>
                  <a:lnTo>
                    <a:pt x="4284" y="44166"/>
                  </a:lnTo>
                  <a:lnTo>
                    <a:pt x="4345" y="43985"/>
                  </a:lnTo>
                  <a:lnTo>
                    <a:pt x="4345" y="43744"/>
                  </a:lnTo>
                  <a:lnTo>
                    <a:pt x="4345" y="43502"/>
                  </a:lnTo>
                  <a:lnTo>
                    <a:pt x="4284" y="43321"/>
                  </a:lnTo>
                  <a:lnTo>
                    <a:pt x="4164" y="43080"/>
                  </a:lnTo>
                  <a:lnTo>
                    <a:pt x="4043" y="42899"/>
                  </a:lnTo>
                  <a:lnTo>
                    <a:pt x="3862" y="42778"/>
                  </a:lnTo>
                  <a:lnTo>
                    <a:pt x="3620" y="42658"/>
                  </a:lnTo>
                  <a:lnTo>
                    <a:pt x="3439" y="42597"/>
                  </a:lnTo>
                  <a:close/>
                  <a:moveTo>
                    <a:pt x="8749" y="42597"/>
                  </a:moveTo>
                  <a:lnTo>
                    <a:pt x="8568" y="42658"/>
                  </a:lnTo>
                  <a:lnTo>
                    <a:pt x="8327" y="42778"/>
                  </a:lnTo>
                  <a:lnTo>
                    <a:pt x="8146" y="42899"/>
                  </a:lnTo>
                  <a:lnTo>
                    <a:pt x="8025" y="43080"/>
                  </a:lnTo>
                  <a:lnTo>
                    <a:pt x="7904" y="43321"/>
                  </a:lnTo>
                  <a:lnTo>
                    <a:pt x="7844" y="43502"/>
                  </a:lnTo>
                  <a:lnTo>
                    <a:pt x="7844" y="43744"/>
                  </a:lnTo>
                  <a:lnTo>
                    <a:pt x="7844" y="43985"/>
                  </a:lnTo>
                  <a:lnTo>
                    <a:pt x="7904" y="44166"/>
                  </a:lnTo>
                  <a:lnTo>
                    <a:pt x="8025" y="44407"/>
                  </a:lnTo>
                  <a:lnTo>
                    <a:pt x="8146" y="44588"/>
                  </a:lnTo>
                  <a:lnTo>
                    <a:pt x="8327" y="44709"/>
                  </a:lnTo>
                  <a:lnTo>
                    <a:pt x="8568" y="44830"/>
                  </a:lnTo>
                  <a:lnTo>
                    <a:pt x="8749" y="44890"/>
                  </a:lnTo>
                  <a:lnTo>
                    <a:pt x="9232" y="44890"/>
                  </a:lnTo>
                  <a:lnTo>
                    <a:pt x="9413" y="44830"/>
                  </a:lnTo>
                  <a:lnTo>
                    <a:pt x="9654" y="44709"/>
                  </a:lnTo>
                  <a:lnTo>
                    <a:pt x="9835" y="44588"/>
                  </a:lnTo>
                  <a:lnTo>
                    <a:pt x="9956" y="44407"/>
                  </a:lnTo>
                  <a:lnTo>
                    <a:pt x="10076" y="44166"/>
                  </a:lnTo>
                  <a:lnTo>
                    <a:pt x="10137" y="43985"/>
                  </a:lnTo>
                  <a:lnTo>
                    <a:pt x="10137" y="43744"/>
                  </a:lnTo>
                  <a:lnTo>
                    <a:pt x="10137" y="43502"/>
                  </a:lnTo>
                  <a:lnTo>
                    <a:pt x="10076" y="43321"/>
                  </a:lnTo>
                  <a:lnTo>
                    <a:pt x="9956" y="43080"/>
                  </a:lnTo>
                  <a:lnTo>
                    <a:pt x="9835" y="42899"/>
                  </a:lnTo>
                  <a:lnTo>
                    <a:pt x="9654" y="42778"/>
                  </a:lnTo>
                  <a:lnTo>
                    <a:pt x="9413" y="42658"/>
                  </a:lnTo>
                  <a:lnTo>
                    <a:pt x="9232" y="42597"/>
                  </a:lnTo>
                  <a:close/>
                  <a:moveTo>
                    <a:pt x="14541" y="42597"/>
                  </a:moveTo>
                  <a:lnTo>
                    <a:pt x="14360" y="42658"/>
                  </a:lnTo>
                  <a:lnTo>
                    <a:pt x="14119" y="42778"/>
                  </a:lnTo>
                  <a:lnTo>
                    <a:pt x="13938" y="42899"/>
                  </a:lnTo>
                  <a:lnTo>
                    <a:pt x="13817" y="43080"/>
                  </a:lnTo>
                  <a:lnTo>
                    <a:pt x="13697" y="43321"/>
                  </a:lnTo>
                  <a:lnTo>
                    <a:pt x="13636" y="43502"/>
                  </a:lnTo>
                  <a:lnTo>
                    <a:pt x="13636" y="43744"/>
                  </a:lnTo>
                  <a:lnTo>
                    <a:pt x="13636" y="43985"/>
                  </a:lnTo>
                  <a:lnTo>
                    <a:pt x="13697" y="44166"/>
                  </a:lnTo>
                  <a:lnTo>
                    <a:pt x="13817" y="44407"/>
                  </a:lnTo>
                  <a:lnTo>
                    <a:pt x="13938" y="44588"/>
                  </a:lnTo>
                  <a:lnTo>
                    <a:pt x="14119" y="44709"/>
                  </a:lnTo>
                  <a:lnTo>
                    <a:pt x="14360" y="44830"/>
                  </a:lnTo>
                  <a:lnTo>
                    <a:pt x="14541" y="44890"/>
                  </a:lnTo>
                  <a:lnTo>
                    <a:pt x="15024" y="44890"/>
                  </a:lnTo>
                  <a:lnTo>
                    <a:pt x="15205" y="44830"/>
                  </a:lnTo>
                  <a:lnTo>
                    <a:pt x="15446" y="44709"/>
                  </a:lnTo>
                  <a:lnTo>
                    <a:pt x="15627" y="44588"/>
                  </a:lnTo>
                  <a:lnTo>
                    <a:pt x="15748" y="44407"/>
                  </a:lnTo>
                  <a:lnTo>
                    <a:pt x="15869" y="44166"/>
                  </a:lnTo>
                  <a:lnTo>
                    <a:pt x="15929" y="43985"/>
                  </a:lnTo>
                  <a:lnTo>
                    <a:pt x="15929" y="43744"/>
                  </a:lnTo>
                  <a:lnTo>
                    <a:pt x="15929" y="43502"/>
                  </a:lnTo>
                  <a:lnTo>
                    <a:pt x="15869" y="43321"/>
                  </a:lnTo>
                  <a:lnTo>
                    <a:pt x="15748" y="43080"/>
                  </a:lnTo>
                  <a:lnTo>
                    <a:pt x="15627" y="42899"/>
                  </a:lnTo>
                  <a:lnTo>
                    <a:pt x="15446" y="42778"/>
                  </a:lnTo>
                  <a:lnTo>
                    <a:pt x="15205" y="42658"/>
                  </a:lnTo>
                  <a:lnTo>
                    <a:pt x="15024" y="42597"/>
                  </a:lnTo>
                  <a:close/>
                  <a:moveTo>
                    <a:pt x="20333" y="42597"/>
                  </a:moveTo>
                  <a:lnTo>
                    <a:pt x="20152" y="42658"/>
                  </a:lnTo>
                  <a:lnTo>
                    <a:pt x="19911" y="42778"/>
                  </a:lnTo>
                  <a:lnTo>
                    <a:pt x="19730" y="42899"/>
                  </a:lnTo>
                  <a:lnTo>
                    <a:pt x="19609" y="43080"/>
                  </a:lnTo>
                  <a:lnTo>
                    <a:pt x="19489" y="43321"/>
                  </a:lnTo>
                  <a:lnTo>
                    <a:pt x="19428" y="43502"/>
                  </a:lnTo>
                  <a:lnTo>
                    <a:pt x="19428" y="43744"/>
                  </a:lnTo>
                  <a:lnTo>
                    <a:pt x="19428" y="43985"/>
                  </a:lnTo>
                  <a:lnTo>
                    <a:pt x="19489" y="44166"/>
                  </a:lnTo>
                  <a:lnTo>
                    <a:pt x="19609" y="44407"/>
                  </a:lnTo>
                  <a:lnTo>
                    <a:pt x="19730" y="44588"/>
                  </a:lnTo>
                  <a:lnTo>
                    <a:pt x="19911" y="44709"/>
                  </a:lnTo>
                  <a:lnTo>
                    <a:pt x="20152" y="44830"/>
                  </a:lnTo>
                  <a:lnTo>
                    <a:pt x="20333" y="44890"/>
                  </a:lnTo>
                  <a:lnTo>
                    <a:pt x="20816" y="44890"/>
                  </a:lnTo>
                  <a:lnTo>
                    <a:pt x="20997" y="44830"/>
                  </a:lnTo>
                  <a:lnTo>
                    <a:pt x="21239" y="44709"/>
                  </a:lnTo>
                  <a:lnTo>
                    <a:pt x="21420" y="44588"/>
                  </a:lnTo>
                  <a:lnTo>
                    <a:pt x="21540" y="44407"/>
                  </a:lnTo>
                  <a:lnTo>
                    <a:pt x="21661" y="44166"/>
                  </a:lnTo>
                  <a:lnTo>
                    <a:pt x="21721" y="43985"/>
                  </a:lnTo>
                  <a:lnTo>
                    <a:pt x="21721" y="43744"/>
                  </a:lnTo>
                  <a:lnTo>
                    <a:pt x="21721" y="43502"/>
                  </a:lnTo>
                  <a:lnTo>
                    <a:pt x="21661" y="43321"/>
                  </a:lnTo>
                  <a:lnTo>
                    <a:pt x="21540" y="43080"/>
                  </a:lnTo>
                  <a:lnTo>
                    <a:pt x="21420" y="42899"/>
                  </a:lnTo>
                  <a:lnTo>
                    <a:pt x="21239" y="42778"/>
                  </a:lnTo>
                  <a:lnTo>
                    <a:pt x="20997" y="42658"/>
                  </a:lnTo>
                  <a:lnTo>
                    <a:pt x="20816" y="42597"/>
                  </a:lnTo>
                  <a:close/>
                  <a:moveTo>
                    <a:pt x="26126" y="42597"/>
                  </a:moveTo>
                  <a:lnTo>
                    <a:pt x="25945" y="42658"/>
                  </a:lnTo>
                  <a:lnTo>
                    <a:pt x="25703" y="42778"/>
                  </a:lnTo>
                  <a:lnTo>
                    <a:pt x="25522" y="42899"/>
                  </a:lnTo>
                  <a:lnTo>
                    <a:pt x="25402" y="43080"/>
                  </a:lnTo>
                  <a:lnTo>
                    <a:pt x="25281" y="43321"/>
                  </a:lnTo>
                  <a:lnTo>
                    <a:pt x="25221" y="43502"/>
                  </a:lnTo>
                  <a:lnTo>
                    <a:pt x="25221" y="43744"/>
                  </a:lnTo>
                  <a:lnTo>
                    <a:pt x="25221" y="43985"/>
                  </a:lnTo>
                  <a:lnTo>
                    <a:pt x="25281" y="44166"/>
                  </a:lnTo>
                  <a:lnTo>
                    <a:pt x="25402" y="44407"/>
                  </a:lnTo>
                  <a:lnTo>
                    <a:pt x="25522" y="44588"/>
                  </a:lnTo>
                  <a:lnTo>
                    <a:pt x="25703" y="44709"/>
                  </a:lnTo>
                  <a:lnTo>
                    <a:pt x="25945" y="44830"/>
                  </a:lnTo>
                  <a:lnTo>
                    <a:pt x="26126" y="44890"/>
                  </a:lnTo>
                  <a:lnTo>
                    <a:pt x="26608" y="44890"/>
                  </a:lnTo>
                  <a:lnTo>
                    <a:pt x="26789" y="44830"/>
                  </a:lnTo>
                  <a:lnTo>
                    <a:pt x="27031" y="44709"/>
                  </a:lnTo>
                  <a:lnTo>
                    <a:pt x="27212" y="44588"/>
                  </a:lnTo>
                  <a:lnTo>
                    <a:pt x="27332" y="44407"/>
                  </a:lnTo>
                  <a:lnTo>
                    <a:pt x="27453" y="44166"/>
                  </a:lnTo>
                  <a:lnTo>
                    <a:pt x="27513" y="43985"/>
                  </a:lnTo>
                  <a:lnTo>
                    <a:pt x="27513" y="43744"/>
                  </a:lnTo>
                  <a:lnTo>
                    <a:pt x="27513" y="43502"/>
                  </a:lnTo>
                  <a:lnTo>
                    <a:pt x="27453" y="43321"/>
                  </a:lnTo>
                  <a:lnTo>
                    <a:pt x="27332" y="43080"/>
                  </a:lnTo>
                  <a:lnTo>
                    <a:pt x="27212" y="42899"/>
                  </a:lnTo>
                  <a:lnTo>
                    <a:pt x="27031" y="42778"/>
                  </a:lnTo>
                  <a:lnTo>
                    <a:pt x="26789" y="42658"/>
                  </a:lnTo>
                  <a:lnTo>
                    <a:pt x="26608" y="42597"/>
                  </a:lnTo>
                  <a:close/>
                  <a:moveTo>
                    <a:pt x="31918" y="42597"/>
                  </a:moveTo>
                  <a:lnTo>
                    <a:pt x="31737" y="42658"/>
                  </a:lnTo>
                  <a:lnTo>
                    <a:pt x="31496" y="42778"/>
                  </a:lnTo>
                  <a:lnTo>
                    <a:pt x="31315" y="42899"/>
                  </a:lnTo>
                  <a:lnTo>
                    <a:pt x="31194" y="43080"/>
                  </a:lnTo>
                  <a:lnTo>
                    <a:pt x="31073" y="43321"/>
                  </a:lnTo>
                  <a:lnTo>
                    <a:pt x="31013" y="43502"/>
                  </a:lnTo>
                  <a:lnTo>
                    <a:pt x="31013" y="43744"/>
                  </a:lnTo>
                  <a:lnTo>
                    <a:pt x="31013" y="43985"/>
                  </a:lnTo>
                  <a:lnTo>
                    <a:pt x="31073" y="44166"/>
                  </a:lnTo>
                  <a:lnTo>
                    <a:pt x="31194" y="44407"/>
                  </a:lnTo>
                  <a:lnTo>
                    <a:pt x="31315" y="44588"/>
                  </a:lnTo>
                  <a:lnTo>
                    <a:pt x="31496" y="44709"/>
                  </a:lnTo>
                  <a:lnTo>
                    <a:pt x="31737" y="44830"/>
                  </a:lnTo>
                  <a:lnTo>
                    <a:pt x="31918" y="44890"/>
                  </a:lnTo>
                  <a:lnTo>
                    <a:pt x="32401" y="44890"/>
                  </a:lnTo>
                  <a:lnTo>
                    <a:pt x="32582" y="44830"/>
                  </a:lnTo>
                  <a:lnTo>
                    <a:pt x="32823" y="44709"/>
                  </a:lnTo>
                  <a:lnTo>
                    <a:pt x="33004" y="44588"/>
                  </a:lnTo>
                  <a:lnTo>
                    <a:pt x="33125" y="44407"/>
                  </a:lnTo>
                  <a:lnTo>
                    <a:pt x="33245" y="44166"/>
                  </a:lnTo>
                  <a:lnTo>
                    <a:pt x="33306" y="43985"/>
                  </a:lnTo>
                  <a:lnTo>
                    <a:pt x="33306" y="43744"/>
                  </a:lnTo>
                  <a:lnTo>
                    <a:pt x="33306" y="43502"/>
                  </a:lnTo>
                  <a:lnTo>
                    <a:pt x="33245" y="43321"/>
                  </a:lnTo>
                  <a:lnTo>
                    <a:pt x="33125" y="43080"/>
                  </a:lnTo>
                  <a:lnTo>
                    <a:pt x="33004" y="42899"/>
                  </a:lnTo>
                  <a:lnTo>
                    <a:pt x="32823" y="42778"/>
                  </a:lnTo>
                  <a:lnTo>
                    <a:pt x="32582" y="42658"/>
                  </a:lnTo>
                  <a:lnTo>
                    <a:pt x="32401" y="42597"/>
                  </a:lnTo>
                  <a:close/>
                  <a:moveTo>
                    <a:pt x="37710" y="42597"/>
                  </a:moveTo>
                  <a:lnTo>
                    <a:pt x="37529" y="42658"/>
                  </a:lnTo>
                  <a:lnTo>
                    <a:pt x="37288" y="42778"/>
                  </a:lnTo>
                  <a:lnTo>
                    <a:pt x="37107" y="42899"/>
                  </a:lnTo>
                  <a:lnTo>
                    <a:pt x="36986" y="43080"/>
                  </a:lnTo>
                  <a:lnTo>
                    <a:pt x="36865" y="43321"/>
                  </a:lnTo>
                  <a:lnTo>
                    <a:pt x="36805" y="43502"/>
                  </a:lnTo>
                  <a:lnTo>
                    <a:pt x="36805" y="43744"/>
                  </a:lnTo>
                  <a:lnTo>
                    <a:pt x="36805" y="43985"/>
                  </a:lnTo>
                  <a:lnTo>
                    <a:pt x="36865" y="44166"/>
                  </a:lnTo>
                  <a:lnTo>
                    <a:pt x="36986" y="44407"/>
                  </a:lnTo>
                  <a:lnTo>
                    <a:pt x="37107" y="44588"/>
                  </a:lnTo>
                  <a:lnTo>
                    <a:pt x="37288" y="44709"/>
                  </a:lnTo>
                  <a:lnTo>
                    <a:pt x="37529" y="44830"/>
                  </a:lnTo>
                  <a:lnTo>
                    <a:pt x="37710" y="44890"/>
                  </a:lnTo>
                  <a:lnTo>
                    <a:pt x="38193" y="44890"/>
                  </a:lnTo>
                  <a:lnTo>
                    <a:pt x="38374" y="44830"/>
                  </a:lnTo>
                  <a:lnTo>
                    <a:pt x="38615" y="44709"/>
                  </a:lnTo>
                  <a:lnTo>
                    <a:pt x="38796" y="44588"/>
                  </a:lnTo>
                  <a:lnTo>
                    <a:pt x="38917" y="44407"/>
                  </a:lnTo>
                  <a:lnTo>
                    <a:pt x="39038" y="44166"/>
                  </a:lnTo>
                  <a:lnTo>
                    <a:pt x="39098" y="43985"/>
                  </a:lnTo>
                  <a:lnTo>
                    <a:pt x="39098" y="43744"/>
                  </a:lnTo>
                  <a:lnTo>
                    <a:pt x="39098" y="43502"/>
                  </a:lnTo>
                  <a:lnTo>
                    <a:pt x="39038" y="43321"/>
                  </a:lnTo>
                  <a:lnTo>
                    <a:pt x="38917" y="43080"/>
                  </a:lnTo>
                  <a:lnTo>
                    <a:pt x="38796" y="42899"/>
                  </a:lnTo>
                  <a:lnTo>
                    <a:pt x="38615" y="42778"/>
                  </a:lnTo>
                  <a:lnTo>
                    <a:pt x="38374" y="42658"/>
                  </a:lnTo>
                  <a:lnTo>
                    <a:pt x="38193" y="42597"/>
                  </a:lnTo>
                  <a:close/>
                  <a:moveTo>
                    <a:pt x="43502" y="42597"/>
                  </a:moveTo>
                  <a:lnTo>
                    <a:pt x="43321" y="42658"/>
                  </a:lnTo>
                  <a:lnTo>
                    <a:pt x="43080" y="42778"/>
                  </a:lnTo>
                  <a:lnTo>
                    <a:pt x="42899" y="42899"/>
                  </a:lnTo>
                  <a:lnTo>
                    <a:pt x="42778" y="43080"/>
                  </a:lnTo>
                  <a:lnTo>
                    <a:pt x="42658" y="43321"/>
                  </a:lnTo>
                  <a:lnTo>
                    <a:pt x="42597" y="43502"/>
                  </a:lnTo>
                  <a:lnTo>
                    <a:pt x="42597" y="43744"/>
                  </a:lnTo>
                  <a:lnTo>
                    <a:pt x="42597" y="43985"/>
                  </a:lnTo>
                  <a:lnTo>
                    <a:pt x="42658" y="44166"/>
                  </a:lnTo>
                  <a:lnTo>
                    <a:pt x="42778" y="44407"/>
                  </a:lnTo>
                  <a:lnTo>
                    <a:pt x="42899" y="44588"/>
                  </a:lnTo>
                  <a:lnTo>
                    <a:pt x="43080" y="44709"/>
                  </a:lnTo>
                  <a:lnTo>
                    <a:pt x="43321" y="44830"/>
                  </a:lnTo>
                  <a:lnTo>
                    <a:pt x="43502" y="44890"/>
                  </a:lnTo>
                  <a:lnTo>
                    <a:pt x="43985" y="44890"/>
                  </a:lnTo>
                  <a:lnTo>
                    <a:pt x="44166" y="44830"/>
                  </a:lnTo>
                  <a:lnTo>
                    <a:pt x="44407" y="44709"/>
                  </a:lnTo>
                  <a:lnTo>
                    <a:pt x="44588" y="44588"/>
                  </a:lnTo>
                  <a:lnTo>
                    <a:pt x="44709" y="44407"/>
                  </a:lnTo>
                  <a:lnTo>
                    <a:pt x="44830" y="44166"/>
                  </a:lnTo>
                  <a:lnTo>
                    <a:pt x="44890" y="43985"/>
                  </a:lnTo>
                  <a:lnTo>
                    <a:pt x="44890" y="43744"/>
                  </a:lnTo>
                  <a:lnTo>
                    <a:pt x="44890" y="43502"/>
                  </a:lnTo>
                  <a:lnTo>
                    <a:pt x="44830" y="43321"/>
                  </a:lnTo>
                  <a:lnTo>
                    <a:pt x="44709" y="43080"/>
                  </a:lnTo>
                  <a:lnTo>
                    <a:pt x="44588" y="42899"/>
                  </a:lnTo>
                  <a:lnTo>
                    <a:pt x="44407" y="42778"/>
                  </a:lnTo>
                  <a:lnTo>
                    <a:pt x="44166" y="42658"/>
                  </a:lnTo>
                  <a:lnTo>
                    <a:pt x="43985" y="42597"/>
                  </a:lnTo>
                  <a:close/>
                  <a:moveTo>
                    <a:pt x="49295" y="42597"/>
                  </a:moveTo>
                  <a:lnTo>
                    <a:pt x="49114" y="42658"/>
                  </a:lnTo>
                  <a:lnTo>
                    <a:pt x="48872" y="42778"/>
                  </a:lnTo>
                  <a:lnTo>
                    <a:pt x="48691" y="42899"/>
                  </a:lnTo>
                  <a:lnTo>
                    <a:pt x="48571" y="43080"/>
                  </a:lnTo>
                  <a:lnTo>
                    <a:pt x="48450" y="43321"/>
                  </a:lnTo>
                  <a:lnTo>
                    <a:pt x="48390" y="43502"/>
                  </a:lnTo>
                  <a:lnTo>
                    <a:pt x="48390" y="43744"/>
                  </a:lnTo>
                  <a:lnTo>
                    <a:pt x="48390" y="43985"/>
                  </a:lnTo>
                  <a:lnTo>
                    <a:pt x="48450" y="44166"/>
                  </a:lnTo>
                  <a:lnTo>
                    <a:pt x="48571" y="44407"/>
                  </a:lnTo>
                  <a:lnTo>
                    <a:pt x="48691" y="44588"/>
                  </a:lnTo>
                  <a:lnTo>
                    <a:pt x="48872" y="44709"/>
                  </a:lnTo>
                  <a:lnTo>
                    <a:pt x="49114" y="44830"/>
                  </a:lnTo>
                  <a:lnTo>
                    <a:pt x="49295" y="44890"/>
                  </a:lnTo>
                  <a:lnTo>
                    <a:pt x="49777" y="44890"/>
                  </a:lnTo>
                  <a:lnTo>
                    <a:pt x="49958" y="44830"/>
                  </a:lnTo>
                  <a:lnTo>
                    <a:pt x="50200" y="44709"/>
                  </a:lnTo>
                  <a:lnTo>
                    <a:pt x="50381" y="44588"/>
                  </a:lnTo>
                  <a:lnTo>
                    <a:pt x="50501" y="44407"/>
                  </a:lnTo>
                  <a:lnTo>
                    <a:pt x="50622" y="44166"/>
                  </a:lnTo>
                  <a:lnTo>
                    <a:pt x="50682" y="43985"/>
                  </a:lnTo>
                  <a:lnTo>
                    <a:pt x="50682" y="43744"/>
                  </a:lnTo>
                  <a:lnTo>
                    <a:pt x="50682" y="43502"/>
                  </a:lnTo>
                  <a:lnTo>
                    <a:pt x="50622" y="43321"/>
                  </a:lnTo>
                  <a:lnTo>
                    <a:pt x="50501" y="43080"/>
                  </a:lnTo>
                  <a:lnTo>
                    <a:pt x="50381" y="42899"/>
                  </a:lnTo>
                  <a:lnTo>
                    <a:pt x="50200" y="42778"/>
                  </a:lnTo>
                  <a:lnTo>
                    <a:pt x="49958" y="42658"/>
                  </a:lnTo>
                  <a:lnTo>
                    <a:pt x="49777" y="42597"/>
                  </a:lnTo>
                  <a:close/>
                  <a:moveTo>
                    <a:pt x="55087" y="42597"/>
                  </a:moveTo>
                  <a:lnTo>
                    <a:pt x="54906" y="42658"/>
                  </a:lnTo>
                  <a:lnTo>
                    <a:pt x="54665" y="42778"/>
                  </a:lnTo>
                  <a:lnTo>
                    <a:pt x="54483" y="42899"/>
                  </a:lnTo>
                  <a:lnTo>
                    <a:pt x="54363" y="43080"/>
                  </a:lnTo>
                  <a:lnTo>
                    <a:pt x="54242" y="43321"/>
                  </a:lnTo>
                  <a:lnTo>
                    <a:pt x="54182" y="43502"/>
                  </a:lnTo>
                  <a:lnTo>
                    <a:pt x="54182" y="43744"/>
                  </a:lnTo>
                  <a:lnTo>
                    <a:pt x="54182" y="43985"/>
                  </a:lnTo>
                  <a:lnTo>
                    <a:pt x="54242" y="44166"/>
                  </a:lnTo>
                  <a:lnTo>
                    <a:pt x="54363" y="44407"/>
                  </a:lnTo>
                  <a:lnTo>
                    <a:pt x="54483" y="44588"/>
                  </a:lnTo>
                  <a:lnTo>
                    <a:pt x="54665" y="44709"/>
                  </a:lnTo>
                  <a:lnTo>
                    <a:pt x="54906" y="44830"/>
                  </a:lnTo>
                  <a:lnTo>
                    <a:pt x="55087" y="44890"/>
                  </a:lnTo>
                  <a:lnTo>
                    <a:pt x="55570" y="44890"/>
                  </a:lnTo>
                  <a:lnTo>
                    <a:pt x="55751" y="44830"/>
                  </a:lnTo>
                  <a:lnTo>
                    <a:pt x="55992" y="44709"/>
                  </a:lnTo>
                  <a:lnTo>
                    <a:pt x="56173" y="44588"/>
                  </a:lnTo>
                  <a:lnTo>
                    <a:pt x="56294" y="44407"/>
                  </a:lnTo>
                  <a:lnTo>
                    <a:pt x="56414" y="44166"/>
                  </a:lnTo>
                  <a:lnTo>
                    <a:pt x="56475" y="43985"/>
                  </a:lnTo>
                  <a:lnTo>
                    <a:pt x="56475" y="43744"/>
                  </a:lnTo>
                  <a:lnTo>
                    <a:pt x="56475" y="43502"/>
                  </a:lnTo>
                  <a:lnTo>
                    <a:pt x="56414" y="43321"/>
                  </a:lnTo>
                  <a:lnTo>
                    <a:pt x="56294" y="43080"/>
                  </a:lnTo>
                  <a:lnTo>
                    <a:pt x="56173" y="42899"/>
                  </a:lnTo>
                  <a:lnTo>
                    <a:pt x="55992" y="42778"/>
                  </a:lnTo>
                  <a:lnTo>
                    <a:pt x="55751" y="42658"/>
                  </a:lnTo>
                  <a:lnTo>
                    <a:pt x="55570" y="42597"/>
                  </a:lnTo>
                  <a:close/>
                  <a:moveTo>
                    <a:pt x="60879" y="42597"/>
                  </a:moveTo>
                  <a:lnTo>
                    <a:pt x="60698" y="42658"/>
                  </a:lnTo>
                  <a:lnTo>
                    <a:pt x="60457" y="42778"/>
                  </a:lnTo>
                  <a:lnTo>
                    <a:pt x="60276" y="42899"/>
                  </a:lnTo>
                  <a:lnTo>
                    <a:pt x="60155" y="43080"/>
                  </a:lnTo>
                  <a:lnTo>
                    <a:pt x="60034" y="43321"/>
                  </a:lnTo>
                  <a:lnTo>
                    <a:pt x="59974" y="43502"/>
                  </a:lnTo>
                  <a:lnTo>
                    <a:pt x="59974" y="43744"/>
                  </a:lnTo>
                  <a:lnTo>
                    <a:pt x="59974" y="43985"/>
                  </a:lnTo>
                  <a:lnTo>
                    <a:pt x="60034" y="44166"/>
                  </a:lnTo>
                  <a:lnTo>
                    <a:pt x="60155" y="44407"/>
                  </a:lnTo>
                  <a:lnTo>
                    <a:pt x="60276" y="44588"/>
                  </a:lnTo>
                  <a:lnTo>
                    <a:pt x="60457" y="44709"/>
                  </a:lnTo>
                  <a:lnTo>
                    <a:pt x="60698" y="44830"/>
                  </a:lnTo>
                  <a:lnTo>
                    <a:pt x="60879" y="44890"/>
                  </a:lnTo>
                  <a:lnTo>
                    <a:pt x="61362" y="44890"/>
                  </a:lnTo>
                  <a:lnTo>
                    <a:pt x="61543" y="44830"/>
                  </a:lnTo>
                  <a:lnTo>
                    <a:pt x="61784" y="44709"/>
                  </a:lnTo>
                  <a:lnTo>
                    <a:pt x="61965" y="44588"/>
                  </a:lnTo>
                  <a:lnTo>
                    <a:pt x="62086" y="44407"/>
                  </a:lnTo>
                  <a:lnTo>
                    <a:pt x="62206" y="44166"/>
                  </a:lnTo>
                  <a:lnTo>
                    <a:pt x="62267" y="43985"/>
                  </a:lnTo>
                  <a:lnTo>
                    <a:pt x="62267" y="43744"/>
                  </a:lnTo>
                  <a:lnTo>
                    <a:pt x="62267" y="43502"/>
                  </a:lnTo>
                  <a:lnTo>
                    <a:pt x="62206" y="43321"/>
                  </a:lnTo>
                  <a:lnTo>
                    <a:pt x="62086" y="43080"/>
                  </a:lnTo>
                  <a:lnTo>
                    <a:pt x="61965" y="42899"/>
                  </a:lnTo>
                  <a:lnTo>
                    <a:pt x="61784" y="42778"/>
                  </a:lnTo>
                  <a:lnTo>
                    <a:pt x="61543" y="42658"/>
                  </a:lnTo>
                  <a:lnTo>
                    <a:pt x="61362" y="42597"/>
                  </a:lnTo>
                  <a:close/>
                  <a:moveTo>
                    <a:pt x="66671" y="42597"/>
                  </a:moveTo>
                  <a:lnTo>
                    <a:pt x="66490" y="42658"/>
                  </a:lnTo>
                  <a:lnTo>
                    <a:pt x="66249" y="42778"/>
                  </a:lnTo>
                  <a:lnTo>
                    <a:pt x="66068" y="42899"/>
                  </a:lnTo>
                  <a:lnTo>
                    <a:pt x="65947" y="43080"/>
                  </a:lnTo>
                  <a:lnTo>
                    <a:pt x="65827" y="43321"/>
                  </a:lnTo>
                  <a:lnTo>
                    <a:pt x="65766" y="43502"/>
                  </a:lnTo>
                  <a:lnTo>
                    <a:pt x="65766" y="43744"/>
                  </a:lnTo>
                  <a:lnTo>
                    <a:pt x="65766" y="43985"/>
                  </a:lnTo>
                  <a:lnTo>
                    <a:pt x="65827" y="44166"/>
                  </a:lnTo>
                  <a:lnTo>
                    <a:pt x="65947" y="44407"/>
                  </a:lnTo>
                  <a:lnTo>
                    <a:pt x="66068" y="44588"/>
                  </a:lnTo>
                  <a:lnTo>
                    <a:pt x="66249" y="44709"/>
                  </a:lnTo>
                  <a:lnTo>
                    <a:pt x="66490" y="44830"/>
                  </a:lnTo>
                  <a:lnTo>
                    <a:pt x="66671" y="44890"/>
                  </a:lnTo>
                  <a:lnTo>
                    <a:pt x="67154" y="44890"/>
                  </a:lnTo>
                  <a:lnTo>
                    <a:pt x="67335" y="44830"/>
                  </a:lnTo>
                  <a:lnTo>
                    <a:pt x="67576" y="44709"/>
                  </a:lnTo>
                  <a:lnTo>
                    <a:pt x="67757" y="44588"/>
                  </a:lnTo>
                  <a:lnTo>
                    <a:pt x="67878" y="44407"/>
                  </a:lnTo>
                  <a:lnTo>
                    <a:pt x="67999" y="44166"/>
                  </a:lnTo>
                  <a:lnTo>
                    <a:pt x="68059" y="43985"/>
                  </a:lnTo>
                  <a:lnTo>
                    <a:pt x="68059" y="43744"/>
                  </a:lnTo>
                  <a:lnTo>
                    <a:pt x="68059" y="43502"/>
                  </a:lnTo>
                  <a:lnTo>
                    <a:pt x="67999" y="43321"/>
                  </a:lnTo>
                  <a:lnTo>
                    <a:pt x="67878" y="43080"/>
                  </a:lnTo>
                  <a:lnTo>
                    <a:pt x="67757" y="42899"/>
                  </a:lnTo>
                  <a:lnTo>
                    <a:pt x="67576" y="42778"/>
                  </a:lnTo>
                  <a:lnTo>
                    <a:pt x="67335" y="42658"/>
                  </a:lnTo>
                  <a:lnTo>
                    <a:pt x="67154" y="42597"/>
                  </a:lnTo>
                  <a:close/>
                  <a:moveTo>
                    <a:pt x="72464" y="42597"/>
                  </a:moveTo>
                  <a:lnTo>
                    <a:pt x="72283" y="42658"/>
                  </a:lnTo>
                  <a:lnTo>
                    <a:pt x="72041" y="42778"/>
                  </a:lnTo>
                  <a:lnTo>
                    <a:pt x="71860" y="42899"/>
                  </a:lnTo>
                  <a:lnTo>
                    <a:pt x="71740" y="43080"/>
                  </a:lnTo>
                  <a:lnTo>
                    <a:pt x="71619" y="43321"/>
                  </a:lnTo>
                  <a:lnTo>
                    <a:pt x="71559" y="43502"/>
                  </a:lnTo>
                  <a:lnTo>
                    <a:pt x="71559" y="43744"/>
                  </a:lnTo>
                  <a:lnTo>
                    <a:pt x="71559" y="43985"/>
                  </a:lnTo>
                  <a:lnTo>
                    <a:pt x="71619" y="44166"/>
                  </a:lnTo>
                  <a:lnTo>
                    <a:pt x="71740" y="44407"/>
                  </a:lnTo>
                  <a:lnTo>
                    <a:pt x="71860" y="44588"/>
                  </a:lnTo>
                  <a:lnTo>
                    <a:pt x="72041" y="44709"/>
                  </a:lnTo>
                  <a:lnTo>
                    <a:pt x="72283" y="44830"/>
                  </a:lnTo>
                  <a:lnTo>
                    <a:pt x="72464" y="44890"/>
                  </a:lnTo>
                  <a:lnTo>
                    <a:pt x="72946" y="44890"/>
                  </a:lnTo>
                  <a:lnTo>
                    <a:pt x="73127" y="44830"/>
                  </a:lnTo>
                  <a:lnTo>
                    <a:pt x="73369" y="44709"/>
                  </a:lnTo>
                  <a:lnTo>
                    <a:pt x="73550" y="44588"/>
                  </a:lnTo>
                  <a:lnTo>
                    <a:pt x="73670" y="44407"/>
                  </a:lnTo>
                  <a:lnTo>
                    <a:pt x="73791" y="44166"/>
                  </a:lnTo>
                  <a:lnTo>
                    <a:pt x="73851" y="43985"/>
                  </a:lnTo>
                  <a:lnTo>
                    <a:pt x="73851" y="43744"/>
                  </a:lnTo>
                  <a:lnTo>
                    <a:pt x="73851" y="43502"/>
                  </a:lnTo>
                  <a:lnTo>
                    <a:pt x="73791" y="43321"/>
                  </a:lnTo>
                  <a:lnTo>
                    <a:pt x="73670" y="43080"/>
                  </a:lnTo>
                  <a:lnTo>
                    <a:pt x="73550" y="42899"/>
                  </a:lnTo>
                  <a:lnTo>
                    <a:pt x="73369" y="42778"/>
                  </a:lnTo>
                  <a:lnTo>
                    <a:pt x="73127" y="42658"/>
                  </a:lnTo>
                  <a:lnTo>
                    <a:pt x="72946" y="42597"/>
                  </a:lnTo>
                  <a:close/>
                  <a:moveTo>
                    <a:pt x="724" y="45554"/>
                  </a:moveTo>
                  <a:lnTo>
                    <a:pt x="1147" y="47424"/>
                  </a:lnTo>
                  <a:lnTo>
                    <a:pt x="1267" y="47243"/>
                  </a:lnTo>
                  <a:lnTo>
                    <a:pt x="1388" y="47062"/>
                  </a:lnTo>
                  <a:lnTo>
                    <a:pt x="1448" y="46881"/>
                  </a:lnTo>
                  <a:lnTo>
                    <a:pt x="1448" y="46640"/>
                  </a:lnTo>
                  <a:lnTo>
                    <a:pt x="1388" y="46278"/>
                  </a:lnTo>
                  <a:lnTo>
                    <a:pt x="1267" y="45976"/>
                  </a:lnTo>
                  <a:lnTo>
                    <a:pt x="1026" y="45735"/>
                  </a:lnTo>
                  <a:lnTo>
                    <a:pt x="724" y="45554"/>
                  </a:lnTo>
                  <a:close/>
                  <a:moveTo>
                    <a:pt x="75179" y="45554"/>
                  </a:moveTo>
                  <a:lnTo>
                    <a:pt x="74877" y="45735"/>
                  </a:lnTo>
                  <a:lnTo>
                    <a:pt x="74636" y="45976"/>
                  </a:lnTo>
                  <a:lnTo>
                    <a:pt x="74515" y="46278"/>
                  </a:lnTo>
                  <a:lnTo>
                    <a:pt x="74455" y="46640"/>
                  </a:lnTo>
                  <a:lnTo>
                    <a:pt x="74455" y="46881"/>
                  </a:lnTo>
                  <a:lnTo>
                    <a:pt x="74515" y="47062"/>
                  </a:lnTo>
                  <a:lnTo>
                    <a:pt x="74636" y="47303"/>
                  </a:lnTo>
                  <a:lnTo>
                    <a:pt x="74756" y="47424"/>
                  </a:lnTo>
                  <a:lnTo>
                    <a:pt x="75179" y="45554"/>
                  </a:lnTo>
                  <a:close/>
                  <a:moveTo>
                    <a:pt x="5853" y="45493"/>
                  </a:moveTo>
                  <a:lnTo>
                    <a:pt x="5672" y="45554"/>
                  </a:lnTo>
                  <a:lnTo>
                    <a:pt x="5431" y="45674"/>
                  </a:lnTo>
                  <a:lnTo>
                    <a:pt x="5250" y="45795"/>
                  </a:lnTo>
                  <a:lnTo>
                    <a:pt x="5129" y="45976"/>
                  </a:lnTo>
                  <a:lnTo>
                    <a:pt x="5008" y="46217"/>
                  </a:lnTo>
                  <a:lnTo>
                    <a:pt x="4948" y="46398"/>
                  </a:lnTo>
                  <a:lnTo>
                    <a:pt x="4948" y="46640"/>
                  </a:lnTo>
                  <a:lnTo>
                    <a:pt x="4948" y="46881"/>
                  </a:lnTo>
                  <a:lnTo>
                    <a:pt x="5008" y="47062"/>
                  </a:lnTo>
                  <a:lnTo>
                    <a:pt x="5129" y="47303"/>
                  </a:lnTo>
                  <a:lnTo>
                    <a:pt x="5250" y="47484"/>
                  </a:lnTo>
                  <a:lnTo>
                    <a:pt x="5431" y="47605"/>
                  </a:lnTo>
                  <a:lnTo>
                    <a:pt x="5672" y="47726"/>
                  </a:lnTo>
                  <a:lnTo>
                    <a:pt x="5853" y="47786"/>
                  </a:lnTo>
                  <a:lnTo>
                    <a:pt x="6336" y="47786"/>
                  </a:lnTo>
                  <a:lnTo>
                    <a:pt x="6517" y="47726"/>
                  </a:lnTo>
                  <a:lnTo>
                    <a:pt x="6758" y="47605"/>
                  </a:lnTo>
                  <a:lnTo>
                    <a:pt x="6939" y="47484"/>
                  </a:lnTo>
                  <a:lnTo>
                    <a:pt x="7060" y="47303"/>
                  </a:lnTo>
                  <a:lnTo>
                    <a:pt x="7180" y="47062"/>
                  </a:lnTo>
                  <a:lnTo>
                    <a:pt x="7241" y="46881"/>
                  </a:lnTo>
                  <a:lnTo>
                    <a:pt x="7241" y="46640"/>
                  </a:lnTo>
                  <a:lnTo>
                    <a:pt x="7241" y="46398"/>
                  </a:lnTo>
                  <a:lnTo>
                    <a:pt x="7180" y="46217"/>
                  </a:lnTo>
                  <a:lnTo>
                    <a:pt x="7060" y="45976"/>
                  </a:lnTo>
                  <a:lnTo>
                    <a:pt x="6939" y="45795"/>
                  </a:lnTo>
                  <a:lnTo>
                    <a:pt x="6758" y="45674"/>
                  </a:lnTo>
                  <a:lnTo>
                    <a:pt x="6517" y="45554"/>
                  </a:lnTo>
                  <a:lnTo>
                    <a:pt x="6336" y="45493"/>
                  </a:lnTo>
                  <a:close/>
                  <a:moveTo>
                    <a:pt x="11645" y="45493"/>
                  </a:moveTo>
                  <a:lnTo>
                    <a:pt x="11464" y="45554"/>
                  </a:lnTo>
                  <a:lnTo>
                    <a:pt x="11223" y="45674"/>
                  </a:lnTo>
                  <a:lnTo>
                    <a:pt x="11042" y="45795"/>
                  </a:lnTo>
                  <a:lnTo>
                    <a:pt x="10921" y="45976"/>
                  </a:lnTo>
                  <a:lnTo>
                    <a:pt x="10800" y="46217"/>
                  </a:lnTo>
                  <a:lnTo>
                    <a:pt x="10740" y="46398"/>
                  </a:lnTo>
                  <a:lnTo>
                    <a:pt x="10740" y="46640"/>
                  </a:lnTo>
                  <a:lnTo>
                    <a:pt x="10740" y="46881"/>
                  </a:lnTo>
                  <a:lnTo>
                    <a:pt x="10800" y="47062"/>
                  </a:lnTo>
                  <a:lnTo>
                    <a:pt x="10921" y="47303"/>
                  </a:lnTo>
                  <a:lnTo>
                    <a:pt x="11042" y="47484"/>
                  </a:lnTo>
                  <a:lnTo>
                    <a:pt x="11223" y="47605"/>
                  </a:lnTo>
                  <a:lnTo>
                    <a:pt x="11464" y="47726"/>
                  </a:lnTo>
                  <a:lnTo>
                    <a:pt x="11645" y="47786"/>
                  </a:lnTo>
                  <a:lnTo>
                    <a:pt x="12128" y="47786"/>
                  </a:lnTo>
                  <a:lnTo>
                    <a:pt x="12309" y="47726"/>
                  </a:lnTo>
                  <a:lnTo>
                    <a:pt x="12550" y="47605"/>
                  </a:lnTo>
                  <a:lnTo>
                    <a:pt x="12731" y="47484"/>
                  </a:lnTo>
                  <a:lnTo>
                    <a:pt x="12852" y="47303"/>
                  </a:lnTo>
                  <a:lnTo>
                    <a:pt x="12973" y="47062"/>
                  </a:lnTo>
                  <a:lnTo>
                    <a:pt x="13033" y="46881"/>
                  </a:lnTo>
                  <a:lnTo>
                    <a:pt x="13033" y="46640"/>
                  </a:lnTo>
                  <a:lnTo>
                    <a:pt x="13033" y="46398"/>
                  </a:lnTo>
                  <a:lnTo>
                    <a:pt x="12973" y="46217"/>
                  </a:lnTo>
                  <a:lnTo>
                    <a:pt x="12852" y="45976"/>
                  </a:lnTo>
                  <a:lnTo>
                    <a:pt x="12731" y="45795"/>
                  </a:lnTo>
                  <a:lnTo>
                    <a:pt x="12550" y="45674"/>
                  </a:lnTo>
                  <a:lnTo>
                    <a:pt x="12309" y="45554"/>
                  </a:lnTo>
                  <a:lnTo>
                    <a:pt x="12128" y="45493"/>
                  </a:lnTo>
                  <a:close/>
                  <a:moveTo>
                    <a:pt x="17437" y="45493"/>
                  </a:moveTo>
                  <a:lnTo>
                    <a:pt x="17256" y="45554"/>
                  </a:lnTo>
                  <a:lnTo>
                    <a:pt x="17015" y="45674"/>
                  </a:lnTo>
                  <a:lnTo>
                    <a:pt x="16834" y="45795"/>
                  </a:lnTo>
                  <a:lnTo>
                    <a:pt x="16713" y="45976"/>
                  </a:lnTo>
                  <a:lnTo>
                    <a:pt x="16593" y="46217"/>
                  </a:lnTo>
                  <a:lnTo>
                    <a:pt x="16532" y="46398"/>
                  </a:lnTo>
                  <a:lnTo>
                    <a:pt x="16532" y="46640"/>
                  </a:lnTo>
                  <a:lnTo>
                    <a:pt x="16532" y="46881"/>
                  </a:lnTo>
                  <a:lnTo>
                    <a:pt x="16593" y="47062"/>
                  </a:lnTo>
                  <a:lnTo>
                    <a:pt x="16713" y="47303"/>
                  </a:lnTo>
                  <a:lnTo>
                    <a:pt x="16834" y="47484"/>
                  </a:lnTo>
                  <a:lnTo>
                    <a:pt x="17015" y="47605"/>
                  </a:lnTo>
                  <a:lnTo>
                    <a:pt x="17256" y="47726"/>
                  </a:lnTo>
                  <a:lnTo>
                    <a:pt x="17437" y="47786"/>
                  </a:lnTo>
                  <a:lnTo>
                    <a:pt x="17920" y="47786"/>
                  </a:lnTo>
                  <a:lnTo>
                    <a:pt x="18101" y="47726"/>
                  </a:lnTo>
                  <a:lnTo>
                    <a:pt x="18342" y="47605"/>
                  </a:lnTo>
                  <a:lnTo>
                    <a:pt x="18523" y="47484"/>
                  </a:lnTo>
                  <a:lnTo>
                    <a:pt x="18644" y="47303"/>
                  </a:lnTo>
                  <a:lnTo>
                    <a:pt x="18765" y="47062"/>
                  </a:lnTo>
                  <a:lnTo>
                    <a:pt x="18825" y="46881"/>
                  </a:lnTo>
                  <a:lnTo>
                    <a:pt x="18825" y="46640"/>
                  </a:lnTo>
                  <a:lnTo>
                    <a:pt x="18825" y="46398"/>
                  </a:lnTo>
                  <a:lnTo>
                    <a:pt x="18765" y="46217"/>
                  </a:lnTo>
                  <a:lnTo>
                    <a:pt x="18644" y="45976"/>
                  </a:lnTo>
                  <a:lnTo>
                    <a:pt x="18523" y="45795"/>
                  </a:lnTo>
                  <a:lnTo>
                    <a:pt x="18342" y="45674"/>
                  </a:lnTo>
                  <a:lnTo>
                    <a:pt x="18101" y="45554"/>
                  </a:lnTo>
                  <a:lnTo>
                    <a:pt x="17920" y="45493"/>
                  </a:lnTo>
                  <a:close/>
                  <a:moveTo>
                    <a:pt x="23230" y="45493"/>
                  </a:moveTo>
                  <a:lnTo>
                    <a:pt x="23049" y="45554"/>
                  </a:lnTo>
                  <a:lnTo>
                    <a:pt x="22807" y="45674"/>
                  </a:lnTo>
                  <a:lnTo>
                    <a:pt x="22626" y="45795"/>
                  </a:lnTo>
                  <a:lnTo>
                    <a:pt x="22506" y="45976"/>
                  </a:lnTo>
                  <a:lnTo>
                    <a:pt x="22385" y="46217"/>
                  </a:lnTo>
                  <a:lnTo>
                    <a:pt x="22325" y="46398"/>
                  </a:lnTo>
                  <a:lnTo>
                    <a:pt x="22325" y="46640"/>
                  </a:lnTo>
                  <a:lnTo>
                    <a:pt x="22325" y="46881"/>
                  </a:lnTo>
                  <a:lnTo>
                    <a:pt x="22385" y="47062"/>
                  </a:lnTo>
                  <a:lnTo>
                    <a:pt x="22506" y="47303"/>
                  </a:lnTo>
                  <a:lnTo>
                    <a:pt x="22626" y="47484"/>
                  </a:lnTo>
                  <a:lnTo>
                    <a:pt x="22807" y="47605"/>
                  </a:lnTo>
                  <a:lnTo>
                    <a:pt x="23049" y="47726"/>
                  </a:lnTo>
                  <a:lnTo>
                    <a:pt x="23230" y="47786"/>
                  </a:lnTo>
                  <a:lnTo>
                    <a:pt x="23712" y="47786"/>
                  </a:lnTo>
                  <a:lnTo>
                    <a:pt x="23893" y="47726"/>
                  </a:lnTo>
                  <a:lnTo>
                    <a:pt x="24135" y="47605"/>
                  </a:lnTo>
                  <a:lnTo>
                    <a:pt x="24316" y="47484"/>
                  </a:lnTo>
                  <a:lnTo>
                    <a:pt x="24436" y="47303"/>
                  </a:lnTo>
                  <a:lnTo>
                    <a:pt x="24557" y="47062"/>
                  </a:lnTo>
                  <a:lnTo>
                    <a:pt x="24617" y="46881"/>
                  </a:lnTo>
                  <a:lnTo>
                    <a:pt x="24617" y="46640"/>
                  </a:lnTo>
                  <a:lnTo>
                    <a:pt x="24617" y="46398"/>
                  </a:lnTo>
                  <a:lnTo>
                    <a:pt x="24557" y="46217"/>
                  </a:lnTo>
                  <a:lnTo>
                    <a:pt x="24436" y="45976"/>
                  </a:lnTo>
                  <a:lnTo>
                    <a:pt x="24316" y="45795"/>
                  </a:lnTo>
                  <a:lnTo>
                    <a:pt x="24135" y="45674"/>
                  </a:lnTo>
                  <a:lnTo>
                    <a:pt x="23893" y="45554"/>
                  </a:lnTo>
                  <a:lnTo>
                    <a:pt x="23712" y="45493"/>
                  </a:lnTo>
                  <a:close/>
                  <a:moveTo>
                    <a:pt x="29022" y="45493"/>
                  </a:moveTo>
                  <a:lnTo>
                    <a:pt x="28841" y="45554"/>
                  </a:lnTo>
                  <a:lnTo>
                    <a:pt x="28599" y="45674"/>
                  </a:lnTo>
                  <a:lnTo>
                    <a:pt x="28418" y="45795"/>
                  </a:lnTo>
                  <a:lnTo>
                    <a:pt x="28298" y="45976"/>
                  </a:lnTo>
                  <a:lnTo>
                    <a:pt x="28177" y="46217"/>
                  </a:lnTo>
                  <a:lnTo>
                    <a:pt x="28117" y="46398"/>
                  </a:lnTo>
                  <a:lnTo>
                    <a:pt x="28117" y="46640"/>
                  </a:lnTo>
                  <a:lnTo>
                    <a:pt x="28117" y="46881"/>
                  </a:lnTo>
                  <a:lnTo>
                    <a:pt x="28177" y="47062"/>
                  </a:lnTo>
                  <a:lnTo>
                    <a:pt x="28298" y="47303"/>
                  </a:lnTo>
                  <a:lnTo>
                    <a:pt x="28418" y="47484"/>
                  </a:lnTo>
                  <a:lnTo>
                    <a:pt x="28599" y="47605"/>
                  </a:lnTo>
                  <a:lnTo>
                    <a:pt x="28841" y="47726"/>
                  </a:lnTo>
                  <a:lnTo>
                    <a:pt x="29022" y="47786"/>
                  </a:lnTo>
                  <a:lnTo>
                    <a:pt x="29505" y="47786"/>
                  </a:lnTo>
                  <a:lnTo>
                    <a:pt x="29686" y="47726"/>
                  </a:lnTo>
                  <a:lnTo>
                    <a:pt x="29927" y="47605"/>
                  </a:lnTo>
                  <a:lnTo>
                    <a:pt x="30108" y="47484"/>
                  </a:lnTo>
                  <a:lnTo>
                    <a:pt x="30229" y="47303"/>
                  </a:lnTo>
                  <a:lnTo>
                    <a:pt x="30349" y="47062"/>
                  </a:lnTo>
                  <a:lnTo>
                    <a:pt x="30410" y="46881"/>
                  </a:lnTo>
                  <a:lnTo>
                    <a:pt x="30410" y="46640"/>
                  </a:lnTo>
                  <a:lnTo>
                    <a:pt x="30410" y="46398"/>
                  </a:lnTo>
                  <a:lnTo>
                    <a:pt x="30349" y="46217"/>
                  </a:lnTo>
                  <a:lnTo>
                    <a:pt x="30229" y="45976"/>
                  </a:lnTo>
                  <a:lnTo>
                    <a:pt x="30108" y="45795"/>
                  </a:lnTo>
                  <a:lnTo>
                    <a:pt x="29927" y="45674"/>
                  </a:lnTo>
                  <a:lnTo>
                    <a:pt x="29686" y="45554"/>
                  </a:lnTo>
                  <a:lnTo>
                    <a:pt x="29505" y="45493"/>
                  </a:lnTo>
                  <a:close/>
                  <a:moveTo>
                    <a:pt x="34814" y="45493"/>
                  </a:moveTo>
                  <a:lnTo>
                    <a:pt x="34633" y="45554"/>
                  </a:lnTo>
                  <a:lnTo>
                    <a:pt x="34392" y="45674"/>
                  </a:lnTo>
                  <a:lnTo>
                    <a:pt x="34211" y="45795"/>
                  </a:lnTo>
                  <a:lnTo>
                    <a:pt x="34090" y="45976"/>
                  </a:lnTo>
                  <a:lnTo>
                    <a:pt x="33969" y="46217"/>
                  </a:lnTo>
                  <a:lnTo>
                    <a:pt x="33909" y="46398"/>
                  </a:lnTo>
                  <a:lnTo>
                    <a:pt x="33909" y="46640"/>
                  </a:lnTo>
                  <a:lnTo>
                    <a:pt x="33909" y="46881"/>
                  </a:lnTo>
                  <a:lnTo>
                    <a:pt x="33969" y="47062"/>
                  </a:lnTo>
                  <a:lnTo>
                    <a:pt x="34090" y="47303"/>
                  </a:lnTo>
                  <a:lnTo>
                    <a:pt x="34211" y="47484"/>
                  </a:lnTo>
                  <a:lnTo>
                    <a:pt x="34392" y="47605"/>
                  </a:lnTo>
                  <a:lnTo>
                    <a:pt x="34633" y="47726"/>
                  </a:lnTo>
                  <a:lnTo>
                    <a:pt x="34814" y="47786"/>
                  </a:lnTo>
                  <a:lnTo>
                    <a:pt x="35297" y="47786"/>
                  </a:lnTo>
                  <a:lnTo>
                    <a:pt x="35478" y="47726"/>
                  </a:lnTo>
                  <a:lnTo>
                    <a:pt x="35719" y="47605"/>
                  </a:lnTo>
                  <a:lnTo>
                    <a:pt x="35900" y="47484"/>
                  </a:lnTo>
                  <a:lnTo>
                    <a:pt x="36021" y="47303"/>
                  </a:lnTo>
                  <a:lnTo>
                    <a:pt x="36141" y="47062"/>
                  </a:lnTo>
                  <a:lnTo>
                    <a:pt x="36202" y="46881"/>
                  </a:lnTo>
                  <a:lnTo>
                    <a:pt x="36202" y="46640"/>
                  </a:lnTo>
                  <a:lnTo>
                    <a:pt x="36202" y="46398"/>
                  </a:lnTo>
                  <a:lnTo>
                    <a:pt x="36141" y="46217"/>
                  </a:lnTo>
                  <a:lnTo>
                    <a:pt x="36021" y="45976"/>
                  </a:lnTo>
                  <a:lnTo>
                    <a:pt x="35900" y="45795"/>
                  </a:lnTo>
                  <a:lnTo>
                    <a:pt x="35719" y="45674"/>
                  </a:lnTo>
                  <a:lnTo>
                    <a:pt x="35478" y="45554"/>
                  </a:lnTo>
                  <a:lnTo>
                    <a:pt x="35297" y="45493"/>
                  </a:lnTo>
                  <a:close/>
                  <a:moveTo>
                    <a:pt x="40606" y="45493"/>
                  </a:moveTo>
                  <a:lnTo>
                    <a:pt x="40425" y="45554"/>
                  </a:lnTo>
                  <a:lnTo>
                    <a:pt x="40184" y="45674"/>
                  </a:lnTo>
                  <a:lnTo>
                    <a:pt x="40003" y="45795"/>
                  </a:lnTo>
                  <a:lnTo>
                    <a:pt x="39882" y="45976"/>
                  </a:lnTo>
                  <a:lnTo>
                    <a:pt x="39762" y="46217"/>
                  </a:lnTo>
                  <a:lnTo>
                    <a:pt x="39701" y="46398"/>
                  </a:lnTo>
                  <a:lnTo>
                    <a:pt x="39701" y="46640"/>
                  </a:lnTo>
                  <a:lnTo>
                    <a:pt x="39701" y="46881"/>
                  </a:lnTo>
                  <a:lnTo>
                    <a:pt x="39762" y="47062"/>
                  </a:lnTo>
                  <a:lnTo>
                    <a:pt x="39882" y="47303"/>
                  </a:lnTo>
                  <a:lnTo>
                    <a:pt x="40003" y="47484"/>
                  </a:lnTo>
                  <a:lnTo>
                    <a:pt x="40184" y="47605"/>
                  </a:lnTo>
                  <a:lnTo>
                    <a:pt x="40425" y="47726"/>
                  </a:lnTo>
                  <a:lnTo>
                    <a:pt x="40606" y="47786"/>
                  </a:lnTo>
                  <a:lnTo>
                    <a:pt x="41089" y="47786"/>
                  </a:lnTo>
                  <a:lnTo>
                    <a:pt x="41270" y="47726"/>
                  </a:lnTo>
                  <a:lnTo>
                    <a:pt x="41511" y="47605"/>
                  </a:lnTo>
                  <a:lnTo>
                    <a:pt x="41692" y="47484"/>
                  </a:lnTo>
                  <a:lnTo>
                    <a:pt x="41813" y="47303"/>
                  </a:lnTo>
                  <a:lnTo>
                    <a:pt x="41934" y="47062"/>
                  </a:lnTo>
                  <a:lnTo>
                    <a:pt x="41994" y="46881"/>
                  </a:lnTo>
                  <a:lnTo>
                    <a:pt x="41994" y="46640"/>
                  </a:lnTo>
                  <a:lnTo>
                    <a:pt x="41994" y="46398"/>
                  </a:lnTo>
                  <a:lnTo>
                    <a:pt x="41934" y="46217"/>
                  </a:lnTo>
                  <a:lnTo>
                    <a:pt x="41813" y="45976"/>
                  </a:lnTo>
                  <a:lnTo>
                    <a:pt x="41692" y="45795"/>
                  </a:lnTo>
                  <a:lnTo>
                    <a:pt x="41511" y="45674"/>
                  </a:lnTo>
                  <a:lnTo>
                    <a:pt x="41270" y="45554"/>
                  </a:lnTo>
                  <a:lnTo>
                    <a:pt x="41089" y="45493"/>
                  </a:lnTo>
                  <a:close/>
                  <a:moveTo>
                    <a:pt x="46399" y="45493"/>
                  </a:moveTo>
                  <a:lnTo>
                    <a:pt x="46218" y="45554"/>
                  </a:lnTo>
                  <a:lnTo>
                    <a:pt x="45976" y="45674"/>
                  </a:lnTo>
                  <a:lnTo>
                    <a:pt x="45795" y="45795"/>
                  </a:lnTo>
                  <a:lnTo>
                    <a:pt x="45674" y="45976"/>
                  </a:lnTo>
                  <a:lnTo>
                    <a:pt x="45554" y="46217"/>
                  </a:lnTo>
                  <a:lnTo>
                    <a:pt x="45493" y="46398"/>
                  </a:lnTo>
                  <a:lnTo>
                    <a:pt x="45493" y="46640"/>
                  </a:lnTo>
                  <a:lnTo>
                    <a:pt x="45493" y="46881"/>
                  </a:lnTo>
                  <a:lnTo>
                    <a:pt x="45554" y="47062"/>
                  </a:lnTo>
                  <a:lnTo>
                    <a:pt x="45674" y="47303"/>
                  </a:lnTo>
                  <a:lnTo>
                    <a:pt x="45795" y="47484"/>
                  </a:lnTo>
                  <a:lnTo>
                    <a:pt x="45976" y="47605"/>
                  </a:lnTo>
                  <a:lnTo>
                    <a:pt x="46218" y="47726"/>
                  </a:lnTo>
                  <a:lnTo>
                    <a:pt x="46399" y="47786"/>
                  </a:lnTo>
                  <a:lnTo>
                    <a:pt x="46881" y="47786"/>
                  </a:lnTo>
                  <a:lnTo>
                    <a:pt x="47062" y="47726"/>
                  </a:lnTo>
                  <a:lnTo>
                    <a:pt x="47304" y="47605"/>
                  </a:lnTo>
                  <a:lnTo>
                    <a:pt x="47485" y="47484"/>
                  </a:lnTo>
                  <a:lnTo>
                    <a:pt x="47605" y="47303"/>
                  </a:lnTo>
                  <a:lnTo>
                    <a:pt x="47726" y="47062"/>
                  </a:lnTo>
                  <a:lnTo>
                    <a:pt x="47786" y="46881"/>
                  </a:lnTo>
                  <a:lnTo>
                    <a:pt x="47786" y="46640"/>
                  </a:lnTo>
                  <a:lnTo>
                    <a:pt x="47786" y="46398"/>
                  </a:lnTo>
                  <a:lnTo>
                    <a:pt x="47726" y="46217"/>
                  </a:lnTo>
                  <a:lnTo>
                    <a:pt x="47605" y="45976"/>
                  </a:lnTo>
                  <a:lnTo>
                    <a:pt x="47485" y="45795"/>
                  </a:lnTo>
                  <a:lnTo>
                    <a:pt x="47304" y="45674"/>
                  </a:lnTo>
                  <a:lnTo>
                    <a:pt x="47062" y="45554"/>
                  </a:lnTo>
                  <a:lnTo>
                    <a:pt x="46881" y="45493"/>
                  </a:lnTo>
                  <a:close/>
                  <a:moveTo>
                    <a:pt x="52191" y="45493"/>
                  </a:moveTo>
                  <a:lnTo>
                    <a:pt x="52010" y="45554"/>
                  </a:lnTo>
                  <a:lnTo>
                    <a:pt x="51768" y="45674"/>
                  </a:lnTo>
                  <a:lnTo>
                    <a:pt x="51587" y="45795"/>
                  </a:lnTo>
                  <a:lnTo>
                    <a:pt x="51467" y="45976"/>
                  </a:lnTo>
                  <a:lnTo>
                    <a:pt x="51346" y="46217"/>
                  </a:lnTo>
                  <a:lnTo>
                    <a:pt x="51286" y="46398"/>
                  </a:lnTo>
                  <a:lnTo>
                    <a:pt x="51286" y="46640"/>
                  </a:lnTo>
                  <a:lnTo>
                    <a:pt x="51286" y="46881"/>
                  </a:lnTo>
                  <a:lnTo>
                    <a:pt x="51346" y="47062"/>
                  </a:lnTo>
                  <a:lnTo>
                    <a:pt x="51467" y="47303"/>
                  </a:lnTo>
                  <a:lnTo>
                    <a:pt x="51587" y="47484"/>
                  </a:lnTo>
                  <a:lnTo>
                    <a:pt x="51768" y="47605"/>
                  </a:lnTo>
                  <a:lnTo>
                    <a:pt x="52010" y="47726"/>
                  </a:lnTo>
                  <a:lnTo>
                    <a:pt x="52191" y="47786"/>
                  </a:lnTo>
                  <a:lnTo>
                    <a:pt x="52673" y="47786"/>
                  </a:lnTo>
                  <a:lnTo>
                    <a:pt x="52854" y="47726"/>
                  </a:lnTo>
                  <a:lnTo>
                    <a:pt x="53096" y="47605"/>
                  </a:lnTo>
                  <a:lnTo>
                    <a:pt x="53277" y="47484"/>
                  </a:lnTo>
                  <a:lnTo>
                    <a:pt x="53397" y="47303"/>
                  </a:lnTo>
                  <a:lnTo>
                    <a:pt x="53518" y="47062"/>
                  </a:lnTo>
                  <a:lnTo>
                    <a:pt x="53578" y="46881"/>
                  </a:lnTo>
                  <a:lnTo>
                    <a:pt x="53578" y="46640"/>
                  </a:lnTo>
                  <a:lnTo>
                    <a:pt x="53578" y="46398"/>
                  </a:lnTo>
                  <a:lnTo>
                    <a:pt x="53518" y="46217"/>
                  </a:lnTo>
                  <a:lnTo>
                    <a:pt x="53397" y="45976"/>
                  </a:lnTo>
                  <a:lnTo>
                    <a:pt x="53277" y="45795"/>
                  </a:lnTo>
                  <a:lnTo>
                    <a:pt x="53096" y="45674"/>
                  </a:lnTo>
                  <a:lnTo>
                    <a:pt x="52854" y="45554"/>
                  </a:lnTo>
                  <a:lnTo>
                    <a:pt x="52673" y="45493"/>
                  </a:lnTo>
                  <a:close/>
                  <a:moveTo>
                    <a:pt x="57983" y="45493"/>
                  </a:moveTo>
                  <a:lnTo>
                    <a:pt x="57802" y="45554"/>
                  </a:lnTo>
                  <a:lnTo>
                    <a:pt x="57561" y="45674"/>
                  </a:lnTo>
                  <a:lnTo>
                    <a:pt x="57380" y="45795"/>
                  </a:lnTo>
                  <a:lnTo>
                    <a:pt x="57259" y="45976"/>
                  </a:lnTo>
                  <a:lnTo>
                    <a:pt x="57138" y="46217"/>
                  </a:lnTo>
                  <a:lnTo>
                    <a:pt x="57078" y="46398"/>
                  </a:lnTo>
                  <a:lnTo>
                    <a:pt x="57078" y="46640"/>
                  </a:lnTo>
                  <a:lnTo>
                    <a:pt x="57078" y="46881"/>
                  </a:lnTo>
                  <a:lnTo>
                    <a:pt x="57138" y="47062"/>
                  </a:lnTo>
                  <a:lnTo>
                    <a:pt x="57259" y="47303"/>
                  </a:lnTo>
                  <a:lnTo>
                    <a:pt x="57380" y="47484"/>
                  </a:lnTo>
                  <a:lnTo>
                    <a:pt x="57561" y="47605"/>
                  </a:lnTo>
                  <a:lnTo>
                    <a:pt x="57802" y="47726"/>
                  </a:lnTo>
                  <a:lnTo>
                    <a:pt x="57983" y="47786"/>
                  </a:lnTo>
                  <a:lnTo>
                    <a:pt x="58466" y="47786"/>
                  </a:lnTo>
                  <a:lnTo>
                    <a:pt x="58647" y="47726"/>
                  </a:lnTo>
                  <a:lnTo>
                    <a:pt x="58888" y="47605"/>
                  </a:lnTo>
                  <a:lnTo>
                    <a:pt x="59069" y="47484"/>
                  </a:lnTo>
                  <a:lnTo>
                    <a:pt x="59190" y="47303"/>
                  </a:lnTo>
                  <a:lnTo>
                    <a:pt x="59310" y="47062"/>
                  </a:lnTo>
                  <a:lnTo>
                    <a:pt x="59371" y="46881"/>
                  </a:lnTo>
                  <a:lnTo>
                    <a:pt x="59371" y="46640"/>
                  </a:lnTo>
                  <a:lnTo>
                    <a:pt x="59371" y="46398"/>
                  </a:lnTo>
                  <a:lnTo>
                    <a:pt x="59310" y="46217"/>
                  </a:lnTo>
                  <a:lnTo>
                    <a:pt x="59190" y="45976"/>
                  </a:lnTo>
                  <a:lnTo>
                    <a:pt x="59069" y="45795"/>
                  </a:lnTo>
                  <a:lnTo>
                    <a:pt x="58888" y="45674"/>
                  </a:lnTo>
                  <a:lnTo>
                    <a:pt x="58647" y="45554"/>
                  </a:lnTo>
                  <a:lnTo>
                    <a:pt x="58466" y="45493"/>
                  </a:lnTo>
                  <a:close/>
                  <a:moveTo>
                    <a:pt x="63775" y="45493"/>
                  </a:moveTo>
                  <a:lnTo>
                    <a:pt x="63594" y="45554"/>
                  </a:lnTo>
                  <a:lnTo>
                    <a:pt x="63353" y="45674"/>
                  </a:lnTo>
                  <a:lnTo>
                    <a:pt x="63172" y="45795"/>
                  </a:lnTo>
                  <a:lnTo>
                    <a:pt x="63051" y="45976"/>
                  </a:lnTo>
                  <a:lnTo>
                    <a:pt x="62931" y="46217"/>
                  </a:lnTo>
                  <a:lnTo>
                    <a:pt x="62870" y="46398"/>
                  </a:lnTo>
                  <a:lnTo>
                    <a:pt x="62870" y="46640"/>
                  </a:lnTo>
                  <a:lnTo>
                    <a:pt x="62870" y="46881"/>
                  </a:lnTo>
                  <a:lnTo>
                    <a:pt x="62931" y="47062"/>
                  </a:lnTo>
                  <a:lnTo>
                    <a:pt x="63051" y="47303"/>
                  </a:lnTo>
                  <a:lnTo>
                    <a:pt x="63172" y="47484"/>
                  </a:lnTo>
                  <a:lnTo>
                    <a:pt x="63353" y="47605"/>
                  </a:lnTo>
                  <a:lnTo>
                    <a:pt x="63594" y="47726"/>
                  </a:lnTo>
                  <a:lnTo>
                    <a:pt x="63775" y="47786"/>
                  </a:lnTo>
                  <a:lnTo>
                    <a:pt x="64258" y="47786"/>
                  </a:lnTo>
                  <a:lnTo>
                    <a:pt x="64439" y="47726"/>
                  </a:lnTo>
                  <a:lnTo>
                    <a:pt x="64680" y="47605"/>
                  </a:lnTo>
                  <a:lnTo>
                    <a:pt x="64861" y="47484"/>
                  </a:lnTo>
                  <a:lnTo>
                    <a:pt x="64982" y="47303"/>
                  </a:lnTo>
                  <a:lnTo>
                    <a:pt x="65103" y="47062"/>
                  </a:lnTo>
                  <a:lnTo>
                    <a:pt x="65163" y="46881"/>
                  </a:lnTo>
                  <a:lnTo>
                    <a:pt x="65163" y="46640"/>
                  </a:lnTo>
                  <a:lnTo>
                    <a:pt x="65163" y="46398"/>
                  </a:lnTo>
                  <a:lnTo>
                    <a:pt x="65103" y="46217"/>
                  </a:lnTo>
                  <a:lnTo>
                    <a:pt x="64982" y="45976"/>
                  </a:lnTo>
                  <a:lnTo>
                    <a:pt x="64861" y="45795"/>
                  </a:lnTo>
                  <a:lnTo>
                    <a:pt x="64680" y="45674"/>
                  </a:lnTo>
                  <a:lnTo>
                    <a:pt x="64439" y="45554"/>
                  </a:lnTo>
                  <a:lnTo>
                    <a:pt x="64258" y="45493"/>
                  </a:lnTo>
                  <a:close/>
                  <a:moveTo>
                    <a:pt x="69567" y="45493"/>
                  </a:moveTo>
                  <a:lnTo>
                    <a:pt x="69386" y="45554"/>
                  </a:lnTo>
                  <a:lnTo>
                    <a:pt x="69145" y="45674"/>
                  </a:lnTo>
                  <a:lnTo>
                    <a:pt x="68964" y="45795"/>
                  </a:lnTo>
                  <a:lnTo>
                    <a:pt x="68843" y="45976"/>
                  </a:lnTo>
                  <a:lnTo>
                    <a:pt x="68723" y="46217"/>
                  </a:lnTo>
                  <a:lnTo>
                    <a:pt x="68662" y="46398"/>
                  </a:lnTo>
                  <a:lnTo>
                    <a:pt x="68662" y="46640"/>
                  </a:lnTo>
                  <a:lnTo>
                    <a:pt x="68662" y="46881"/>
                  </a:lnTo>
                  <a:lnTo>
                    <a:pt x="68723" y="47062"/>
                  </a:lnTo>
                  <a:lnTo>
                    <a:pt x="68843" y="47303"/>
                  </a:lnTo>
                  <a:lnTo>
                    <a:pt x="68964" y="47484"/>
                  </a:lnTo>
                  <a:lnTo>
                    <a:pt x="69145" y="47605"/>
                  </a:lnTo>
                  <a:lnTo>
                    <a:pt x="69386" y="47726"/>
                  </a:lnTo>
                  <a:lnTo>
                    <a:pt x="69567" y="47786"/>
                  </a:lnTo>
                  <a:lnTo>
                    <a:pt x="70050" y="47786"/>
                  </a:lnTo>
                  <a:lnTo>
                    <a:pt x="70231" y="47726"/>
                  </a:lnTo>
                  <a:lnTo>
                    <a:pt x="70472" y="47605"/>
                  </a:lnTo>
                  <a:lnTo>
                    <a:pt x="70653" y="47484"/>
                  </a:lnTo>
                  <a:lnTo>
                    <a:pt x="70774" y="47303"/>
                  </a:lnTo>
                  <a:lnTo>
                    <a:pt x="70895" y="47062"/>
                  </a:lnTo>
                  <a:lnTo>
                    <a:pt x="70955" y="46881"/>
                  </a:lnTo>
                  <a:lnTo>
                    <a:pt x="70955" y="46640"/>
                  </a:lnTo>
                  <a:lnTo>
                    <a:pt x="70955" y="46398"/>
                  </a:lnTo>
                  <a:lnTo>
                    <a:pt x="70895" y="46217"/>
                  </a:lnTo>
                  <a:lnTo>
                    <a:pt x="70774" y="45976"/>
                  </a:lnTo>
                  <a:lnTo>
                    <a:pt x="70653" y="45795"/>
                  </a:lnTo>
                  <a:lnTo>
                    <a:pt x="70472" y="45674"/>
                  </a:lnTo>
                  <a:lnTo>
                    <a:pt x="70231" y="45554"/>
                  </a:lnTo>
                  <a:lnTo>
                    <a:pt x="70050" y="45493"/>
                  </a:lnTo>
                  <a:close/>
                  <a:moveTo>
                    <a:pt x="2896" y="48389"/>
                  </a:moveTo>
                  <a:lnTo>
                    <a:pt x="2655" y="48510"/>
                  </a:lnTo>
                  <a:lnTo>
                    <a:pt x="2414" y="48691"/>
                  </a:lnTo>
                  <a:lnTo>
                    <a:pt x="2233" y="48872"/>
                  </a:lnTo>
                  <a:lnTo>
                    <a:pt x="2112" y="49174"/>
                  </a:lnTo>
                  <a:lnTo>
                    <a:pt x="2052" y="49536"/>
                  </a:lnTo>
                  <a:lnTo>
                    <a:pt x="2052" y="49777"/>
                  </a:lnTo>
                  <a:lnTo>
                    <a:pt x="2112" y="49958"/>
                  </a:lnTo>
                  <a:lnTo>
                    <a:pt x="2233" y="50200"/>
                  </a:lnTo>
                  <a:lnTo>
                    <a:pt x="2353" y="50381"/>
                  </a:lnTo>
                  <a:lnTo>
                    <a:pt x="2534" y="50501"/>
                  </a:lnTo>
                  <a:lnTo>
                    <a:pt x="2776" y="50622"/>
                  </a:lnTo>
                  <a:lnTo>
                    <a:pt x="2957" y="50682"/>
                  </a:lnTo>
                  <a:lnTo>
                    <a:pt x="3439" y="50682"/>
                  </a:lnTo>
                  <a:lnTo>
                    <a:pt x="3620" y="50622"/>
                  </a:lnTo>
                  <a:lnTo>
                    <a:pt x="3862" y="50501"/>
                  </a:lnTo>
                  <a:lnTo>
                    <a:pt x="4043" y="50381"/>
                  </a:lnTo>
                  <a:lnTo>
                    <a:pt x="4164" y="50200"/>
                  </a:lnTo>
                  <a:lnTo>
                    <a:pt x="4284" y="49958"/>
                  </a:lnTo>
                  <a:lnTo>
                    <a:pt x="4345" y="49777"/>
                  </a:lnTo>
                  <a:lnTo>
                    <a:pt x="4345" y="49536"/>
                  </a:lnTo>
                  <a:lnTo>
                    <a:pt x="4284" y="49174"/>
                  </a:lnTo>
                  <a:lnTo>
                    <a:pt x="4164" y="48872"/>
                  </a:lnTo>
                  <a:lnTo>
                    <a:pt x="3982" y="48691"/>
                  </a:lnTo>
                  <a:lnTo>
                    <a:pt x="3741" y="48510"/>
                  </a:lnTo>
                  <a:lnTo>
                    <a:pt x="3500" y="48389"/>
                  </a:lnTo>
                  <a:close/>
                  <a:moveTo>
                    <a:pt x="8689" y="48389"/>
                  </a:moveTo>
                  <a:lnTo>
                    <a:pt x="8447" y="48510"/>
                  </a:lnTo>
                  <a:lnTo>
                    <a:pt x="8206" y="48691"/>
                  </a:lnTo>
                  <a:lnTo>
                    <a:pt x="8025" y="48872"/>
                  </a:lnTo>
                  <a:lnTo>
                    <a:pt x="7904" y="49174"/>
                  </a:lnTo>
                  <a:lnTo>
                    <a:pt x="7844" y="49536"/>
                  </a:lnTo>
                  <a:lnTo>
                    <a:pt x="7844" y="49777"/>
                  </a:lnTo>
                  <a:lnTo>
                    <a:pt x="7904" y="49958"/>
                  </a:lnTo>
                  <a:lnTo>
                    <a:pt x="8025" y="50200"/>
                  </a:lnTo>
                  <a:lnTo>
                    <a:pt x="8146" y="50381"/>
                  </a:lnTo>
                  <a:lnTo>
                    <a:pt x="8327" y="50501"/>
                  </a:lnTo>
                  <a:lnTo>
                    <a:pt x="8568" y="50622"/>
                  </a:lnTo>
                  <a:lnTo>
                    <a:pt x="8749" y="50682"/>
                  </a:lnTo>
                  <a:lnTo>
                    <a:pt x="9232" y="50682"/>
                  </a:lnTo>
                  <a:lnTo>
                    <a:pt x="9413" y="50622"/>
                  </a:lnTo>
                  <a:lnTo>
                    <a:pt x="9654" y="50501"/>
                  </a:lnTo>
                  <a:lnTo>
                    <a:pt x="9835" y="50381"/>
                  </a:lnTo>
                  <a:lnTo>
                    <a:pt x="9956" y="50200"/>
                  </a:lnTo>
                  <a:lnTo>
                    <a:pt x="10076" y="49958"/>
                  </a:lnTo>
                  <a:lnTo>
                    <a:pt x="10137" y="49777"/>
                  </a:lnTo>
                  <a:lnTo>
                    <a:pt x="10137" y="49536"/>
                  </a:lnTo>
                  <a:lnTo>
                    <a:pt x="10076" y="49174"/>
                  </a:lnTo>
                  <a:lnTo>
                    <a:pt x="9956" y="48872"/>
                  </a:lnTo>
                  <a:lnTo>
                    <a:pt x="9775" y="48691"/>
                  </a:lnTo>
                  <a:lnTo>
                    <a:pt x="9533" y="48510"/>
                  </a:lnTo>
                  <a:lnTo>
                    <a:pt x="9292" y="48389"/>
                  </a:lnTo>
                  <a:close/>
                  <a:moveTo>
                    <a:pt x="14481" y="48389"/>
                  </a:moveTo>
                  <a:lnTo>
                    <a:pt x="14240" y="48510"/>
                  </a:lnTo>
                  <a:lnTo>
                    <a:pt x="13998" y="48691"/>
                  </a:lnTo>
                  <a:lnTo>
                    <a:pt x="13817" y="48872"/>
                  </a:lnTo>
                  <a:lnTo>
                    <a:pt x="13697" y="49174"/>
                  </a:lnTo>
                  <a:lnTo>
                    <a:pt x="13636" y="49536"/>
                  </a:lnTo>
                  <a:lnTo>
                    <a:pt x="13636" y="49777"/>
                  </a:lnTo>
                  <a:lnTo>
                    <a:pt x="13697" y="49958"/>
                  </a:lnTo>
                  <a:lnTo>
                    <a:pt x="13817" y="50200"/>
                  </a:lnTo>
                  <a:lnTo>
                    <a:pt x="13938" y="50381"/>
                  </a:lnTo>
                  <a:lnTo>
                    <a:pt x="14119" y="50501"/>
                  </a:lnTo>
                  <a:lnTo>
                    <a:pt x="14360" y="50622"/>
                  </a:lnTo>
                  <a:lnTo>
                    <a:pt x="14541" y="50682"/>
                  </a:lnTo>
                  <a:lnTo>
                    <a:pt x="15024" y="50682"/>
                  </a:lnTo>
                  <a:lnTo>
                    <a:pt x="15205" y="50622"/>
                  </a:lnTo>
                  <a:lnTo>
                    <a:pt x="15446" y="50501"/>
                  </a:lnTo>
                  <a:lnTo>
                    <a:pt x="15627" y="50381"/>
                  </a:lnTo>
                  <a:lnTo>
                    <a:pt x="15748" y="50200"/>
                  </a:lnTo>
                  <a:lnTo>
                    <a:pt x="15869" y="49958"/>
                  </a:lnTo>
                  <a:lnTo>
                    <a:pt x="15929" y="49777"/>
                  </a:lnTo>
                  <a:lnTo>
                    <a:pt x="15929" y="49536"/>
                  </a:lnTo>
                  <a:lnTo>
                    <a:pt x="15869" y="49174"/>
                  </a:lnTo>
                  <a:lnTo>
                    <a:pt x="15748" y="48872"/>
                  </a:lnTo>
                  <a:lnTo>
                    <a:pt x="15567" y="48691"/>
                  </a:lnTo>
                  <a:lnTo>
                    <a:pt x="15326" y="48510"/>
                  </a:lnTo>
                  <a:lnTo>
                    <a:pt x="15084" y="48389"/>
                  </a:lnTo>
                  <a:close/>
                  <a:moveTo>
                    <a:pt x="20273" y="48389"/>
                  </a:moveTo>
                  <a:lnTo>
                    <a:pt x="20032" y="48510"/>
                  </a:lnTo>
                  <a:lnTo>
                    <a:pt x="19790" y="48691"/>
                  </a:lnTo>
                  <a:lnTo>
                    <a:pt x="19609" y="48872"/>
                  </a:lnTo>
                  <a:lnTo>
                    <a:pt x="19489" y="49174"/>
                  </a:lnTo>
                  <a:lnTo>
                    <a:pt x="19428" y="49536"/>
                  </a:lnTo>
                  <a:lnTo>
                    <a:pt x="19428" y="49777"/>
                  </a:lnTo>
                  <a:lnTo>
                    <a:pt x="19489" y="49958"/>
                  </a:lnTo>
                  <a:lnTo>
                    <a:pt x="19609" y="50200"/>
                  </a:lnTo>
                  <a:lnTo>
                    <a:pt x="19730" y="50381"/>
                  </a:lnTo>
                  <a:lnTo>
                    <a:pt x="19911" y="50501"/>
                  </a:lnTo>
                  <a:lnTo>
                    <a:pt x="20152" y="50622"/>
                  </a:lnTo>
                  <a:lnTo>
                    <a:pt x="20333" y="50682"/>
                  </a:lnTo>
                  <a:lnTo>
                    <a:pt x="20816" y="50682"/>
                  </a:lnTo>
                  <a:lnTo>
                    <a:pt x="20997" y="50622"/>
                  </a:lnTo>
                  <a:lnTo>
                    <a:pt x="21239" y="50501"/>
                  </a:lnTo>
                  <a:lnTo>
                    <a:pt x="21420" y="50381"/>
                  </a:lnTo>
                  <a:lnTo>
                    <a:pt x="21540" y="50200"/>
                  </a:lnTo>
                  <a:lnTo>
                    <a:pt x="21661" y="49958"/>
                  </a:lnTo>
                  <a:lnTo>
                    <a:pt x="21721" y="49777"/>
                  </a:lnTo>
                  <a:lnTo>
                    <a:pt x="21721" y="49536"/>
                  </a:lnTo>
                  <a:lnTo>
                    <a:pt x="21661" y="49174"/>
                  </a:lnTo>
                  <a:lnTo>
                    <a:pt x="21540" y="48872"/>
                  </a:lnTo>
                  <a:lnTo>
                    <a:pt x="21359" y="48691"/>
                  </a:lnTo>
                  <a:lnTo>
                    <a:pt x="21118" y="48510"/>
                  </a:lnTo>
                  <a:lnTo>
                    <a:pt x="20876" y="48389"/>
                  </a:lnTo>
                  <a:close/>
                  <a:moveTo>
                    <a:pt x="26065" y="48389"/>
                  </a:moveTo>
                  <a:lnTo>
                    <a:pt x="25824" y="48510"/>
                  </a:lnTo>
                  <a:lnTo>
                    <a:pt x="25583" y="48691"/>
                  </a:lnTo>
                  <a:lnTo>
                    <a:pt x="25402" y="48872"/>
                  </a:lnTo>
                  <a:lnTo>
                    <a:pt x="25281" y="49174"/>
                  </a:lnTo>
                  <a:lnTo>
                    <a:pt x="25221" y="49536"/>
                  </a:lnTo>
                  <a:lnTo>
                    <a:pt x="25221" y="49777"/>
                  </a:lnTo>
                  <a:lnTo>
                    <a:pt x="25281" y="49958"/>
                  </a:lnTo>
                  <a:lnTo>
                    <a:pt x="25402" y="50200"/>
                  </a:lnTo>
                  <a:lnTo>
                    <a:pt x="25522" y="50381"/>
                  </a:lnTo>
                  <a:lnTo>
                    <a:pt x="25703" y="50501"/>
                  </a:lnTo>
                  <a:lnTo>
                    <a:pt x="25945" y="50622"/>
                  </a:lnTo>
                  <a:lnTo>
                    <a:pt x="26126" y="50682"/>
                  </a:lnTo>
                  <a:lnTo>
                    <a:pt x="26608" y="50682"/>
                  </a:lnTo>
                  <a:lnTo>
                    <a:pt x="26789" y="50622"/>
                  </a:lnTo>
                  <a:lnTo>
                    <a:pt x="27031" y="50501"/>
                  </a:lnTo>
                  <a:lnTo>
                    <a:pt x="27212" y="50381"/>
                  </a:lnTo>
                  <a:lnTo>
                    <a:pt x="27332" y="50200"/>
                  </a:lnTo>
                  <a:lnTo>
                    <a:pt x="27453" y="49958"/>
                  </a:lnTo>
                  <a:lnTo>
                    <a:pt x="27513" y="49777"/>
                  </a:lnTo>
                  <a:lnTo>
                    <a:pt x="27513" y="49536"/>
                  </a:lnTo>
                  <a:lnTo>
                    <a:pt x="27453" y="49174"/>
                  </a:lnTo>
                  <a:lnTo>
                    <a:pt x="27332" y="48872"/>
                  </a:lnTo>
                  <a:lnTo>
                    <a:pt x="27151" y="48691"/>
                  </a:lnTo>
                  <a:lnTo>
                    <a:pt x="26910" y="48510"/>
                  </a:lnTo>
                  <a:lnTo>
                    <a:pt x="26669" y="48389"/>
                  </a:lnTo>
                  <a:close/>
                  <a:moveTo>
                    <a:pt x="31858" y="48389"/>
                  </a:moveTo>
                  <a:lnTo>
                    <a:pt x="31616" y="48510"/>
                  </a:lnTo>
                  <a:lnTo>
                    <a:pt x="31375" y="48691"/>
                  </a:lnTo>
                  <a:lnTo>
                    <a:pt x="31194" y="48872"/>
                  </a:lnTo>
                  <a:lnTo>
                    <a:pt x="31073" y="49174"/>
                  </a:lnTo>
                  <a:lnTo>
                    <a:pt x="31013" y="49536"/>
                  </a:lnTo>
                  <a:lnTo>
                    <a:pt x="31013" y="49777"/>
                  </a:lnTo>
                  <a:lnTo>
                    <a:pt x="31073" y="49958"/>
                  </a:lnTo>
                  <a:lnTo>
                    <a:pt x="31194" y="50200"/>
                  </a:lnTo>
                  <a:lnTo>
                    <a:pt x="31315" y="50381"/>
                  </a:lnTo>
                  <a:lnTo>
                    <a:pt x="31496" y="50501"/>
                  </a:lnTo>
                  <a:lnTo>
                    <a:pt x="31737" y="50622"/>
                  </a:lnTo>
                  <a:lnTo>
                    <a:pt x="31918" y="50682"/>
                  </a:lnTo>
                  <a:lnTo>
                    <a:pt x="32401" y="50682"/>
                  </a:lnTo>
                  <a:lnTo>
                    <a:pt x="32582" y="50622"/>
                  </a:lnTo>
                  <a:lnTo>
                    <a:pt x="32823" y="50501"/>
                  </a:lnTo>
                  <a:lnTo>
                    <a:pt x="33004" y="50381"/>
                  </a:lnTo>
                  <a:lnTo>
                    <a:pt x="33125" y="50200"/>
                  </a:lnTo>
                  <a:lnTo>
                    <a:pt x="33245" y="49958"/>
                  </a:lnTo>
                  <a:lnTo>
                    <a:pt x="33306" y="49777"/>
                  </a:lnTo>
                  <a:lnTo>
                    <a:pt x="33306" y="49536"/>
                  </a:lnTo>
                  <a:lnTo>
                    <a:pt x="33245" y="49174"/>
                  </a:lnTo>
                  <a:lnTo>
                    <a:pt x="33125" y="48872"/>
                  </a:lnTo>
                  <a:lnTo>
                    <a:pt x="32944" y="48691"/>
                  </a:lnTo>
                  <a:lnTo>
                    <a:pt x="32702" y="48510"/>
                  </a:lnTo>
                  <a:lnTo>
                    <a:pt x="32461" y="48389"/>
                  </a:lnTo>
                  <a:close/>
                  <a:moveTo>
                    <a:pt x="37650" y="48389"/>
                  </a:moveTo>
                  <a:lnTo>
                    <a:pt x="37408" y="48510"/>
                  </a:lnTo>
                  <a:lnTo>
                    <a:pt x="37167" y="48691"/>
                  </a:lnTo>
                  <a:lnTo>
                    <a:pt x="36986" y="48872"/>
                  </a:lnTo>
                  <a:lnTo>
                    <a:pt x="36865" y="49174"/>
                  </a:lnTo>
                  <a:lnTo>
                    <a:pt x="36805" y="49536"/>
                  </a:lnTo>
                  <a:lnTo>
                    <a:pt x="36805" y="49777"/>
                  </a:lnTo>
                  <a:lnTo>
                    <a:pt x="36865" y="49958"/>
                  </a:lnTo>
                  <a:lnTo>
                    <a:pt x="36986" y="50200"/>
                  </a:lnTo>
                  <a:lnTo>
                    <a:pt x="37107" y="50381"/>
                  </a:lnTo>
                  <a:lnTo>
                    <a:pt x="37288" y="50501"/>
                  </a:lnTo>
                  <a:lnTo>
                    <a:pt x="37529" y="50622"/>
                  </a:lnTo>
                  <a:lnTo>
                    <a:pt x="37710" y="50682"/>
                  </a:lnTo>
                  <a:lnTo>
                    <a:pt x="38193" y="50682"/>
                  </a:lnTo>
                  <a:lnTo>
                    <a:pt x="38374" y="50622"/>
                  </a:lnTo>
                  <a:lnTo>
                    <a:pt x="38615" y="50501"/>
                  </a:lnTo>
                  <a:lnTo>
                    <a:pt x="38796" y="50381"/>
                  </a:lnTo>
                  <a:lnTo>
                    <a:pt x="38917" y="50200"/>
                  </a:lnTo>
                  <a:lnTo>
                    <a:pt x="39038" y="49958"/>
                  </a:lnTo>
                  <a:lnTo>
                    <a:pt x="39098" y="49777"/>
                  </a:lnTo>
                  <a:lnTo>
                    <a:pt x="39098" y="49536"/>
                  </a:lnTo>
                  <a:lnTo>
                    <a:pt x="39038" y="49174"/>
                  </a:lnTo>
                  <a:lnTo>
                    <a:pt x="38917" y="48872"/>
                  </a:lnTo>
                  <a:lnTo>
                    <a:pt x="38736" y="48691"/>
                  </a:lnTo>
                  <a:lnTo>
                    <a:pt x="38495" y="48510"/>
                  </a:lnTo>
                  <a:lnTo>
                    <a:pt x="38253" y="48389"/>
                  </a:lnTo>
                  <a:close/>
                  <a:moveTo>
                    <a:pt x="43442" y="48389"/>
                  </a:moveTo>
                  <a:lnTo>
                    <a:pt x="43201" y="48510"/>
                  </a:lnTo>
                  <a:lnTo>
                    <a:pt x="42959" y="48691"/>
                  </a:lnTo>
                  <a:lnTo>
                    <a:pt x="42778" y="48872"/>
                  </a:lnTo>
                  <a:lnTo>
                    <a:pt x="42658" y="49174"/>
                  </a:lnTo>
                  <a:lnTo>
                    <a:pt x="42597" y="49536"/>
                  </a:lnTo>
                  <a:lnTo>
                    <a:pt x="42597" y="49777"/>
                  </a:lnTo>
                  <a:lnTo>
                    <a:pt x="42658" y="49958"/>
                  </a:lnTo>
                  <a:lnTo>
                    <a:pt x="42778" y="50200"/>
                  </a:lnTo>
                  <a:lnTo>
                    <a:pt x="42899" y="50381"/>
                  </a:lnTo>
                  <a:lnTo>
                    <a:pt x="43080" y="50501"/>
                  </a:lnTo>
                  <a:lnTo>
                    <a:pt x="43321" y="50622"/>
                  </a:lnTo>
                  <a:lnTo>
                    <a:pt x="43502" y="50682"/>
                  </a:lnTo>
                  <a:lnTo>
                    <a:pt x="43985" y="50682"/>
                  </a:lnTo>
                  <a:lnTo>
                    <a:pt x="44166" y="50622"/>
                  </a:lnTo>
                  <a:lnTo>
                    <a:pt x="44407" y="50501"/>
                  </a:lnTo>
                  <a:lnTo>
                    <a:pt x="44588" y="50381"/>
                  </a:lnTo>
                  <a:lnTo>
                    <a:pt x="44709" y="50200"/>
                  </a:lnTo>
                  <a:lnTo>
                    <a:pt x="44830" y="49958"/>
                  </a:lnTo>
                  <a:lnTo>
                    <a:pt x="44890" y="49777"/>
                  </a:lnTo>
                  <a:lnTo>
                    <a:pt x="44890" y="49536"/>
                  </a:lnTo>
                  <a:lnTo>
                    <a:pt x="44830" y="49174"/>
                  </a:lnTo>
                  <a:lnTo>
                    <a:pt x="44709" y="48872"/>
                  </a:lnTo>
                  <a:lnTo>
                    <a:pt x="44528" y="48691"/>
                  </a:lnTo>
                  <a:lnTo>
                    <a:pt x="44287" y="48510"/>
                  </a:lnTo>
                  <a:lnTo>
                    <a:pt x="44045" y="48389"/>
                  </a:lnTo>
                  <a:close/>
                  <a:moveTo>
                    <a:pt x="49234" y="48389"/>
                  </a:moveTo>
                  <a:lnTo>
                    <a:pt x="48993" y="48510"/>
                  </a:lnTo>
                  <a:lnTo>
                    <a:pt x="48752" y="48691"/>
                  </a:lnTo>
                  <a:lnTo>
                    <a:pt x="48571" y="48872"/>
                  </a:lnTo>
                  <a:lnTo>
                    <a:pt x="48450" y="49174"/>
                  </a:lnTo>
                  <a:lnTo>
                    <a:pt x="48390" y="49536"/>
                  </a:lnTo>
                  <a:lnTo>
                    <a:pt x="48390" y="49777"/>
                  </a:lnTo>
                  <a:lnTo>
                    <a:pt x="48450" y="49958"/>
                  </a:lnTo>
                  <a:lnTo>
                    <a:pt x="48571" y="50200"/>
                  </a:lnTo>
                  <a:lnTo>
                    <a:pt x="48691" y="50381"/>
                  </a:lnTo>
                  <a:lnTo>
                    <a:pt x="48872" y="50501"/>
                  </a:lnTo>
                  <a:lnTo>
                    <a:pt x="49114" y="50622"/>
                  </a:lnTo>
                  <a:lnTo>
                    <a:pt x="49295" y="50682"/>
                  </a:lnTo>
                  <a:lnTo>
                    <a:pt x="49777" y="50682"/>
                  </a:lnTo>
                  <a:lnTo>
                    <a:pt x="49958" y="50622"/>
                  </a:lnTo>
                  <a:lnTo>
                    <a:pt x="50200" y="50501"/>
                  </a:lnTo>
                  <a:lnTo>
                    <a:pt x="50381" y="50381"/>
                  </a:lnTo>
                  <a:lnTo>
                    <a:pt x="50501" y="50200"/>
                  </a:lnTo>
                  <a:lnTo>
                    <a:pt x="50622" y="49958"/>
                  </a:lnTo>
                  <a:lnTo>
                    <a:pt x="50682" y="49777"/>
                  </a:lnTo>
                  <a:lnTo>
                    <a:pt x="50682" y="49536"/>
                  </a:lnTo>
                  <a:lnTo>
                    <a:pt x="50622" y="49174"/>
                  </a:lnTo>
                  <a:lnTo>
                    <a:pt x="50501" y="48872"/>
                  </a:lnTo>
                  <a:lnTo>
                    <a:pt x="50320" y="48691"/>
                  </a:lnTo>
                  <a:lnTo>
                    <a:pt x="50079" y="48510"/>
                  </a:lnTo>
                  <a:lnTo>
                    <a:pt x="49838" y="48389"/>
                  </a:lnTo>
                  <a:close/>
                  <a:moveTo>
                    <a:pt x="55027" y="48389"/>
                  </a:moveTo>
                  <a:lnTo>
                    <a:pt x="54785" y="48510"/>
                  </a:lnTo>
                  <a:lnTo>
                    <a:pt x="54544" y="48691"/>
                  </a:lnTo>
                  <a:lnTo>
                    <a:pt x="54363" y="48872"/>
                  </a:lnTo>
                  <a:lnTo>
                    <a:pt x="54242" y="49174"/>
                  </a:lnTo>
                  <a:lnTo>
                    <a:pt x="54182" y="49536"/>
                  </a:lnTo>
                  <a:lnTo>
                    <a:pt x="54182" y="49777"/>
                  </a:lnTo>
                  <a:lnTo>
                    <a:pt x="54242" y="49958"/>
                  </a:lnTo>
                  <a:lnTo>
                    <a:pt x="54363" y="50200"/>
                  </a:lnTo>
                  <a:lnTo>
                    <a:pt x="54483" y="50381"/>
                  </a:lnTo>
                  <a:lnTo>
                    <a:pt x="54665" y="50501"/>
                  </a:lnTo>
                  <a:lnTo>
                    <a:pt x="54906" y="50622"/>
                  </a:lnTo>
                  <a:lnTo>
                    <a:pt x="55087" y="50682"/>
                  </a:lnTo>
                  <a:lnTo>
                    <a:pt x="55570" y="50682"/>
                  </a:lnTo>
                  <a:lnTo>
                    <a:pt x="55751" y="50622"/>
                  </a:lnTo>
                  <a:lnTo>
                    <a:pt x="55992" y="50501"/>
                  </a:lnTo>
                  <a:lnTo>
                    <a:pt x="56173" y="50381"/>
                  </a:lnTo>
                  <a:lnTo>
                    <a:pt x="56294" y="50200"/>
                  </a:lnTo>
                  <a:lnTo>
                    <a:pt x="56414" y="49958"/>
                  </a:lnTo>
                  <a:lnTo>
                    <a:pt x="56475" y="49777"/>
                  </a:lnTo>
                  <a:lnTo>
                    <a:pt x="56475" y="49536"/>
                  </a:lnTo>
                  <a:lnTo>
                    <a:pt x="56414" y="49174"/>
                  </a:lnTo>
                  <a:lnTo>
                    <a:pt x="56294" y="48872"/>
                  </a:lnTo>
                  <a:lnTo>
                    <a:pt x="56113" y="48691"/>
                  </a:lnTo>
                  <a:lnTo>
                    <a:pt x="55871" y="48510"/>
                  </a:lnTo>
                  <a:lnTo>
                    <a:pt x="55630" y="48389"/>
                  </a:lnTo>
                  <a:close/>
                  <a:moveTo>
                    <a:pt x="60819" y="48389"/>
                  </a:moveTo>
                  <a:lnTo>
                    <a:pt x="60577" y="48510"/>
                  </a:lnTo>
                  <a:lnTo>
                    <a:pt x="60336" y="48691"/>
                  </a:lnTo>
                  <a:lnTo>
                    <a:pt x="60155" y="48872"/>
                  </a:lnTo>
                  <a:lnTo>
                    <a:pt x="60034" y="49174"/>
                  </a:lnTo>
                  <a:lnTo>
                    <a:pt x="59974" y="49536"/>
                  </a:lnTo>
                  <a:lnTo>
                    <a:pt x="59974" y="49777"/>
                  </a:lnTo>
                  <a:lnTo>
                    <a:pt x="60034" y="49958"/>
                  </a:lnTo>
                  <a:lnTo>
                    <a:pt x="60155" y="50200"/>
                  </a:lnTo>
                  <a:lnTo>
                    <a:pt x="60276" y="50381"/>
                  </a:lnTo>
                  <a:lnTo>
                    <a:pt x="60457" y="50501"/>
                  </a:lnTo>
                  <a:lnTo>
                    <a:pt x="60698" y="50622"/>
                  </a:lnTo>
                  <a:lnTo>
                    <a:pt x="60879" y="50682"/>
                  </a:lnTo>
                  <a:lnTo>
                    <a:pt x="61362" y="50682"/>
                  </a:lnTo>
                  <a:lnTo>
                    <a:pt x="61543" y="50622"/>
                  </a:lnTo>
                  <a:lnTo>
                    <a:pt x="61784" y="50501"/>
                  </a:lnTo>
                  <a:lnTo>
                    <a:pt x="61965" y="50381"/>
                  </a:lnTo>
                  <a:lnTo>
                    <a:pt x="62086" y="50200"/>
                  </a:lnTo>
                  <a:lnTo>
                    <a:pt x="62206" y="49958"/>
                  </a:lnTo>
                  <a:lnTo>
                    <a:pt x="62267" y="49777"/>
                  </a:lnTo>
                  <a:lnTo>
                    <a:pt x="62267" y="49536"/>
                  </a:lnTo>
                  <a:lnTo>
                    <a:pt x="62206" y="49174"/>
                  </a:lnTo>
                  <a:lnTo>
                    <a:pt x="62086" y="48872"/>
                  </a:lnTo>
                  <a:lnTo>
                    <a:pt x="61905" y="48691"/>
                  </a:lnTo>
                  <a:lnTo>
                    <a:pt x="61663" y="48510"/>
                  </a:lnTo>
                  <a:lnTo>
                    <a:pt x="61422" y="48389"/>
                  </a:lnTo>
                  <a:close/>
                  <a:moveTo>
                    <a:pt x="66611" y="48389"/>
                  </a:moveTo>
                  <a:lnTo>
                    <a:pt x="66370" y="48510"/>
                  </a:lnTo>
                  <a:lnTo>
                    <a:pt x="66128" y="48691"/>
                  </a:lnTo>
                  <a:lnTo>
                    <a:pt x="65947" y="48872"/>
                  </a:lnTo>
                  <a:lnTo>
                    <a:pt x="65827" y="49174"/>
                  </a:lnTo>
                  <a:lnTo>
                    <a:pt x="65766" y="49536"/>
                  </a:lnTo>
                  <a:lnTo>
                    <a:pt x="65766" y="49777"/>
                  </a:lnTo>
                  <a:lnTo>
                    <a:pt x="65827" y="49958"/>
                  </a:lnTo>
                  <a:lnTo>
                    <a:pt x="65947" y="50200"/>
                  </a:lnTo>
                  <a:lnTo>
                    <a:pt x="66068" y="50381"/>
                  </a:lnTo>
                  <a:lnTo>
                    <a:pt x="66249" y="50501"/>
                  </a:lnTo>
                  <a:lnTo>
                    <a:pt x="66490" y="50622"/>
                  </a:lnTo>
                  <a:lnTo>
                    <a:pt x="66671" y="50682"/>
                  </a:lnTo>
                  <a:lnTo>
                    <a:pt x="67154" y="50682"/>
                  </a:lnTo>
                  <a:lnTo>
                    <a:pt x="67335" y="50622"/>
                  </a:lnTo>
                  <a:lnTo>
                    <a:pt x="67576" y="50501"/>
                  </a:lnTo>
                  <a:lnTo>
                    <a:pt x="67757" y="50381"/>
                  </a:lnTo>
                  <a:lnTo>
                    <a:pt x="67878" y="50200"/>
                  </a:lnTo>
                  <a:lnTo>
                    <a:pt x="67999" y="49958"/>
                  </a:lnTo>
                  <a:lnTo>
                    <a:pt x="68059" y="49777"/>
                  </a:lnTo>
                  <a:lnTo>
                    <a:pt x="68059" y="49536"/>
                  </a:lnTo>
                  <a:lnTo>
                    <a:pt x="67999" y="49174"/>
                  </a:lnTo>
                  <a:lnTo>
                    <a:pt x="67878" y="48872"/>
                  </a:lnTo>
                  <a:lnTo>
                    <a:pt x="67697" y="48691"/>
                  </a:lnTo>
                  <a:lnTo>
                    <a:pt x="67456" y="48510"/>
                  </a:lnTo>
                  <a:lnTo>
                    <a:pt x="67214" y="48389"/>
                  </a:lnTo>
                  <a:close/>
                  <a:moveTo>
                    <a:pt x="72403" y="48389"/>
                  </a:moveTo>
                  <a:lnTo>
                    <a:pt x="72162" y="48510"/>
                  </a:lnTo>
                  <a:lnTo>
                    <a:pt x="71921" y="48691"/>
                  </a:lnTo>
                  <a:lnTo>
                    <a:pt x="71740" y="48872"/>
                  </a:lnTo>
                  <a:lnTo>
                    <a:pt x="71619" y="49174"/>
                  </a:lnTo>
                  <a:lnTo>
                    <a:pt x="71559" y="49536"/>
                  </a:lnTo>
                  <a:lnTo>
                    <a:pt x="71559" y="49777"/>
                  </a:lnTo>
                  <a:lnTo>
                    <a:pt x="71619" y="49958"/>
                  </a:lnTo>
                  <a:lnTo>
                    <a:pt x="71740" y="50200"/>
                  </a:lnTo>
                  <a:lnTo>
                    <a:pt x="71860" y="50381"/>
                  </a:lnTo>
                  <a:lnTo>
                    <a:pt x="72041" y="50501"/>
                  </a:lnTo>
                  <a:lnTo>
                    <a:pt x="72283" y="50622"/>
                  </a:lnTo>
                  <a:lnTo>
                    <a:pt x="72464" y="50682"/>
                  </a:lnTo>
                  <a:lnTo>
                    <a:pt x="72946" y="50682"/>
                  </a:lnTo>
                  <a:lnTo>
                    <a:pt x="73127" y="50622"/>
                  </a:lnTo>
                  <a:lnTo>
                    <a:pt x="73369" y="50501"/>
                  </a:lnTo>
                  <a:lnTo>
                    <a:pt x="73550" y="50381"/>
                  </a:lnTo>
                  <a:lnTo>
                    <a:pt x="73670" y="50200"/>
                  </a:lnTo>
                  <a:lnTo>
                    <a:pt x="73791" y="49958"/>
                  </a:lnTo>
                  <a:lnTo>
                    <a:pt x="73851" y="49777"/>
                  </a:lnTo>
                  <a:lnTo>
                    <a:pt x="73851" y="49536"/>
                  </a:lnTo>
                  <a:lnTo>
                    <a:pt x="73791" y="49174"/>
                  </a:lnTo>
                  <a:lnTo>
                    <a:pt x="73670" y="48872"/>
                  </a:lnTo>
                  <a:lnTo>
                    <a:pt x="73489" y="48691"/>
                  </a:lnTo>
                  <a:lnTo>
                    <a:pt x="73248" y="48510"/>
                  </a:lnTo>
                  <a:lnTo>
                    <a:pt x="73007" y="48389"/>
                  </a:lnTo>
                  <a:close/>
                  <a:moveTo>
                    <a:pt x="5853" y="51286"/>
                  </a:moveTo>
                  <a:lnTo>
                    <a:pt x="5672" y="51346"/>
                  </a:lnTo>
                  <a:lnTo>
                    <a:pt x="5431" y="51467"/>
                  </a:lnTo>
                  <a:lnTo>
                    <a:pt x="5250" y="51587"/>
                  </a:lnTo>
                  <a:lnTo>
                    <a:pt x="5129" y="51768"/>
                  </a:lnTo>
                  <a:lnTo>
                    <a:pt x="5008" y="52010"/>
                  </a:lnTo>
                  <a:lnTo>
                    <a:pt x="4948" y="52191"/>
                  </a:lnTo>
                  <a:lnTo>
                    <a:pt x="4948" y="52432"/>
                  </a:lnTo>
                  <a:lnTo>
                    <a:pt x="4948" y="52673"/>
                  </a:lnTo>
                  <a:lnTo>
                    <a:pt x="5008" y="52854"/>
                  </a:lnTo>
                  <a:lnTo>
                    <a:pt x="5129" y="53096"/>
                  </a:lnTo>
                  <a:lnTo>
                    <a:pt x="5250" y="53277"/>
                  </a:lnTo>
                  <a:lnTo>
                    <a:pt x="5431" y="53397"/>
                  </a:lnTo>
                  <a:lnTo>
                    <a:pt x="5672" y="53518"/>
                  </a:lnTo>
                  <a:lnTo>
                    <a:pt x="5853" y="53578"/>
                  </a:lnTo>
                  <a:lnTo>
                    <a:pt x="6336" y="53578"/>
                  </a:lnTo>
                  <a:lnTo>
                    <a:pt x="6517" y="53518"/>
                  </a:lnTo>
                  <a:lnTo>
                    <a:pt x="6758" y="53397"/>
                  </a:lnTo>
                  <a:lnTo>
                    <a:pt x="6939" y="53277"/>
                  </a:lnTo>
                  <a:lnTo>
                    <a:pt x="7060" y="53096"/>
                  </a:lnTo>
                  <a:lnTo>
                    <a:pt x="7180" y="52854"/>
                  </a:lnTo>
                  <a:lnTo>
                    <a:pt x="7241" y="52673"/>
                  </a:lnTo>
                  <a:lnTo>
                    <a:pt x="7241" y="52432"/>
                  </a:lnTo>
                  <a:lnTo>
                    <a:pt x="7241" y="52191"/>
                  </a:lnTo>
                  <a:lnTo>
                    <a:pt x="7180" y="52010"/>
                  </a:lnTo>
                  <a:lnTo>
                    <a:pt x="7060" y="51768"/>
                  </a:lnTo>
                  <a:lnTo>
                    <a:pt x="6939" y="51587"/>
                  </a:lnTo>
                  <a:lnTo>
                    <a:pt x="6758" y="51467"/>
                  </a:lnTo>
                  <a:lnTo>
                    <a:pt x="6517" y="51346"/>
                  </a:lnTo>
                  <a:lnTo>
                    <a:pt x="6336" y="51286"/>
                  </a:lnTo>
                  <a:close/>
                  <a:moveTo>
                    <a:pt x="11645" y="51286"/>
                  </a:moveTo>
                  <a:lnTo>
                    <a:pt x="11464" y="51346"/>
                  </a:lnTo>
                  <a:lnTo>
                    <a:pt x="11223" y="51467"/>
                  </a:lnTo>
                  <a:lnTo>
                    <a:pt x="11042" y="51587"/>
                  </a:lnTo>
                  <a:lnTo>
                    <a:pt x="10921" y="51768"/>
                  </a:lnTo>
                  <a:lnTo>
                    <a:pt x="10800" y="52010"/>
                  </a:lnTo>
                  <a:lnTo>
                    <a:pt x="10740" y="52191"/>
                  </a:lnTo>
                  <a:lnTo>
                    <a:pt x="10740" y="52432"/>
                  </a:lnTo>
                  <a:lnTo>
                    <a:pt x="10740" y="52673"/>
                  </a:lnTo>
                  <a:lnTo>
                    <a:pt x="10800" y="52854"/>
                  </a:lnTo>
                  <a:lnTo>
                    <a:pt x="10921" y="53096"/>
                  </a:lnTo>
                  <a:lnTo>
                    <a:pt x="11042" y="53277"/>
                  </a:lnTo>
                  <a:lnTo>
                    <a:pt x="11223" y="53397"/>
                  </a:lnTo>
                  <a:lnTo>
                    <a:pt x="11464" y="53518"/>
                  </a:lnTo>
                  <a:lnTo>
                    <a:pt x="11645" y="53578"/>
                  </a:lnTo>
                  <a:lnTo>
                    <a:pt x="12128" y="53578"/>
                  </a:lnTo>
                  <a:lnTo>
                    <a:pt x="12309" y="53518"/>
                  </a:lnTo>
                  <a:lnTo>
                    <a:pt x="12550" y="53397"/>
                  </a:lnTo>
                  <a:lnTo>
                    <a:pt x="12731" y="53277"/>
                  </a:lnTo>
                  <a:lnTo>
                    <a:pt x="12852" y="53096"/>
                  </a:lnTo>
                  <a:lnTo>
                    <a:pt x="12973" y="52854"/>
                  </a:lnTo>
                  <a:lnTo>
                    <a:pt x="13033" y="52673"/>
                  </a:lnTo>
                  <a:lnTo>
                    <a:pt x="13033" y="52432"/>
                  </a:lnTo>
                  <a:lnTo>
                    <a:pt x="13033" y="52191"/>
                  </a:lnTo>
                  <a:lnTo>
                    <a:pt x="12973" y="52010"/>
                  </a:lnTo>
                  <a:lnTo>
                    <a:pt x="12852" y="51768"/>
                  </a:lnTo>
                  <a:lnTo>
                    <a:pt x="12731" y="51587"/>
                  </a:lnTo>
                  <a:lnTo>
                    <a:pt x="12550" y="51467"/>
                  </a:lnTo>
                  <a:lnTo>
                    <a:pt x="12309" y="51346"/>
                  </a:lnTo>
                  <a:lnTo>
                    <a:pt x="12128" y="51286"/>
                  </a:lnTo>
                  <a:close/>
                  <a:moveTo>
                    <a:pt x="17437" y="51286"/>
                  </a:moveTo>
                  <a:lnTo>
                    <a:pt x="17256" y="51346"/>
                  </a:lnTo>
                  <a:lnTo>
                    <a:pt x="17015" y="51467"/>
                  </a:lnTo>
                  <a:lnTo>
                    <a:pt x="16834" y="51587"/>
                  </a:lnTo>
                  <a:lnTo>
                    <a:pt x="16713" y="51768"/>
                  </a:lnTo>
                  <a:lnTo>
                    <a:pt x="16593" y="52010"/>
                  </a:lnTo>
                  <a:lnTo>
                    <a:pt x="16532" y="52191"/>
                  </a:lnTo>
                  <a:lnTo>
                    <a:pt x="16532" y="52432"/>
                  </a:lnTo>
                  <a:lnTo>
                    <a:pt x="16532" y="52673"/>
                  </a:lnTo>
                  <a:lnTo>
                    <a:pt x="16593" y="52854"/>
                  </a:lnTo>
                  <a:lnTo>
                    <a:pt x="16713" y="53096"/>
                  </a:lnTo>
                  <a:lnTo>
                    <a:pt x="16834" y="53277"/>
                  </a:lnTo>
                  <a:lnTo>
                    <a:pt x="17015" y="53397"/>
                  </a:lnTo>
                  <a:lnTo>
                    <a:pt x="17256" y="53518"/>
                  </a:lnTo>
                  <a:lnTo>
                    <a:pt x="17437" y="53578"/>
                  </a:lnTo>
                  <a:lnTo>
                    <a:pt x="17920" y="53578"/>
                  </a:lnTo>
                  <a:lnTo>
                    <a:pt x="18101" y="53518"/>
                  </a:lnTo>
                  <a:lnTo>
                    <a:pt x="18342" y="53397"/>
                  </a:lnTo>
                  <a:lnTo>
                    <a:pt x="18523" y="53277"/>
                  </a:lnTo>
                  <a:lnTo>
                    <a:pt x="18644" y="53096"/>
                  </a:lnTo>
                  <a:lnTo>
                    <a:pt x="18765" y="52854"/>
                  </a:lnTo>
                  <a:lnTo>
                    <a:pt x="18825" y="52673"/>
                  </a:lnTo>
                  <a:lnTo>
                    <a:pt x="18825" y="52432"/>
                  </a:lnTo>
                  <a:lnTo>
                    <a:pt x="18825" y="52191"/>
                  </a:lnTo>
                  <a:lnTo>
                    <a:pt x="18765" y="52010"/>
                  </a:lnTo>
                  <a:lnTo>
                    <a:pt x="18644" y="51768"/>
                  </a:lnTo>
                  <a:lnTo>
                    <a:pt x="18523" y="51587"/>
                  </a:lnTo>
                  <a:lnTo>
                    <a:pt x="18342" y="51467"/>
                  </a:lnTo>
                  <a:lnTo>
                    <a:pt x="18101" y="51346"/>
                  </a:lnTo>
                  <a:lnTo>
                    <a:pt x="17920" y="51286"/>
                  </a:lnTo>
                  <a:close/>
                  <a:moveTo>
                    <a:pt x="23230" y="51286"/>
                  </a:moveTo>
                  <a:lnTo>
                    <a:pt x="23049" y="51346"/>
                  </a:lnTo>
                  <a:lnTo>
                    <a:pt x="22807" y="51467"/>
                  </a:lnTo>
                  <a:lnTo>
                    <a:pt x="22626" y="51587"/>
                  </a:lnTo>
                  <a:lnTo>
                    <a:pt x="22506" y="51768"/>
                  </a:lnTo>
                  <a:lnTo>
                    <a:pt x="22385" y="52010"/>
                  </a:lnTo>
                  <a:lnTo>
                    <a:pt x="22325" y="52191"/>
                  </a:lnTo>
                  <a:lnTo>
                    <a:pt x="22325" y="52432"/>
                  </a:lnTo>
                  <a:lnTo>
                    <a:pt x="22325" y="52673"/>
                  </a:lnTo>
                  <a:lnTo>
                    <a:pt x="22385" y="52854"/>
                  </a:lnTo>
                  <a:lnTo>
                    <a:pt x="22506" y="53096"/>
                  </a:lnTo>
                  <a:lnTo>
                    <a:pt x="22626" y="53277"/>
                  </a:lnTo>
                  <a:lnTo>
                    <a:pt x="22807" y="53397"/>
                  </a:lnTo>
                  <a:lnTo>
                    <a:pt x="23049" y="53518"/>
                  </a:lnTo>
                  <a:lnTo>
                    <a:pt x="23230" y="53578"/>
                  </a:lnTo>
                  <a:lnTo>
                    <a:pt x="23712" y="53578"/>
                  </a:lnTo>
                  <a:lnTo>
                    <a:pt x="23893" y="53518"/>
                  </a:lnTo>
                  <a:lnTo>
                    <a:pt x="24135" y="53397"/>
                  </a:lnTo>
                  <a:lnTo>
                    <a:pt x="24316" y="53277"/>
                  </a:lnTo>
                  <a:lnTo>
                    <a:pt x="24436" y="53096"/>
                  </a:lnTo>
                  <a:lnTo>
                    <a:pt x="24557" y="52854"/>
                  </a:lnTo>
                  <a:lnTo>
                    <a:pt x="24617" y="52673"/>
                  </a:lnTo>
                  <a:lnTo>
                    <a:pt x="24617" y="52432"/>
                  </a:lnTo>
                  <a:lnTo>
                    <a:pt x="24617" y="52191"/>
                  </a:lnTo>
                  <a:lnTo>
                    <a:pt x="24557" y="52010"/>
                  </a:lnTo>
                  <a:lnTo>
                    <a:pt x="24436" y="51768"/>
                  </a:lnTo>
                  <a:lnTo>
                    <a:pt x="24316" y="51587"/>
                  </a:lnTo>
                  <a:lnTo>
                    <a:pt x="24135" y="51467"/>
                  </a:lnTo>
                  <a:lnTo>
                    <a:pt x="23893" y="51346"/>
                  </a:lnTo>
                  <a:lnTo>
                    <a:pt x="23712" y="51286"/>
                  </a:lnTo>
                  <a:close/>
                  <a:moveTo>
                    <a:pt x="29022" y="51286"/>
                  </a:moveTo>
                  <a:lnTo>
                    <a:pt x="28841" y="51346"/>
                  </a:lnTo>
                  <a:lnTo>
                    <a:pt x="28599" y="51467"/>
                  </a:lnTo>
                  <a:lnTo>
                    <a:pt x="28418" y="51587"/>
                  </a:lnTo>
                  <a:lnTo>
                    <a:pt x="28298" y="51768"/>
                  </a:lnTo>
                  <a:lnTo>
                    <a:pt x="28177" y="52010"/>
                  </a:lnTo>
                  <a:lnTo>
                    <a:pt x="28117" y="52191"/>
                  </a:lnTo>
                  <a:lnTo>
                    <a:pt x="28117" y="52432"/>
                  </a:lnTo>
                  <a:lnTo>
                    <a:pt x="28117" y="52673"/>
                  </a:lnTo>
                  <a:lnTo>
                    <a:pt x="28177" y="52854"/>
                  </a:lnTo>
                  <a:lnTo>
                    <a:pt x="28298" y="53096"/>
                  </a:lnTo>
                  <a:lnTo>
                    <a:pt x="28418" y="53277"/>
                  </a:lnTo>
                  <a:lnTo>
                    <a:pt x="28599" y="53397"/>
                  </a:lnTo>
                  <a:lnTo>
                    <a:pt x="28841" y="53518"/>
                  </a:lnTo>
                  <a:lnTo>
                    <a:pt x="29022" y="53578"/>
                  </a:lnTo>
                  <a:lnTo>
                    <a:pt x="29505" y="53578"/>
                  </a:lnTo>
                  <a:lnTo>
                    <a:pt x="29686" y="53518"/>
                  </a:lnTo>
                  <a:lnTo>
                    <a:pt x="29927" y="53397"/>
                  </a:lnTo>
                  <a:lnTo>
                    <a:pt x="30108" y="53277"/>
                  </a:lnTo>
                  <a:lnTo>
                    <a:pt x="30229" y="53096"/>
                  </a:lnTo>
                  <a:lnTo>
                    <a:pt x="30349" y="52854"/>
                  </a:lnTo>
                  <a:lnTo>
                    <a:pt x="30410" y="52673"/>
                  </a:lnTo>
                  <a:lnTo>
                    <a:pt x="30410" y="52432"/>
                  </a:lnTo>
                  <a:lnTo>
                    <a:pt x="30410" y="52191"/>
                  </a:lnTo>
                  <a:lnTo>
                    <a:pt x="30349" y="52010"/>
                  </a:lnTo>
                  <a:lnTo>
                    <a:pt x="30229" y="51768"/>
                  </a:lnTo>
                  <a:lnTo>
                    <a:pt x="30108" y="51587"/>
                  </a:lnTo>
                  <a:lnTo>
                    <a:pt x="29927" y="51467"/>
                  </a:lnTo>
                  <a:lnTo>
                    <a:pt x="29686" y="51346"/>
                  </a:lnTo>
                  <a:lnTo>
                    <a:pt x="29505" y="51286"/>
                  </a:lnTo>
                  <a:close/>
                  <a:moveTo>
                    <a:pt x="34814" y="51286"/>
                  </a:moveTo>
                  <a:lnTo>
                    <a:pt x="34633" y="51346"/>
                  </a:lnTo>
                  <a:lnTo>
                    <a:pt x="34392" y="51467"/>
                  </a:lnTo>
                  <a:lnTo>
                    <a:pt x="34211" y="51587"/>
                  </a:lnTo>
                  <a:lnTo>
                    <a:pt x="34090" y="51768"/>
                  </a:lnTo>
                  <a:lnTo>
                    <a:pt x="33969" y="52010"/>
                  </a:lnTo>
                  <a:lnTo>
                    <a:pt x="33909" y="52191"/>
                  </a:lnTo>
                  <a:lnTo>
                    <a:pt x="33909" y="52432"/>
                  </a:lnTo>
                  <a:lnTo>
                    <a:pt x="33909" y="52673"/>
                  </a:lnTo>
                  <a:lnTo>
                    <a:pt x="33969" y="52854"/>
                  </a:lnTo>
                  <a:lnTo>
                    <a:pt x="34090" y="53096"/>
                  </a:lnTo>
                  <a:lnTo>
                    <a:pt x="34211" y="53277"/>
                  </a:lnTo>
                  <a:lnTo>
                    <a:pt x="34392" y="53397"/>
                  </a:lnTo>
                  <a:lnTo>
                    <a:pt x="34633" y="53518"/>
                  </a:lnTo>
                  <a:lnTo>
                    <a:pt x="34814" y="53578"/>
                  </a:lnTo>
                  <a:lnTo>
                    <a:pt x="35297" y="53578"/>
                  </a:lnTo>
                  <a:lnTo>
                    <a:pt x="35478" y="53518"/>
                  </a:lnTo>
                  <a:lnTo>
                    <a:pt x="35719" y="53397"/>
                  </a:lnTo>
                  <a:lnTo>
                    <a:pt x="35900" y="53277"/>
                  </a:lnTo>
                  <a:lnTo>
                    <a:pt x="36021" y="53096"/>
                  </a:lnTo>
                  <a:lnTo>
                    <a:pt x="36141" y="52854"/>
                  </a:lnTo>
                  <a:lnTo>
                    <a:pt x="36202" y="52673"/>
                  </a:lnTo>
                  <a:lnTo>
                    <a:pt x="36202" y="52432"/>
                  </a:lnTo>
                  <a:lnTo>
                    <a:pt x="36202" y="52191"/>
                  </a:lnTo>
                  <a:lnTo>
                    <a:pt x="36141" y="52010"/>
                  </a:lnTo>
                  <a:lnTo>
                    <a:pt x="36021" y="51768"/>
                  </a:lnTo>
                  <a:lnTo>
                    <a:pt x="35900" y="51587"/>
                  </a:lnTo>
                  <a:lnTo>
                    <a:pt x="35719" y="51467"/>
                  </a:lnTo>
                  <a:lnTo>
                    <a:pt x="35478" y="51346"/>
                  </a:lnTo>
                  <a:lnTo>
                    <a:pt x="35297" y="51286"/>
                  </a:lnTo>
                  <a:close/>
                  <a:moveTo>
                    <a:pt x="40606" y="51286"/>
                  </a:moveTo>
                  <a:lnTo>
                    <a:pt x="40425" y="51346"/>
                  </a:lnTo>
                  <a:lnTo>
                    <a:pt x="40184" y="51467"/>
                  </a:lnTo>
                  <a:lnTo>
                    <a:pt x="40003" y="51587"/>
                  </a:lnTo>
                  <a:lnTo>
                    <a:pt x="39882" y="51768"/>
                  </a:lnTo>
                  <a:lnTo>
                    <a:pt x="39762" y="52010"/>
                  </a:lnTo>
                  <a:lnTo>
                    <a:pt x="39701" y="52191"/>
                  </a:lnTo>
                  <a:lnTo>
                    <a:pt x="39701" y="52432"/>
                  </a:lnTo>
                  <a:lnTo>
                    <a:pt x="39701" y="52673"/>
                  </a:lnTo>
                  <a:lnTo>
                    <a:pt x="39762" y="52854"/>
                  </a:lnTo>
                  <a:lnTo>
                    <a:pt x="39882" y="53096"/>
                  </a:lnTo>
                  <a:lnTo>
                    <a:pt x="40003" y="53277"/>
                  </a:lnTo>
                  <a:lnTo>
                    <a:pt x="40184" y="53397"/>
                  </a:lnTo>
                  <a:lnTo>
                    <a:pt x="40425" y="53518"/>
                  </a:lnTo>
                  <a:lnTo>
                    <a:pt x="40606" y="53578"/>
                  </a:lnTo>
                  <a:lnTo>
                    <a:pt x="41089" y="53578"/>
                  </a:lnTo>
                  <a:lnTo>
                    <a:pt x="41270" y="53518"/>
                  </a:lnTo>
                  <a:lnTo>
                    <a:pt x="41511" y="53397"/>
                  </a:lnTo>
                  <a:lnTo>
                    <a:pt x="41692" y="53277"/>
                  </a:lnTo>
                  <a:lnTo>
                    <a:pt x="41813" y="53096"/>
                  </a:lnTo>
                  <a:lnTo>
                    <a:pt x="41934" y="52854"/>
                  </a:lnTo>
                  <a:lnTo>
                    <a:pt x="41994" y="52673"/>
                  </a:lnTo>
                  <a:lnTo>
                    <a:pt x="41994" y="52432"/>
                  </a:lnTo>
                  <a:lnTo>
                    <a:pt x="41994" y="52191"/>
                  </a:lnTo>
                  <a:lnTo>
                    <a:pt x="41934" y="52010"/>
                  </a:lnTo>
                  <a:lnTo>
                    <a:pt x="41813" y="51768"/>
                  </a:lnTo>
                  <a:lnTo>
                    <a:pt x="41692" y="51587"/>
                  </a:lnTo>
                  <a:lnTo>
                    <a:pt x="41511" y="51467"/>
                  </a:lnTo>
                  <a:lnTo>
                    <a:pt x="41270" y="51346"/>
                  </a:lnTo>
                  <a:lnTo>
                    <a:pt x="41089" y="51286"/>
                  </a:lnTo>
                  <a:close/>
                  <a:moveTo>
                    <a:pt x="46399" y="51286"/>
                  </a:moveTo>
                  <a:lnTo>
                    <a:pt x="46218" y="51346"/>
                  </a:lnTo>
                  <a:lnTo>
                    <a:pt x="45976" y="51467"/>
                  </a:lnTo>
                  <a:lnTo>
                    <a:pt x="45795" y="51587"/>
                  </a:lnTo>
                  <a:lnTo>
                    <a:pt x="45674" y="51768"/>
                  </a:lnTo>
                  <a:lnTo>
                    <a:pt x="45554" y="52010"/>
                  </a:lnTo>
                  <a:lnTo>
                    <a:pt x="45493" y="52191"/>
                  </a:lnTo>
                  <a:lnTo>
                    <a:pt x="45493" y="52432"/>
                  </a:lnTo>
                  <a:lnTo>
                    <a:pt x="45493" y="52673"/>
                  </a:lnTo>
                  <a:lnTo>
                    <a:pt x="45554" y="52854"/>
                  </a:lnTo>
                  <a:lnTo>
                    <a:pt x="45674" y="53096"/>
                  </a:lnTo>
                  <a:lnTo>
                    <a:pt x="45795" y="53277"/>
                  </a:lnTo>
                  <a:lnTo>
                    <a:pt x="45976" y="53397"/>
                  </a:lnTo>
                  <a:lnTo>
                    <a:pt x="46218" y="53518"/>
                  </a:lnTo>
                  <a:lnTo>
                    <a:pt x="46399" y="53578"/>
                  </a:lnTo>
                  <a:lnTo>
                    <a:pt x="46881" y="53578"/>
                  </a:lnTo>
                  <a:lnTo>
                    <a:pt x="47062" y="53518"/>
                  </a:lnTo>
                  <a:lnTo>
                    <a:pt x="47304" y="53397"/>
                  </a:lnTo>
                  <a:lnTo>
                    <a:pt x="47485" y="53277"/>
                  </a:lnTo>
                  <a:lnTo>
                    <a:pt x="47605" y="53096"/>
                  </a:lnTo>
                  <a:lnTo>
                    <a:pt x="47726" y="52854"/>
                  </a:lnTo>
                  <a:lnTo>
                    <a:pt x="47786" y="52673"/>
                  </a:lnTo>
                  <a:lnTo>
                    <a:pt x="47786" y="52432"/>
                  </a:lnTo>
                  <a:lnTo>
                    <a:pt x="47786" y="52191"/>
                  </a:lnTo>
                  <a:lnTo>
                    <a:pt x="47726" y="52010"/>
                  </a:lnTo>
                  <a:lnTo>
                    <a:pt x="47605" y="51768"/>
                  </a:lnTo>
                  <a:lnTo>
                    <a:pt x="47485" y="51587"/>
                  </a:lnTo>
                  <a:lnTo>
                    <a:pt x="47304" y="51467"/>
                  </a:lnTo>
                  <a:lnTo>
                    <a:pt x="47062" y="51346"/>
                  </a:lnTo>
                  <a:lnTo>
                    <a:pt x="46881" y="51286"/>
                  </a:lnTo>
                  <a:close/>
                  <a:moveTo>
                    <a:pt x="52191" y="51286"/>
                  </a:moveTo>
                  <a:lnTo>
                    <a:pt x="52010" y="51346"/>
                  </a:lnTo>
                  <a:lnTo>
                    <a:pt x="51768" y="51467"/>
                  </a:lnTo>
                  <a:lnTo>
                    <a:pt x="51587" y="51587"/>
                  </a:lnTo>
                  <a:lnTo>
                    <a:pt x="51467" y="51768"/>
                  </a:lnTo>
                  <a:lnTo>
                    <a:pt x="51346" y="52010"/>
                  </a:lnTo>
                  <a:lnTo>
                    <a:pt x="51286" y="52191"/>
                  </a:lnTo>
                  <a:lnTo>
                    <a:pt x="51286" y="52432"/>
                  </a:lnTo>
                  <a:lnTo>
                    <a:pt x="51286" y="52673"/>
                  </a:lnTo>
                  <a:lnTo>
                    <a:pt x="51346" y="52854"/>
                  </a:lnTo>
                  <a:lnTo>
                    <a:pt x="51467" y="53096"/>
                  </a:lnTo>
                  <a:lnTo>
                    <a:pt x="51587" y="53277"/>
                  </a:lnTo>
                  <a:lnTo>
                    <a:pt x="51768" y="53397"/>
                  </a:lnTo>
                  <a:lnTo>
                    <a:pt x="52010" y="53518"/>
                  </a:lnTo>
                  <a:lnTo>
                    <a:pt x="52191" y="53578"/>
                  </a:lnTo>
                  <a:lnTo>
                    <a:pt x="52673" y="53578"/>
                  </a:lnTo>
                  <a:lnTo>
                    <a:pt x="52854" y="53518"/>
                  </a:lnTo>
                  <a:lnTo>
                    <a:pt x="53096" y="53397"/>
                  </a:lnTo>
                  <a:lnTo>
                    <a:pt x="53277" y="53277"/>
                  </a:lnTo>
                  <a:lnTo>
                    <a:pt x="53397" y="53096"/>
                  </a:lnTo>
                  <a:lnTo>
                    <a:pt x="53518" y="52854"/>
                  </a:lnTo>
                  <a:lnTo>
                    <a:pt x="53578" y="52673"/>
                  </a:lnTo>
                  <a:lnTo>
                    <a:pt x="53578" y="52432"/>
                  </a:lnTo>
                  <a:lnTo>
                    <a:pt x="53578" y="52191"/>
                  </a:lnTo>
                  <a:lnTo>
                    <a:pt x="53518" y="52010"/>
                  </a:lnTo>
                  <a:lnTo>
                    <a:pt x="53397" y="51768"/>
                  </a:lnTo>
                  <a:lnTo>
                    <a:pt x="53277" y="51587"/>
                  </a:lnTo>
                  <a:lnTo>
                    <a:pt x="53096" y="51467"/>
                  </a:lnTo>
                  <a:lnTo>
                    <a:pt x="52854" y="51346"/>
                  </a:lnTo>
                  <a:lnTo>
                    <a:pt x="52673" y="51286"/>
                  </a:lnTo>
                  <a:close/>
                  <a:moveTo>
                    <a:pt x="57983" y="51286"/>
                  </a:moveTo>
                  <a:lnTo>
                    <a:pt x="57802" y="51346"/>
                  </a:lnTo>
                  <a:lnTo>
                    <a:pt x="57561" y="51467"/>
                  </a:lnTo>
                  <a:lnTo>
                    <a:pt x="57380" y="51587"/>
                  </a:lnTo>
                  <a:lnTo>
                    <a:pt x="57259" y="51768"/>
                  </a:lnTo>
                  <a:lnTo>
                    <a:pt x="57138" y="52010"/>
                  </a:lnTo>
                  <a:lnTo>
                    <a:pt x="57078" y="52191"/>
                  </a:lnTo>
                  <a:lnTo>
                    <a:pt x="57078" y="52432"/>
                  </a:lnTo>
                  <a:lnTo>
                    <a:pt x="57078" y="52673"/>
                  </a:lnTo>
                  <a:lnTo>
                    <a:pt x="57138" y="52854"/>
                  </a:lnTo>
                  <a:lnTo>
                    <a:pt x="57259" y="53096"/>
                  </a:lnTo>
                  <a:lnTo>
                    <a:pt x="57380" y="53277"/>
                  </a:lnTo>
                  <a:lnTo>
                    <a:pt x="57561" y="53397"/>
                  </a:lnTo>
                  <a:lnTo>
                    <a:pt x="57802" y="53518"/>
                  </a:lnTo>
                  <a:lnTo>
                    <a:pt x="57983" y="53578"/>
                  </a:lnTo>
                  <a:lnTo>
                    <a:pt x="58466" y="53578"/>
                  </a:lnTo>
                  <a:lnTo>
                    <a:pt x="58647" y="53518"/>
                  </a:lnTo>
                  <a:lnTo>
                    <a:pt x="58888" y="53397"/>
                  </a:lnTo>
                  <a:lnTo>
                    <a:pt x="59069" y="53277"/>
                  </a:lnTo>
                  <a:lnTo>
                    <a:pt x="59190" y="53096"/>
                  </a:lnTo>
                  <a:lnTo>
                    <a:pt x="59310" y="52854"/>
                  </a:lnTo>
                  <a:lnTo>
                    <a:pt x="59371" y="52673"/>
                  </a:lnTo>
                  <a:lnTo>
                    <a:pt x="59371" y="52432"/>
                  </a:lnTo>
                  <a:lnTo>
                    <a:pt x="59371" y="52191"/>
                  </a:lnTo>
                  <a:lnTo>
                    <a:pt x="59310" y="52010"/>
                  </a:lnTo>
                  <a:lnTo>
                    <a:pt x="59190" y="51768"/>
                  </a:lnTo>
                  <a:lnTo>
                    <a:pt x="59069" y="51587"/>
                  </a:lnTo>
                  <a:lnTo>
                    <a:pt x="58888" y="51467"/>
                  </a:lnTo>
                  <a:lnTo>
                    <a:pt x="58647" y="51346"/>
                  </a:lnTo>
                  <a:lnTo>
                    <a:pt x="58466" y="51286"/>
                  </a:lnTo>
                  <a:close/>
                  <a:moveTo>
                    <a:pt x="63775" y="51286"/>
                  </a:moveTo>
                  <a:lnTo>
                    <a:pt x="63594" y="51346"/>
                  </a:lnTo>
                  <a:lnTo>
                    <a:pt x="63353" y="51467"/>
                  </a:lnTo>
                  <a:lnTo>
                    <a:pt x="63172" y="51587"/>
                  </a:lnTo>
                  <a:lnTo>
                    <a:pt x="63051" y="51768"/>
                  </a:lnTo>
                  <a:lnTo>
                    <a:pt x="62931" y="52010"/>
                  </a:lnTo>
                  <a:lnTo>
                    <a:pt x="62870" y="52191"/>
                  </a:lnTo>
                  <a:lnTo>
                    <a:pt x="62870" y="52432"/>
                  </a:lnTo>
                  <a:lnTo>
                    <a:pt x="62870" y="52673"/>
                  </a:lnTo>
                  <a:lnTo>
                    <a:pt x="62931" y="52854"/>
                  </a:lnTo>
                  <a:lnTo>
                    <a:pt x="63051" y="53096"/>
                  </a:lnTo>
                  <a:lnTo>
                    <a:pt x="63172" y="53277"/>
                  </a:lnTo>
                  <a:lnTo>
                    <a:pt x="63353" y="53397"/>
                  </a:lnTo>
                  <a:lnTo>
                    <a:pt x="63594" y="53518"/>
                  </a:lnTo>
                  <a:lnTo>
                    <a:pt x="63775" y="53578"/>
                  </a:lnTo>
                  <a:lnTo>
                    <a:pt x="64258" y="53578"/>
                  </a:lnTo>
                  <a:lnTo>
                    <a:pt x="64439" y="53518"/>
                  </a:lnTo>
                  <a:lnTo>
                    <a:pt x="64680" y="53397"/>
                  </a:lnTo>
                  <a:lnTo>
                    <a:pt x="64861" y="53277"/>
                  </a:lnTo>
                  <a:lnTo>
                    <a:pt x="64982" y="53096"/>
                  </a:lnTo>
                  <a:lnTo>
                    <a:pt x="65103" y="52854"/>
                  </a:lnTo>
                  <a:lnTo>
                    <a:pt x="65163" y="52673"/>
                  </a:lnTo>
                  <a:lnTo>
                    <a:pt x="65163" y="52432"/>
                  </a:lnTo>
                  <a:lnTo>
                    <a:pt x="65163" y="52191"/>
                  </a:lnTo>
                  <a:lnTo>
                    <a:pt x="65103" y="52010"/>
                  </a:lnTo>
                  <a:lnTo>
                    <a:pt x="64982" y="51768"/>
                  </a:lnTo>
                  <a:lnTo>
                    <a:pt x="64861" y="51587"/>
                  </a:lnTo>
                  <a:lnTo>
                    <a:pt x="64680" y="51467"/>
                  </a:lnTo>
                  <a:lnTo>
                    <a:pt x="64439" y="51346"/>
                  </a:lnTo>
                  <a:lnTo>
                    <a:pt x="64258" y="51286"/>
                  </a:lnTo>
                  <a:close/>
                  <a:moveTo>
                    <a:pt x="69567" y="51286"/>
                  </a:moveTo>
                  <a:lnTo>
                    <a:pt x="69386" y="51346"/>
                  </a:lnTo>
                  <a:lnTo>
                    <a:pt x="69145" y="51467"/>
                  </a:lnTo>
                  <a:lnTo>
                    <a:pt x="68964" y="51587"/>
                  </a:lnTo>
                  <a:lnTo>
                    <a:pt x="68843" y="51768"/>
                  </a:lnTo>
                  <a:lnTo>
                    <a:pt x="68723" y="52010"/>
                  </a:lnTo>
                  <a:lnTo>
                    <a:pt x="68662" y="52191"/>
                  </a:lnTo>
                  <a:lnTo>
                    <a:pt x="68662" y="52432"/>
                  </a:lnTo>
                  <a:lnTo>
                    <a:pt x="68662" y="52673"/>
                  </a:lnTo>
                  <a:lnTo>
                    <a:pt x="68723" y="52854"/>
                  </a:lnTo>
                  <a:lnTo>
                    <a:pt x="68843" y="53096"/>
                  </a:lnTo>
                  <a:lnTo>
                    <a:pt x="68964" y="53277"/>
                  </a:lnTo>
                  <a:lnTo>
                    <a:pt x="69145" y="53397"/>
                  </a:lnTo>
                  <a:lnTo>
                    <a:pt x="69386" y="53518"/>
                  </a:lnTo>
                  <a:lnTo>
                    <a:pt x="69567" y="53578"/>
                  </a:lnTo>
                  <a:lnTo>
                    <a:pt x="70050" y="53578"/>
                  </a:lnTo>
                  <a:lnTo>
                    <a:pt x="70231" y="53518"/>
                  </a:lnTo>
                  <a:lnTo>
                    <a:pt x="70472" y="53397"/>
                  </a:lnTo>
                  <a:lnTo>
                    <a:pt x="70653" y="53277"/>
                  </a:lnTo>
                  <a:lnTo>
                    <a:pt x="70774" y="53096"/>
                  </a:lnTo>
                  <a:lnTo>
                    <a:pt x="70895" y="52854"/>
                  </a:lnTo>
                  <a:lnTo>
                    <a:pt x="70955" y="52673"/>
                  </a:lnTo>
                  <a:lnTo>
                    <a:pt x="70955" y="52432"/>
                  </a:lnTo>
                  <a:lnTo>
                    <a:pt x="70955" y="52191"/>
                  </a:lnTo>
                  <a:lnTo>
                    <a:pt x="70895" y="52010"/>
                  </a:lnTo>
                  <a:lnTo>
                    <a:pt x="70774" y="51768"/>
                  </a:lnTo>
                  <a:lnTo>
                    <a:pt x="70653" y="51587"/>
                  </a:lnTo>
                  <a:lnTo>
                    <a:pt x="70472" y="51467"/>
                  </a:lnTo>
                  <a:lnTo>
                    <a:pt x="70231" y="51346"/>
                  </a:lnTo>
                  <a:lnTo>
                    <a:pt x="70050" y="51286"/>
                  </a:lnTo>
                  <a:close/>
                  <a:moveTo>
                    <a:pt x="3620" y="54242"/>
                  </a:moveTo>
                  <a:lnTo>
                    <a:pt x="4284" y="55630"/>
                  </a:lnTo>
                  <a:lnTo>
                    <a:pt x="4345" y="55328"/>
                  </a:lnTo>
                  <a:lnTo>
                    <a:pt x="4284" y="54966"/>
                  </a:lnTo>
                  <a:lnTo>
                    <a:pt x="4164" y="54664"/>
                  </a:lnTo>
                  <a:lnTo>
                    <a:pt x="3922" y="54423"/>
                  </a:lnTo>
                  <a:lnTo>
                    <a:pt x="3620" y="54242"/>
                  </a:lnTo>
                  <a:close/>
                  <a:moveTo>
                    <a:pt x="72283" y="54242"/>
                  </a:moveTo>
                  <a:lnTo>
                    <a:pt x="71981" y="54423"/>
                  </a:lnTo>
                  <a:lnTo>
                    <a:pt x="71740" y="54664"/>
                  </a:lnTo>
                  <a:lnTo>
                    <a:pt x="71619" y="54966"/>
                  </a:lnTo>
                  <a:lnTo>
                    <a:pt x="71559" y="55328"/>
                  </a:lnTo>
                  <a:lnTo>
                    <a:pt x="71619" y="55630"/>
                  </a:lnTo>
                  <a:lnTo>
                    <a:pt x="72283" y="54242"/>
                  </a:lnTo>
                  <a:close/>
                  <a:moveTo>
                    <a:pt x="8749" y="54182"/>
                  </a:moveTo>
                  <a:lnTo>
                    <a:pt x="8568" y="54242"/>
                  </a:lnTo>
                  <a:lnTo>
                    <a:pt x="8327" y="54363"/>
                  </a:lnTo>
                  <a:lnTo>
                    <a:pt x="8146" y="54483"/>
                  </a:lnTo>
                  <a:lnTo>
                    <a:pt x="8025" y="54664"/>
                  </a:lnTo>
                  <a:lnTo>
                    <a:pt x="7904" y="54906"/>
                  </a:lnTo>
                  <a:lnTo>
                    <a:pt x="7844" y="55087"/>
                  </a:lnTo>
                  <a:lnTo>
                    <a:pt x="7844" y="55328"/>
                  </a:lnTo>
                  <a:lnTo>
                    <a:pt x="7844" y="55569"/>
                  </a:lnTo>
                  <a:lnTo>
                    <a:pt x="7904" y="55750"/>
                  </a:lnTo>
                  <a:lnTo>
                    <a:pt x="8025" y="55992"/>
                  </a:lnTo>
                  <a:lnTo>
                    <a:pt x="8146" y="56173"/>
                  </a:lnTo>
                  <a:lnTo>
                    <a:pt x="8327" y="56293"/>
                  </a:lnTo>
                  <a:lnTo>
                    <a:pt x="8568" y="56414"/>
                  </a:lnTo>
                  <a:lnTo>
                    <a:pt x="8749" y="56474"/>
                  </a:lnTo>
                  <a:lnTo>
                    <a:pt x="9232" y="56474"/>
                  </a:lnTo>
                  <a:lnTo>
                    <a:pt x="9413" y="56414"/>
                  </a:lnTo>
                  <a:lnTo>
                    <a:pt x="9654" y="56293"/>
                  </a:lnTo>
                  <a:lnTo>
                    <a:pt x="9835" y="56173"/>
                  </a:lnTo>
                  <a:lnTo>
                    <a:pt x="9956" y="55992"/>
                  </a:lnTo>
                  <a:lnTo>
                    <a:pt x="10076" y="55750"/>
                  </a:lnTo>
                  <a:lnTo>
                    <a:pt x="10137" y="55569"/>
                  </a:lnTo>
                  <a:lnTo>
                    <a:pt x="10137" y="55328"/>
                  </a:lnTo>
                  <a:lnTo>
                    <a:pt x="10137" y="55087"/>
                  </a:lnTo>
                  <a:lnTo>
                    <a:pt x="10076" y="54906"/>
                  </a:lnTo>
                  <a:lnTo>
                    <a:pt x="9956" y="54664"/>
                  </a:lnTo>
                  <a:lnTo>
                    <a:pt x="9835" y="54483"/>
                  </a:lnTo>
                  <a:lnTo>
                    <a:pt x="9654" y="54363"/>
                  </a:lnTo>
                  <a:lnTo>
                    <a:pt x="9413" y="54242"/>
                  </a:lnTo>
                  <a:lnTo>
                    <a:pt x="9232" y="54182"/>
                  </a:lnTo>
                  <a:close/>
                  <a:moveTo>
                    <a:pt x="14541" y="54182"/>
                  </a:moveTo>
                  <a:lnTo>
                    <a:pt x="14360" y="54242"/>
                  </a:lnTo>
                  <a:lnTo>
                    <a:pt x="14119" y="54363"/>
                  </a:lnTo>
                  <a:lnTo>
                    <a:pt x="13938" y="54483"/>
                  </a:lnTo>
                  <a:lnTo>
                    <a:pt x="13817" y="54664"/>
                  </a:lnTo>
                  <a:lnTo>
                    <a:pt x="13697" y="54906"/>
                  </a:lnTo>
                  <a:lnTo>
                    <a:pt x="13636" y="55087"/>
                  </a:lnTo>
                  <a:lnTo>
                    <a:pt x="13636" y="55328"/>
                  </a:lnTo>
                  <a:lnTo>
                    <a:pt x="13636" y="55569"/>
                  </a:lnTo>
                  <a:lnTo>
                    <a:pt x="13697" y="55750"/>
                  </a:lnTo>
                  <a:lnTo>
                    <a:pt x="13817" y="55992"/>
                  </a:lnTo>
                  <a:lnTo>
                    <a:pt x="13938" y="56173"/>
                  </a:lnTo>
                  <a:lnTo>
                    <a:pt x="14119" y="56293"/>
                  </a:lnTo>
                  <a:lnTo>
                    <a:pt x="14360" y="56414"/>
                  </a:lnTo>
                  <a:lnTo>
                    <a:pt x="14541" y="56474"/>
                  </a:lnTo>
                  <a:lnTo>
                    <a:pt x="15024" y="56474"/>
                  </a:lnTo>
                  <a:lnTo>
                    <a:pt x="15205" y="56414"/>
                  </a:lnTo>
                  <a:lnTo>
                    <a:pt x="15446" y="56293"/>
                  </a:lnTo>
                  <a:lnTo>
                    <a:pt x="15627" y="56173"/>
                  </a:lnTo>
                  <a:lnTo>
                    <a:pt x="15748" y="55992"/>
                  </a:lnTo>
                  <a:lnTo>
                    <a:pt x="15869" y="55750"/>
                  </a:lnTo>
                  <a:lnTo>
                    <a:pt x="15929" y="55569"/>
                  </a:lnTo>
                  <a:lnTo>
                    <a:pt x="15929" y="55328"/>
                  </a:lnTo>
                  <a:lnTo>
                    <a:pt x="15929" y="55087"/>
                  </a:lnTo>
                  <a:lnTo>
                    <a:pt x="15869" y="54906"/>
                  </a:lnTo>
                  <a:lnTo>
                    <a:pt x="15748" y="54664"/>
                  </a:lnTo>
                  <a:lnTo>
                    <a:pt x="15627" y="54483"/>
                  </a:lnTo>
                  <a:lnTo>
                    <a:pt x="15446" y="54363"/>
                  </a:lnTo>
                  <a:lnTo>
                    <a:pt x="15205" y="54242"/>
                  </a:lnTo>
                  <a:lnTo>
                    <a:pt x="15024" y="54182"/>
                  </a:lnTo>
                  <a:close/>
                  <a:moveTo>
                    <a:pt x="20333" y="54182"/>
                  </a:moveTo>
                  <a:lnTo>
                    <a:pt x="20152" y="54242"/>
                  </a:lnTo>
                  <a:lnTo>
                    <a:pt x="19911" y="54363"/>
                  </a:lnTo>
                  <a:lnTo>
                    <a:pt x="19730" y="54483"/>
                  </a:lnTo>
                  <a:lnTo>
                    <a:pt x="19609" y="54664"/>
                  </a:lnTo>
                  <a:lnTo>
                    <a:pt x="19489" y="54906"/>
                  </a:lnTo>
                  <a:lnTo>
                    <a:pt x="19428" y="55087"/>
                  </a:lnTo>
                  <a:lnTo>
                    <a:pt x="19428" y="55328"/>
                  </a:lnTo>
                  <a:lnTo>
                    <a:pt x="19428" y="55569"/>
                  </a:lnTo>
                  <a:lnTo>
                    <a:pt x="19489" y="55750"/>
                  </a:lnTo>
                  <a:lnTo>
                    <a:pt x="19609" y="55992"/>
                  </a:lnTo>
                  <a:lnTo>
                    <a:pt x="19730" y="56173"/>
                  </a:lnTo>
                  <a:lnTo>
                    <a:pt x="19911" y="56293"/>
                  </a:lnTo>
                  <a:lnTo>
                    <a:pt x="20152" y="56414"/>
                  </a:lnTo>
                  <a:lnTo>
                    <a:pt x="20333" y="56474"/>
                  </a:lnTo>
                  <a:lnTo>
                    <a:pt x="20816" y="56474"/>
                  </a:lnTo>
                  <a:lnTo>
                    <a:pt x="20997" y="56414"/>
                  </a:lnTo>
                  <a:lnTo>
                    <a:pt x="21239" y="56293"/>
                  </a:lnTo>
                  <a:lnTo>
                    <a:pt x="21420" y="56173"/>
                  </a:lnTo>
                  <a:lnTo>
                    <a:pt x="21540" y="55992"/>
                  </a:lnTo>
                  <a:lnTo>
                    <a:pt x="21661" y="55750"/>
                  </a:lnTo>
                  <a:lnTo>
                    <a:pt x="21721" y="55569"/>
                  </a:lnTo>
                  <a:lnTo>
                    <a:pt x="21721" y="55328"/>
                  </a:lnTo>
                  <a:lnTo>
                    <a:pt x="21721" y="55087"/>
                  </a:lnTo>
                  <a:lnTo>
                    <a:pt x="21661" y="54906"/>
                  </a:lnTo>
                  <a:lnTo>
                    <a:pt x="21540" y="54664"/>
                  </a:lnTo>
                  <a:lnTo>
                    <a:pt x="21420" y="54483"/>
                  </a:lnTo>
                  <a:lnTo>
                    <a:pt x="21239" y="54363"/>
                  </a:lnTo>
                  <a:lnTo>
                    <a:pt x="20997" y="54242"/>
                  </a:lnTo>
                  <a:lnTo>
                    <a:pt x="20816" y="54182"/>
                  </a:lnTo>
                  <a:close/>
                  <a:moveTo>
                    <a:pt x="26126" y="54182"/>
                  </a:moveTo>
                  <a:lnTo>
                    <a:pt x="25945" y="54242"/>
                  </a:lnTo>
                  <a:lnTo>
                    <a:pt x="25703" y="54363"/>
                  </a:lnTo>
                  <a:lnTo>
                    <a:pt x="25522" y="54483"/>
                  </a:lnTo>
                  <a:lnTo>
                    <a:pt x="25402" y="54664"/>
                  </a:lnTo>
                  <a:lnTo>
                    <a:pt x="25281" y="54906"/>
                  </a:lnTo>
                  <a:lnTo>
                    <a:pt x="25221" y="55087"/>
                  </a:lnTo>
                  <a:lnTo>
                    <a:pt x="25221" y="55328"/>
                  </a:lnTo>
                  <a:lnTo>
                    <a:pt x="25221" y="55569"/>
                  </a:lnTo>
                  <a:lnTo>
                    <a:pt x="25281" y="55750"/>
                  </a:lnTo>
                  <a:lnTo>
                    <a:pt x="25402" y="55992"/>
                  </a:lnTo>
                  <a:lnTo>
                    <a:pt x="25522" y="56173"/>
                  </a:lnTo>
                  <a:lnTo>
                    <a:pt x="25703" y="56293"/>
                  </a:lnTo>
                  <a:lnTo>
                    <a:pt x="25945" y="56414"/>
                  </a:lnTo>
                  <a:lnTo>
                    <a:pt x="26126" y="56474"/>
                  </a:lnTo>
                  <a:lnTo>
                    <a:pt x="26608" y="56474"/>
                  </a:lnTo>
                  <a:lnTo>
                    <a:pt x="26789" y="56414"/>
                  </a:lnTo>
                  <a:lnTo>
                    <a:pt x="27031" y="56293"/>
                  </a:lnTo>
                  <a:lnTo>
                    <a:pt x="27212" y="56173"/>
                  </a:lnTo>
                  <a:lnTo>
                    <a:pt x="27332" y="55992"/>
                  </a:lnTo>
                  <a:lnTo>
                    <a:pt x="27453" y="55750"/>
                  </a:lnTo>
                  <a:lnTo>
                    <a:pt x="27513" y="55569"/>
                  </a:lnTo>
                  <a:lnTo>
                    <a:pt x="27513" y="55328"/>
                  </a:lnTo>
                  <a:lnTo>
                    <a:pt x="27513" y="55087"/>
                  </a:lnTo>
                  <a:lnTo>
                    <a:pt x="27453" y="54906"/>
                  </a:lnTo>
                  <a:lnTo>
                    <a:pt x="27332" y="54664"/>
                  </a:lnTo>
                  <a:lnTo>
                    <a:pt x="27212" y="54483"/>
                  </a:lnTo>
                  <a:lnTo>
                    <a:pt x="27031" y="54363"/>
                  </a:lnTo>
                  <a:lnTo>
                    <a:pt x="26789" y="54242"/>
                  </a:lnTo>
                  <a:lnTo>
                    <a:pt x="26608" y="54182"/>
                  </a:lnTo>
                  <a:close/>
                  <a:moveTo>
                    <a:pt x="31918" y="54182"/>
                  </a:moveTo>
                  <a:lnTo>
                    <a:pt x="31737" y="54242"/>
                  </a:lnTo>
                  <a:lnTo>
                    <a:pt x="31496" y="54363"/>
                  </a:lnTo>
                  <a:lnTo>
                    <a:pt x="31315" y="54483"/>
                  </a:lnTo>
                  <a:lnTo>
                    <a:pt x="31194" y="54664"/>
                  </a:lnTo>
                  <a:lnTo>
                    <a:pt x="31073" y="54906"/>
                  </a:lnTo>
                  <a:lnTo>
                    <a:pt x="31013" y="55087"/>
                  </a:lnTo>
                  <a:lnTo>
                    <a:pt x="31013" y="55328"/>
                  </a:lnTo>
                  <a:lnTo>
                    <a:pt x="31013" y="55569"/>
                  </a:lnTo>
                  <a:lnTo>
                    <a:pt x="31073" y="55750"/>
                  </a:lnTo>
                  <a:lnTo>
                    <a:pt x="31194" y="55992"/>
                  </a:lnTo>
                  <a:lnTo>
                    <a:pt x="31315" y="56173"/>
                  </a:lnTo>
                  <a:lnTo>
                    <a:pt x="31496" y="56293"/>
                  </a:lnTo>
                  <a:lnTo>
                    <a:pt x="31737" y="56414"/>
                  </a:lnTo>
                  <a:lnTo>
                    <a:pt x="31918" y="56474"/>
                  </a:lnTo>
                  <a:lnTo>
                    <a:pt x="32401" y="56474"/>
                  </a:lnTo>
                  <a:lnTo>
                    <a:pt x="32582" y="56414"/>
                  </a:lnTo>
                  <a:lnTo>
                    <a:pt x="32823" y="56293"/>
                  </a:lnTo>
                  <a:lnTo>
                    <a:pt x="33004" y="56173"/>
                  </a:lnTo>
                  <a:lnTo>
                    <a:pt x="33125" y="55992"/>
                  </a:lnTo>
                  <a:lnTo>
                    <a:pt x="33245" y="55750"/>
                  </a:lnTo>
                  <a:lnTo>
                    <a:pt x="33306" y="55569"/>
                  </a:lnTo>
                  <a:lnTo>
                    <a:pt x="33306" y="55328"/>
                  </a:lnTo>
                  <a:lnTo>
                    <a:pt x="33306" y="55087"/>
                  </a:lnTo>
                  <a:lnTo>
                    <a:pt x="33245" y="54906"/>
                  </a:lnTo>
                  <a:lnTo>
                    <a:pt x="33125" y="54664"/>
                  </a:lnTo>
                  <a:lnTo>
                    <a:pt x="33004" y="54483"/>
                  </a:lnTo>
                  <a:lnTo>
                    <a:pt x="32823" y="54363"/>
                  </a:lnTo>
                  <a:lnTo>
                    <a:pt x="32582" y="54242"/>
                  </a:lnTo>
                  <a:lnTo>
                    <a:pt x="32401" y="54182"/>
                  </a:lnTo>
                  <a:close/>
                  <a:moveTo>
                    <a:pt x="37710" y="54182"/>
                  </a:moveTo>
                  <a:lnTo>
                    <a:pt x="37529" y="54242"/>
                  </a:lnTo>
                  <a:lnTo>
                    <a:pt x="37288" y="54363"/>
                  </a:lnTo>
                  <a:lnTo>
                    <a:pt x="37107" y="54483"/>
                  </a:lnTo>
                  <a:lnTo>
                    <a:pt x="36986" y="54664"/>
                  </a:lnTo>
                  <a:lnTo>
                    <a:pt x="36865" y="54906"/>
                  </a:lnTo>
                  <a:lnTo>
                    <a:pt x="36805" y="55087"/>
                  </a:lnTo>
                  <a:lnTo>
                    <a:pt x="36805" y="55328"/>
                  </a:lnTo>
                  <a:lnTo>
                    <a:pt x="36805" y="55569"/>
                  </a:lnTo>
                  <a:lnTo>
                    <a:pt x="36865" y="55750"/>
                  </a:lnTo>
                  <a:lnTo>
                    <a:pt x="36986" y="55992"/>
                  </a:lnTo>
                  <a:lnTo>
                    <a:pt x="37107" y="56173"/>
                  </a:lnTo>
                  <a:lnTo>
                    <a:pt x="37288" y="56293"/>
                  </a:lnTo>
                  <a:lnTo>
                    <a:pt x="37529" y="56414"/>
                  </a:lnTo>
                  <a:lnTo>
                    <a:pt x="37710" y="56474"/>
                  </a:lnTo>
                  <a:lnTo>
                    <a:pt x="38193" y="56474"/>
                  </a:lnTo>
                  <a:lnTo>
                    <a:pt x="38374" y="56414"/>
                  </a:lnTo>
                  <a:lnTo>
                    <a:pt x="38615" y="56293"/>
                  </a:lnTo>
                  <a:lnTo>
                    <a:pt x="38796" y="56173"/>
                  </a:lnTo>
                  <a:lnTo>
                    <a:pt x="38917" y="55992"/>
                  </a:lnTo>
                  <a:lnTo>
                    <a:pt x="39038" y="55750"/>
                  </a:lnTo>
                  <a:lnTo>
                    <a:pt x="39098" y="55569"/>
                  </a:lnTo>
                  <a:lnTo>
                    <a:pt x="39098" y="55328"/>
                  </a:lnTo>
                  <a:lnTo>
                    <a:pt x="39098" y="55087"/>
                  </a:lnTo>
                  <a:lnTo>
                    <a:pt x="39038" y="54906"/>
                  </a:lnTo>
                  <a:lnTo>
                    <a:pt x="38917" y="54664"/>
                  </a:lnTo>
                  <a:lnTo>
                    <a:pt x="38796" y="54483"/>
                  </a:lnTo>
                  <a:lnTo>
                    <a:pt x="38615" y="54363"/>
                  </a:lnTo>
                  <a:lnTo>
                    <a:pt x="38374" y="54242"/>
                  </a:lnTo>
                  <a:lnTo>
                    <a:pt x="38193" y="54182"/>
                  </a:lnTo>
                  <a:close/>
                  <a:moveTo>
                    <a:pt x="43502" y="54182"/>
                  </a:moveTo>
                  <a:lnTo>
                    <a:pt x="43321" y="54242"/>
                  </a:lnTo>
                  <a:lnTo>
                    <a:pt x="43080" y="54363"/>
                  </a:lnTo>
                  <a:lnTo>
                    <a:pt x="42899" y="54483"/>
                  </a:lnTo>
                  <a:lnTo>
                    <a:pt x="42778" y="54664"/>
                  </a:lnTo>
                  <a:lnTo>
                    <a:pt x="42658" y="54906"/>
                  </a:lnTo>
                  <a:lnTo>
                    <a:pt x="42597" y="55087"/>
                  </a:lnTo>
                  <a:lnTo>
                    <a:pt x="42597" y="55328"/>
                  </a:lnTo>
                  <a:lnTo>
                    <a:pt x="42597" y="55569"/>
                  </a:lnTo>
                  <a:lnTo>
                    <a:pt x="42658" y="55750"/>
                  </a:lnTo>
                  <a:lnTo>
                    <a:pt x="42778" y="55992"/>
                  </a:lnTo>
                  <a:lnTo>
                    <a:pt x="42899" y="56173"/>
                  </a:lnTo>
                  <a:lnTo>
                    <a:pt x="43080" y="56293"/>
                  </a:lnTo>
                  <a:lnTo>
                    <a:pt x="43321" y="56414"/>
                  </a:lnTo>
                  <a:lnTo>
                    <a:pt x="43502" y="56474"/>
                  </a:lnTo>
                  <a:lnTo>
                    <a:pt x="43985" y="56474"/>
                  </a:lnTo>
                  <a:lnTo>
                    <a:pt x="44166" y="56414"/>
                  </a:lnTo>
                  <a:lnTo>
                    <a:pt x="44407" y="56293"/>
                  </a:lnTo>
                  <a:lnTo>
                    <a:pt x="44588" y="56173"/>
                  </a:lnTo>
                  <a:lnTo>
                    <a:pt x="44709" y="55992"/>
                  </a:lnTo>
                  <a:lnTo>
                    <a:pt x="44830" y="55750"/>
                  </a:lnTo>
                  <a:lnTo>
                    <a:pt x="44890" y="55569"/>
                  </a:lnTo>
                  <a:lnTo>
                    <a:pt x="44890" y="55328"/>
                  </a:lnTo>
                  <a:lnTo>
                    <a:pt x="44890" y="55087"/>
                  </a:lnTo>
                  <a:lnTo>
                    <a:pt x="44830" y="54906"/>
                  </a:lnTo>
                  <a:lnTo>
                    <a:pt x="44709" y="54664"/>
                  </a:lnTo>
                  <a:lnTo>
                    <a:pt x="44588" y="54483"/>
                  </a:lnTo>
                  <a:lnTo>
                    <a:pt x="44407" y="54363"/>
                  </a:lnTo>
                  <a:lnTo>
                    <a:pt x="44166" y="54242"/>
                  </a:lnTo>
                  <a:lnTo>
                    <a:pt x="43985" y="54182"/>
                  </a:lnTo>
                  <a:close/>
                  <a:moveTo>
                    <a:pt x="49295" y="54182"/>
                  </a:moveTo>
                  <a:lnTo>
                    <a:pt x="49114" y="54242"/>
                  </a:lnTo>
                  <a:lnTo>
                    <a:pt x="48872" y="54363"/>
                  </a:lnTo>
                  <a:lnTo>
                    <a:pt x="48691" y="54483"/>
                  </a:lnTo>
                  <a:lnTo>
                    <a:pt x="48571" y="54664"/>
                  </a:lnTo>
                  <a:lnTo>
                    <a:pt x="48450" y="54906"/>
                  </a:lnTo>
                  <a:lnTo>
                    <a:pt x="48390" y="55087"/>
                  </a:lnTo>
                  <a:lnTo>
                    <a:pt x="48390" y="55328"/>
                  </a:lnTo>
                  <a:lnTo>
                    <a:pt x="48390" y="55569"/>
                  </a:lnTo>
                  <a:lnTo>
                    <a:pt x="48450" y="55750"/>
                  </a:lnTo>
                  <a:lnTo>
                    <a:pt x="48571" y="55992"/>
                  </a:lnTo>
                  <a:lnTo>
                    <a:pt x="48691" y="56173"/>
                  </a:lnTo>
                  <a:lnTo>
                    <a:pt x="48872" y="56293"/>
                  </a:lnTo>
                  <a:lnTo>
                    <a:pt x="49114" y="56414"/>
                  </a:lnTo>
                  <a:lnTo>
                    <a:pt x="49295" y="56474"/>
                  </a:lnTo>
                  <a:lnTo>
                    <a:pt x="49777" y="56474"/>
                  </a:lnTo>
                  <a:lnTo>
                    <a:pt x="49958" y="56414"/>
                  </a:lnTo>
                  <a:lnTo>
                    <a:pt x="50200" y="56293"/>
                  </a:lnTo>
                  <a:lnTo>
                    <a:pt x="50381" y="56173"/>
                  </a:lnTo>
                  <a:lnTo>
                    <a:pt x="50501" y="55992"/>
                  </a:lnTo>
                  <a:lnTo>
                    <a:pt x="50622" y="55750"/>
                  </a:lnTo>
                  <a:lnTo>
                    <a:pt x="50682" y="55569"/>
                  </a:lnTo>
                  <a:lnTo>
                    <a:pt x="50682" y="55328"/>
                  </a:lnTo>
                  <a:lnTo>
                    <a:pt x="50682" y="55087"/>
                  </a:lnTo>
                  <a:lnTo>
                    <a:pt x="50622" y="54906"/>
                  </a:lnTo>
                  <a:lnTo>
                    <a:pt x="50501" y="54664"/>
                  </a:lnTo>
                  <a:lnTo>
                    <a:pt x="50381" y="54483"/>
                  </a:lnTo>
                  <a:lnTo>
                    <a:pt x="50200" y="54363"/>
                  </a:lnTo>
                  <a:lnTo>
                    <a:pt x="49958" y="54242"/>
                  </a:lnTo>
                  <a:lnTo>
                    <a:pt x="49777" y="54182"/>
                  </a:lnTo>
                  <a:close/>
                  <a:moveTo>
                    <a:pt x="55087" y="54182"/>
                  </a:moveTo>
                  <a:lnTo>
                    <a:pt x="54906" y="54242"/>
                  </a:lnTo>
                  <a:lnTo>
                    <a:pt x="54665" y="54363"/>
                  </a:lnTo>
                  <a:lnTo>
                    <a:pt x="54483" y="54483"/>
                  </a:lnTo>
                  <a:lnTo>
                    <a:pt x="54363" y="54664"/>
                  </a:lnTo>
                  <a:lnTo>
                    <a:pt x="54242" y="54906"/>
                  </a:lnTo>
                  <a:lnTo>
                    <a:pt x="54182" y="55087"/>
                  </a:lnTo>
                  <a:lnTo>
                    <a:pt x="54182" y="55328"/>
                  </a:lnTo>
                  <a:lnTo>
                    <a:pt x="54182" y="55569"/>
                  </a:lnTo>
                  <a:lnTo>
                    <a:pt x="54242" y="55750"/>
                  </a:lnTo>
                  <a:lnTo>
                    <a:pt x="54363" y="55992"/>
                  </a:lnTo>
                  <a:lnTo>
                    <a:pt x="54483" y="56173"/>
                  </a:lnTo>
                  <a:lnTo>
                    <a:pt x="54665" y="56293"/>
                  </a:lnTo>
                  <a:lnTo>
                    <a:pt x="54906" y="56414"/>
                  </a:lnTo>
                  <a:lnTo>
                    <a:pt x="55087" y="56474"/>
                  </a:lnTo>
                  <a:lnTo>
                    <a:pt x="55570" y="56474"/>
                  </a:lnTo>
                  <a:lnTo>
                    <a:pt x="55751" y="56414"/>
                  </a:lnTo>
                  <a:lnTo>
                    <a:pt x="55992" y="56293"/>
                  </a:lnTo>
                  <a:lnTo>
                    <a:pt x="56173" y="56173"/>
                  </a:lnTo>
                  <a:lnTo>
                    <a:pt x="56294" y="55992"/>
                  </a:lnTo>
                  <a:lnTo>
                    <a:pt x="56414" y="55750"/>
                  </a:lnTo>
                  <a:lnTo>
                    <a:pt x="56475" y="55569"/>
                  </a:lnTo>
                  <a:lnTo>
                    <a:pt x="56475" y="55328"/>
                  </a:lnTo>
                  <a:lnTo>
                    <a:pt x="56475" y="55087"/>
                  </a:lnTo>
                  <a:lnTo>
                    <a:pt x="56414" y="54906"/>
                  </a:lnTo>
                  <a:lnTo>
                    <a:pt x="56294" y="54664"/>
                  </a:lnTo>
                  <a:lnTo>
                    <a:pt x="56173" y="54483"/>
                  </a:lnTo>
                  <a:lnTo>
                    <a:pt x="55992" y="54363"/>
                  </a:lnTo>
                  <a:lnTo>
                    <a:pt x="55751" y="54242"/>
                  </a:lnTo>
                  <a:lnTo>
                    <a:pt x="55570" y="54182"/>
                  </a:lnTo>
                  <a:close/>
                  <a:moveTo>
                    <a:pt x="60879" y="54182"/>
                  </a:moveTo>
                  <a:lnTo>
                    <a:pt x="60698" y="54242"/>
                  </a:lnTo>
                  <a:lnTo>
                    <a:pt x="60457" y="54363"/>
                  </a:lnTo>
                  <a:lnTo>
                    <a:pt x="60276" y="54483"/>
                  </a:lnTo>
                  <a:lnTo>
                    <a:pt x="60155" y="54664"/>
                  </a:lnTo>
                  <a:lnTo>
                    <a:pt x="60034" y="54906"/>
                  </a:lnTo>
                  <a:lnTo>
                    <a:pt x="59974" y="55087"/>
                  </a:lnTo>
                  <a:lnTo>
                    <a:pt x="59974" y="55328"/>
                  </a:lnTo>
                  <a:lnTo>
                    <a:pt x="59974" y="55569"/>
                  </a:lnTo>
                  <a:lnTo>
                    <a:pt x="60034" y="55750"/>
                  </a:lnTo>
                  <a:lnTo>
                    <a:pt x="60155" y="55992"/>
                  </a:lnTo>
                  <a:lnTo>
                    <a:pt x="60276" y="56173"/>
                  </a:lnTo>
                  <a:lnTo>
                    <a:pt x="60457" y="56293"/>
                  </a:lnTo>
                  <a:lnTo>
                    <a:pt x="60698" y="56414"/>
                  </a:lnTo>
                  <a:lnTo>
                    <a:pt x="60879" y="56474"/>
                  </a:lnTo>
                  <a:lnTo>
                    <a:pt x="61362" y="56474"/>
                  </a:lnTo>
                  <a:lnTo>
                    <a:pt x="61543" y="56414"/>
                  </a:lnTo>
                  <a:lnTo>
                    <a:pt x="61784" y="56293"/>
                  </a:lnTo>
                  <a:lnTo>
                    <a:pt x="61965" y="56173"/>
                  </a:lnTo>
                  <a:lnTo>
                    <a:pt x="62086" y="55992"/>
                  </a:lnTo>
                  <a:lnTo>
                    <a:pt x="62206" y="55750"/>
                  </a:lnTo>
                  <a:lnTo>
                    <a:pt x="62267" y="55569"/>
                  </a:lnTo>
                  <a:lnTo>
                    <a:pt x="62267" y="55328"/>
                  </a:lnTo>
                  <a:lnTo>
                    <a:pt x="62267" y="55087"/>
                  </a:lnTo>
                  <a:lnTo>
                    <a:pt x="62206" y="54906"/>
                  </a:lnTo>
                  <a:lnTo>
                    <a:pt x="62086" y="54664"/>
                  </a:lnTo>
                  <a:lnTo>
                    <a:pt x="61965" y="54483"/>
                  </a:lnTo>
                  <a:lnTo>
                    <a:pt x="61784" y="54363"/>
                  </a:lnTo>
                  <a:lnTo>
                    <a:pt x="61543" y="54242"/>
                  </a:lnTo>
                  <a:lnTo>
                    <a:pt x="61362" y="54182"/>
                  </a:lnTo>
                  <a:close/>
                  <a:moveTo>
                    <a:pt x="66671" y="54182"/>
                  </a:moveTo>
                  <a:lnTo>
                    <a:pt x="66490" y="54242"/>
                  </a:lnTo>
                  <a:lnTo>
                    <a:pt x="66249" y="54363"/>
                  </a:lnTo>
                  <a:lnTo>
                    <a:pt x="66068" y="54483"/>
                  </a:lnTo>
                  <a:lnTo>
                    <a:pt x="65947" y="54664"/>
                  </a:lnTo>
                  <a:lnTo>
                    <a:pt x="65827" y="54906"/>
                  </a:lnTo>
                  <a:lnTo>
                    <a:pt x="65766" y="55087"/>
                  </a:lnTo>
                  <a:lnTo>
                    <a:pt x="65766" y="55328"/>
                  </a:lnTo>
                  <a:lnTo>
                    <a:pt x="65766" y="55569"/>
                  </a:lnTo>
                  <a:lnTo>
                    <a:pt x="65827" y="55750"/>
                  </a:lnTo>
                  <a:lnTo>
                    <a:pt x="65947" y="55992"/>
                  </a:lnTo>
                  <a:lnTo>
                    <a:pt x="66068" y="56173"/>
                  </a:lnTo>
                  <a:lnTo>
                    <a:pt x="66249" y="56293"/>
                  </a:lnTo>
                  <a:lnTo>
                    <a:pt x="66490" y="56414"/>
                  </a:lnTo>
                  <a:lnTo>
                    <a:pt x="66671" y="56474"/>
                  </a:lnTo>
                  <a:lnTo>
                    <a:pt x="67154" y="56474"/>
                  </a:lnTo>
                  <a:lnTo>
                    <a:pt x="67335" y="56414"/>
                  </a:lnTo>
                  <a:lnTo>
                    <a:pt x="67576" y="56293"/>
                  </a:lnTo>
                  <a:lnTo>
                    <a:pt x="67757" y="56173"/>
                  </a:lnTo>
                  <a:lnTo>
                    <a:pt x="67878" y="55992"/>
                  </a:lnTo>
                  <a:lnTo>
                    <a:pt x="67999" y="55750"/>
                  </a:lnTo>
                  <a:lnTo>
                    <a:pt x="68059" y="55569"/>
                  </a:lnTo>
                  <a:lnTo>
                    <a:pt x="68059" y="55328"/>
                  </a:lnTo>
                  <a:lnTo>
                    <a:pt x="68059" y="55087"/>
                  </a:lnTo>
                  <a:lnTo>
                    <a:pt x="67999" y="54906"/>
                  </a:lnTo>
                  <a:lnTo>
                    <a:pt x="67878" y="54664"/>
                  </a:lnTo>
                  <a:lnTo>
                    <a:pt x="67757" y="54483"/>
                  </a:lnTo>
                  <a:lnTo>
                    <a:pt x="67576" y="54363"/>
                  </a:lnTo>
                  <a:lnTo>
                    <a:pt x="67335" y="54242"/>
                  </a:lnTo>
                  <a:lnTo>
                    <a:pt x="67154" y="54182"/>
                  </a:lnTo>
                  <a:close/>
                  <a:moveTo>
                    <a:pt x="5853" y="57078"/>
                  </a:moveTo>
                  <a:lnTo>
                    <a:pt x="5672" y="57138"/>
                  </a:lnTo>
                  <a:lnTo>
                    <a:pt x="5431" y="57259"/>
                  </a:lnTo>
                  <a:lnTo>
                    <a:pt x="5310" y="57379"/>
                  </a:lnTo>
                  <a:lnTo>
                    <a:pt x="6517" y="59310"/>
                  </a:lnTo>
                  <a:lnTo>
                    <a:pt x="6818" y="59129"/>
                  </a:lnTo>
                  <a:lnTo>
                    <a:pt x="7060" y="58888"/>
                  </a:lnTo>
                  <a:lnTo>
                    <a:pt x="7180" y="58586"/>
                  </a:lnTo>
                  <a:lnTo>
                    <a:pt x="7241" y="58224"/>
                  </a:lnTo>
                  <a:lnTo>
                    <a:pt x="7241" y="57983"/>
                  </a:lnTo>
                  <a:lnTo>
                    <a:pt x="7180" y="57802"/>
                  </a:lnTo>
                  <a:lnTo>
                    <a:pt x="7060" y="57560"/>
                  </a:lnTo>
                  <a:lnTo>
                    <a:pt x="6939" y="57379"/>
                  </a:lnTo>
                  <a:lnTo>
                    <a:pt x="6758" y="57259"/>
                  </a:lnTo>
                  <a:lnTo>
                    <a:pt x="6517" y="57138"/>
                  </a:lnTo>
                  <a:lnTo>
                    <a:pt x="6336" y="57078"/>
                  </a:lnTo>
                  <a:close/>
                  <a:moveTo>
                    <a:pt x="69567" y="57078"/>
                  </a:moveTo>
                  <a:lnTo>
                    <a:pt x="69386" y="57138"/>
                  </a:lnTo>
                  <a:lnTo>
                    <a:pt x="69145" y="57259"/>
                  </a:lnTo>
                  <a:lnTo>
                    <a:pt x="68964" y="57379"/>
                  </a:lnTo>
                  <a:lnTo>
                    <a:pt x="68843" y="57560"/>
                  </a:lnTo>
                  <a:lnTo>
                    <a:pt x="68723" y="57802"/>
                  </a:lnTo>
                  <a:lnTo>
                    <a:pt x="68662" y="57983"/>
                  </a:lnTo>
                  <a:lnTo>
                    <a:pt x="68662" y="58224"/>
                  </a:lnTo>
                  <a:lnTo>
                    <a:pt x="68723" y="58586"/>
                  </a:lnTo>
                  <a:lnTo>
                    <a:pt x="68843" y="58888"/>
                  </a:lnTo>
                  <a:lnTo>
                    <a:pt x="69085" y="59129"/>
                  </a:lnTo>
                  <a:lnTo>
                    <a:pt x="69386" y="59310"/>
                  </a:lnTo>
                  <a:lnTo>
                    <a:pt x="70593" y="57379"/>
                  </a:lnTo>
                  <a:lnTo>
                    <a:pt x="70472" y="57259"/>
                  </a:lnTo>
                  <a:lnTo>
                    <a:pt x="70231" y="57138"/>
                  </a:lnTo>
                  <a:lnTo>
                    <a:pt x="70050" y="57078"/>
                  </a:lnTo>
                  <a:close/>
                  <a:moveTo>
                    <a:pt x="11645" y="57078"/>
                  </a:moveTo>
                  <a:lnTo>
                    <a:pt x="11464" y="57138"/>
                  </a:lnTo>
                  <a:lnTo>
                    <a:pt x="11223" y="57259"/>
                  </a:lnTo>
                  <a:lnTo>
                    <a:pt x="11042" y="57379"/>
                  </a:lnTo>
                  <a:lnTo>
                    <a:pt x="10921" y="57560"/>
                  </a:lnTo>
                  <a:lnTo>
                    <a:pt x="10800" y="57802"/>
                  </a:lnTo>
                  <a:lnTo>
                    <a:pt x="10740" y="57983"/>
                  </a:lnTo>
                  <a:lnTo>
                    <a:pt x="10740" y="58224"/>
                  </a:lnTo>
                  <a:lnTo>
                    <a:pt x="10740" y="58466"/>
                  </a:lnTo>
                  <a:lnTo>
                    <a:pt x="10800" y="58647"/>
                  </a:lnTo>
                  <a:lnTo>
                    <a:pt x="10921" y="58888"/>
                  </a:lnTo>
                  <a:lnTo>
                    <a:pt x="11042" y="59069"/>
                  </a:lnTo>
                  <a:lnTo>
                    <a:pt x="11223" y="59190"/>
                  </a:lnTo>
                  <a:lnTo>
                    <a:pt x="11464" y="59310"/>
                  </a:lnTo>
                  <a:lnTo>
                    <a:pt x="11645" y="59371"/>
                  </a:lnTo>
                  <a:lnTo>
                    <a:pt x="12128" y="59371"/>
                  </a:lnTo>
                  <a:lnTo>
                    <a:pt x="12309" y="59310"/>
                  </a:lnTo>
                  <a:lnTo>
                    <a:pt x="12550" y="59190"/>
                  </a:lnTo>
                  <a:lnTo>
                    <a:pt x="12731" y="59069"/>
                  </a:lnTo>
                  <a:lnTo>
                    <a:pt x="12852" y="58888"/>
                  </a:lnTo>
                  <a:lnTo>
                    <a:pt x="12973" y="58647"/>
                  </a:lnTo>
                  <a:lnTo>
                    <a:pt x="13033" y="58466"/>
                  </a:lnTo>
                  <a:lnTo>
                    <a:pt x="13033" y="58224"/>
                  </a:lnTo>
                  <a:lnTo>
                    <a:pt x="13033" y="57983"/>
                  </a:lnTo>
                  <a:lnTo>
                    <a:pt x="12973" y="57802"/>
                  </a:lnTo>
                  <a:lnTo>
                    <a:pt x="12852" y="57560"/>
                  </a:lnTo>
                  <a:lnTo>
                    <a:pt x="12731" y="57379"/>
                  </a:lnTo>
                  <a:lnTo>
                    <a:pt x="12550" y="57259"/>
                  </a:lnTo>
                  <a:lnTo>
                    <a:pt x="12309" y="57138"/>
                  </a:lnTo>
                  <a:lnTo>
                    <a:pt x="12128" y="57078"/>
                  </a:lnTo>
                  <a:close/>
                  <a:moveTo>
                    <a:pt x="17437" y="57078"/>
                  </a:moveTo>
                  <a:lnTo>
                    <a:pt x="17256" y="57138"/>
                  </a:lnTo>
                  <a:lnTo>
                    <a:pt x="17015" y="57259"/>
                  </a:lnTo>
                  <a:lnTo>
                    <a:pt x="16834" y="57379"/>
                  </a:lnTo>
                  <a:lnTo>
                    <a:pt x="16713" y="57560"/>
                  </a:lnTo>
                  <a:lnTo>
                    <a:pt x="16593" y="57802"/>
                  </a:lnTo>
                  <a:lnTo>
                    <a:pt x="16532" y="57983"/>
                  </a:lnTo>
                  <a:lnTo>
                    <a:pt x="16532" y="58224"/>
                  </a:lnTo>
                  <a:lnTo>
                    <a:pt x="16532" y="58466"/>
                  </a:lnTo>
                  <a:lnTo>
                    <a:pt x="16593" y="58647"/>
                  </a:lnTo>
                  <a:lnTo>
                    <a:pt x="16713" y="58888"/>
                  </a:lnTo>
                  <a:lnTo>
                    <a:pt x="16834" y="59069"/>
                  </a:lnTo>
                  <a:lnTo>
                    <a:pt x="17015" y="59190"/>
                  </a:lnTo>
                  <a:lnTo>
                    <a:pt x="17256" y="59310"/>
                  </a:lnTo>
                  <a:lnTo>
                    <a:pt x="17437" y="59371"/>
                  </a:lnTo>
                  <a:lnTo>
                    <a:pt x="17920" y="59371"/>
                  </a:lnTo>
                  <a:lnTo>
                    <a:pt x="18101" y="59310"/>
                  </a:lnTo>
                  <a:lnTo>
                    <a:pt x="18342" y="59190"/>
                  </a:lnTo>
                  <a:lnTo>
                    <a:pt x="18523" y="59069"/>
                  </a:lnTo>
                  <a:lnTo>
                    <a:pt x="18644" y="58888"/>
                  </a:lnTo>
                  <a:lnTo>
                    <a:pt x="18765" y="58647"/>
                  </a:lnTo>
                  <a:lnTo>
                    <a:pt x="18825" y="58466"/>
                  </a:lnTo>
                  <a:lnTo>
                    <a:pt x="18825" y="58224"/>
                  </a:lnTo>
                  <a:lnTo>
                    <a:pt x="18825" y="57983"/>
                  </a:lnTo>
                  <a:lnTo>
                    <a:pt x="18765" y="57802"/>
                  </a:lnTo>
                  <a:lnTo>
                    <a:pt x="18644" y="57560"/>
                  </a:lnTo>
                  <a:lnTo>
                    <a:pt x="18523" y="57379"/>
                  </a:lnTo>
                  <a:lnTo>
                    <a:pt x="18342" y="57259"/>
                  </a:lnTo>
                  <a:lnTo>
                    <a:pt x="18101" y="57138"/>
                  </a:lnTo>
                  <a:lnTo>
                    <a:pt x="17920" y="57078"/>
                  </a:lnTo>
                  <a:close/>
                  <a:moveTo>
                    <a:pt x="23230" y="57078"/>
                  </a:moveTo>
                  <a:lnTo>
                    <a:pt x="23049" y="57138"/>
                  </a:lnTo>
                  <a:lnTo>
                    <a:pt x="22807" y="57259"/>
                  </a:lnTo>
                  <a:lnTo>
                    <a:pt x="22626" y="57379"/>
                  </a:lnTo>
                  <a:lnTo>
                    <a:pt x="22506" y="57560"/>
                  </a:lnTo>
                  <a:lnTo>
                    <a:pt x="22385" y="57802"/>
                  </a:lnTo>
                  <a:lnTo>
                    <a:pt x="22325" y="57983"/>
                  </a:lnTo>
                  <a:lnTo>
                    <a:pt x="22325" y="58224"/>
                  </a:lnTo>
                  <a:lnTo>
                    <a:pt x="22325" y="58466"/>
                  </a:lnTo>
                  <a:lnTo>
                    <a:pt x="22385" y="58647"/>
                  </a:lnTo>
                  <a:lnTo>
                    <a:pt x="22506" y="58888"/>
                  </a:lnTo>
                  <a:lnTo>
                    <a:pt x="22626" y="59069"/>
                  </a:lnTo>
                  <a:lnTo>
                    <a:pt x="22807" y="59190"/>
                  </a:lnTo>
                  <a:lnTo>
                    <a:pt x="23049" y="59310"/>
                  </a:lnTo>
                  <a:lnTo>
                    <a:pt x="23230" y="59371"/>
                  </a:lnTo>
                  <a:lnTo>
                    <a:pt x="23712" y="59371"/>
                  </a:lnTo>
                  <a:lnTo>
                    <a:pt x="23893" y="59310"/>
                  </a:lnTo>
                  <a:lnTo>
                    <a:pt x="24135" y="59190"/>
                  </a:lnTo>
                  <a:lnTo>
                    <a:pt x="24316" y="59069"/>
                  </a:lnTo>
                  <a:lnTo>
                    <a:pt x="24436" y="58888"/>
                  </a:lnTo>
                  <a:lnTo>
                    <a:pt x="24557" y="58647"/>
                  </a:lnTo>
                  <a:lnTo>
                    <a:pt x="24617" y="58466"/>
                  </a:lnTo>
                  <a:lnTo>
                    <a:pt x="24617" y="58224"/>
                  </a:lnTo>
                  <a:lnTo>
                    <a:pt x="24617" y="57983"/>
                  </a:lnTo>
                  <a:lnTo>
                    <a:pt x="24557" y="57802"/>
                  </a:lnTo>
                  <a:lnTo>
                    <a:pt x="24436" y="57560"/>
                  </a:lnTo>
                  <a:lnTo>
                    <a:pt x="24316" y="57379"/>
                  </a:lnTo>
                  <a:lnTo>
                    <a:pt x="24135" y="57259"/>
                  </a:lnTo>
                  <a:lnTo>
                    <a:pt x="23893" y="57138"/>
                  </a:lnTo>
                  <a:lnTo>
                    <a:pt x="23712" y="57078"/>
                  </a:lnTo>
                  <a:close/>
                  <a:moveTo>
                    <a:pt x="29022" y="57078"/>
                  </a:moveTo>
                  <a:lnTo>
                    <a:pt x="28841" y="57138"/>
                  </a:lnTo>
                  <a:lnTo>
                    <a:pt x="28599" y="57259"/>
                  </a:lnTo>
                  <a:lnTo>
                    <a:pt x="28418" y="57379"/>
                  </a:lnTo>
                  <a:lnTo>
                    <a:pt x="28298" y="57560"/>
                  </a:lnTo>
                  <a:lnTo>
                    <a:pt x="28177" y="57802"/>
                  </a:lnTo>
                  <a:lnTo>
                    <a:pt x="28117" y="57983"/>
                  </a:lnTo>
                  <a:lnTo>
                    <a:pt x="28117" y="58224"/>
                  </a:lnTo>
                  <a:lnTo>
                    <a:pt x="28117" y="58466"/>
                  </a:lnTo>
                  <a:lnTo>
                    <a:pt x="28177" y="58647"/>
                  </a:lnTo>
                  <a:lnTo>
                    <a:pt x="28298" y="58888"/>
                  </a:lnTo>
                  <a:lnTo>
                    <a:pt x="28418" y="59069"/>
                  </a:lnTo>
                  <a:lnTo>
                    <a:pt x="28599" y="59190"/>
                  </a:lnTo>
                  <a:lnTo>
                    <a:pt x="28841" y="59310"/>
                  </a:lnTo>
                  <a:lnTo>
                    <a:pt x="29022" y="59371"/>
                  </a:lnTo>
                  <a:lnTo>
                    <a:pt x="29505" y="59371"/>
                  </a:lnTo>
                  <a:lnTo>
                    <a:pt x="29686" y="59310"/>
                  </a:lnTo>
                  <a:lnTo>
                    <a:pt x="29927" y="59190"/>
                  </a:lnTo>
                  <a:lnTo>
                    <a:pt x="30108" y="59069"/>
                  </a:lnTo>
                  <a:lnTo>
                    <a:pt x="30229" y="58888"/>
                  </a:lnTo>
                  <a:lnTo>
                    <a:pt x="30349" y="58647"/>
                  </a:lnTo>
                  <a:lnTo>
                    <a:pt x="30410" y="58466"/>
                  </a:lnTo>
                  <a:lnTo>
                    <a:pt x="30410" y="58224"/>
                  </a:lnTo>
                  <a:lnTo>
                    <a:pt x="30410" y="57983"/>
                  </a:lnTo>
                  <a:lnTo>
                    <a:pt x="30349" y="57802"/>
                  </a:lnTo>
                  <a:lnTo>
                    <a:pt x="30229" y="57560"/>
                  </a:lnTo>
                  <a:lnTo>
                    <a:pt x="30108" y="57379"/>
                  </a:lnTo>
                  <a:lnTo>
                    <a:pt x="29927" y="57259"/>
                  </a:lnTo>
                  <a:lnTo>
                    <a:pt x="29686" y="57138"/>
                  </a:lnTo>
                  <a:lnTo>
                    <a:pt x="29505" y="57078"/>
                  </a:lnTo>
                  <a:close/>
                  <a:moveTo>
                    <a:pt x="34814" y="57078"/>
                  </a:moveTo>
                  <a:lnTo>
                    <a:pt x="34633" y="57138"/>
                  </a:lnTo>
                  <a:lnTo>
                    <a:pt x="34392" y="57259"/>
                  </a:lnTo>
                  <a:lnTo>
                    <a:pt x="34211" y="57379"/>
                  </a:lnTo>
                  <a:lnTo>
                    <a:pt x="34090" y="57560"/>
                  </a:lnTo>
                  <a:lnTo>
                    <a:pt x="33969" y="57802"/>
                  </a:lnTo>
                  <a:lnTo>
                    <a:pt x="33909" y="57983"/>
                  </a:lnTo>
                  <a:lnTo>
                    <a:pt x="33909" y="58224"/>
                  </a:lnTo>
                  <a:lnTo>
                    <a:pt x="33909" y="58466"/>
                  </a:lnTo>
                  <a:lnTo>
                    <a:pt x="33969" y="58647"/>
                  </a:lnTo>
                  <a:lnTo>
                    <a:pt x="34090" y="58888"/>
                  </a:lnTo>
                  <a:lnTo>
                    <a:pt x="34211" y="59069"/>
                  </a:lnTo>
                  <a:lnTo>
                    <a:pt x="34392" y="59190"/>
                  </a:lnTo>
                  <a:lnTo>
                    <a:pt x="34633" y="59310"/>
                  </a:lnTo>
                  <a:lnTo>
                    <a:pt x="34814" y="59371"/>
                  </a:lnTo>
                  <a:lnTo>
                    <a:pt x="35297" y="59371"/>
                  </a:lnTo>
                  <a:lnTo>
                    <a:pt x="35478" y="59310"/>
                  </a:lnTo>
                  <a:lnTo>
                    <a:pt x="35719" y="59190"/>
                  </a:lnTo>
                  <a:lnTo>
                    <a:pt x="35900" y="59069"/>
                  </a:lnTo>
                  <a:lnTo>
                    <a:pt x="36021" y="58888"/>
                  </a:lnTo>
                  <a:lnTo>
                    <a:pt x="36141" y="58647"/>
                  </a:lnTo>
                  <a:lnTo>
                    <a:pt x="36202" y="58466"/>
                  </a:lnTo>
                  <a:lnTo>
                    <a:pt x="36202" y="58224"/>
                  </a:lnTo>
                  <a:lnTo>
                    <a:pt x="36202" y="57983"/>
                  </a:lnTo>
                  <a:lnTo>
                    <a:pt x="36141" y="57802"/>
                  </a:lnTo>
                  <a:lnTo>
                    <a:pt x="36021" y="57560"/>
                  </a:lnTo>
                  <a:lnTo>
                    <a:pt x="35900" y="57379"/>
                  </a:lnTo>
                  <a:lnTo>
                    <a:pt x="35719" y="57259"/>
                  </a:lnTo>
                  <a:lnTo>
                    <a:pt x="35478" y="57138"/>
                  </a:lnTo>
                  <a:lnTo>
                    <a:pt x="35297" y="57078"/>
                  </a:lnTo>
                  <a:close/>
                  <a:moveTo>
                    <a:pt x="40606" y="57078"/>
                  </a:moveTo>
                  <a:lnTo>
                    <a:pt x="40425" y="57138"/>
                  </a:lnTo>
                  <a:lnTo>
                    <a:pt x="40184" y="57259"/>
                  </a:lnTo>
                  <a:lnTo>
                    <a:pt x="40003" y="57379"/>
                  </a:lnTo>
                  <a:lnTo>
                    <a:pt x="39882" y="57560"/>
                  </a:lnTo>
                  <a:lnTo>
                    <a:pt x="39762" y="57802"/>
                  </a:lnTo>
                  <a:lnTo>
                    <a:pt x="39701" y="57983"/>
                  </a:lnTo>
                  <a:lnTo>
                    <a:pt x="39701" y="58224"/>
                  </a:lnTo>
                  <a:lnTo>
                    <a:pt x="39701" y="58466"/>
                  </a:lnTo>
                  <a:lnTo>
                    <a:pt x="39762" y="58647"/>
                  </a:lnTo>
                  <a:lnTo>
                    <a:pt x="39882" y="58888"/>
                  </a:lnTo>
                  <a:lnTo>
                    <a:pt x="40003" y="59069"/>
                  </a:lnTo>
                  <a:lnTo>
                    <a:pt x="40184" y="59190"/>
                  </a:lnTo>
                  <a:lnTo>
                    <a:pt x="40425" y="59310"/>
                  </a:lnTo>
                  <a:lnTo>
                    <a:pt x="40606" y="59371"/>
                  </a:lnTo>
                  <a:lnTo>
                    <a:pt x="41089" y="59371"/>
                  </a:lnTo>
                  <a:lnTo>
                    <a:pt x="41270" y="59310"/>
                  </a:lnTo>
                  <a:lnTo>
                    <a:pt x="41511" y="59190"/>
                  </a:lnTo>
                  <a:lnTo>
                    <a:pt x="41692" y="59069"/>
                  </a:lnTo>
                  <a:lnTo>
                    <a:pt x="41813" y="58888"/>
                  </a:lnTo>
                  <a:lnTo>
                    <a:pt x="41934" y="58647"/>
                  </a:lnTo>
                  <a:lnTo>
                    <a:pt x="41994" y="58466"/>
                  </a:lnTo>
                  <a:lnTo>
                    <a:pt x="41994" y="58224"/>
                  </a:lnTo>
                  <a:lnTo>
                    <a:pt x="41994" y="57983"/>
                  </a:lnTo>
                  <a:lnTo>
                    <a:pt x="41934" y="57802"/>
                  </a:lnTo>
                  <a:lnTo>
                    <a:pt x="41813" y="57560"/>
                  </a:lnTo>
                  <a:lnTo>
                    <a:pt x="41692" y="57379"/>
                  </a:lnTo>
                  <a:lnTo>
                    <a:pt x="41511" y="57259"/>
                  </a:lnTo>
                  <a:lnTo>
                    <a:pt x="41270" y="57138"/>
                  </a:lnTo>
                  <a:lnTo>
                    <a:pt x="41089" y="57078"/>
                  </a:lnTo>
                  <a:close/>
                  <a:moveTo>
                    <a:pt x="46399" y="57078"/>
                  </a:moveTo>
                  <a:lnTo>
                    <a:pt x="46218" y="57138"/>
                  </a:lnTo>
                  <a:lnTo>
                    <a:pt x="45976" y="57259"/>
                  </a:lnTo>
                  <a:lnTo>
                    <a:pt x="45795" y="57379"/>
                  </a:lnTo>
                  <a:lnTo>
                    <a:pt x="45674" y="57560"/>
                  </a:lnTo>
                  <a:lnTo>
                    <a:pt x="45554" y="57802"/>
                  </a:lnTo>
                  <a:lnTo>
                    <a:pt x="45493" y="57983"/>
                  </a:lnTo>
                  <a:lnTo>
                    <a:pt x="45493" y="58224"/>
                  </a:lnTo>
                  <a:lnTo>
                    <a:pt x="45493" y="58466"/>
                  </a:lnTo>
                  <a:lnTo>
                    <a:pt x="45554" y="58647"/>
                  </a:lnTo>
                  <a:lnTo>
                    <a:pt x="45674" y="58888"/>
                  </a:lnTo>
                  <a:lnTo>
                    <a:pt x="45795" y="59069"/>
                  </a:lnTo>
                  <a:lnTo>
                    <a:pt x="45976" y="59190"/>
                  </a:lnTo>
                  <a:lnTo>
                    <a:pt x="46218" y="59310"/>
                  </a:lnTo>
                  <a:lnTo>
                    <a:pt x="46399" y="59371"/>
                  </a:lnTo>
                  <a:lnTo>
                    <a:pt x="46881" y="59371"/>
                  </a:lnTo>
                  <a:lnTo>
                    <a:pt x="47062" y="59310"/>
                  </a:lnTo>
                  <a:lnTo>
                    <a:pt x="47304" y="59190"/>
                  </a:lnTo>
                  <a:lnTo>
                    <a:pt x="47485" y="59069"/>
                  </a:lnTo>
                  <a:lnTo>
                    <a:pt x="47605" y="58888"/>
                  </a:lnTo>
                  <a:lnTo>
                    <a:pt x="47726" y="58647"/>
                  </a:lnTo>
                  <a:lnTo>
                    <a:pt x="47786" y="58466"/>
                  </a:lnTo>
                  <a:lnTo>
                    <a:pt x="47786" y="58224"/>
                  </a:lnTo>
                  <a:lnTo>
                    <a:pt x="47786" y="57983"/>
                  </a:lnTo>
                  <a:lnTo>
                    <a:pt x="47726" y="57802"/>
                  </a:lnTo>
                  <a:lnTo>
                    <a:pt x="47605" y="57560"/>
                  </a:lnTo>
                  <a:lnTo>
                    <a:pt x="47485" y="57379"/>
                  </a:lnTo>
                  <a:lnTo>
                    <a:pt x="47304" y="57259"/>
                  </a:lnTo>
                  <a:lnTo>
                    <a:pt x="47062" y="57138"/>
                  </a:lnTo>
                  <a:lnTo>
                    <a:pt x="46881" y="57078"/>
                  </a:lnTo>
                  <a:close/>
                  <a:moveTo>
                    <a:pt x="52191" y="57078"/>
                  </a:moveTo>
                  <a:lnTo>
                    <a:pt x="52010" y="57138"/>
                  </a:lnTo>
                  <a:lnTo>
                    <a:pt x="51768" y="57259"/>
                  </a:lnTo>
                  <a:lnTo>
                    <a:pt x="51587" y="57379"/>
                  </a:lnTo>
                  <a:lnTo>
                    <a:pt x="51467" y="57560"/>
                  </a:lnTo>
                  <a:lnTo>
                    <a:pt x="51346" y="57802"/>
                  </a:lnTo>
                  <a:lnTo>
                    <a:pt x="51286" y="57983"/>
                  </a:lnTo>
                  <a:lnTo>
                    <a:pt x="51286" y="58224"/>
                  </a:lnTo>
                  <a:lnTo>
                    <a:pt x="51286" y="58466"/>
                  </a:lnTo>
                  <a:lnTo>
                    <a:pt x="51346" y="58647"/>
                  </a:lnTo>
                  <a:lnTo>
                    <a:pt x="51467" y="58888"/>
                  </a:lnTo>
                  <a:lnTo>
                    <a:pt x="51587" y="59069"/>
                  </a:lnTo>
                  <a:lnTo>
                    <a:pt x="51768" y="59190"/>
                  </a:lnTo>
                  <a:lnTo>
                    <a:pt x="52010" y="59310"/>
                  </a:lnTo>
                  <a:lnTo>
                    <a:pt x="52191" y="59371"/>
                  </a:lnTo>
                  <a:lnTo>
                    <a:pt x="52673" y="59371"/>
                  </a:lnTo>
                  <a:lnTo>
                    <a:pt x="52854" y="59310"/>
                  </a:lnTo>
                  <a:lnTo>
                    <a:pt x="53096" y="59190"/>
                  </a:lnTo>
                  <a:lnTo>
                    <a:pt x="53277" y="59069"/>
                  </a:lnTo>
                  <a:lnTo>
                    <a:pt x="53397" y="58888"/>
                  </a:lnTo>
                  <a:lnTo>
                    <a:pt x="53518" y="58647"/>
                  </a:lnTo>
                  <a:lnTo>
                    <a:pt x="53578" y="58466"/>
                  </a:lnTo>
                  <a:lnTo>
                    <a:pt x="53578" y="58224"/>
                  </a:lnTo>
                  <a:lnTo>
                    <a:pt x="53578" y="57983"/>
                  </a:lnTo>
                  <a:lnTo>
                    <a:pt x="53518" y="57802"/>
                  </a:lnTo>
                  <a:lnTo>
                    <a:pt x="53397" y="57560"/>
                  </a:lnTo>
                  <a:lnTo>
                    <a:pt x="53277" y="57379"/>
                  </a:lnTo>
                  <a:lnTo>
                    <a:pt x="53096" y="57259"/>
                  </a:lnTo>
                  <a:lnTo>
                    <a:pt x="52854" y="57138"/>
                  </a:lnTo>
                  <a:lnTo>
                    <a:pt x="52673" y="57078"/>
                  </a:lnTo>
                  <a:close/>
                  <a:moveTo>
                    <a:pt x="57983" y="57078"/>
                  </a:moveTo>
                  <a:lnTo>
                    <a:pt x="57802" y="57138"/>
                  </a:lnTo>
                  <a:lnTo>
                    <a:pt x="57561" y="57259"/>
                  </a:lnTo>
                  <a:lnTo>
                    <a:pt x="57380" y="57379"/>
                  </a:lnTo>
                  <a:lnTo>
                    <a:pt x="57259" y="57560"/>
                  </a:lnTo>
                  <a:lnTo>
                    <a:pt x="57138" y="57802"/>
                  </a:lnTo>
                  <a:lnTo>
                    <a:pt x="57078" y="57983"/>
                  </a:lnTo>
                  <a:lnTo>
                    <a:pt x="57078" y="58224"/>
                  </a:lnTo>
                  <a:lnTo>
                    <a:pt x="57078" y="58466"/>
                  </a:lnTo>
                  <a:lnTo>
                    <a:pt x="57138" y="58647"/>
                  </a:lnTo>
                  <a:lnTo>
                    <a:pt x="57259" y="58888"/>
                  </a:lnTo>
                  <a:lnTo>
                    <a:pt x="57380" y="59069"/>
                  </a:lnTo>
                  <a:lnTo>
                    <a:pt x="57561" y="59190"/>
                  </a:lnTo>
                  <a:lnTo>
                    <a:pt x="57802" y="59310"/>
                  </a:lnTo>
                  <a:lnTo>
                    <a:pt x="57983" y="59371"/>
                  </a:lnTo>
                  <a:lnTo>
                    <a:pt x="58466" y="59371"/>
                  </a:lnTo>
                  <a:lnTo>
                    <a:pt x="58647" y="59310"/>
                  </a:lnTo>
                  <a:lnTo>
                    <a:pt x="58888" y="59190"/>
                  </a:lnTo>
                  <a:lnTo>
                    <a:pt x="59069" y="59069"/>
                  </a:lnTo>
                  <a:lnTo>
                    <a:pt x="59190" y="58888"/>
                  </a:lnTo>
                  <a:lnTo>
                    <a:pt x="59310" y="58647"/>
                  </a:lnTo>
                  <a:lnTo>
                    <a:pt x="59371" y="58466"/>
                  </a:lnTo>
                  <a:lnTo>
                    <a:pt x="59371" y="58224"/>
                  </a:lnTo>
                  <a:lnTo>
                    <a:pt x="59371" y="57983"/>
                  </a:lnTo>
                  <a:lnTo>
                    <a:pt x="59310" y="57802"/>
                  </a:lnTo>
                  <a:lnTo>
                    <a:pt x="59190" y="57560"/>
                  </a:lnTo>
                  <a:lnTo>
                    <a:pt x="59069" y="57379"/>
                  </a:lnTo>
                  <a:lnTo>
                    <a:pt x="58888" y="57259"/>
                  </a:lnTo>
                  <a:lnTo>
                    <a:pt x="58647" y="57138"/>
                  </a:lnTo>
                  <a:lnTo>
                    <a:pt x="58466" y="57078"/>
                  </a:lnTo>
                  <a:close/>
                  <a:moveTo>
                    <a:pt x="63775" y="57078"/>
                  </a:moveTo>
                  <a:lnTo>
                    <a:pt x="63594" y="57138"/>
                  </a:lnTo>
                  <a:lnTo>
                    <a:pt x="63353" y="57259"/>
                  </a:lnTo>
                  <a:lnTo>
                    <a:pt x="63172" y="57379"/>
                  </a:lnTo>
                  <a:lnTo>
                    <a:pt x="63051" y="57560"/>
                  </a:lnTo>
                  <a:lnTo>
                    <a:pt x="62931" y="57802"/>
                  </a:lnTo>
                  <a:lnTo>
                    <a:pt x="62870" y="57983"/>
                  </a:lnTo>
                  <a:lnTo>
                    <a:pt x="62870" y="58224"/>
                  </a:lnTo>
                  <a:lnTo>
                    <a:pt x="62870" y="58466"/>
                  </a:lnTo>
                  <a:lnTo>
                    <a:pt x="62931" y="58647"/>
                  </a:lnTo>
                  <a:lnTo>
                    <a:pt x="63051" y="58888"/>
                  </a:lnTo>
                  <a:lnTo>
                    <a:pt x="63172" y="59069"/>
                  </a:lnTo>
                  <a:lnTo>
                    <a:pt x="63353" y="59190"/>
                  </a:lnTo>
                  <a:lnTo>
                    <a:pt x="63594" y="59310"/>
                  </a:lnTo>
                  <a:lnTo>
                    <a:pt x="63775" y="59371"/>
                  </a:lnTo>
                  <a:lnTo>
                    <a:pt x="64258" y="59371"/>
                  </a:lnTo>
                  <a:lnTo>
                    <a:pt x="64439" y="59310"/>
                  </a:lnTo>
                  <a:lnTo>
                    <a:pt x="64680" y="59190"/>
                  </a:lnTo>
                  <a:lnTo>
                    <a:pt x="64861" y="59069"/>
                  </a:lnTo>
                  <a:lnTo>
                    <a:pt x="64982" y="58888"/>
                  </a:lnTo>
                  <a:lnTo>
                    <a:pt x="65103" y="58647"/>
                  </a:lnTo>
                  <a:lnTo>
                    <a:pt x="65163" y="58466"/>
                  </a:lnTo>
                  <a:lnTo>
                    <a:pt x="65163" y="58224"/>
                  </a:lnTo>
                  <a:lnTo>
                    <a:pt x="65163" y="57983"/>
                  </a:lnTo>
                  <a:lnTo>
                    <a:pt x="65103" y="57802"/>
                  </a:lnTo>
                  <a:lnTo>
                    <a:pt x="64982" y="57560"/>
                  </a:lnTo>
                  <a:lnTo>
                    <a:pt x="64861" y="57379"/>
                  </a:lnTo>
                  <a:lnTo>
                    <a:pt x="64680" y="57259"/>
                  </a:lnTo>
                  <a:lnTo>
                    <a:pt x="64439" y="57138"/>
                  </a:lnTo>
                  <a:lnTo>
                    <a:pt x="64258" y="57078"/>
                  </a:lnTo>
                  <a:close/>
                  <a:moveTo>
                    <a:pt x="8689" y="59974"/>
                  </a:moveTo>
                  <a:lnTo>
                    <a:pt x="8447" y="60095"/>
                  </a:lnTo>
                  <a:lnTo>
                    <a:pt x="8206" y="60276"/>
                  </a:lnTo>
                  <a:lnTo>
                    <a:pt x="8025" y="60457"/>
                  </a:lnTo>
                  <a:lnTo>
                    <a:pt x="7904" y="60758"/>
                  </a:lnTo>
                  <a:lnTo>
                    <a:pt x="7844" y="61120"/>
                  </a:lnTo>
                  <a:lnTo>
                    <a:pt x="8689" y="62267"/>
                  </a:lnTo>
                  <a:lnTo>
                    <a:pt x="9232" y="62267"/>
                  </a:lnTo>
                  <a:lnTo>
                    <a:pt x="9413" y="62206"/>
                  </a:lnTo>
                  <a:lnTo>
                    <a:pt x="9654" y="62086"/>
                  </a:lnTo>
                  <a:lnTo>
                    <a:pt x="9835" y="61965"/>
                  </a:lnTo>
                  <a:lnTo>
                    <a:pt x="9956" y="61784"/>
                  </a:lnTo>
                  <a:lnTo>
                    <a:pt x="10076" y="61543"/>
                  </a:lnTo>
                  <a:lnTo>
                    <a:pt x="10137" y="61362"/>
                  </a:lnTo>
                  <a:lnTo>
                    <a:pt x="10137" y="61120"/>
                  </a:lnTo>
                  <a:lnTo>
                    <a:pt x="10076" y="60758"/>
                  </a:lnTo>
                  <a:lnTo>
                    <a:pt x="9956" y="60457"/>
                  </a:lnTo>
                  <a:lnTo>
                    <a:pt x="9775" y="60276"/>
                  </a:lnTo>
                  <a:lnTo>
                    <a:pt x="9533" y="60095"/>
                  </a:lnTo>
                  <a:lnTo>
                    <a:pt x="9292" y="59974"/>
                  </a:lnTo>
                  <a:close/>
                  <a:moveTo>
                    <a:pt x="14481" y="59974"/>
                  </a:moveTo>
                  <a:lnTo>
                    <a:pt x="14240" y="60095"/>
                  </a:lnTo>
                  <a:lnTo>
                    <a:pt x="13998" y="60276"/>
                  </a:lnTo>
                  <a:lnTo>
                    <a:pt x="13817" y="60457"/>
                  </a:lnTo>
                  <a:lnTo>
                    <a:pt x="13697" y="60758"/>
                  </a:lnTo>
                  <a:lnTo>
                    <a:pt x="13636" y="61120"/>
                  </a:lnTo>
                  <a:lnTo>
                    <a:pt x="13636" y="61362"/>
                  </a:lnTo>
                  <a:lnTo>
                    <a:pt x="13697" y="61543"/>
                  </a:lnTo>
                  <a:lnTo>
                    <a:pt x="13817" y="61784"/>
                  </a:lnTo>
                  <a:lnTo>
                    <a:pt x="13938" y="61965"/>
                  </a:lnTo>
                  <a:lnTo>
                    <a:pt x="14119" y="62086"/>
                  </a:lnTo>
                  <a:lnTo>
                    <a:pt x="14360" y="62206"/>
                  </a:lnTo>
                  <a:lnTo>
                    <a:pt x="14541" y="62267"/>
                  </a:lnTo>
                  <a:lnTo>
                    <a:pt x="15024" y="62267"/>
                  </a:lnTo>
                  <a:lnTo>
                    <a:pt x="15205" y="62206"/>
                  </a:lnTo>
                  <a:lnTo>
                    <a:pt x="15446" y="62086"/>
                  </a:lnTo>
                  <a:lnTo>
                    <a:pt x="15627" y="61965"/>
                  </a:lnTo>
                  <a:lnTo>
                    <a:pt x="15748" y="61784"/>
                  </a:lnTo>
                  <a:lnTo>
                    <a:pt x="15869" y="61543"/>
                  </a:lnTo>
                  <a:lnTo>
                    <a:pt x="15929" y="61362"/>
                  </a:lnTo>
                  <a:lnTo>
                    <a:pt x="15929" y="61120"/>
                  </a:lnTo>
                  <a:lnTo>
                    <a:pt x="15869" y="60758"/>
                  </a:lnTo>
                  <a:lnTo>
                    <a:pt x="15748" y="60457"/>
                  </a:lnTo>
                  <a:lnTo>
                    <a:pt x="15567" y="60276"/>
                  </a:lnTo>
                  <a:lnTo>
                    <a:pt x="15326" y="60095"/>
                  </a:lnTo>
                  <a:lnTo>
                    <a:pt x="15084" y="59974"/>
                  </a:lnTo>
                  <a:close/>
                  <a:moveTo>
                    <a:pt x="20273" y="59974"/>
                  </a:moveTo>
                  <a:lnTo>
                    <a:pt x="20032" y="60095"/>
                  </a:lnTo>
                  <a:lnTo>
                    <a:pt x="19790" y="60276"/>
                  </a:lnTo>
                  <a:lnTo>
                    <a:pt x="19609" y="60457"/>
                  </a:lnTo>
                  <a:lnTo>
                    <a:pt x="19489" y="60758"/>
                  </a:lnTo>
                  <a:lnTo>
                    <a:pt x="19428" y="61120"/>
                  </a:lnTo>
                  <a:lnTo>
                    <a:pt x="19428" y="61362"/>
                  </a:lnTo>
                  <a:lnTo>
                    <a:pt x="19489" y="61543"/>
                  </a:lnTo>
                  <a:lnTo>
                    <a:pt x="19609" y="61784"/>
                  </a:lnTo>
                  <a:lnTo>
                    <a:pt x="19730" y="61965"/>
                  </a:lnTo>
                  <a:lnTo>
                    <a:pt x="19911" y="62086"/>
                  </a:lnTo>
                  <a:lnTo>
                    <a:pt x="20152" y="62206"/>
                  </a:lnTo>
                  <a:lnTo>
                    <a:pt x="20333" y="62267"/>
                  </a:lnTo>
                  <a:lnTo>
                    <a:pt x="20816" y="62267"/>
                  </a:lnTo>
                  <a:lnTo>
                    <a:pt x="20997" y="62206"/>
                  </a:lnTo>
                  <a:lnTo>
                    <a:pt x="21239" y="62086"/>
                  </a:lnTo>
                  <a:lnTo>
                    <a:pt x="21420" y="61965"/>
                  </a:lnTo>
                  <a:lnTo>
                    <a:pt x="21540" y="61784"/>
                  </a:lnTo>
                  <a:lnTo>
                    <a:pt x="21661" y="61543"/>
                  </a:lnTo>
                  <a:lnTo>
                    <a:pt x="21721" y="61362"/>
                  </a:lnTo>
                  <a:lnTo>
                    <a:pt x="21721" y="61120"/>
                  </a:lnTo>
                  <a:lnTo>
                    <a:pt x="21661" y="60758"/>
                  </a:lnTo>
                  <a:lnTo>
                    <a:pt x="21540" y="60457"/>
                  </a:lnTo>
                  <a:lnTo>
                    <a:pt x="21359" y="60276"/>
                  </a:lnTo>
                  <a:lnTo>
                    <a:pt x="21118" y="60095"/>
                  </a:lnTo>
                  <a:lnTo>
                    <a:pt x="20876" y="59974"/>
                  </a:lnTo>
                  <a:close/>
                  <a:moveTo>
                    <a:pt x="26065" y="59974"/>
                  </a:moveTo>
                  <a:lnTo>
                    <a:pt x="25824" y="60095"/>
                  </a:lnTo>
                  <a:lnTo>
                    <a:pt x="25583" y="60276"/>
                  </a:lnTo>
                  <a:lnTo>
                    <a:pt x="25402" y="60457"/>
                  </a:lnTo>
                  <a:lnTo>
                    <a:pt x="25281" y="60758"/>
                  </a:lnTo>
                  <a:lnTo>
                    <a:pt x="25221" y="61120"/>
                  </a:lnTo>
                  <a:lnTo>
                    <a:pt x="25221" y="61362"/>
                  </a:lnTo>
                  <a:lnTo>
                    <a:pt x="25281" y="61543"/>
                  </a:lnTo>
                  <a:lnTo>
                    <a:pt x="25402" y="61784"/>
                  </a:lnTo>
                  <a:lnTo>
                    <a:pt x="25522" y="61965"/>
                  </a:lnTo>
                  <a:lnTo>
                    <a:pt x="25703" y="62086"/>
                  </a:lnTo>
                  <a:lnTo>
                    <a:pt x="25945" y="62206"/>
                  </a:lnTo>
                  <a:lnTo>
                    <a:pt x="26126" y="62267"/>
                  </a:lnTo>
                  <a:lnTo>
                    <a:pt x="26608" y="62267"/>
                  </a:lnTo>
                  <a:lnTo>
                    <a:pt x="26789" y="62206"/>
                  </a:lnTo>
                  <a:lnTo>
                    <a:pt x="27031" y="62086"/>
                  </a:lnTo>
                  <a:lnTo>
                    <a:pt x="27212" y="61965"/>
                  </a:lnTo>
                  <a:lnTo>
                    <a:pt x="27332" y="61784"/>
                  </a:lnTo>
                  <a:lnTo>
                    <a:pt x="27453" y="61543"/>
                  </a:lnTo>
                  <a:lnTo>
                    <a:pt x="27513" y="61362"/>
                  </a:lnTo>
                  <a:lnTo>
                    <a:pt x="27513" y="61120"/>
                  </a:lnTo>
                  <a:lnTo>
                    <a:pt x="27453" y="60758"/>
                  </a:lnTo>
                  <a:lnTo>
                    <a:pt x="27332" y="60457"/>
                  </a:lnTo>
                  <a:lnTo>
                    <a:pt x="27151" y="60276"/>
                  </a:lnTo>
                  <a:lnTo>
                    <a:pt x="26910" y="60095"/>
                  </a:lnTo>
                  <a:lnTo>
                    <a:pt x="26669" y="59974"/>
                  </a:lnTo>
                  <a:close/>
                  <a:moveTo>
                    <a:pt x="31858" y="59974"/>
                  </a:moveTo>
                  <a:lnTo>
                    <a:pt x="31616" y="60095"/>
                  </a:lnTo>
                  <a:lnTo>
                    <a:pt x="31375" y="60276"/>
                  </a:lnTo>
                  <a:lnTo>
                    <a:pt x="31194" y="60457"/>
                  </a:lnTo>
                  <a:lnTo>
                    <a:pt x="31073" y="60758"/>
                  </a:lnTo>
                  <a:lnTo>
                    <a:pt x="31013" y="61120"/>
                  </a:lnTo>
                  <a:lnTo>
                    <a:pt x="31013" y="61362"/>
                  </a:lnTo>
                  <a:lnTo>
                    <a:pt x="31073" y="61543"/>
                  </a:lnTo>
                  <a:lnTo>
                    <a:pt x="31194" y="61784"/>
                  </a:lnTo>
                  <a:lnTo>
                    <a:pt x="31315" y="61965"/>
                  </a:lnTo>
                  <a:lnTo>
                    <a:pt x="31496" y="62086"/>
                  </a:lnTo>
                  <a:lnTo>
                    <a:pt x="31737" y="62206"/>
                  </a:lnTo>
                  <a:lnTo>
                    <a:pt x="31918" y="62267"/>
                  </a:lnTo>
                  <a:lnTo>
                    <a:pt x="32401" y="62267"/>
                  </a:lnTo>
                  <a:lnTo>
                    <a:pt x="32582" y="62206"/>
                  </a:lnTo>
                  <a:lnTo>
                    <a:pt x="32823" y="62086"/>
                  </a:lnTo>
                  <a:lnTo>
                    <a:pt x="33004" y="61965"/>
                  </a:lnTo>
                  <a:lnTo>
                    <a:pt x="33125" y="61784"/>
                  </a:lnTo>
                  <a:lnTo>
                    <a:pt x="33245" y="61543"/>
                  </a:lnTo>
                  <a:lnTo>
                    <a:pt x="33306" y="61362"/>
                  </a:lnTo>
                  <a:lnTo>
                    <a:pt x="33306" y="61120"/>
                  </a:lnTo>
                  <a:lnTo>
                    <a:pt x="33245" y="60758"/>
                  </a:lnTo>
                  <a:lnTo>
                    <a:pt x="33125" y="60457"/>
                  </a:lnTo>
                  <a:lnTo>
                    <a:pt x="32944" y="60276"/>
                  </a:lnTo>
                  <a:lnTo>
                    <a:pt x="32702" y="60095"/>
                  </a:lnTo>
                  <a:lnTo>
                    <a:pt x="32461" y="59974"/>
                  </a:lnTo>
                  <a:close/>
                  <a:moveTo>
                    <a:pt x="37650" y="59974"/>
                  </a:moveTo>
                  <a:lnTo>
                    <a:pt x="37408" y="60095"/>
                  </a:lnTo>
                  <a:lnTo>
                    <a:pt x="37167" y="60276"/>
                  </a:lnTo>
                  <a:lnTo>
                    <a:pt x="36986" y="60457"/>
                  </a:lnTo>
                  <a:lnTo>
                    <a:pt x="36865" y="60758"/>
                  </a:lnTo>
                  <a:lnTo>
                    <a:pt x="36805" y="61120"/>
                  </a:lnTo>
                  <a:lnTo>
                    <a:pt x="36805" y="61362"/>
                  </a:lnTo>
                  <a:lnTo>
                    <a:pt x="36865" y="61543"/>
                  </a:lnTo>
                  <a:lnTo>
                    <a:pt x="36986" y="61784"/>
                  </a:lnTo>
                  <a:lnTo>
                    <a:pt x="37107" y="61965"/>
                  </a:lnTo>
                  <a:lnTo>
                    <a:pt x="37288" y="62086"/>
                  </a:lnTo>
                  <a:lnTo>
                    <a:pt x="37529" y="62206"/>
                  </a:lnTo>
                  <a:lnTo>
                    <a:pt x="37710" y="62267"/>
                  </a:lnTo>
                  <a:lnTo>
                    <a:pt x="38193" y="62267"/>
                  </a:lnTo>
                  <a:lnTo>
                    <a:pt x="38374" y="62206"/>
                  </a:lnTo>
                  <a:lnTo>
                    <a:pt x="38615" y="62086"/>
                  </a:lnTo>
                  <a:lnTo>
                    <a:pt x="38796" y="61965"/>
                  </a:lnTo>
                  <a:lnTo>
                    <a:pt x="38917" y="61784"/>
                  </a:lnTo>
                  <a:lnTo>
                    <a:pt x="39038" y="61543"/>
                  </a:lnTo>
                  <a:lnTo>
                    <a:pt x="39098" y="61362"/>
                  </a:lnTo>
                  <a:lnTo>
                    <a:pt x="39098" y="61120"/>
                  </a:lnTo>
                  <a:lnTo>
                    <a:pt x="39038" y="60758"/>
                  </a:lnTo>
                  <a:lnTo>
                    <a:pt x="38917" y="60457"/>
                  </a:lnTo>
                  <a:lnTo>
                    <a:pt x="38736" y="60276"/>
                  </a:lnTo>
                  <a:lnTo>
                    <a:pt x="38495" y="60095"/>
                  </a:lnTo>
                  <a:lnTo>
                    <a:pt x="38253" y="59974"/>
                  </a:lnTo>
                  <a:close/>
                  <a:moveTo>
                    <a:pt x="43442" y="59974"/>
                  </a:moveTo>
                  <a:lnTo>
                    <a:pt x="43201" y="60095"/>
                  </a:lnTo>
                  <a:lnTo>
                    <a:pt x="42959" y="60276"/>
                  </a:lnTo>
                  <a:lnTo>
                    <a:pt x="42778" y="60457"/>
                  </a:lnTo>
                  <a:lnTo>
                    <a:pt x="42658" y="60758"/>
                  </a:lnTo>
                  <a:lnTo>
                    <a:pt x="42597" y="61120"/>
                  </a:lnTo>
                  <a:lnTo>
                    <a:pt x="42597" y="61362"/>
                  </a:lnTo>
                  <a:lnTo>
                    <a:pt x="42658" y="61543"/>
                  </a:lnTo>
                  <a:lnTo>
                    <a:pt x="42778" y="61784"/>
                  </a:lnTo>
                  <a:lnTo>
                    <a:pt x="42899" y="61965"/>
                  </a:lnTo>
                  <a:lnTo>
                    <a:pt x="43080" y="62086"/>
                  </a:lnTo>
                  <a:lnTo>
                    <a:pt x="43321" y="62206"/>
                  </a:lnTo>
                  <a:lnTo>
                    <a:pt x="43502" y="62267"/>
                  </a:lnTo>
                  <a:lnTo>
                    <a:pt x="43985" y="62267"/>
                  </a:lnTo>
                  <a:lnTo>
                    <a:pt x="44166" y="62206"/>
                  </a:lnTo>
                  <a:lnTo>
                    <a:pt x="44407" y="62086"/>
                  </a:lnTo>
                  <a:lnTo>
                    <a:pt x="44588" y="61965"/>
                  </a:lnTo>
                  <a:lnTo>
                    <a:pt x="44709" y="61784"/>
                  </a:lnTo>
                  <a:lnTo>
                    <a:pt x="44830" y="61543"/>
                  </a:lnTo>
                  <a:lnTo>
                    <a:pt x="44890" y="61362"/>
                  </a:lnTo>
                  <a:lnTo>
                    <a:pt x="44890" y="61120"/>
                  </a:lnTo>
                  <a:lnTo>
                    <a:pt x="44830" y="60758"/>
                  </a:lnTo>
                  <a:lnTo>
                    <a:pt x="44709" y="60457"/>
                  </a:lnTo>
                  <a:lnTo>
                    <a:pt x="44528" y="60276"/>
                  </a:lnTo>
                  <a:lnTo>
                    <a:pt x="44287" y="60095"/>
                  </a:lnTo>
                  <a:lnTo>
                    <a:pt x="44045" y="59974"/>
                  </a:lnTo>
                  <a:close/>
                  <a:moveTo>
                    <a:pt x="49234" y="59974"/>
                  </a:moveTo>
                  <a:lnTo>
                    <a:pt x="48993" y="60095"/>
                  </a:lnTo>
                  <a:lnTo>
                    <a:pt x="48752" y="60276"/>
                  </a:lnTo>
                  <a:lnTo>
                    <a:pt x="48571" y="60457"/>
                  </a:lnTo>
                  <a:lnTo>
                    <a:pt x="48450" y="60758"/>
                  </a:lnTo>
                  <a:lnTo>
                    <a:pt x="48390" y="61120"/>
                  </a:lnTo>
                  <a:lnTo>
                    <a:pt x="48390" y="61362"/>
                  </a:lnTo>
                  <a:lnTo>
                    <a:pt x="48450" y="61543"/>
                  </a:lnTo>
                  <a:lnTo>
                    <a:pt x="48571" y="61784"/>
                  </a:lnTo>
                  <a:lnTo>
                    <a:pt x="48691" y="61965"/>
                  </a:lnTo>
                  <a:lnTo>
                    <a:pt x="48872" y="62086"/>
                  </a:lnTo>
                  <a:lnTo>
                    <a:pt x="49114" y="62206"/>
                  </a:lnTo>
                  <a:lnTo>
                    <a:pt x="49295" y="62267"/>
                  </a:lnTo>
                  <a:lnTo>
                    <a:pt x="49777" y="62267"/>
                  </a:lnTo>
                  <a:lnTo>
                    <a:pt x="49958" y="62206"/>
                  </a:lnTo>
                  <a:lnTo>
                    <a:pt x="50200" y="62086"/>
                  </a:lnTo>
                  <a:lnTo>
                    <a:pt x="50381" y="61965"/>
                  </a:lnTo>
                  <a:lnTo>
                    <a:pt x="50501" y="61784"/>
                  </a:lnTo>
                  <a:lnTo>
                    <a:pt x="50622" y="61543"/>
                  </a:lnTo>
                  <a:lnTo>
                    <a:pt x="50682" y="61362"/>
                  </a:lnTo>
                  <a:lnTo>
                    <a:pt x="50682" y="61120"/>
                  </a:lnTo>
                  <a:lnTo>
                    <a:pt x="50622" y="60758"/>
                  </a:lnTo>
                  <a:lnTo>
                    <a:pt x="50501" y="60457"/>
                  </a:lnTo>
                  <a:lnTo>
                    <a:pt x="50320" y="60276"/>
                  </a:lnTo>
                  <a:lnTo>
                    <a:pt x="50079" y="60095"/>
                  </a:lnTo>
                  <a:lnTo>
                    <a:pt x="49838" y="59974"/>
                  </a:lnTo>
                  <a:close/>
                  <a:moveTo>
                    <a:pt x="55027" y="59974"/>
                  </a:moveTo>
                  <a:lnTo>
                    <a:pt x="54785" y="60095"/>
                  </a:lnTo>
                  <a:lnTo>
                    <a:pt x="54544" y="60276"/>
                  </a:lnTo>
                  <a:lnTo>
                    <a:pt x="54363" y="60457"/>
                  </a:lnTo>
                  <a:lnTo>
                    <a:pt x="54242" y="60758"/>
                  </a:lnTo>
                  <a:lnTo>
                    <a:pt x="54182" y="61120"/>
                  </a:lnTo>
                  <a:lnTo>
                    <a:pt x="54182" y="61362"/>
                  </a:lnTo>
                  <a:lnTo>
                    <a:pt x="54242" y="61543"/>
                  </a:lnTo>
                  <a:lnTo>
                    <a:pt x="54363" y="61784"/>
                  </a:lnTo>
                  <a:lnTo>
                    <a:pt x="54483" y="61965"/>
                  </a:lnTo>
                  <a:lnTo>
                    <a:pt x="54665" y="62086"/>
                  </a:lnTo>
                  <a:lnTo>
                    <a:pt x="54906" y="62206"/>
                  </a:lnTo>
                  <a:lnTo>
                    <a:pt x="55087" y="62267"/>
                  </a:lnTo>
                  <a:lnTo>
                    <a:pt x="55570" y="62267"/>
                  </a:lnTo>
                  <a:lnTo>
                    <a:pt x="55751" y="62206"/>
                  </a:lnTo>
                  <a:lnTo>
                    <a:pt x="55992" y="62086"/>
                  </a:lnTo>
                  <a:lnTo>
                    <a:pt x="56173" y="61965"/>
                  </a:lnTo>
                  <a:lnTo>
                    <a:pt x="56294" y="61784"/>
                  </a:lnTo>
                  <a:lnTo>
                    <a:pt x="56414" y="61543"/>
                  </a:lnTo>
                  <a:lnTo>
                    <a:pt x="56475" y="61362"/>
                  </a:lnTo>
                  <a:lnTo>
                    <a:pt x="56475" y="61120"/>
                  </a:lnTo>
                  <a:lnTo>
                    <a:pt x="56414" y="60758"/>
                  </a:lnTo>
                  <a:lnTo>
                    <a:pt x="56294" y="60457"/>
                  </a:lnTo>
                  <a:lnTo>
                    <a:pt x="56113" y="60276"/>
                  </a:lnTo>
                  <a:lnTo>
                    <a:pt x="55871" y="60095"/>
                  </a:lnTo>
                  <a:lnTo>
                    <a:pt x="55630" y="59974"/>
                  </a:lnTo>
                  <a:close/>
                  <a:moveTo>
                    <a:pt x="60819" y="59974"/>
                  </a:moveTo>
                  <a:lnTo>
                    <a:pt x="60577" y="60095"/>
                  </a:lnTo>
                  <a:lnTo>
                    <a:pt x="60336" y="60276"/>
                  </a:lnTo>
                  <a:lnTo>
                    <a:pt x="60155" y="60457"/>
                  </a:lnTo>
                  <a:lnTo>
                    <a:pt x="60034" y="60758"/>
                  </a:lnTo>
                  <a:lnTo>
                    <a:pt x="59974" y="61120"/>
                  </a:lnTo>
                  <a:lnTo>
                    <a:pt x="59974" y="61362"/>
                  </a:lnTo>
                  <a:lnTo>
                    <a:pt x="60034" y="61543"/>
                  </a:lnTo>
                  <a:lnTo>
                    <a:pt x="60155" y="61784"/>
                  </a:lnTo>
                  <a:lnTo>
                    <a:pt x="60276" y="61965"/>
                  </a:lnTo>
                  <a:lnTo>
                    <a:pt x="60457" y="62086"/>
                  </a:lnTo>
                  <a:lnTo>
                    <a:pt x="60698" y="62206"/>
                  </a:lnTo>
                  <a:lnTo>
                    <a:pt x="60879" y="62267"/>
                  </a:lnTo>
                  <a:lnTo>
                    <a:pt x="61362" y="62267"/>
                  </a:lnTo>
                  <a:lnTo>
                    <a:pt x="61543" y="62206"/>
                  </a:lnTo>
                  <a:lnTo>
                    <a:pt x="61784" y="62086"/>
                  </a:lnTo>
                  <a:lnTo>
                    <a:pt x="61965" y="61965"/>
                  </a:lnTo>
                  <a:lnTo>
                    <a:pt x="62086" y="61784"/>
                  </a:lnTo>
                  <a:lnTo>
                    <a:pt x="62206" y="61543"/>
                  </a:lnTo>
                  <a:lnTo>
                    <a:pt x="62267" y="61362"/>
                  </a:lnTo>
                  <a:lnTo>
                    <a:pt x="62267" y="61120"/>
                  </a:lnTo>
                  <a:lnTo>
                    <a:pt x="62206" y="60758"/>
                  </a:lnTo>
                  <a:lnTo>
                    <a:pt x="62086" y="60457"/>
                  </a:lnTo>
                  <a:lnTo>
                    <a:pt x="61905" y="60276"/>
                  </a:lnTo>
                  <a:lnTo>
                    <a:pt x="61663" y="60095"/>
                  </a:lnTo>
                  <a:lnTo>
                    <a:pt x="61422" y="59974"/>
                  </a:lnTo>
                  <a:close/>
                  <a:moveTo>
                    <a:pt x="66611" y="59974"/>
                  </a:moveTo>
                  <a:lnTo>
                    <a:pt x="66370" y="60095"/>
                  </a:lnTo>
                  <a:lnTo>
                    <a:pt x="66128" y="60276"/>
                  </a:lnTo>
                  <a:lnTo>
                    <a:pt x="65947" y="60457"/>
                  </a:lnTo>
                  <a:lnTo>
                    <a:pt x="65827" y="60758"/>
                  </a:lnTo>
                  <a:lnTo>
                    <a:pt x="65766" y="61120"/>
                  </a:lnTo>
                  <a:lnTo>
                    <a:pt x="65766" y="61362"/>
                  </a:lnTo>
                  <a:lnTo>
                    <a:pt x="65827" y="61543"/>
                  </a:lnTo>
                  <a:lnTo>
                    <a:pt x="65947" y="61784"/>
                  </a:lnTo>
                  <a:lnTo>
                    <a:pt x="66068" y="61965"/>
                  </a:lnTo>
                  <a:lnTo>
                    <a:pt x="66249" y="62086"/>
                  </a:lnTo>
                  <a:lnTo>
                    <a:pt x="66490" y="62206"/>
                  </a:lnTo>
                  <a:lnTo>
                    <a:pt x="66671" y="62267"/>
                  </a:lnTo>
                  <a:lnTo>
                    <a:pt x="67214" y="62267"/>
                  </a:lnTo>
                  <a:lnTo>
                    <a:pt x="68059" y="61120"/>
                  </a:lnTo>
                  <a:lnTo>
                    <a:pt x="67999" y="60758"/>
                  </a:lnTo>
                  <a:lnTo>
                    <a:pt x="67878" y="60457"/>
                  </a:lnTo>
                  <a:lnTo>
                    <a:pt x="67697" y="60276"/>
                  </a:lnTo>
                  <a:lnTo>
                    <a:pt x="67456" y="60095"/>
                  </a:lnTo>
                  <a:lnTo>
                    <a:pt x="67214" y="59974"/>
                  </a:lnTo>
                  <a:close/>
                  <a:moveTo>
                    <a:pt x="11645" y="62870"/>
                  </a:moveTo>
                  <a:lnTo>
                    <a:pt x="11464" y="62930"/>
                  </a:lnTo>
                  <a:lnTo>
                    <a:pt x="11223" y="63051"/>
                  </a:lnTo>
                  <a:lnTo>
                    <a:pt x="11042" y="63172"/>
                  </a:lnTo>
                  <a:lnTo>
                    <a:pt x="10921" y="63353"/>
                  </a:lnTo>
                  <a:lnTo>
                    <a:pt x="10800" y="63594"/>
                  </a:lnTo>
                  <a:lnTo>
                    <a:pt x="10740" y="63775"/>
                  </a:lnTo>
                  <a:lnTo>
                    <a:pt x="10740" y="64016"/>
                  </a:lnTo>
                  <a:lnTo>
                    <a:pt x="10740" y="64197"/>
                  </a:lnTo>
                  <a:lnTo>
                    <a:pt x="10800" y="64439"/>
                  </a:lnTo>
                  <a:lnTo>
                    <a:pt x="10981" y="64740"/>
                  </a:lnTo>
                  <a:lnTo>
                    <a:pt x="11162" y="64921"/>
                  </a:lnTo>
                  <a:lnTo>
                    <a:pt x="11464" y="65102"/>
                  </a:lnTo>
                  <a:lnTo>
                    <a:pt x="11705" y="65163"/>
                  </a:lnTo>
                  <a:lnTo>
                    <a:pt x="12128" y="65163"/>
                  </a:lnTo>
                  <a:lnTo>
                    <a:pt x="12309" y="65102"/>
                  </a:lnTo>
                  <a:lnTo>
                    <a:pt x="12550" y="64982"/>
                  </a:lnTo>
                  <a:lnTo>
                    <a:pt x="12731" y="64861"/>
                  </a:lnTo>
                  <a:lnTo>
                    <a:pt x="12852" y="64680"/>
                  </a:lnTo>
                  <a:lnTo>
                    <a:pt x="12973" y="64439"/>
                  </a:lnTo>
                  <a:lnTo>
                    <a:pt x="13033" y="64258"/>
                  </a:lnTo>
                  <a:lnTo>
                    <a:pt x="13033" y="64016"/>
                  </a:lnTo>
                  <a:lnTo>
                    <a:pt x="13033" y="63775"/>
                  </a:lnTo>
                  <a:lnTo>
                    <a:pt x="12973" y="63594"/>
                  </a:lnTo>
                  <a:lnTo>
                    <a:pt x="12852" y="63353"/>
                  </a:lnTo>
                  <a:lnTo>
                    <a:pt x="12731" y="63172"/>
                  </a:lnTo>
                  <a:lnTo>
                    <a:pt x="12550" y="63051"/>
                  </a:lnTo>
                  <a:lnTo>
                    <a:pt x="12309" y="62930"/>
                  </a:lnTo>
                  <a:lnTo>
                    <a:pt x="12128" y="62870"/>
                  </a:lnTo>
                  <a:close/>
                  <a:moveTo>
                    <a:pt x="17437" y="62870"/>
                  </a:moveTo>
                  <a:lnTo>
                    <a:pt x="17256" y="62930"/>
                  </a:lnTo>
                  <a:lnTo>
                    <a:pt x="17015" y="63051"/>
                  </a:lnTo>
                  <a:lnTo>
                    <a:pt x="16834" y="63172"/>
                  </a:lnTo>
                  <a:lnTo>
                    <a:pt x="16713" y="63353"/>
                  </a:lnTo>
                  <a:lnTo>
                    <a:pt x="16593" y="63594"/>
                  </a:lnTo>
                  <a:lnTo>
                    <a:pt x="16532" y="63775"/>
                  </a:lnTo>
                  <a:lnTo>
                    <a:pt x="16532" y="64016"/>
                  </a:lnTo>
                  <a:lnTo>
                    <a:pt x="16532" y="64258"/>
                  </a:lnTo>
                  <a:lnTo>
                    <a:pt x="16593" y="64439"/>
                  </a:lnTo>
                  <a:lnTo>
                    <a:pt x="16713" y="64680"/>
                  </a:lnTo>
                  <a:lnTo>
                    <a:pt x="16834" y="64861"/>
                  </a:lnTo>
                  <a:lnTo>
                    <a:pt x="17015" y="64982"/>
                  </a:lnTo>
                  <a:lnTo>
                    <a:pt x="17256" y="65102"/>
                  </a:lnTo>
                  <a:lnTo>
                    <a:pt x="17437" y="65163"/>
                  </a:lnTo>
                  <a:lnTo>
                    <a:pt x="17920" y="65163"/>
                  </a:lnTo>
                  <a:lnTo>
                    <a:pt x="18101" y="65102"/>
                  </a:lnTo>
                  <a:lnTo>
                    <a:pt x="18342" y="64982"/>
                  </a:lnTo>
                  <a:lnTo>
                    <a:pt x="18523" y="64861"/>
                  </a:lnTo>
                  <a:lnTo>
                    <a:pt x="18644" y="64680"/>
                  </a:lnTo>
                  <a:lnTo>
                    <a:pt x="18765" y="64439"/>
                  </a:lnTo>
                  <a:lnTo>
                    <a:pt x="18825" y="64258"/>
                  </a:lnTo>
                  <a:lnTo>
                    <a:pt x="18825" y="64016"/>
                  </a:lnTo>
                  <a:lnTo>
                    <a:pt x="18825" y="63775"/>
                  </a:lnTo>
                  <a:lnTo>
                    <a:pt x="18765" y="63594"/>
                  </a:lnTo>
                  <a:lnTo>
                    <a:pt x="18644" y="63353"/>
                  </a:lnTo>
                  <a:lnTo>
                    <a:pt x="18523" y="63172"/>
                  </a:lnTo>
                  <a:lnTo>
                    <a:pt x="18342" y="63051"/>
                  </a:lnTo>
                  <a:lnTo>
                    <a:pt x="18101" y="62930"/>
                  </a:lnTo>
                  <a:lnTo>
                    <a:pt x="17920" y="62870"/>
                  </a:lnTo>
                  <a:close/>
                  <a:moveTo>
                    <a:pt x="23230" y="62870"/>
                  </a:moveTo>
                  <a:lnTo>
                    <a:pt x="23049" y="62930"/>
                  </a:lnTo>
                  <a:lnTo>
                    <a:pt x="22807" y="63051"/>
                  </a:lnTo>
                  <a:lnTo>
                    <a:pt x="22626" y="63172"/>
                  </a:lnTo>
                  <a:lnTo>
                    <a:pt x="22506" y="63353"/>
                  </a:lnTo>
                  <a:lnTo>
                    <a:pt x="22385" y="63594"/>
                  </a:lnTo>
                  <a:lnTo>
                    <a:pt x="22325" y="63775"/>
                  </a:lnTo>
                  <a:lnTo>
                    <a:pt x="22325" y="64016"/>
                  </a:lnTo>
                  <a:lnTo>
                    <a:pt x="22325" y="64258"/>
                  </a:lnTo>
                  <a:lnTo>
                    <a:pt x="22385" y="64439"/>
                  </a:lnTo>
                  <a:lnTo>
                    <a:pt x="22506" y="64680"/>
                  </a:lnTo>
                  <a:lnTo>
                    <a:pt x="22626" y="64861"/>
                  </a:lnTo>
                  <a:lnTo>
                    <a:pt x="22807" y="64982"/>
                  </a:lnTo>
                  <a:lnTo>
                    <a:pt x="23049" y="65102"/>
                  </a:lnTo>
                  <a:lnTo>
                    <a:pt x="23230" y="65163"/>
                  </a:lnTo>
                  <a:lnTo>
                    <a:pt x="23712" y="65163"/>
                  </a:lnTo>
                  <a:lnTo>
                    <a:pt x="23893" y="65102"/>
                  </a:lnTo>
                  <a:lnTo>
                    <a:pt x="24135" y="64982"/>
                  </a:lnTo>
                  <a:lnTo>
                    <a:pt x="24316" y="64861"/>
                  </a:lnTo>
                  <a:lnTo>
                    <a:pt x="24436" y="64680"/>
                  </a:lnTo>
                  <a:lnTo>
                    <a:pt x="24557" y="64439"/>
                  </a:lnTo>
                  <a:lnTo>
                    <a:pt x="24617" y="64258"/>
                  </a:lnTo>
                  <a:lnTo>
                    <a:pt x="24617" y="64016"/>
                  </a:lnTo>
                  <a:lnTo>
                    <a:pt x="24617" y="63775"/>
                  </a:lnTo>
                  <a:lnTo>
                    <a:pt x="24557" y="63594"/>
                  </a:lnTo>
                  <a:lnTo>
                    <a:pt x="24436" y="63353"/>
                  </a:lnTo>
                  <a:lnTo>
                    <a:pt x="24316" y="63172"/>
                  </a:lnTo>
                  <a:lnTo>
                    <a:pt x="24135" y="63051"/>
                  </a:lnTo>
                  <a:lnTo>
                    <a:pt x="23893" y="62930"/>
                  </a:lnTo>
                  <a:lnTo>
                    <a:pt x="23712" y="62870"/>
                  </a:lnTo>
                  <a:close/>
                  <a:moveTo>
                    <a:pt x="29022" y="62870"/>
                  </a:moveTo>
                  <a:lnTo>
                    <a:pt x="28841" y="62930"/>
                  </a:lnTo>
                  <a:lnTo>
                    <a:pt x="28599" y="63051"/>
                  </a:lnTo>
                  <a:lnTo>
                    <a:pt x="28418" y="63172"/>
                  </a:lnTo>
                  <a:lnTo>
                    <a:pt x="28298" y="63353"/>
                  </a:lnTo>
                  <a:lnTo>
                    <a:pt x="28177" y="63594"/>
                  </a:lnTo>
                  <a:lnTo>
                    <a:pt x="28117" y="63775"/>
                  </a:lnTo>
                  <a:lnTo>
                    <a:pt x="28117" y="64016"/>
                  </a:lnTo>
                  <a:lnTo>
                    <a:pt x="28117" y="64258"/>
                  </a:lnTo>
                  <a:lnTo>
                    <a:pt x="28177" y="64439"/>
                  </a:lnTo>
                  <a:lnTo>
                    <a:pt x="28298" y="64680"/>
                  </a:lnTo>
                  <a:lnTo>
                    <a:pt x="28418" y="64861"/>
                  </a:lnTo>
                  <a:lnTo>
                    <a:pt x="28599" y="64982"/>
                  </a:lnTo>
                  <a:lnTo>
                    <a:pt x="28841" y="65102"/>
                  </a:lnTo>
                  <a:lnTo>
                    <a:pt x="29022" y="65163"/>
                  </a:lnTo>
                  <a:lnTo>
                    <a:pt x="29505" y="65163"/>
                  </a:lnTo>
                  <a:lnTo>
                    <a:pt x="29686" y="65102"/>
                  </a:lnTo>
                  <a:lnTo>
                    <a:pt x="29927" y="64982"/>
                  </a:lnTo>
                  <a:lnTo>
                    <a:pt x="30108" y="64861"/>
                  </a:lnTo>
                  <a:lnTo>
                    <a:pt x="30229" y="64680"/>
                  </a:lnTo>
                  <a:lnTo>
                    <a:pt x="30349" y="64439"/>
                  </a:lnTo>
                  <a:lnTo>
                    <a:pt x="30410" y="64258"/>
                  </a:lnTo>
                  <a:lnTo>
                    <a:pt x="30410" y="64016"/>
                  </a:lnTo>
                  <a:lnTo>
                    <a:pt x="30410" y="63775"/>
                  </a:lnTo>
                  <a:lnTo>
                    <a:pt x="30349" y="63594"/>
                  </a:lnTo>
                  <a:lnTo>
                    <a:pt x="30229" y="63353"/>
                  </a:lnTo>
                  <a:lnTo>
                    <a:pt x="30108" y="63172"/>
                  </a:lnTo>
                  <a:lnTo>
                    <a:pt x="29927" y="63051"/>
                  </a:lnTo>
                  <a:lnTo>
                    <a:pt x="29686" y="62930"/>
                  </a:lnTo>
                  <a:lnTo>
                    <a:pt x="29505" y="62870"/>
                  </a:lnTo>
                  <a:close/>
                  <a:moveTo>
                    <a:pt x="34814" y="62870"/>
                  </a:moveTo>
                  <a:lnTo>
                    <a:pt x="34633" y="62930"/>
                  </a:lnTo>
                  <a:lnTo>
                    <a:pt x="34392" y="63051"/>
                  </a:lnTo>
                  <a:lnTo>
                    <a:pt x="34211" y="63172"/>
                  </a:lnTo>
                  <a:lnTo>
                    <a:pt x="34090" y="63353"/>
                  </a:lnTo>
                  <a:lnTo>
                    <a:pt x="33969" y="63594"/>
                  </a:lnTo>
                  <a:lnTo>
                    <a:pt x="33909" y="63775"/>
                  </a:lnTo>
                  <a:lnTo>
                    <a:pt x="33909" y="64016"/>
                  </a:lnTo>
                  <a:lnTo>
                    <a:pt x="33909" y="64258"/>
                  </a:lnTo>
                  <a:lnTo>
                    <a:pt x="33969" y="64439"/>
                  </a:lnTo>
                  <a:lnTo>
                    <a:pt x="34090" y="64680"/>
                  </a:lnTo>
                  <a:lnTo>
                    <a:pt x="34211" y="64861"/>
                  </a:lnTo>
                  <a:lnTo>
                    <a:pt x="34392" y="64982"/>
                  </a:lnTo>
                  <a:lnTo>
                    <a:pt x="34633" y="65102"/>
                  </a:lnTo>
                  <a:lnTo>
                    <a:pt x="34814" y="65163"/>
                  </a:lnTo>
                  <a:lnTo>
                    <a:pt x="35297" y="65163"/>
                  </a:lnTo>
                  <a:lnTo>
                    <a:pt x="35478" y="65102"/>
                  </a:lnTo>
                  <a:lnTo>
                    <a:pt x="35719" y="64982"/>
                  </a:lnTo>
                  <a:lnTo>
                    <a:pt x="35900" y="64861"/>
                  </a:lnTo>
                  <a:lnTo>
                    <a:pt x="36021" y="64680"/>
                  </a:lnTo>
                  <a:lnTo>
                    <a:pt x="36141" y="64439"/>
                  </a:lnTo>
                  <a:lnTo>
                    <a:pt x="36202" y="64258"/>
                  </a:lnTo>
                  <a:lnTo>
                    <a:pt x="36202" y="64016"/>
                  </a:lnTo>
                  <a:lnTo>
                    <a:pt x="36202" y="63775"/>
                  </a:lnTo>
                  <a:lnTo>
                    <a:pt x="36141" y="63594"/>
                  </a:lnTo>
                  <a:lnTo>
                    <a:pt x="36021" y="63353"/>
                  </a:lnTo>
                  <a:lnTo>
                    <a:pt x="35900" y="63172"/>
                  </a:lnTo>
                  <a:lnTo>
                    <a:pt x="35719" y="63051"/>
                  </a:lnTo>
                  <a:lnTo>
                    <a:pt x="35478" y="62930"/>
                  </a:lnTo>
                  <a:lnTo>
                    <a:pt x="35297" y="62870"/>
                  </a:lnTo>
                  <a:close/>
                  <a:moveTo>
                    <a:pt x="40606" y="62870"/>
                  </a:moveTo>
                  <a:lnTo>
                    <a:pt x="40425" y="62930"/>
                  </a:lnTo>
                  <a:lnTo>
                    <a:pt x="40184" y="63051"/>
                  </a:lnTo>
                  <a:lnTo>
                    <a:pt x="40003" y="63172"/>
                  </a:lnTo>
                  <a:lnTo>
                    <a:pt x="39882" y="63353"/>
                  </a:lnTo>
                  <a:lnTo>
                    <a:pt x="39762" y="63594"/>
                  </a:lnTo>
                  <a:lnTo>
                    <a:pt x="39701" y="63775"/>
                  </a:lnTo>
                  <a:lnTo>
                    <a:pt x="39701" y="64016"/>
                  </a:lnTo>
                  <a:lnTo>
                    <a:pt x="39701" y="64258"/>
                  </a:lnTo>
                  <a:lnTo>
                    <a:pt x="39762" y="64439"/>
                  </a:lnTo>
                  <a:lnTo>
                    <a:pt x="39882" y="64680"/>
                  </a:lnTo>
                  <a:lnTo>
                    <a:pt x="40003" y="64861"/>
                  </a:lnTo>
                  <a:lnTo>
                    <a:pt x="40184" y="64982"/>
                  </a:lnTo>
                  <a:lnTo>
                    <a:pt x="40425" y="65102"/>
                  </a:lnTo>
                  <a:lnTo>
                    <a:pt x="40606" y="65163"/>
                  </a:lnTo>
                  <a:lnTo>
                    <a:pt x="41089" y="65163"/>
                  </a:lnTo>
                  <a:lnTo>
                    <a:pt x="41270" y="65102"/>
                  </a:lnTo>
                  <a:lnTo>
                    <a:pt x="41511" y="64982"/>
                  </a:lnTo>
                  <a:lnTo>
                    <a:pt x="41692" y="64861"/>
                  </a:lnTo>
                  <a:lnTo>
                    <a:pt x="41813" y="64680"/>
                  </a:lnTo>
                  <a:lnTo>
                    <a:pt x="41934" y="64439"/>
                  </a:lnTo>
                  <a:lnTo>
                    <a:pt x="41994" y="64258"/>
                  </a:lnTo>
                  <a:lnTo>
                    <a:pt x="41994" y="64016"/>
                  </a:lnTo>
                  <a:lnTo>
                    <a:pt x="41994" y="63775"/>
                  </a:lnTo>
                  <a:lnTo>
                    <a:pt x="41934" y="63594"/>
                  </a:lnTo>
                  <a:lnTo>
                    <a:pt x="41813" y="63353"/>
                  </a:lnTo>
                  <a:lnTo>
                    <a:pt x="41692" y="63172"/>
                  </a:lnTo>
                  <a:lnTo>
                    <a:pt x="41511" y="63051"/>
                  </a:lnTo>
                  <a:lnTo>
                    <a:pt x="41270" y="62930"/>
                  </a:lnTo>
                  <a:lnTo>
                    <a:pt x="41089" y="62870"/>
                  </a:lnTo>
                  <a:close/>
                  <a:moveTo>
                    <a:pt x="46399" y="62870"/>
                  </a:moveTo>
                  <a:lnTo>
                    <a:pt x="46218" y="62930"/>
                  </a:lnTo>
                  <a:lnTo>
                    <a:pt x="45976" y="63051"/>
                  </a:lnTo>
                  <a:lnTo>
                    <a:pt x="45795" y="63172"/>
                  </a:lnTo>
                  <a:lnTo>
                    <a:pt x="45674" y="63353"/>
                  </a:lnTo>
                  <a:lnTo>
                    <a:pt x="45554" y="63594"/>
                  </a:lnTo>
                  <a:lnTo>
                    <a:pt x="45493" y="63775"/>
                  </a:lnTo>
                  <a:lnTo>
                    <a:pt x="45493" y="64016"/>
                  </a:lnTo>
                  <a:lnTo>
                    <a:pt x="45493" y="64258"/>
                  </a:lnTo>
                  <a:lnTo>
                    <a:pt x="45554" y="64439"/>
                  </a:lnTo>
                  <a:lnTo>
                    <a:pt x="45674" y="64680"/>
                  </a:lnTo>
                  <a:lnTo>
                    <a:pt x="45795" y="64861"/>
                  </a:lnTo>
                  <a:lnTo>
                    <a:pt x="45976" y="64982"/>
                  </a:lnTo>
                  <a:lnTo>
                    <a:pt x="46218" y="65102"/>
                  </a:lnTo>
                  <a:lnTo>
                    <a:pt x="46399" y="65163"/>
                  </a:lnTo>
                  <a:lnTo>
                    <a:pt x="46881" y="65163"/>
                  </a:lnTo>
                  <a:lnTo>
                    <a:pt x="47062" y="65102"/>
                  </a:lnTo>
                  <a:lnTo>
                    <a:pt x="47304" y="64982"/>
                  </a:lnTo>
                  <a:lnTo>
                    <a:pt x="47485" y="64861"/>
                  </a:lnTo>
                  <a:lnTo>
                    <a:pt x="47605" y="64680"/>
                  </a:lnTo>
                  <a:lnTo>
                    <a:pt x="47726" y="64439"/>
                  </a:lnTo>
                  <a:lnTo>
                    <a:pt x="47786" y="64258"/>
                  </a:lnTo>
                  <a:lnTo>
                    <a:pt x="47786" y="64016"/>
                  </a:lnTo>
                  <a:lnTo>
                    <a:pt x="47786" y="63775"/>
                  </a:lnTo>
                  <a:lnTo>
                    <a:pt x="47726" y="63594"/>
                  </a:lnTo>
                  <a:lnTo>
                    <a:pt x="47605" y="63353"/>
                  </a:lnTo>
                  <a:lnTo>
                    <a:pt x="47485" y="63172"/>
                  </a:lnTo>
                  <a:lnTo>
                    <a:pt x="47304" y="63051"/>
                  </a:lnTo>
                  <a:lnTo>
                    <a:pt x="47062" y="62930"/>
                  </a:lnTo>
                  <a:lnTo>
                    <a:pt x="46881" y="62870"/>
                  </a:lnTo>
                  <a:close/>
                  <a:moveTo>
                    <a:pt x="52191" y="62870"/>
                  </a:moveTo>
                  <a:lnTo>
                    <a:pt x="52010" y="62930"/>
                  </a:lnTo>
                  <a:lnTo>
                    <a:pt x="51768" y="63051"/>
                  </a:lnTo>
                  <a:lnTo>
                    <a:pt x="51587" y="63172"/>
                  </a:lnTo>
                  <a:lnTo>
                    <a:pt x="51467" y="63353"/>
                  </a:lnTo>
                  <a:lnTo>
                    <a:pt x="51346" y="63594"/>
                  </a:lnTo>
                  <a:lnTo>
                    <a:pt x="51286" y="63775"/>
                  </a:lnTo>
                  <a:lnTo>
                    <a:pt x="51286" y="64016"/>
                  </a:lnTo>
                  <a:lnTo>
                    <a:pt x="51286" y="64258"/>
                  </a:lnTo>
                  <a:lnTo>
                    <a:pt x="51346" y="64439"/>
                  </a:lnTo>
                  <a:lnTo>
                    <a:pt x="51467" y="64680"/>
                  </a:lnTo>
                  <a:lnTo>
                    <a:pt x="51587" y="64861"/>
                  </a:lnTo>
                  <a:lnTo>
                    <a:pt x="51768" y="64982"/>
                  </a:lnTo>
                  <a:lnTo>
                    <a:pt x="52010" y="65102"/>
                  </a:lnTo>
                  <a:lnTo>
                    <a:pt x="52191" y="65163"/>
                  </a:lnTo>
                  <a:lnTo>
                    <a:pt x="52673" y="65163"/>
                  </a:lnTo>
                  <a:lnTo>
                    <a:pt x="52854" y="65102"/>
                  </a:lnTo>
                  <a:lnTo>
                    <a:pt x="53096" y="64982"/>
                  </a:lnTo>
                  <a:lnTo>
                    <a:pt x="53277" y="64861"/>
                  </a:lnTo>
                  <a:lnTo>
                    <a:pt x="53397" y="64680"/>
                  </a:lnTo>
                  <a:lnTo>
                    <a:pt x="53518" y="64439"/>
                  </a:lnTo>
                  <a:lnTo>
                    <a:pt x="53578" y="64258"/>
                  </a:lnTo>
                  <a:lnTo>
                    <a:pt x="53578" y="64016"/>
                  </a:lnTo>
                  <a:lnTo>
                    <a:pt x="53578" y="63775"/>
                  </a:lnTo>
                  <a:lnTo>
                    <a:pt x="53518" y="63594"/>
                  </a:lnTo>
                  <a:lnTo>
                    <a:pt x="53397" y="63353"/>
                  </a:lnTo>
                  <a:lnTo>
                    <a:pt x="53277" y="63172"/>
                  </a:lnTo>
                  <a:lnTo>
                    <a:pt x="53096" y="63051"/>
                  </a:lnTo>
                  <a:lnTo>
                    <a:pt x="52854" y="62930"/>
                  </a:lnTo>
                  <a:lnTo>
                    <a:pt x="52673" y="62870"/>
                  </a:lnTo>
                  <a:close/>
                  <a:moveTo>
                    <a:pt x="57983" y="62870"/>
                  </a:moveTo>
                  <a:lnTo>
                    <a:pt x="57802" y="62930"/>
                  </a:lnTo>
                  <a:lnTo>
                    <a:pt x="57561" y="63051"/>
                  </a:lnTo>
                  <a:lnTo>
                    <a:pt x="57380" y="63172"/>
                  </a:lnTo>
                  <a:lnTo>
                    <a:pt x="57259" y="63353"/>
                  </a:lnTo>
                  <a:lnTo>
                    <a:pt x="57138" y="63594"/>
                  </a:lnTo>
                  <a:lnTo>
                    <a:pt x="57078" y="63775"/>
                  </a:lnTo>
                  <a:lnTo>
                    <a:pt x="57078" y="64016"/>
                  </a:lnTo>
                  <a:lnTo>
                    <a:pt x="57078" y="64258"/>
                  </a:lnTo>
                  <a:lnTo>
                    <a:pt x="57138" y="64439"/>
                  </a:lnTo>
                  <a:lnTo>
                    <a:pt x="57259" y="64680"/>
                  </a:lnTo>
                  <a:lnTo>
                    <a:pt x="57380" y="64861"/>
                  </a:lnTo>
                  <a:lnTo>
                    <a:pt x="57561" y="64982"/>
                  </a:lnTo>
                  <a:lnTo>
                    <a:pt x="57802" y="65102"/>
                  </a:lnTo>
                  <a:lnTo>
                    <a:pt x="57983" y="65163"/>
                  </a:lnTo>
                  <a:lnTo>
                    <a:pt x="58466" y="65163"/>
                  </a:lnTo>
                  <a:lnTo>
                    <a:pt x="58647" y="65102"/>
                  </a:lnTo>
                  <a:lnTo>
                    <a:pt x="58888" y="64982"/>
                  </a:lnTo>
                  <a:lnTo>
                    <a:pt x="59069" y="64861"/>
                  </a:lnTo>
                  <a:lnTo>
                    <a:pt x="59190" y="64680"/>
                  </a:lnTo>
                  <a:lnTo>
                    <a:pt x="59310" y="64439"/>
                  </a:lnTo>
                  <a:lnTo>
                    <a:pt x="59371" y="64258"/>
                  </a:lnTo>
                  <a:lnTo>
                    <a:pt x="59371" y="64016"/>
                  </a:lnTo>
                  <a:lnTo>
                    <a:pt x="59371" y="63775"/>
                  </a:lnTo>
                  <a:lnTo>
                    <a:pt x="59310" y="63594"/>
                  </a:lnTo>
                  <a:lnTo>
                    <a:pt x="59190" y="63353"/>
                  </a:lnTo>
                  <a:lnTo>
                    <a:pt x="59069" y="63172"/>
                  </a:lnTo>
                  <a:lnTo>
                    <a:pt x="58888" y="63051"/>
                  </a:lnTo>
                  <a:lnTo>
                    <a:pt x="58647" y="62930"/>
                  </a:lnTo>
                  <a:lnTo>
                    <a:pt x="58466" y="62870"/>
                  </a:lnTo>
                  <a:close/>
                  <a:moveTo>
                    <a:pt x="63775" y="62870"/>
                  </a:moveTo>
                  <a:lnTo>
                    <a:pt x="63594" y="62930"/>
                  </a:lnTo>
                  <a:lnTo>
                    <a:pt x="63353" y="63051"/>
                  </a:lnTo>
                  <a:lnTo>
                    <a:pt x="63172" y="63172"/>
                  </a:lnTo>
                  <a:lnTo>
                    <a:pt x="63051" y="63353"/>
                  </a:lnTo>
                  <a:lnTo>
                    <a:pt x="62931" y="63594"/>
                  </a:lnTo>
                  <a:lnTo>
                    <a:pt x="62870" y="63775"/>
                  </a:lnTo>
                  <a:lnTo>
                    <a:pt x="62870" y="64016"/>
                  </a:lnTo>
                  <a:lnTo>
                    <a:pt x="62870" y="64258"/>
                  </a:lnTo>
                  <a:lnTo>
                    <a:pt x="62931" y="64439"/>
                  </a:lnTo>
                  <a:lnTo>
                    <a:pt x="63051" y="64680"/>
                  </a:lnTo>
                  <a:lnTo>
                    <a:pt x="63172" y="64861"/>
                  </a:lnTo>
                  <a:lnTo>
                    <a:pt x="63353" y="64982"/>
                  </a:lnTo>
                  <a:lnTo>
                    <a:pt x="63594" y="65102"/>
                  </a:lnTo>
                  <a:lnTo>
                    <a:pt x="63775" y="65163"/>
                  </a:lnTo>
                  <a:lnTo>
                    <a:pt x="64198" y="65163"/>
                  </a:lnTo>
                  <a:lnTo>
                    <a:pt x="64439" y="65102"/>
                  </a:lnTo>
                  <a:lnTo>
                    <a:pt x="64741" y="64921"/>
                  </a:lnTo>
                  <a:lnTo>
                    <a:pt x="64922" y="64740"/>
                  </a:lnTo>
                  <a:lnTo>
                    <a:pt x="65103" y="64439"/>
                  </a:lnTo>
                  <a:lnTo>
                    <a:pt x="65163" y="64197"/>
                  </a:lnTo>
                  <a:lnTo>
                    <a:pt x="65163" y="64016"/>
                  </a:lnTo>
                  <a:lnTo>
                    <a:pt x="65163" y="63775"/>
                  </a:lnTo>
                  <a:lnTo>
                    <a:pt x="65103" y="63594"/>
                  </a:lnTo>
                  <a:lnTo>
                    <a:pt x="64982" y="63353"/>
                  </a:lnTo>
                  <a:lnTo>
                    <a:pt x="64861" y="63172"/>
                  </a:lnTo>
                  <a:lnTo>
                    <a:pt x="64680" y="63051"/>
                  </a:lnTo>
                  <a:lnTo>
                    <a:pt x="64439" y="62930"/>
                  </a:lnTo>
                  <a:lnTo>
                    <a:pt x="64258" y="62870"/>
                  </a:lnTo>
                  <a:close/>
                  <a:moveTo>
                    <a:pt x="14541" y="65766"/>
                  </a:moveTo>
                  <a:lnTo>
                    <a:pt x="14360" y="65826"/>
                  </a:lnTo>
                  <a:lnTo>
                    <a:pt x="14119" y="65947"/>
                  </a:lnTo>
                  <a:lnTo>
                    <a:pt x="13938" y="66068"/>
                  </a:lnTo>
                  <a:lnTo>
                    <a:pt x="13817" y="66249"/>
                  </a:lnTo>
                  <a:lnTo>
                    <a:pt x="13697" y="66490"/>
                  </a:lnTo>
                  <a:lnTo>
                    <a:pt x="13636" y="66671"/>
                  </a:lnTo>
                  <a:lnTo>
                    <a:pt x="13636" y="66912"/>
                  </a:lnTo>
                  <a:lnTo>
                    <a:pt x="13636" y="67214"/>
                  </a:lnTo>
                  <a:lnTo>
                    <a:pt x="14783" y="68059"/>
                  </a:lnTo>
                  <a:lnTo>
                    <a:pt x="15024" y="68059"/>
                  </a:lnTo>
                  <a:lnTo>
                    <a:pt x="15205" y="67999"/>
                  </a:lnTo>
                  <a:lnTo>
                    <a:pt x="15446" y="67878"/>
                  </a:lnTo>
                  <a:lnTo>
                    <a:pt x="15627" y="67757"/>
                  </a:lnTo>
                  <a:lnTo>
                    <a:pt x="15748" y="67576"/>
                  </a:lnTo>
                  <a:lnTo>
                    <a:pt x="15869" y="67335"/>
                  </a:lnTo>
                  <a:lnTo>
                    <a:pt x="15929" y="67154"/>
                  </a:lnTo>
                  <a:lnTo>
                    <a:pt x="15929" y="66912"/>
                  </a:lnTo>
                  <a:lnTo>
                    <a:pt x="15929" y="66671"/>
                  </a:lnTo>
                  <a:lnTo>
                    <a:pt x="15869" y="66490"/>
                  </a:lnTo>
                  <a:lnTo>
                    <a:pt x="15748" y="66249"/>
                  </a:lnTo>
                  <a:lnTo>
                    <a:pt x="15627" y="66068"/>
                  </a:lnTo>
                  <a:lnTo>
                    <a:pt x="15446" y="65947"/>
                  </a:lnTo>
                  <a:lnTo>
                    <a:pt x="15205" y="65826"/>
                  </a:lnTo>
                  <a:lnTo>
                    <a:pt x="15024" y="65766"/>
                  </a:lnTo>
                  <a:close/>
                  <a:moveTo>
                    <a:pt x="20333" y="65766"/>
                  </a:moveTo>
                  <a:lnTo>
                    <a:pt x="20152" y="65826"/>
                  </a:lnTo>
                  <a:lnTo>
                    <a:pt x="19911" y="65947"/>
                  </a:lnTo>
                  <a:lnTo>
                    <a:pt x="19730" y="66068"/>
                  </a:lnTo>
                  <a:lnTo>
                    <a:pt x="19609" y="66249"/>
                  </a:lnTo>
                  <a:lnTo>
                    <a:pt x="19489" y="66490"/>
                  </a:lnTo>
                  <a:lnTo>
                    <a:pt x="19428" y="66671"/>
                  </a:lnTo>
                  <a:lnTo>
                    <a:pt x="19428" y="66912"/>
                  </a:lnTo>
                  <a:lnTo>
                    <a:pt x="19428" y="67154"/>
                  </a:lnTo>
                  <a:lnTo>
                    <a:pt x="19489" y="67335"/>
                  </a:lnTo>
                  <a:lnTo>
                    <a:pt x="19609" y="67576"/>
                  </a:lnTo>
                  <a:lnTo>
                    <a:pt x="19730" y="67757"/>
                  </a:lnTo>
                  <a:lnTo>
                    <a:pt x="19911" y="67878"/>
                  </a:lnTo>
                  <a:lnTo>
                    <a:pt x="20152" y="67999"/>
                  </a:lnTo>
                  <a:lnTo>
                    <a:pt x="20333" y="68059"/>
                  </a:lnTo>
                  <a:lnTo>
                    <a:pt x="20816" y="68059"/>
                  </a:lnTo>
                  <a:lnTo>
                    <a:pt x="20997" y="67999"/>
                  </a:lnTo>
                  <a:lnTo>
                    <a:pt x="21239" y="67878"/>
                  </a:lnTo>
                  <a:lnTo>
                    <a:pt x="21420" y="67757"/>
                  </a:lnTo>
                  <a:lnTo>
                    <a:pt x="21540" y="67576"/>
                  </a:lnTo>
                  <a:lnTo>
                    <a:pt x="21661" y="67335"/>
                  </a:lnTo>
                  <a:lnTo>
                    <a:pt x="21721" y="67154"/>
                  </a:lnTo>
                  <a:lnTo>
                    <a:pt x="21721" y="66912"/>
                  </a:lnTo>
                  <a:lnTo>
                    <a:pt x="21721" y="66671"/>
                  </a:lnTo>
                  <a:lnTo>
                    <a:pt x="21661" y="66490"/>
                  </a:lnTo>
                  <a:lnTo>
                    <a:pt x="21540" y="66249"/>
                  </a:lnTo>
                  <a:lnTo>
                    <a:pt x="21420" y="66068"/>
                  </a:lnTo>
                  <a:lnTo>
                    <a:pt x="21239" y="65947"/>
                  </a:lnTo>
                  <a:lnTo>
                    <a:pt x="20997" y="65826"/>
                  </a:lnTo>
                  <a:lnTo>
                    <a:pt x="20816" y="65766"/>
                  </a:lnTo>
                  <a:close/>
                  <a:moveTo>
                    <a:pt x="26126" y="65766"/>
                  </a:moveTo>
                  <a:lnTo>
                    <a:pt x="25945" y="65826"/>
                  </a:lnTo>
                  <a:lnTo>
                    <a:pt x="25703" y="65947"/>
                  </a:lnTo>
                  <a:lnTo>
                    <a:pt x="25522" y="66068"/>
                  </a:lnTo>
                  <a:lnTo>
                    <a:pt x="25402" y="66249"/>
                  </a:lnTo>
                  <a:lnTo>
                    <a:pt x="25281" y="66490"/>
                  </a:lnTo>
                  <a:lnTo>
                    <a:pt x="25221" y="66671"/>
                  </a:lnTo>
                  <a:lnTo>
                    <a:pt x="25221" y="66912"/>
                  </a:lnTo>
                  <a:lnTo>
                    <a:pt x="25221" y="67154"/>
                  </a:lnTo>
                  <a:lnTo>
                    <a:pt x="25281" y="67335"/>
                  </a:lnTo>
                  <a:lnTo>
                    <a:pt x="25402" y="67576"/>
                  </a:lnTo>
                  <a:lnTo>
                    <a:pt x="25522" y="67757"/>
                  </a:lnTo>
                  <a:lnTo>
                    <a:pt x="25703" y="67878"/>
                  </a:lnTo>
                  <a:lnTo>
                    <a:pt x="25945" y="67999"/>
                  </a:lnTo>
                  <a:lnTo>
                    <a:pt x="26126" y="68059"/>
                  </a:lnTo>
                  <a:lnTo>
                    <a:pt x="26608" y="68059"/>
                  </a:lnTo>
                  <a:lnTo>
                    <a:pt x="26789" y="67999"/>
                  </a:lnTo>
                  <a:lnTo>
                    <a:pt x="27031" y="67878"/>
                  </a:lnTo>
                  <a:lnTo>
                    <a:pt x="27212" y="67757"/>
                  </a:lnTo>
                  <a:lnTo>
                    <a:pt x="27332" y="67576"/>
                  </a:lnTo>
                  <a:lnTo>
                    <a:pt x="27453" y="67335"/>
                  </a:lnTo>
                  <a:lnTo>
                    <a:pt x="27513" y="67154"/>
                  </a:lnTo>
                  <a:lnTo>
                    <a:pt x="27513" y="66912"/>
                  </a:lnTo>
                  <a:lnTo>
                    <a:pt x="27513" y="66671"/>
                  </a:lnTo>
                  <a:lnTo>
                    <a:pt x="27453" y="66490"/>
                  </a:lnTo>
                  <a:lnTo>
                    <a:pt x="27332" y="66249"/>
                  </a:lnTo>
                  <a:lnTo>
                    <a:pt x="27212" y="66068"/>
                  </a:lnTo>
                  <a:lnTo>
                    <a:pt x="27031" y="65947"/>
                  </a:lnTo>
                  <a:lnTo>
                    <a:pt x="26789" y="65826"/>
                  </a:lnTo>
                  <a:lnTo>
                    <a:pt x="26608" y="65766"/>
                  </a:lnTo>
                  <a:close/>
                  <a:moveTo>
                    <a:pt x="31918" y="65766"/>
                  </a:moveTo>
                  <a:lnTo>
                    <a:pt x="31737" y="65826"/>
                  </a:lnTo>
                  <a:lnTo>
                    <a:pt x="31496" y="65947"/>
                  </a:lnTo>
                  <a:lnTo>
                    <a:pt x="31315" y="66068"/>
                  </a:lnTo>
                  <a:lnTo>
                    <a:pt x="31194" y="66249"/>
                  </a:lnTo>
                  <a:lnTo>
                    <a:pt x="31073" y="66490"/>
                  </a:lnTo>
                  <a:lnTo>
                    <a:pt x="31013" y="66671"/>
                  </a:lnTo>
                  <a:lnTo>
                    <a:pt x="31013" y="66912"/>
                  </a:lnTo>
                  <a:lnTo>
                    <a:pt x="31013" y="67154"/>
                  </a:lnTo>
                  <a:lnTo>
                    <a:pt x="31073" y="67335"/>
                  </a:lnTo>
                  <a:lnTo>
                    <a:pt x="31194" y="67576"/>
                  </a:lnTo>
                  <a:lnTo>
                    <a:pt x="31315" y="67757"/>
                  </a:lnTo>
                  <a:lnTo>
                    <a:pt x="31496" y="67878"/>
                  </a:lnTo>
                  <a:lnTo>
                    <a:pt x="31737" y="67999"/>
                  </a:lnTo>
                  <a:lnTo>
                    <a:pt x="31918" y="68059"/>
                  </a:lnTo>
                  <a:lnTo>
                    <a:pt x="32401" y="68059"/>
                  </a:lnTo>
                  <a:lnTo>
                    <a:pt x="32582" y="67999"/>
                  </a:lnTo>
                  <a:lnTo>
                    <a:pt x="32823" y="67878"/>
                  </a:lnTo>
                  <a:lnTo>
                    <a:pt x="33004" y="67757"/>
                  </a:lnTo>
                  <a:lnTo>
                    <a:pt x="33125" y="67576"/>
                  </a:lnTo>
                  <a:lnTo>
                    <a:pt x="33245" y="67335"/>
                  </a:lnTo>
                  <a:lnTo>
                    <a:pt x="33306" y="67154"/>
                  </a:lnTo>
                  <a:lnTo>
                    <a:pt x="33306" y="66912"/>
                  </a:lnTo>
                  <a:lnTo>
                    <a:pt x="33306" y="66671"/>
                  </a:lnTo>
                  <a:lnTo>
                    <a:pt x="33245" y="66490"/>
                  </a:lnTo>
                  <a:lnTo>
                    <a:pt x="33125" y="66249"/>
                  </a:lnTo>
                  <a:lnTo>
                    <a:pt x="33004" y="66068"/>
                  </a:lnTo>
                  <a:lnTo>
                    <a:pt x="32823" y="65947"/>
                  </a:lnTo>
                  <a:lnTo>
                    <a:pt x="32582" y="65826"/>
                  </a:lnTo>
                  <a:lnTo>
                    <a:pt x="32401" y="65766"/>
                  </a:lnTo>
                  <a:close/>
                  <a:moveTo>
                    <a:pt x="37710" y="65766"/>
                  </a:moveTo>
                  <a:lnTo>
                    <a:pt x="37529" y="65826"/>
                  </a:lnTo>
                  <a:lnTo>
                    <a:pt x="37288" y="65947"/>
                  </a:lnTo>
                  <a:lnTo>
                    <a:pt x="37107" y="66068"/>
                  </a:lnTo>
                  <a:lnTo>
                    <a:pt x="36986" y="66249"/>
                  </a:lnTo>
                  <a:lnTo>
                    <a:pt x="36865" y="66490"/>
                  </a:lnTo>
                  <a:lnTo>
                    <a:pt x="36805" y="66671"/>
                  </a:lnTo>
                  <a:lnTo>
                    <a:pt x="36805" y="66912"/>
                  </a:lnTo>
                  <a:lnTo>
                    <a:pt x="36805" y="67154"/>
                  </a:lnTo>
                  <a:lnTo>
                    <a:pt x="36865" y="67335"/>
                  </a:lnTo>
                  <a:lnTo>
                    <a:pt x="36986" y="67576"/>
                  </a:lnTo>
                  <a:lnTo>
                    <a:pt x="37107" y="67757"/>
                  </a:lnTo>
                  <a:lnTo>
                    <a:pt x="37288" y="67878"/>
                  </a:lnTo>
                  <a:lnTo>
                    <a:pt x="37529" y="67999"/>
                  </a:lnTo>
                  <a:lnTo>
                    <a:pt x="37710" y="68059"/>
                  </a:lnTo>
                  <a:lnTo>
                    <a:pt x="38193" y="68059"/>
                  </a:lnTo>
                  <a:lnTo>
                    <a:pt x="38374" y="67999"/>
                  </a:lnTo>
                  <a:lnTo>
                    <a:pt x="38615" y="67878"/>
                  </a:lnTo>
                  <a:lnTo>
                    <a:pt x="38796" y="67757"/>
                  </a:lnTo>
                  <a:lnTo>
                    <a:pt x="38917" y="67576"/>
                  </a:lnTo>
                  <a:lnTo>
                    <a:pt x="39038" y="67335"/>
                  </a:lnTo>
                  <a:lnTo>
                    <a:pt x="39098" y="67154"/>
                  </a:lnTo>
                  <a:lnTo>
                    <a:pt x="39098" y="66912"/>
                  </a:lnTo>
                  <a:lnTo>
                    <a:pt x="39098" y="66671"/>
                  </a:lnTo>
                  <a:lnTo>
                    <a:pt x="39038" y="66490"/>
                  </a:lnTo>
                  <a:lnTo>
                    <a:pt x="38917" y="66249"/>
                  </a:lnTo>
                  <a:lnTo>
                    <a:pt x="38796" y="66068"/>
                  </a:lnTo>
                  <a:lnTo>
                    <a:pt x="38615" y="65947"/>
                  </a:lnTo>
                  <a:lnTo>
                    <a:pt x="38374" y="65826"/>
                  </a:lnTo>
                  <a:lnTo>
                    <a:pt x="38193" y="65766"/>
                  </a:lnTo>
                  <a:close/>
                  <a:moveTo>
                    <a:pt x="43502" y="65766"/>
                  </a:moveTo>
                  <a:lnTo>
                    <a:pt x="43321" y="65826"/>
                  </a:lnTo>
                  <a:lnTo>
                    <a:pt x="43080" y="65947"/>
                  </a:lnTo>
                  <a:lnTo>
                    <a:pt x="42899" y="66068"/>
                  </a:lnTo>
                  <a:lnTo>
                    <a:pt x="42778" y="66249"/>
                  </a:lnTo>
                  <a:lnTo>
                    <a:pt x="42658" y="66490"/>
                  </a:lnTo>
                  <a:lnTo>
                    <a:pt x="42597" y="66671"/>
                  </a:lnTo>
                  <a:lnTo>
                    <a:pt x="42597" y="66912"/>
                  </a:lnTo>
                  <a:lnTo>
                    <a:pt x="42597" y="67154"/>
                  </a:lnTo>
                  <a:lnTo>
                    <a:pt x="42658" y="67335"/>
                  </a:lnTo>
                  <a:lnTo>
                    <a:pt x="42778" y="67576"/>
                  </a:lnTo>
                  <a:lnTo>
                    <a:pt x="42899" y="67757"/>
                  </a:lnTo>
                  <a:lnTo>
                    <a:pt x="43080" y="67878"/>
                  </a:lnTo>
                  <a:lnTo>
                    <a:pt x="43321" y="67999"/>
                  </a:lnTo>
                  <a:lnTo>
                    <a:pt x="43502" y="68059"/>
                  </a:lnTo>
                  <a:lnTo>
                    <a:pt x="43985" y="68059"/>
                  </a:lnTo>
                  <a:lnTo>
                    <a:pt x="44166" y="67999"/>
                  </a:lnTo>
                  <a:lnTo>
                    <a:pt x="44407" y="67878"/>
                  </a:lnTo>
                  <a:lnTo>
                    <a:pt x="44588" y="67757"/>
                  </a:lnTo>
                  <a:lnTo>
                    <a:pt x="44709" y="67576"/>
                  </a:lnTo>
                  <a:lnTo>
                    <a:pt x="44830" y="67335"/>
                  </a:lnTo>
                  <a:lnTo>
                    <a:pt x="44890" y="67154"/>
                  </a:lnTo>
                  <a:lnTo>
                    <a:pt x="44890" y="66912"/>
                  </a:lnTo>
                  <a:lnTo>
                    <a:pt x="44890" y="66671"/>
                  </a:lnTo>
                  <a:lnTo>
                    <a:pt x="44830" y="66490"/>
                  </a:lnTo>
                  <a:lnTo>
                    <a:pt x="44709" y="66249"/>
                  </a:lnTo>
                  <a:lnTo>
                    <a:pt x="44588" y="66068"/>
                  </a:lnTo>
                  <a:lnTo>
                    <a:pt x="44407" y="65947"/>
                  </a:lnTo>
                  <a:lnTo>
                    <a:pt x="44166" y="65826"/>
                  </a:lnTo>
                  <a:lnTo>
                    <a:pt x="43985" y="65766"/>
                  </a:lnTo>
                  <a:close/>
                  <a:moveTo>
                    <a:pt x="49295" y="65766"/>
                  </a:moveTo>
                  <a:lnTo>
                    <a:pt x="49114" y="65826"/>
                  </a:lnTo>
                  <a:lnTo>
                    <a:pt x="48872" y="65947"/>
                  </a:lnTo>
                  <a:lnTo>
                    <a:pt x="48691" y="66068"/>
                  </a:lnTo>
                  <a:lnTo>
                    <a:pt x="48571" y="66249"/>
                  </a:lnTo>
                  <a:lnTo>
                    <a:pt x="48450" y="66490"/>
                  </a:lnTo>
                  <a:lnTo>
                    <a:pt x="48390" y="66671"/>
                  </a:lnTo>
                  <a:lnTo>
                    <a:pt x="48390" y="66912"/>
                  </a:lnTo>
                  <a:lnTo>
                    <a:pt x="48390" y="67154"/>
                  </a:lnTo>
                  <a:lnTo>
                    <a:pt x="48450" y="67335"/>
                  </a:lnTo>
                  <a:lnTo>
                    <a:pt x="48571" y="67576"/>
                  </a:lnTo>
                  <a:lnTo>
                    <a:pt x="48691" y="67757"/>
                  </a:lnTo>
                  <a:lnTo>
                    <a:pt x="48872" y="67878"/>
                  </a:lnTo>
                  <a:lnTo>
                    <a:pt x="49114" y="67999"/>
                  </a:lnTo>
                  <a:lnTo>
                    <a:pt x="49295" y="68059"/>
                  </a:lnTo>
                  <a:lnTo>
                    <a:pt x="49777" y="68059"/>
                  </a:lnTo>
                  <a:lnTo>
                    <a:pt x="49958" y="67999"/>
                  </a:lnTo>
                  <a:lnTo>
                    <a:pt x="50200" y="67878"/>
                  </a:lnTo>
                  <a:lnTo>
                    <a:pt x="50381" y="67757"/>
                  </a:lnTo>
                  <a:lnTo>
                    <a:pt x="50501" y="67576"/>
                  </a:lnTo>
                  <a:lnTo>
                    <a:pt x="50622" y="67335"/>
                  </a:lnTo>
                  <a:lnTo>
                    <a:pt x="50682" y="67154"/>
                  </a:lnTo>
                  <a:lnTo>
                    <a:pt x="50682" y="66912"/>
                  </a:lnTo>
                  <a:lnTo>
                    <a:pt x="50682" y="66671"/>
                  </a:lnTo>
                  <a:lnTo>
                    <a:pt x="50622" y="66490"/>
                  </a:lnTo>
                  <a:lnTo>
                    <a:pt x="50501" y="66249"/>
                  </a:lnTo>
                  <a:lnTo>
                    <a:pt x="50381" y="66068"/>
                  </a:lnTo>
                  <a:lnTo>
                    <a:pt x="50200" y="65947"/>
                  </a:lnTo>
                  <a:lnTo>
                    <a:pt x="49958" y="65826"/>
                  </a:lnTo>
                  <a:lnTo>
                    <a:pt x="49777" y="65766"/>
                  </a:lnTo>
                  <a:close/>
                  <a:moveTo>
                    <a:pt x="55087" y="65766"/>
                  </a:moveTo>
                  <a:lnTo>
                    <a:pt x="54906" y="65826"/>
                  </a:lnTo>
                  <a:lnTo>
                    <a:pt x="54665" y="65947"/>
                  </a:lnTo>
                  <a:lnTo>
                    <a:pt x="54483" y="66068"/>
                  </a:lnTo>
                  <a:lnTo>
                    <a:pt x="54363" y="66249"/>
                  </a:lnTo>
                  <a:lnTo>
                    <a:pt x="54242" y="66490"/>
                  </a:lnTo>
                  <a:lnTo>
                    <a:pt x="54182" y="66671"/>
                  </a:lnTo>
                  <a:lnTo>
                    <a:pt x="54182" y="66912"/>
                  </a:lnTo>
                  <a:lnTo>
                    <a:pt x="54182" y="67154"/>
                  </a:lnTo>
                  <a:lnTo>
                    <a:pt x="54242" y="67335"/>
                  </a:lnTo>
                  <a:lnTo>
                    <a:pt x="54363" y="67576"/>
                  </a:lnTo>
                  <a:lnTo>
                    <a:pt x="54483" y="67757"/>
                  </a:lnTo>
                  <a:lnTo>
                    <a:pt x="54665" y="67878"/>
                  </a:lnTo>
                  <a:lnTo>
                    <a:pt x="54906" y="67999"/>
                  </a:lnTo>
                  <a:lnTo>
                    <a:pt x="55087" y="68059"/>
                  </a:lnTo>
                  <a:lnTo>
                    <a:pt x="55570" y="68059"/>
                  </a:lnTo>
                  <a:lnTo>
                    <a:pt x="55751" y="67999"/>
                  </a:lnTo>
                  <a:lnTo>
                    <a:pt x="55992" y="67878"/>
                  </a:lnTo>
                  <a:lnTo>
                    <a:pt x="56173" y="67757"/>
                  </a:lnTo>
                  <a:lnTo>
                    <a:pt x="56294" y="67576"/>
                  </a:lnTo>
                  <a:lnTo>
                    <a:pt x="56414" y="67335"/>
                  </a:lnTo>
                  <a:lnTo>
                    <a:pt x="56475" y="67154"/>
                  </a:lnTo>
                  <a:lnTo>
                    <a:pt x="56475" y="66912"/>
                  </a:lnTo>
                  <a:lnTo>
                    <a:pt x="56475" y="66671"/>
                  </a:lnTo>
                  <a:lnTo>
                    <a:pt x="56414" y="66490"/>
                  </a:lnTo>
                  <a:lnTo>
                    <a:pt x="56294" y="66249"/>
                  </a:lnTo>
                  <a:lnTo>
                    <a:pt x="56173" y="66068"/>
                  </a:lnTo>
                  <a:lnTo>
                    <a:pt x="55992" y="65947"/>
                  </a:lnTo>
                  <a:lnTo>
                    <a:pt x="55751" y="65826"/>
                  </a:lnTo>
                  <a:lnTo>
                    <a:pt x="55570" y="65766"/>
                  </a:lnTo>
                  <a:close/>
                  <a:moveTo>
                    <a:pt x="60879" y="65766"/>
                  </a:moveTo>
                  <a:lnTo>
                    <a:pt x="60698" y="65826"/>
                  </a:lnTo>
                  <a:lnTo>
                    <a:pt x="60457" y="65947"/>
                  </a:lnTo>
                  <a:lnTo>
                    <a:pt x="60276" y="66068"/>
                  </a:lnTo>
                  <a:lnTo>
                    <a:pt x="60155" y="66249"/>
                  </a:lnTo>
                  <a:lnTo>
                    <a:pt x="60034" y="66490"/>
                  </a:lnTo>
                  <a:lnTo>
                    <a:pt x="59974" y="66671"/>
                  </a:lnTo>
                  <a:lnTo>
                    <a:pt x="59974" y="66912"/>
                  </a:lnTo>
                  <a:lnTo>
                    <a:pt x="59974" y="67154"/>
                  </a:lnTo>
                  <a:lnTo>
                    <a:pt x="60034" y="67335"/>
                  </a:lnTo>
                  <a:lnTo>
                    <a:pt x="60155" y="67576"/>
                  </a:lnTo>
                  <a:lnTo>
                    <a:pt x="60276" y="67757"/>
                  </a:lnTo>
                  <a:lnTo>
                    <a:pt x="60457" y="67878"/>
                  </a:lnTo>
                  <a:lnTo>
                    <a:pt x="60698" y="67999"/>
                  </a:lnTo>
                  <a:lnTo>
                    <a:pt x="60879" y="68059"/>
                  </a:lnTo>
                  <a:lnTo>
                    <a:pt x="61120" y="68059"/>
                  </a:lnTo>
                  <a:lnTo>
                    <a:pt x="62267" y="67214"/>
                  </a:lnTo>
                  <a:lnTo>
                    <a:pt x="62267" y="66912"/>
                  </a:lnTo>
                  <a:lnTo>
                    <a:pt x="62267" y="66671"/>
                  </a:lnTo>
                  <a:lnTo>
                    <a:pt x="62206" y="66490"/>
                  </a:lnTo>
                  <a:lnTo>
                    <a:pt x="62086" y="66249"/>
                  </a:lnTo>
                  <a:lnTo>
                    <a:pt x="61965" y="66068"/>
                  </a:lnTo>
                  <a:lnTo>
                    <a:pt x="61784" y="65947"/>
                  </a:lnTo>
                  <a:lnTo>
                    <a:pt x="61543" y="65826"/>
                  </a:lnTo>
                  <a:lnTo>
                    <a:pt x="61362" y="65766"/>
                  </a:lnTo>
                  <a:close/>
                  <a:moveTo>
                    <a:pt x="17679" y="68662"/>
                  </a:moveTo>
                  <a:lnTo>
                    <a:pt x="17317" y="68723"/>
                  </a:lnTo>
                  <a:lnTo>
                    <a:pt x="17015" y="68843"/>
                  </a:lnTo>
                  <a:lnTo>
                    <a:pt x="16774" y="69085"/>
                  </a:lnTo>
                  <a:lnTo>
                    <a:pt x="16593" y="69386"/>
                  </a:lnTo>
                  <a:lnTo>
                    <a:pt x="18523" y="70593"/>
                  </a:lnTo>
                  <a:lnTo>
                    <a:pt x="18644" y="70472"/>
                  </a:lnTo>
                  <a:lnTo>
                    <a:pt x="18765" y="70231"/>
                  </a:lnTo>
                  <a:lnTo>
                    <a:pt x="18825" y="70050"/>
                  </a:lnTo>
                  <a:lnTo>
                    <a:pt x="18825" y="69809"/>
                  </a:lnTo>
                  <a:lnTo>
                    <a:pt x="18825" y="69567"/>
                  </a:lnTo>
                  <a:lnTo>
                    <a:pt x="18765" y="69386"/>
                  </a:lnTo>
                  <a:lnTo>
                    <a:pt x="18644" y="69145"/>
                  </a:lnTo>
                  <a:lnTo>
                    <a:pt x="18523" y="68964"/>
                  </a:lnTo>
                  <a:lnTo>
                    <a:pt x="18342" y="68843"/>
                  </a:lnTo>
                  <a:lnTo>
                    <a:pt x="18101" y="68723"/>
                  </a:lnTo>
                  <a:lnTo>
                    <a:pt x="17920" y="68662"/>
                  </a:lnTo>
                  <a:close/>
                  <a:moveTo>
                    <a:pt x="57983" y="68662"/>
                  </a:moveTo>
                  <a:lnTo>
                    <a:pt x="57802" y="68723"/>
                  </a:lnTo>
                  <a:lnTo>
                    <a:pt x="57561" y="68843"/>
                  </a:lnTo>
                  <a:lnTo>
                    <a:pt x="57380" y="68964"/>
                  </a:lnTo>
                  <a:lnTo>
                    <a:pt x="57259" y="69145"/>
                  </a:lnTo>
                  <a:lnTo>
                    <a:pt x="57138" y="69386"/>
                  </a:lnTo>
                  <a:lnTo>
                    <a:pt x="57078" y="69567"/>
                  </a:lnTo>
                  <a:lnTo>
                    <a:pt x="57078" y="69809"/>
                  </a:lnTo>
                  <a:lnTo>
                    <a:pt x="57078" y="70050"/>
                  </a:lnTo>
                  <a:lnTo>
                    <a:pt x="57138" y="70231"/>
                  </a:lnTo>
                  <a:lnTo>
                    <a:pt x="57259" y="70472"/>
                  </a:lnTo>
                  <a:lnTo>
                    <a:pt x="57380" y="70593"/>
                  </a:lnTo>
                  <a:lnTo>
                    <a:pt x="59310" y="69386"/>
                  </a:lnTo>
                  <a:lnTo>
                    <a:pt x="59129" y="69085"/>
                  </a:lnTo>
                  <a:lnTo>
                    <a:pt x="58888" y="68843"/>
                  </a:lnTo>
                  <a:lnTo>
                    <a:pt x="58586" y="68723"/>
                  </a:lnTo>
                  <a:lnTo>
                    <a:pt x="58224" y="68662"/>
                  </a:lnTo>
                  <a:close/>
                  <a:moveTo>
                    <a:pt x="23230" y="68662"/>
                  </a:moveTo>
                  <a:lnTo>
                    <a:pt x="23049" y="68723"/>
                  </a:lnTo>
                  <a:lnTo>
                    <a:pt x="22807" y="68843"/>
                  </a:lnTo>
                  <a:lnTo>
                    <a:pt x="22626" y="68964"/>
                  </a:lnTo>
                  <a:lnTo>
                    <a:pt x="22506" y="69145"/>
                  </a:lnTo>
                  <a:lnTo>
                    <a:pt x="22385" y="69386"/>
                  </a:lnTo>
                  <a:lnTo>
                    <a:pt x="22325" y="69567"/>
                  </a:lnTo>
                  <a:lnTo>
                    <a:pt x="22325" y="69809"/>
                  </a:lnTo>
                  <a:lnTo>
                    <a:pt x="22325" y="70050"/>
                  </a:lnTo>
                  <a:lnTo>
                    <a:pt x="22385" y="70231"/>
                  </a:lnTo>
                  <a:lnTo>
                    <a:pt x="22506" y="70472"/>
                  </a:lnTo>
                  <a:lnTo>
                    <a:pt x="22626" y="70653"/>
                  </a:lnTo>
                  <a:lnTo>
                    <a:pt x="22807" y="70774"/>
                  </a:lnTo>
                  <a:lnTo>
                    <a:pt x="23049" y="70895"/>
                  </a:lnTo>
                  <a:lnTo>
                    <a:pt x="23230" y="70955"/>
                  </a:lnTo>
                  <a:lnTo>
                    <a:pt x="23712" y="70955"/>
                  </a:lnTo>
                  <a:lnTo>
                    <a:pt x="23893" y="70895"/>
                  </a:lnTo>
                  <a:lnTo>
                    <a:pt x="24135" y="70774"/>
                  </a:lnTo>
                  <a:lnTo>
                    <a:pt x="24316" y="70653"/>
                  </a:lnTo>
                  <a:lnTo>
                    <a:pt x="24436" y="70472"/>
                  </a:lnTo>
                  <a:lnTo>
                    <a:pt x="24557" y="70231"/>
                  </a:lnTo>
                  <a:lnTo>
                    <a:pt x="24617" y="70050"/>
                  </a:lnTo>
                  <a:lnTo>
                    <a:pt x="24617" y="69809"/>
                  </a:lnTo>
                  <a:lnTo>
                    <a:pt x="24617" y="69567"/>
                  </a:lnTo>
                  <a:lnTo>
                    <a:pt x="24557" y="69386"/>
                  </a:lnTo>
                  <a:lnTo>
                    <a:pt x="24436" y="69145"/>
                  </a:lnTo>
                  <a:lnTo>
                    <a:pt x="24316" y="68964"/>
                  </a:lnTo>
                  <a:lnTo>
                    <a:pt x="24135" y="68843"/>
                  </a:lnTo>
                  <a:lnTo>
                    <a:pt x="23893" y="68723"/>
                  </a:lnTo>
                  <a:lnTo>
                    <a:pt x="23712" y="68662"/>
                  </a:lnTo>
                  <a:close/>
                  <a:moveTo>
                    <a:pt x="29022" y="68662"/>
                  </a:moveTo>
                  <a:lnTo>
                    <a:pt x="28841" y="68723"/>
                  </a:lnTo>
                  <a:lnTo>
                    <a:pt x="28599" y="68843"/>
                  </a:lnTo>
                  <a:lnTo>
                    <a:pt x="28418" y="68964"/>
                  </a:lnTo>
                  <a:lnTo>
                    <a:pt x="28298" y="69145"/>
                  </a:lnTo>
                  <a:lnTo>
                    <a:pt x="28177" y="69386"/>
                  </a:lnTo>
                  <a:lnTo>
                    <a:pt x="28117" y="69567"/>
                  </a:lnTo>
                  <a:lnTo>
                    <a:pt x="28117" y="69809"/>
                  </a:lnTo>
                  <a:lnTo>
                    <a:pt x="28117" y="70050"/>
                  </a:lnTo>
                  <a:lnTo>
                    <a:pt x="28177" y="70231"/>
                  </a:lnTo>
                  <a:lnTo>
                    <a:pt x="28298" y="70472"/>
                  </a:lnTo>
                  <a:lnTo>
                    <a:pt x="28418" y="70653"/>
                  </a:lnTo>
                  <a:lnTo>
                    <a:pt x="28599" y="70774"/>
                  </a:lnTo>
                  <a:lnTo>
                    <a:pt x="28841" y="70895"/>
                  </a:lnTo>
                  <a:lnTo>
                    <a:pt x="29022" y="70955"/>
                  </a:lnTo>
                  <a:lnTo>
                    <a:pt x="29505" y="70955"/>
                  </a:lnTo>
                  <a:lnTo>
                    <a:pt x="29686" y="70895"/>
                  </a:lnTo>
                  <a:lnTo>
                    <a:pt x="29927" y="70774"/>
                  </a:lnTo>
                  <a:lnTo>
                    <a:pt x="30108" y="70653"/>
                  </a:lnTo>
                  <a:lnTo>
                    <a:pt x="30229" y="70472"/>
                  </a:lnTo>
                  <a:lnTo>
                    <a:pt x="30349" y="70231"/>
                  </a:lnTo>
                  <a:lnTo>
                    <a:pt x="30410" y="70050"/>
                  </a:lnTo>
                  <a:lnTo>
                    <a:pt x="30410" y="69809"/>
                  </a:lnTo>
                  <a:lnTo>
                    <a:pt x="30410" y="69567"/>
                  </a:lnTo>
                  <a:lnTo>
                    <a:pt x="30349" y="69386"/>
                  </a:lnTo>
                  <a:lnTo>
                    <a:pt x="30229" y="69145"/>
                  </a:lnTo>
                  <a:lnTo>
                    <a:pt x="30108" y="68964"/>
                  </a:lnTo>
                  <a:lnTo>
                    <a:pt x="29927" y="68843"/>
                  </a:lnTo>
                  <a:lnTo>
                    <a:pt x="29686" y="68723"/>
                  </a:lnTo>
                  <a:lnTo>
                    <a:pt x="29505" y="68662"/>
                  </a:lnTo>
                  <a:close/>
                  <a:moveTo>
                    <a:pt x="34814" y="68662"/>
                  </a:moveTo>
                  <a:lnTo>
                    <a:pt x="34633" y="68723"/>
                  </a:lnTo>
                  <a:lnTo>
                    <a:pt x="34392" y="68843"/>
                  </a:lnTo>
                  <a:lnTo>
                    <a:pt x="34211" y="68964"/>
                  </a:lnTo>
                  <a:lnTo>
                    <a:pt x="34090" y="69145"/>
                  </a:lnTo>
                  <a:lnTo>
                    <a:pt x="33969" y="69386"/>
                  </a:lnTo>
                  <a:lnTo>
                    <a:pt x="33909" y="69567"/>
                  </a:lnTo>
                  <a:lnTo>
                    <a:pt x="33909" y="69809"/>
                  </a:lnTo>
                  <a:lnTo>
                    <a:pt x="33909" y="70050"/>
                  </a:lnTo>
                  <a:lnTo>
                    <a:pt x="33969" y="70231"/>
                  </a:lnTo>
                  <a:lnTo>
                    <a:pt x="34090" y="70472"/>
                  </a:lnTo>
                  <a:lnTo>
                    <a:pt x="34211" y="70653"/>
                  </a:lnTo>
                  <a:lnTo>
                    <a:pt x="34392" y="70774"/>
                  </a:lnTo>
                  <a:lnTo>
                    <a:pt x="34633" y="70895"/>
                  </a:lnTo>
                  <a:lnTo>
                    <a:pt x="34814" y="70955"/>
                  </a:lnTo>
                  <a:lnTo>
                    <a:pt x="35297" y="70955"/>
                  </a:lnTo>
                  <a:lnTo>
                    <a:pt x="35478" y="70895"/>
                  </a:lnTo>
                  <a:lnTo>
                    <a:pt x="35719" y="70774"/>
                  </a:lnTo>
                  <a:lnTo>
                    <a:pt x="35900" y="70653"/>
                  </a:lnTo>
                  <a:lnTo>
                    <a:pt x="36021" y="70472"/>
                  </a:lnTo>
                  <a:lnTo>
                    <a:pt x="36141" y="70231"/>
                  </a:lnTo>
                  <a:lnTo>
                    <a:pt x="36202" y="70050"/>
                  </a:lnTo>
                  <a:lnTo>
                    <a:pt x="36202" y="69809"/>
                  </a:lnTo>
                  <a:lnTo>
                    <a:pt x="36202" y="69567"/>
                  </a:lnTo>
                  <a:lnTo>
                    <a:pt x="36141" y="69386"/>
                  </a:lnTo>
                  <a:lnTo>
                    <a:pt x="36021" y="69145"/>
                  </a:lnTo>
                  <a:lnTo>
                    <a:pt x="35900" y="68964"/>
                  </a:lnTo>
                  <a:lnTo>
                    <a:pt x="35719" y="68843"/>
                  </a:lnTo>
                  <a:lnTo>
                    <a:pt x="35478" y="68723"/>
                  </a:lnTo>
                  <a:lnTo>
                    <a:pt x="35297" y="68662"/>
                  </a:lnTo>
                  <a:close/>
                  <a:moveTo>
                    <a:pt x="40606" y="68662"/>
                  </a:moveTo>
                  <a:lnTo>
                    <a:pt x="40425" y="68723"/>
                  </a:lnTo>
                  <a:lnTo>
                    <a:pt x="40184" y="68843"/>
                  </a:lnTo>
                  <a:lnTo>
                    <a:pt x="40003" y="68964"/>
                  </a:lnTo>
                  <a:lnTo>
                    <a:pt x="39882" y="69145"/>
                  </a:lnTo>
                  <a:lnTo>
                    <a:pt x="39762" y="69386"/>
                  </a:lnTo>
                  <a:lnTo>
                    <a:pt x="39701" y="69567"/>
                  </a:lnTo>
                  <a:lnTo>
                    <a:pt x="39701" y="69809"/>
                  </a:lnTo>
                  <a:lnTo>
                    <a:pt x="39701" y="70050"/>
                  </a:lnTo>
                  <a:lnTo>
                    <a:pt x="39762" y="70231"/>
                  </a:lnTo>
                  <a:lnTo>
                    <a:pt x="39882" y="70472"/>
                  </a:lnTo>
                  <a:lnTo>
                    <a:pt x="40003" y="70653"/>
                  </a:lnTo>
                  <a:lnTo>
                    <a:pt x="40184" y="70774"/>
                  </a:lnTo>
                  <a:lnTo>
                    <a:pt x="40425" y="70895"/>
                  </a:lnTo>
                  <a:lnTo>
                    <a:pt x="40606" y="70955"/>
                  </a:lnTo>
                  <a:lnTo>
                    <a:pt x="41089" y="70955"/>
                  </a:lnTo>
                  <a:lnTo>
                    <a:pt x="41270" y="70895"/>
                  </a:lnTo>
                  <a:lnTo>
                    <a:pt x="41511" y="70774"/>
                  </a:lnTo>
                  <a:lnTo>
                    <a:pt x="41692" y="70653"/>
                  </a:lnTo>
                  <a:lnTo>
                    <a:pt x="41813" y="70472"/>
                  </a:lnTo>
                  <a:lnTo>
                    <a:pt x="41934" y="70231"/>
                  </a:lnTo>
                  <a:lnTo>
                    <a:pt x="41994" y="70050"/>
                  </a:lnTo>
                  <a:lnTo>
                    <a:pt x="41994" y="69809"/>
                  </a:lnTo>
                  <a:lnTo>
                    <a:pt x="41994" y="69567"/>
                  </a:lnTo>
                  <a:lnTo>
                    <a:pt x="41934" y="69386"/>
                  </a:lnTo>
                  <a:lnTo>
                    <a:pt x="41813" y="69145"/>
                  </a:lnTo>
                  <a:lnTo>
                    <a:pt x="41692" y="68964"/>
                  </a:lnTo>
                  <a:lnTo>
                    <a:pt x="41511" y="68843"/>
                  </a:lnTo>
                  <a:lnTo>
                    <a:pt x="41270" y="68723"/>
                  </a:lnTo>
                  <a:lnTo>
                    <a:pt x="41089" y="68662"/>
                  </a:lnTo>
                  <a:close/>
                  <a:moveTo>
                    <a:pt x="46399" y="68662"/>
                  </a:moveTo>
                  <a:lnTo>
                    <a:pt x="46218" y="68723"/>
                  </a:lnTo>
                  <a:lnTo>
                    <a:pt x="45976" y="68843"/>
                  </a:lnTo>
                  <a:lnTo>
                    <a:pt x="45795" y="68964"/>
                  </a:lnTo>
                  <a:lnTo>
                    <a:pt x="45674" y="69145"/>
                  </a:lnTo>
                  <a:lnTo>
                    <a:pt x="45554" y="69386"/>
                  </a:lnTo>
                  <a:lnTo>
                    <a:pt x="45493" y="69567"/>
                  </a:lnTo>
                  <a:lnTo>
                    <a:pt x="45493" y="69809"/>
                  </a:lnTo>
                  <a:lnTo>
                    <a:pt x="45493" y="70050"/>
                  </a:lnTo>
                  <a:lnTo>
                    <a:pt x="45554" y="70231"/>
                  </a:lnTo>
                  <a:lnTo>
                    <a:pt x="45674" y="70472"/>
                  </a:lnTo>
                  <a:lnTo>
                    <a:pt x="45795" y="70653"/>
                  </a:lnTo>
                  <a:lnTo>
                    <a:pt x="45976" y="70774"/>
                  </a:lnTo>
                  <a:lnTo>
                    <a:pt x="46218" y="70895"/>
                  </a:lnTo>
                  <a:lnTo>
                    <a:pt x="46399" y="70955"/>
                  </a:lnTo>
                  <a:lnTo>
                    <a:pt x="46881" y="70955"/>
                  </a:lnTo>
                  <a:lnTo>
                    <a:pt x="47062" y="70895"/>
                  </a:lnTo>
                  <a:lnTo>
                    <a:pt x="47304" y="70774"/>
                  </a:lnTo>
                  <a:lnTo>
                    <a:pt x="47485" y="70653"/>
                  </a:lnTo>
                  <a:lnTo>
                    <a:pt x="47605" y="70472"/>
                  </a:lnTo>
                  <a:lnTo>
                    <a:pt x="47726" y="70231"/>
                  </a:lnTo>
                  <a:lnTo>
                    <a:pt x="47786" y="70050"/>
                  </a:lnTo>
                  <a:lnTo>
                    <a:pt x="47786" y="69809"/>
                  </a:lnTo>
                  <a:lnTo>
                    <a:pt x="47786" y="69567"/>
                  </a:lnTo>
                  <a:lnTo>
                    <a:pt x="47726" y="69386"/>
                  </a:lnTo>
                  <a:lnTo>
                    <a:pt x="47605" y="69145"/>
                  </a:lnTo>
                  <a:lnTo>
                    <a:pt x="47485" y="68964"/>
                  </a:lnTo>
                  <a:lnTo>
                    <a:pt x="47304" y="68843"/>
                  </a:lnTo>
                  <a:lnTo>
                    <a:pt x="47062" y="68723"/>
                  </a:lnTo>
                  <a:lnTo>
                    <a:pt x="46881" y="68662"/>
                  </a:lnTo>
                  <a:close/>
                  <a:moveTo>
                    <a:pt x="52191" y="68662"/>
                  </a:moveTo>
                  <a:lnTo>
                    <a:pt x="52010" y="68723"/>
                  </a:lnTo>
                  <a:lnTo>
                    <a:pt x="51768" y="68843"/>
                  </a:lnTo>
                  <a:lnTo>
                    <a:pt x="51587" y="68964"/>
                  </a:lnTo>
                  <a:lnTo>
                    <a:pt x="51467" y="69145"/>
                  </a:lnTo>
                  <a:lnTo>
                    <a:pt x="51346" y="69386"/>
                  </a:lnTo>
                  <a:lnTo>
                    <a:pt x="51286" y="69567"/>
                  </a:lnTo>
                  <a:lnTo>
                    <a:pt x="51286" y="69809"/>
                  </a:lnTo>
                  <a:lnTo>
                    <a:pt x="51286" y="70050"/>
                  </a:lnTo>
                  <a:lnTo>
                    <a:pt x="51346" y="70231"/>
                  </a:lnTo>
                  <a:lnTo>
                    <a:pt x="51467" y="70472"/>
                  </a:lnTo>
                  <a:lnTo>
                    <a:pt x="51587" y="70653"/>
                  </a:lnTo>
                  <a:lnTo>
                    <a:pt x="51768" y="70774"/>
                  </a:lnTo>
                  <a:lnTo>
                    <a:pt x="52010" y="70895"/>
                  </a:lnTo>
                  <a:lnTo>
                    <a:pt x="52191" y="70955"/>
                  </a:lnTo>
                  <a:lnTo>
                    <a:pt x="52673" y="70955"/>
                  </a:lnTo>
                  <a:lnTo>
                    <a:pt x="52854" y="70895"/>
                  </a:lnTo>
                  <a:lnTo>
                    <a:pt x="53096" y="70774"/>
                  </a:lnTo>
                  <a:lnTo>
                    <a:pt x="53277" y="70653"/>
                  </a:lnTo>
                  <a:lnTo>
                    <a:pt x="53397" y="70472"/>
                  </a:lnTo>
                  <a:lnTo>
                    <a:pt x="53518" y="70231"/>
                  </a:lnTo>
                  <a:lnTo>
                    <a:pt x="53578" y="70050"/>
                  </a:lnTo>
                  <a:lnTo>
                    <a:pt x="53578" y="69809"/>
                  </a:lnTo>
                  <a:lnTo>
                    <a:pt x="53578" y="69567"/>
                  </a:lnTo>
                  <a:lnTo>
                    <a:pt x="53518" y="69386"/>
                  </a:lnTo>
                  <a:lnTo>
                    <a:pt x="53397" y="69145"/>
                  </a:lnTo>
                  <a:lnTo>
                    <a:pt x="53277" y="68964"/>
                  </a:lnTo>
                  <a:lnTo>
                    <a:pt x="53096" y="68843"/>
                  </a:lnTo>
                  <a:lnTo>
                    <a:pt x="52854" y="68723"/>
                  </a:lnTo>
                  <a:lnTo>
                    <a:pt x="52673" y="68662"/>
                  </a:lnTo>
                  <a:close/>
                  <a:moveTo>
                    <a:pt x="20575" y="71558"/>
                  </a:moveTo>
                  <a:lnTo>
                    <a:pt x="20273" y="71619"/>
                  </a:lnTo>
                  <a:lnTo>
                    <a:pt x="21661" y="72282"/>
                  </a:lnTo>
                  <a:lnTo>
                    <a:pt x="21540" y="72041"/>
                  </a:lnTo>
                  <a:lnTo>
                    <a:pt x="21359" y="71860"/>
                  </a:lnTo>
                  <a:lnTo>
                    <a:pt x="21118" y="71679"/>
                  </a:lnTo>
                  <a:lnTo>
                    <a:pt x="20876" y="71558"/>
                  </a:lnTo>
                  <a:close/>
                  <a:moveTo>
                    <a:pt x="55027" y="71558"/>
                  </a:moveTo>
                  <a:lnTo>
                    <a:pt x="54785" y="71679"/>
                  </a:lnTo>
                  <a:lnTo>
                    <a:pt x="54544" y="71860"/>
                  </a:lnTo>
                  <a:lnTo>
                    <a:pt x="54363" y="72041"/>
                  </a:lnTo>
                  <a:lnTo>
                    <a:pt x="54242" y="72282"/>
                  </a:lnTo>
                  <a:lnTo>
                    <a:pt x="55630" y="71619"/>
                  </a:lnTo>
                  <a:lnTo>
                    <a:pt x="55328" y="71558"/>
                  </a:lnTo>
                  <a:close/>
                  <a:moveTo>
                    <a:pt x="26065" y="71558"/>
                  </a:moveTo>
                  <a:lnTo>
                    <a:pt x="25824" y="71679"/>
                  </a:lnTo>
                  <a:lnTo>
                    <a:pt x="25583" y="71860"/>
                  </a:lnTo>
                  <a:lnTo>
                    <a:pt x="25402" y="72041"/>
                  </a:lnTo>
                  <a:lnTo>
                    <a:pt x="25281" y="72343"/>
                  </a:lnTo>
                  <a:lnTo>
                    <a:pt x="25221" y="72705"/>
                  </a:lnTo>
                  <a:lnTo>
                    <a:pt x="25221" y="72946"/>
                  </a:lnTo>
                  <a:lnTo>
                    <a:pt x="25281" y="73127"/>
                  </a:lnTo>
                  <a:lnTo>
                    <a:pt x="25402" y="73368"/>
                  </a:lnTo>
                  <a:lnTo>
                    <a:pt x="25522" y="73549"/>
                  </a:lnTo>
                  <a:lnTo>
                    <a:pt x="25703" y="73670"/>
                  </a:lnTo>
                  <a:lnTo>
                    <a:pt x="25945" y="73791"/>
                  </a:lnTo>
                  <a:lnTo>
                    <a:pt x="26126" y="73851"/>
                  </a:lnTo>
                  <a:lnTo>
                    <a:pt x="26608" y="73851"/>
                  </a:lnTo>
                  <a:lnTo>
                    <a:pt x="26789" y="73791"/>
                  </a:lnTo>
                  <a:lnTo>
                    <a:pt x="27031" y="73670"/>
                  </a:lnTo>
                  <a:lnTo>
                    <a:pt x="27212" y="73549"/>
                  </a:lnTo>
                  <a:lnTo>
                    <a:pt x="27332" y="73368"/>
                  </a:lnTo>
                  <a:lnTo>
                    <a:pt x="27453" y="73127"/>
                  </a:lnTo>
                  <a:lnTo>
                    <a:pt x="27513" y="72946"/>
                  </a:lnTo>
                  <a:lnTo>
                    <a:pt x="27513" y="72705"/>
                  </a:lnTo>
                  <a:lnTo>
                    <a:pt x="27453" y="72343"/>
                  </a:lnTo>
                  <a:lnTo>
                    <a:pt x="27332" y="72041"/>
                  </a:lnTo>
                  <a:lnTo>
                    <a:pt x="27151" y="71860"/>
                  </a:lnTo>
                  <a:lnTo>
                    <a:pt x="26910" y="71679"/>
                  </a:lnTo>
                  <a:lnTo>
                    <a:pt x="26669" y="71558"/>
                  </a:lnTo>
                  <a:close/>
                  <a:moveTo>
                    <a:pt x="31858" y="71558"/>
                  </a:moveTo>
                  <a:lnTo>
                    <a:pt x="31616" y="71679"/>
                  </a:lnTo>
                  <a:lnTo>
                    <a:pt x="31375" y="71860"/>
                  </a:lnTo>
                  <a:lnTo>
                    <a:pt x="31194" y="72041"/>
                  </a:lnTo>
                  <a:lnTo>
                    <a:pt x="31073" y="72343"/>
                  </a:lnTo>
                  <a:lnTo>
                    <a:pt x="31013" y="72705"/>
                  </a:lnTo>
                  <a:lnTo>
                    <a:pt x="31013" y="72946"/>
                  </a:lnTo>
                  <a:lnTo>
                    <a:pt x="31073" y="73127"/>
                  </a:lnTo>
                  <a:lnTo>
                    <a:pt x="31194" y="73368"/>
                  </a:lnTo>
                  <a:lnTo>
                    <a:pt x="31315" y="73549"/>
                  </a:lnTo>
                  <a:lnTo>
                    <a:pt x="31496" y="73670"/>
                  </a:lnTo>
                  <a:lnTo>
                    <a:pt x="31737" y="73791"/>
                  </a:lnTo>
                  <a:lnTo>
                    <a:pt x="31918" y="73851"/>
                  </a:lnTo>
                  <a:lnTo>
                    <a:pt x="32401" y="73851"/>
                  </a:lnTo>
                  <a:lnTo>
                    <a:pt x="32582" y="73791"/>
                  </a:lnTo>
                  <a:lnTo>
                    <a:pt x="32823" y="73670"/>
                  </a:lnTo>
                  <a:lnTo>
                    <a:pt x="33004" y="73549"/>
                  </a:lnTo>
                  <a:lnTo>
                    <a:pt x="33125" y="73368"/>
                  </a:lnTo>
                  <a:lnTo>
                    <a:pt x="33245" y="73127"/>
                  </a:lnTo>
                  <a:lnTo>
                    <a:pt x="33306" y="72946"/>
                  </a:lnTo>
                  <a:lnTo>
                    <a:pt x="33306" y="72705"/>
                  </a:lnTo>
                  <a:lnTo>
                    <a:pt x="33245" y="72343"/>
                  </a:lnTo>
                  <a:lnTo>
                    <a:pt x="33125" y="72041"/>
                  </a:lnTo>
                  <a:lnTo>
                    <a:pt x="32944" y="71860"/>
                  </a:lnTo>
                  <a:lnTo>
                    <a:pt x="32702" y="71679"/>
                  </a:lnTo>
                  <a:lnTo>
                    <a:pt x="32461" y="71558"/>
                  </a:lnTo>
                  <a:close/>
                  <a:moveTo>
                    <a:pt x="37650" y="71558"/>
                  </a:moveTo>
                  <a:lnTo>
                    <a:pt x="37408" y="71679"/>
                  </a:lnTo>
                  <a:lnTo>
                    <a:pt x="37167" y="71860"/>
                  </a:lnTo>
                  <a:lnTo>
                    <a:pt x="36986" y="72041"/>
                  </a:lnTo>
                  <a:lnTo>
                    <a:pt x="36865" y="72343"/>
                  </a:lnTo>
                  <a:lnTo>
                    <a:pt x="36805" y="72705"/>
                  </a:lnTo>
                  <a:lnTo>
                    <a:pt x="36805" y="72946"/>
                  </a:lnTo>
                  <a:lnTo>
                    <a:pt x="36865" y="73127"/>
                  </a:lnTo>
                  <a:lnTo>
                    <a:pt x="36986" y="73368"/>
                  </a:lnTo>
                  <a:lnTo>
                    <a:pt x="37107" y="73549"/>
                  </a:lnTo>
                  <a:lnTo>
                    <a:pt x="37288" y="73670"/>
                  </a:lnTo>
                  <a:lnTo>
                    <a:pt x="37529" y="73791"/>
                  </a:lnTo>
                  <a:lnTo>
                    <a:pt x="37710" y="73851"/>
                  </a:lnTo>
                  <a:lnTo>
                    <a:pt x="38193" y="73851"/>
                  </a:lnTo>
                  <a:lnTo>
                    <a:pt x="38374" y="73791"/>
                  </a:lnTo>
                  <a:lnTo>
                    <a:pt x="38615" y="73670"/>
                  </a:lnTo>
                  <a:lnTo>
                    <a:pt x="38796" y="73549"/>
                  </a:lnTo>
                  <a:lnTo>
                    <a:pt x="38917" y="73368"/>
                  </a:lnTo>
                  <a:lnTo>
                    <a:pt x="39038" y="73127"/>
                  </a:lnTo>
                  <a:lnTo>
                    <a:pt x="39098" y="72946"/>
                  </a:lnTo>
                  <a:lnTo>
                    <a:pt x="39098" y="72705"/>
                  </a:lnTo>
                  <a:lnTo>
                    <a:pt x="39038" y="72343"/>
                  </a:lnTo>
                  <a:lnTo>
                    <a:pt x="38917" y="72041"/>
                  </a:lnTo>
                  <a:lnTo>
                    <a:pt x="38736" y="71860"/>
                  </a:lnTo>
                  <a:lnTo>
                    <a:pt x="38495" y="71679"/>
                  </a:lnTo>
                  <a:lnTo>
                    <a:pt x="38253" y="71558"/>
                  </a:lnTo>
                  <a:close/>
                  <a:moveTo>
                    <a:pt x="43442" y="71558"/>
                  </a:moveTo>
                  <a:lnTo>
                    <a:pt x="43201" y="71679"/>
                  </a:lnTo>
                  <a:lnTo>
                    <a:pt x="42959" y="71860"/>
                  </a:lnTo>
                  <a:lnTo>
                    <a:pt x="42778" y="72041"/>
                  </a:lnTo>
                  <a:lnTo>
                    <a:pt x="42658" y="72343"/>
                  </a:lnTo>
                  <a:lnTo>
                    <a:pt x="42597" y="72705"/>
                  </a:lnTo>
                  <a:lnTo>
                    <a:pt x="42597" y="72946"/>
                  </a:lnTo>
                  <a:lnTo>
                    <a:pt x="42658" y="73127"/>
                  </a:lnTo>
                  <a:lnTo>
                    <a:pt x="42778" y="73368"/>
                  </a:lnTo>
                  <a:lnTo>
                    <a:pt x="42899" y="73549"/>
                  </a:lnTo>
                  <a:lnTo>
                    <a:pt x="43080" y="73670"/>
                  </a:lnTo>
                  <a:lnTo>
                    <a:pt x="43321" y="73791"/>
                  </a:lnTo>
                  <a:lnTo>
                    <a:pt x="43502" y="73851"/>
                  </a:lnTo>
                  <a:lnTo>
                    <a:pt x="43985" y="73851"/>
                  </a:lnTo>
                  <a:lnTo>
                    <a:pt x="44166" y="73791"/>
                  </a:lnTo>
                  <a:lnTo>
                    <a:pt x="44407" y="73670"/>
                  </a:lnTo>
                  <a:lnTo>
                    <a:pt x="44588" y="73549"/>
                  </a:lnTo>
                  <a:lnTo>
                    <a:pt x="44709" y="73368"/>
                  </a:lnTo>
                  <a:lnTo>
                    <a:pt x="44830" y="73127"/>
                  </a:lnTo>
                  <a:lnTo>
                    <a:pt x="44890" y="72946"/>
                  </a:lnTo>
                  <a:lnTo>
                    <a:pt x="44890" y="72705"/>
                  </a:lnTo>
                  <a:lnTo>
                    <a:pt x="44830" y="72343"/>
                  </a:lnTo>
                  <a:lnTo>
                    <a:pt x="44709" y="72041"/>
                  </a:lnTo>
                  <a:lnTo>
                    <a:pt x="44528" y="71860"/>
                  </a:lnTo>
                  <a:lnTo>
                    <a:pt x="44287" y="71679"/>
                  </a:lnTo>
                  <a:lnTo>
                    <a:pt x="44045" y="71558"/>
                  </a:lnTo>
                  <a:close/>
                  <a:moveTo>
                    <a:pt x="49234" y="71558"/>
                  </a:moveTo>
                  <a:lnTo>
                    <a:pt x="48993" y="71679"/>
                  </a:lnTo>
                  <a:lnTo>
                    <a:pt x="48752" y="71860"/>
                  </a:lnTo>
                  <a:lnTo>
                    <a:pt x="48571" y="72041"/>
                  </a:lnTo>
                  <a:lnTo>
                    <a:pt x="48450" y="72343"/>
                  </a:lnTo>
                  <a:lnTo>
                    <a:pt x="48390" y="72705"/>
                  </a:lnTo>
                  <a:lnTo>
                    <a:pt x="48390" y="72946"/>
                  </a:lnTo>
                  <a:lnTo>
                    <a:pt x="48450" y="73127"/>
                  </a:lnTo>
                  <a:lnTo>
                    <a:pt x="48571" y="73368"/>
                  </a:lnTo>
                  <a:lnTo>
                    <a:pt x="48691" y="73549"/>
                  </a:lnTo>
                  <a:lnTo>
                    <a:pt x="48872" y="73670"/>
                  </a:lnTo>
                  <a:lnTo>
                    <a:pt x="49114" y="73791"/>
                  </a:lnTo>
                  <a:lnTo>
                    <a:pt x="49295" y="73851"/>
                  </a:lnTo>
                  <a:lnTo>
                    <a:pt x="49777" y="73851"/>
                  </a:lnTo>
                  <a:lnTo>
                    <a:pt x="49958" y="73791"/>
                  </a:lnTo>
                  <a:lnTo>
                    <a:pt x="50200" y="73670"/>
                  </a:lnTo>
                  <a:lnTo>
                    <a:pt x="50381" y="73549"/>
                  </a:lnTo>
                  <a:lnTo>
                    <a:pt x="50501" y="73368"/>
                  </a:lnTo>
                  <a:lnTo>
                    <a:pt x="50622" y="73127"/>
                  </a:lnTo>
                  <a:lnTo>
                    <a:pt x="50682" y="72946"/>
                  </a:lnTo>
                  <a:lnTo>
                    <a:pt x="50682" y="72705"/>
                  </a:lnTo>
                  <a:lnTo>
                    <a:pt x="50622" y="72343"/>
                  </a:lnTo>
                  <a:lnTo>
                    <a:pt x="50501" y="72041"/>
                  </a:lnTo>
                  <a:lnTo>
                    <a:pt x="50320" y="71860"/>
                  </a:lnTo>
                  <a:lnTo>
                    <a:pt x="50079" y="71679"/>
                  </a:lnTo>
                  <a:lnTo>
                    <a:pt x="49838" y="71558"/>
                  </a:lnTo>
                  <a:close/>
                  <a:moveTo>
                    <a:pt x="29022" y="74454"/>
                  </a:moveTo>
                  <a:lnTo>
                    <a:pt x="28841" y="74515"/>
                  </a:lnTo>
                  <a:lnTo>
                    <a:pt x="28660" y="74635"/>
                  </a:lnTo>
                  <a:lnTo>
                    <a:pt x="28479" y="74756"/>
                  </a:lnTo>
                  <a:lnTo>
                    <a:pt x="30349" y="75178"/>
                  </a:lnTo>
                  <a:lnTo>
                    <a:pt x="30349" y="75178"/>
                  </a:lnTo>
                  <a:lnTo>
                    <a:pt x="30168" y="74877"/>
                  </a:lnTo>
                  <a:lnTo>
                    <a:pt x="29927" y="74635"/>
                  </a:lnTo>
                  <a:lnTo>
                    <a:pt x="29625" y="74515"/>
                  </a:lnTo>
                  <a:lnTo>
                    <a:pt x="29263" y="74454"/>
                  </a:lnTo>
                  <a:close/>
                  <a:moveTo>
                    <a:pt x="46640" y="74454"/>
                  </a:moveTo>
                  <a:lnTo>
                    <a:pt x="46278" y="74515"/>
                  </a:lnTo>
                  <a:lnTo>
                    <a:pt x="45976" y="74635"/>
                  </a:lnTo>
                  <a:lnTo>
                    <a:pt x="45735" y="74877"/>
                  </a:lnTo>
                  <a:lnTo>
                    <a:pt x="45554" y="75178"/>
                  </a:lnTo>
                  <a:lnTo>
                    <a:pt x="45554" y="75178"/>
                  </a:lnTo>
                  <a:lnTo>
                    <a:pt x="47424" y="74756"/>
                  </a:lnTo>
                  <a:lnTo>
                    <a:pt x="47243" y="74635"/>
                  </a:lnTo>
                  <a:lnTo>
                    <a:pt x="47062" y="74515"/>
                  </a:lnTo>
                  <a:lnTo>
                    <a:pt x="46881" y="74454"/>
                  </a:lnTo>
                  <a:close/>
                  <a:moveTo>
                    <a:pt x="34814" y="74454"/>
                  </a:moveTo>
                  <a:lnTo>
                    <a:pt x="34633" y="74515"/>
                  </a:lnTo>
                  <a:lnTo>
                    <a:pt x="34392" y="74635"/>
                  </a:lnTo>
                  <a:lnTo>
                    <a:pt x="34211" y="74756"/>
                  </a:lnTo>
                  <a:lnTo>
                    <a:pt x="34090" y="74937"/>
                  </a:lnTo>
                  <a:lnTo>
                    <a:pt x="33969" y="75178"/>
                  </a:lnTo>
                  <a:lnTo>
                    <a:pt x="33909" y="75359"/>
                  </a:lnTo>
                  <a:lnTo>
                    <a:pt x="33909" y="75601"/>
                  </a:lnTo>
                  <a:lnTo>
                    <a:pt x="33909" y="75721"/>
                  </a:lnTo>
                  <a:lnTo>
                    <a:pt x="36141" y="75903"/>
                  </a:lnTo>
                  <a:lnTo>
                    <a:pt x="36202" y="75601"/>
                  </a:lnTo>
                  <a:lnTo>
                    <a:pt x="36202" y="75359"/>
                  </a:lnTo>
                  <a:lnTo>
                    <a:pt x="36141" y="75178"/>
                  </a:lnTo>
                  <a:lnTo>
                    <a:pt x="36021" y="74937"/>
                  </a:lnTo>
                  <a:lnTo>
                    <a:pt x="35900" y="74756"/>
                  </a:lnTo>
                  <a:lnTo>
                    <a:pt x="35719" y="74635"/>
                  </a:lnTo>
                  <a:lnTo>
                    <a:pt x="35478" y="74515"/>
                  </a:lnTo>
                  <a:lnTo>
                    <a:pt x="35297" y="74454"/>
                  </a:lnTo>
                  <a:close/>
                  <a:moveTo>
                    <a:pt x="40606" y="74454"/>
                  </a:moveTo>
                  <a:lnTo>
                    <a:pt x="40425" y="74515"/>
                  </a:lnTo>
                  <a:lnTo>
                    <a:pt x="40184" y="74635"/>
                  </a:lnTo>
                  <a:lnTo>
                    <a:pt x="40003" y="74756"/>
                  </a:lnTo>
                  <a:lnTo>
                    <a:pt x="39882" y="74937"/>
                  </a:lnTo>
                  <a:lnTo>
                    <a:pt x="39762" y="75178"/>
                  </a:lnTo>
                  <a:lnTo>
                    <a:pt x="39701" y="75359"/>
                  </a:lnTo>
                  <a:lnTo>
                    <a:pt x="39701" y="75601"/>
                  </a:lnTo>
                  <a:lnTo>
                    <a:pt x="39762" y="75903"/>
                  </a:lnTo>
                  <a:lnTo>
                    <a:pt x="41994" y="75721"/>
                  </a:lnTo>
                  <a:lnTo>
                    <a:pt x="41994" y="75601"/>
                  </a:lnTo>
                  <a:lnTo>
                    <a:pt x="41994" y="75359"/>
                  </a:lnTo>
                  <a:lnTo>
                    <a:pt x="41934" y="75178"/>
                  </a:lnTo>
                  <a:lnTo>
                    <a:pt x="41813" y="74937"/>
                  </a:lnTo>
                  <a:lnTo>
                    <a:pt x="41692" y="74756"/>
                  </a:lnTo>
                  <a:lnTo>
                    <a:pt x="41511" y="74635"/>
                  </a:lnTo>
                  <a:lnTo>
                    <a:pt x="41270" y="74515"/>
                  </a:lnTo>
                  <a:lnTo>
                    <a:pt x="41089" y="74454"/>
                  </a:lnTo>
                  <a:close/>
                </a:path>
              </a:pathLst>
            </a:custGeom>
            <a:solidFill>
              <a:srgbClr val="6D9E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6"/>
            <p:cNvSpPr/>
            <p:nvPr/>
          </p:nvSpPr>
          <p:spPr>
            <a:xfrm>
              <a:off x="133504" y="-85397"/>
              <a:ext cx="231300" cy="231300"/>
            </a:xfrm>
            <a:prstGeom prst="ellipse">
              <a:avLst/>
            </a:prstGeom>
            <a:solidFill>
              <a:srgbClr val="C20E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6"/>
            <p:cNvSpPr/>
            <p:nvPr/>
          </p:nvSpPr>
          <p:spPr>
            <a:xfrm rot="10800000">
              <a:off x="343825" y="4290619"/>
              <a:ext cx="333300" cy="288300"/>
            </a:xfrm>
            <a:prstGeom prst="triangle">
              <a:avLst>
                <a:gd name="adj" fmla="val 50000"/>
              </a:avLst>
            </a:prstGeom>
            <a:solidFill>
              <a:srgbClr val="C20E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6"/>
            <p:cNvSpPr/>
            <p:nvPr/>
          </p:nvSpPr>
          <p:spPr>
            <a:xfrm rot="10800000">
              <a:off x="7891383" y="4473451"/>
              <a:ext cx="421500" cy="365100"/>
            </a:xfrm>
            <a:prstGeom prst="triangle">
              <a:avLst>
                <a:gd name="adj" fmla="val 50000"/>
              </a:avLst>
            </a:prstGeom>
            <a:noFill/>
            <a:ln w="9525" cap="flat" cmpd="sng">
              <a:solidFill>
                <a:srgbClr val="FF9900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6"/>
            <p:cNvSpPr/>
            <p:nvPr/>
          </p:nvSpPr>
          <p:spPr>
            <a:xfrm>
              <a:off x="7800077" y="94976"/>
              <a:ext cx="307200" cy="265800"/>
            </a:xfrm>
            <a:prstGeom prst="triangle">
              <a:avLst>
                <a:gd name="adj" fmla="val 50000"/>
              </a:avLst>
            </a:prstGeom>
            <a:solidFill>
              <a:srgbClr val="6D9E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6"/>
            <p:cNvSpPr/>
            <p:nvPr/>
          </p:nvSpPr>
          <p:spPr>
            <a:xfrm>
              <a:off x="8578651" y="3939150"/>
              <a:ext cx="421500" cy="421500"/>
            </a:xfrm>
            <a:prstGeom prst="donut">
              <a:avLst>
                <a:gd name="adj" fmla="val 19671"/>
              </a:avLst>
            </a:prstGeom>
            <a:solidFill>
              <a:srgbClr val="C20E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6"/>
            <p:cNvSpPr/>
            <p:nvPr/>
          </p:nvSpPr>
          <p:spPr>
            <a:xfrm>
              <a:off x="888873" y="4577655"/>
              <a:ext cx="456600" cy="456600"/>
            </a:xfrm>
            <a:prstGeom prst="ellipse">
              <a:avLst/>
            </a:prstGeom>
            <a:noFill/>
            <a:ln w="9525" cap="flat" cmpd="sng">
              <a:solidFill>
                <a:srgbClr val="6D9EEB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6"/>
            <p:cNvSpPr/>
            <p:nvPr/>
          </p:nvSpPr>
          <p:spPr>
            <a:xfrm rot="10800000">
              <a:off x="47429" y="4473462"/>
              <a:ext cx="621103" cy="475235"/>
            </a:xfrm>
            <a:custGeom>
              <a:avLst/>
              <a:gdLst/>
              <a:ahLst/>
              <a:cxnLst/>
              <a:rect l="l" t="t" r="r" b="b"/>
              <a:pathLst>
                <a:path w="88634" h="67818" extrusionOk="0">
                  <a:moveTo>
                    <a:pt x="0" y="0"/>
                  </a:moveTo>
                  <a:lnTo>
                    <a:pt x="4284" y="6637"/>
                  </a:lnTo>
                  <a:lnTo>
                    <a:pt x="4284" y="0"/>
                  </a:lnTo>
                  <a:close/>
                  <a:moveTo>
                    <a:pt x="84289" y="0"/>
                  </a:moveTo>
                  <a:lnTo>
                    <a:pt x="84289" y="6637"/>
                  </a:lnTo>
                  <a:lnTo>
                    <a:pt x="88633" y="0"/>
                  </a:lnTo>
                  <a:close/>
                  <a:moveTo>
                    <a:pt x="7844" y="0"/>
                  </a:moveTo>
                  <a:lnTo>
                    <a:pt x="7844" y="12007"/>
                  </a:lnTo>
                  <a:lnTo>
                    <a:pt x="12791" y="19609"/>
                  </a:lnTo>
                  <a:lnTo>
                    <a:pt x="12791" y="0"/>
                  </a:lnTo>
                  <a:close/>
                  <a:moveTo>
                    <a:pt x="75842" y="0"/>
                  </a:moveTo>
                  <a:lnTo>
                    <a:pt x="75842" y="19609"/>
                  </a:lnTo>
                  <a:lnTo>
                    <a:pt x="80790" y="12007"/>
                  </a:lnTo>
                  <a:lnTo>
                    <a:pt x="80790" y="0"/>
                  </a:lnTo>
                  <a:close/>
                  <a:moveTo>
                    <a:pt x="16351" y="0"/>
                  </a:moveTo>
                  <a:lnTo>
                    <a:pt x="16351" y="25039"/>
                  </a:lnTo>
                  <a:lnTo>
                    <a:pt x="21299" y="32581"/>
                  </a:lnTo>
                  <a:lnTo>
                    <a:pt x="21299" y="0"/>
                  </a:lnTo>
                  <a:close/>
                  <a:moveTo>
                    <a:pt x="67335" y="0"/>
                  </a:moveTo>
                  <a:lnTo>
                    <a:pt x="67335" y="32581"/>
                  </a:lnTo>
                  <a:lnTo>
                    <a:pt x="72282" y="25039"/>
                  </a:lnTo>
                  <a:lnTo>
                    <a:pt x="72282" y="0"/>
                  </a:lnTo>
                  <a:close/>
                  <a:moveTo>
                    <a:pt x="24859" y="0"/>
                  </a:moveTo>
                  <a:lnTo>
                    <a:pt x="24859" y="38012"/>
                  </a:lnTo>
                  <a:lnTo>
                    <a:pt x="29806" y="45614"/>
                  </a:lnTo>
                  <a:lnTo>
                    <a:pt x="29806" y="0"/>
                  </a:lnTo>
                  <a:close/>
                  <a:moveTo>
                    <a:pt x="58828" y="0"/>
                  </a:moveTo>
                  <a:lnTo>
                    <a:pt x="58828" y="45614"/>
                  </a:lnTo>
                  <a:lnTo>
                    <a:pt x="63775" y="38012"/>
                  </a:lnTo>
                  <a:lnTo>
                    <a:pt x="63775" y="0"/>
                  </a:lnTo>
                  <a:close/>
                  <a:moveTo>
                    <a:pt x="33306" y="0"/>
                  </a:moveTo>
                  <a:lnTo>
                    <a:pt x="33306" y="51044"/>
                  </a:lnTo>
                  <a:lnTo>
                    <a:pt x="38313" y="58586"/>
                  </a:lnTo>
                  <a:lnTo>
                    <a:pt x="38313" y="0"/>
                  </a:lnTo>
                  <a:close/>
                  <a:moveTo>
                    <a:pt x="50320" y="0"/>
                  </a:moveTo>
                  <a:lnTo>
                    <a:pt x="50320" y="58586"/>
                  </a:lnTo>
                  <a:lnTo>
                    <a:pt x="55268" y="51044"/>
                  </a:lnTo>
                  <a:lnTo>
                    <a:pt x="55268" y="0"/>
                  </a:lnTo>
                  <a:close/>
                  <a:moveTo>
                    <a:pt x="41813" y="0"/>
                  </a:moveTo>
                  <a:lnTo>
                    <a:pt x="41813" y="64016"/>
                  </a:lnTo>
                  <a:lnTo>
                    <a:pt x="44287" y="67817"/>
                  </a:lnTo>
                  <a:lnTo>
                    <a:pt x="46760" y="64016"/>
                  </a:lnTo>
                  <a:lnTo>
                    <a:pt x="46760" y="0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6"/>
            <p:cNvSpPr/>
            <p:nvPr/>
          </p:nvSpPr>
          <p:spPr>
            <a:xfrm rot="7294922">
              <a:off x="8507862" y="1506795"/>
              <a:ext cx="486330" cy="462608"/>
            </a:xfrm>
            <a:prstGeom prst="pentagon">
              <a:avLst>
                <a:gd name="hf" fmla="val 105146"/>
                <a:gd name="vf" fmla="val 110557"/>
              </a:avLst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6"/>
            <p:cNvSpPr/>
            <p:nvPr/>
          </p:nvSpPr>
          <p:spPr>
            <a:xfrm rot="1902">
              <a:off x="-76804" y="1095525"/>
              <a:ext cx="542100" cy="515400"/>
            </a:xfrm>
            <a:prstGeom prst="pentagon">
              <a:avLst>
                <a:gd name="hf" fmla="val 105146"/>
                <a:gd name="vf" fmla="val 110557"/>
              </a:avLst>
            </a:prstGeom>
            <a:noFill/>
            <a:ln w="28575" cap="flat" cmpd="sng">
              <a:solidFill>
                <a:srgbClr val="C20E9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6"/>
            <p:cNvSpPr/>
            <p:nvPr/>
          </p:nvSpPr>
          <p:spPr>
            <a:xfrm>
              <a:off x="8217614" y="4442536"/>
              <a:ext cx="885029" cy="885029"/>
            </a:xfrm>
            <a:custGeom>
              <a:avLst/>
              <a:gdLst/>
              <a:ahLst/>
              <a:cxnLst/>
              <a:rect l="l" t="t" r="r" b="b"/>
              <a:pathLst>
                <a:path w="75903" h="75903" extrusionOk="0">
                  <a:moveTo>
                    <a:pt x="30349" y="724"/>
                  </a:moveTo>
                  <a:lnTo>
                    <a:pt x="28479" y="1147"/>
                  </a:lnTo>
                  <a:lnTo>
                    <a:pt x="28599" y="1267"/>
                  </a:lnTo>
                  <a:lnTo>
                    <a:pt x="28841" y="1388"/>
                  </a:lnTo>
                  <a:lnTo>
                    <a:pt x="29022" y="1448"/>
                  </a:lnTo>
                  <a:lnTo>
                    <a:pt x="29263" y="1448"/>
                  </a:lnTo>
                  <a:lnTo>
                    <a:pt x="29625" y="1388"/>
                  </a:lnTo>
                  <a:lnTo>
                    <a:pt x="29927" y="1267"/>
                  </a:lnTo>
                  <a:lnTo>
                    <a:pt x="30168" y="1026"/>
                  </a:lnTo>
                  <a:lnTo>
                    <a:pt x="30349" y="724"/>
                  </a:lnTo>
                  <a:close/>
                  <a:moveTo>
                    <a:pt x="36141" y="0"/>
                  </a:moveTo>
                  <a:lnTo>
                    <a:pt x="33909" y="181"/>
                  </a:lnTo>
                  <a:lnTo>
                    <a:pt x="33909" y="302"/>
                  </a:lnTo>
                  <a:lnTo>
                    <a:pt x="33909" y="543"/>
                  </a:lnTo>
                  <a:lnTo>
                    <a:pt x="33969" y="724"/>
                  </a:lnTo>
                  <a:lnTo>
                    <a:pt x="34090" y="966"/>
                  </a:lnTo>
                  <a:lnTo>
                    <a:pt x="34211" y="1147"/>
                  </a:lnTo>
                  <a:lnTo>
                    <a:pt x="34392" y="1267"/>
                  </a:lnTo>
                  <a:lnTo>
                    <a:pt x="34633" y="1388"/>
                  </a:lnTo>
                  <a:lnTo>
                    <a:pt x="34814" y="1448"/>
                  </a:lnTo>
                  <a:lnTo>
                    <a:pt x="35297" y="1448"/>
                  </a:lnTo>
                  <a:lnTo>
                    <a:pt x="35478" y="1388"/>
                  </a:lnTo>
                  <a:lnTo>
                    <a:pt x="35719" y="1267"/>
                  </a:lnTo>
                  <a:lnTo>
                    <a:pt x="35900" y="1147"/>
                  </a:lnTo>
                  <a:lnTo>
                    <a:pt x="36021" y="966"/>
                  </a:lnTo>
                  <a:lnTo>
                    <a:pt x="36141" y="724"/>
                  </a:lnTo>
                  <a:lnTo>
                    <a:pt x="36202" y="543"/>
                  </a:lnTo>
                  <a:lnTo>
                    <a:pt x="36202" y="302"/>
                  </a:lnTo>
                  <a:lnTo>
                    <a:pt x="36141" y="0"/>
                  </a:lnTo>
                  <a:close/>
                  <a:moveTo>
                    <a:pt x="39762" y="0"/>
                  </a:moveTo>
                  <a:lnTo>
                    <a:pt x="39701" y="302"/>
                  </a:lnTo>
                  <a:lnTo>
                    <a:pt x="39701" y="543"/>
                  </a:lnTo>
                  <a:lnTo>
                    <a:pt x="39762" y="724"/>
                  </a:lnTo>
                  <a:lnTo>
                    <a:pt x="39882" y="966"/>
                  </a:lnTo>
                  <a:lnTo>
                    <a:pt x="40003" y="1147"/>
                  </a:lnTo>
                  <a:lnTo>
                    <a:pt x="40184" y="1267"/>
                  </a:lnTo>
                  <a:lnTo>
                    <a:pt x="40425" y="1388"/>
                  </a:lnTo>
                  <a:lnTo>
                    <a:pt x="40606" y="1448"/>
                  </a:lnTo>
                  <a:lnTo>
                    <a:pt x="41089" y="1448"/>
                  </a:lnTo>
                  <a:lnTo>
                    <a:pt x="41270" y="1388"/>
                  </a:lnTo>
                  <a:lnTo>
                    <a:pt x="41511" y="1267"/>
                  </a:lnTo>
                  <a:lnTo>
                    <a:pt x="41692" y="1147"/>
                  </a:lnTo>
                  <a:lnTo>
                    <a:pt x="41813" y="966"/>
                  </a:lnTo>
                  <a:lnTo>
                    <a:pt x="41934" y="724"/>
                  </a:lnTo>
                  <a:lnTo>
                    <a:pt x="41994" y="543"/>
                  </a:lnTo>
                  <a:lnTo>
                    <a:pt x="41994" y="302"/>
                  </a:lnTo>
                  <a:lnTo>
                    <a:pt x="41994" y="181"/>
                  </a:lnTo>
                  <a:lnTo>
                    <a:pt x="39762" y="0"/>
                  </a:lnTo>
                  <a:close/>
                  <a:moveTo>
                    <a:pt x="45554" y="724"/>
                  </a:moveTo>
                  <a:lnTo>
                    <a:pt x="45735" y="1026"/>
                  </a:lnTo>
                  <a:lnTo>
                    <a:pt x="45976" y="1267"/>
                  </a:lnTo>
                  <a:lnTo>
                    <a:pt x="46278" y="1388"/>
                  </a:lnTo>
                  <a:lnTo>
                    <a:pt x="46640" y="1448"/>
                  </a:lnTo>
                  <a:lnTo>
                    <a:pt x="46881" y="1448"/>
                  </a:lnTo>
                  <a:lnTo>
                    <a:pt x="47062" y="1388"/>
                  </a:lnTo>
                  <a:lnTo>
                    <a:pt x="47243" y="1267"/>
                  </a:lnTo>
                  <a:lnTo>
                    <a:pt x="47424" y="1147"/>
                  </a:lnTo>
                  <a:lnTo>
                    <a:pt x="45554" y="724"/>
                  </a:lnTo>
                  <a:close/>
                  <a:moveTo>
                    <a:pt x="21661" y="3620"/>
                  </a:moveTo>
                  <a:lnTo>
                    <a:pt x="20273" y="4284"/>
                  </a:lnTo>
                  <a:lnTo>
                    <a:pt x="20575" y="4344"/>
                  </a:lnTo>
                  <a:lnTo>
                    <a:pt x="20937" y="4284"/>
                  </a:lnTo>
                  <a:lnTo>
                    <a:pt x="21239" y="4163"/>
                  </a:lnTo>
                  <a:lnTo>
                    <a:pt x="21480" y="3922"/>
                  </a:lnTo>
                  <a:lnTo>
                    <a:pt x="21661" y="3620"/>
                  </a:lnTo>
                  <a:close/>
                  <a:moveTo>
                    <a:pt x="26065" y="2052"/>
                  </a:moveTo>
                  <a:lnTo>
                    <a:pt x="25824" y="2172"/>
                  </a:lnTo>
                  <a:lnTo>
                    <a:pt x="25583" y="2353"/>
                  </a:lnTo>
                  <a:lnTo>
                    <a:pt x="25402" y="2534"/>
                  </a:lnTo>
                  <a:lnTo>
                    <a:pt x="25281" y="2836"/>
                  </a:lnTo>
                  <a:lnTo>
                    <a:pt x="25221" y="3198"/>
                  </a:lnTo>
                  <a:lnTo>
                    <a:pt x="25221" y="3439"/>
                  </a:lnTo>
                  <a:lnTo>
                    <a:pt x="25281" y="3620"/>
                  </a:lnTo>
                  <a:lnTo>
                    <a:pt x="25402" y="3862"/>
                  </a:lnTo>
                  <a:lnTo>
                    <a:pt x="25522" y="4043"/>
                  </a:lnTo>
                  <a:lnTo>
                    <a:pt x="25703" y="4163"/>
                  </a:lnTo>
                  <a:lnTo>
                    <a:pt x="25945" y="4284"/>
                  </a:lnTo>
                  <a:lnTo>
                    <a:pt x="26126" y="4344"/>
                  </a:lnTo>
                  <a:lnTo>
                    <a:pt x="26608" y="4344"/>
                  </a:lnTo>
                  <a:lnTo>
                    <a:pt x="26789" y="4284"/>
                  </a:lnTo>
                  <a:lnTo>
                    <a:pt x="27031" y="4163"/>
                  </a:lnTo>
                  <a:lnTo>
                    <a:pt x="27212" y="4043"/>
                  </a:lnTo>
                  <a:lnTo>
                    <a:pt x="27332" y="3862"/>
                  </a:lnTo>
                  <a:lnTo>
                    <a:pt x="27453" y="3620"/>
                  </a:lnTo>
                  <a:lnTo>
                    <a:pt x="27513" y="3439"/>
                  </a:lnTo>
                  <a:lnTo>
                    <a:pt x="27513" y="3198"/>
                  </a:lnTo>
                  <a:lnTo>
                    <a:pt x="27453" y="2836"/>
                  </a:lnTo>
                  <a:lnTo>
                    <a:pt x="27332" y="2534"/>
                  </a:lnTo>
                  <a:lnTo>
                    <a:pt x="27151" y="2353"/>
                  </a:lnTo>
                  <a:lnTo>
                    <a:pt x="26910" y="2172"/>
                  </a:lnTo>
                  <a:lnTo>
                    <a:pt x="26669" y="2052"/>
                  </a:lnTo>
                  <a:close/>
                  <a:moveTo>
                    <a:pt x="31858" y="2052"/>
                  </a:moveTo>
                  <a:lnTo>
                    <a:pt x="31616" y="2172"/>
                  </a:lnTo>
                  <a:lnTo>
                    <a:pt x="31375" y="2353"/>
                  </a:lnTo>
                  <a:lnTo>
                    <a:pt x="31194" y="2534"/>
                  </a:lnTo>
                  <a:lnTo>
                    <a:pt x="31073" y="2836"/>
                  </a:lnTo>
                  <a:lnTo>
                    <a:pt x="31013" y="3198"/>
                  </a:lnTo>
                  <a:lnTo>
                    <a:pt x="31013" y="3439"/>
                  </a:lnTo>
                  <a:lnTo>
                    <a:pt x="31073" y="3620"/>
                  </a:lnTo>
                  <a:lnTo>
                    <a:pt x="31194" y="3862"/>
                  </a:lnTo>
                  <a:lnTo>
                    <a:pt x="31315" y="4043"/>
                  </a:lnTo>
                  <a:lnTo>
                    <a:pt x="31496" y="4163"/>
                  </a:lnTo>
                  <a:lnTo>
                    <a:pt x="31737" y="4284"/>
                  </a:lnTo>
                  <a:lnTo>
                    <a:pt x="31918" y="4344"/>
                  </a:lnTo>
                  <a:lnTo>
                    <a:pt x="32401" y="4344"/>
                  </a:lnTo>
                  <a:lnTo>
                    <a:pt x="32582" y="4284"/>
                  </a:lnTo>
                  <a:lnTo>
                    <a:pt x="32823" y="4163"/>
                  </a:lnTo>
                  <a:lnTo>
                    <a:pt x="33004" y="4043"/>
                  </a:lnTo>
                  <a:lnTo>
                    <a:pt x="33125" y="3862"/>
                  </a:lnTo>
                  <a:lnTo>
                    <a:pt x="33245" y="3620"/>
                  </a:lnTo>
                  <a:lnTo>
                    <a:pt x="33306" y="3439"/>
                  </a:lnTo>
                  <a:lnTo>
                    <a:pt x="33306" y="3198"/>
                  </a:lnTo>
                  <a:lnTo>
                    <a:pt x="33245" y="2836"/>
                  </a:lnTo>
                  <a:lnTo>
                    <a:pt x="33125" y="2534"/>
                  </a:lnTo>
                  <a:lnTo>
                    <a:pt x="32944" y="2353"/>
                  </a:lnTo>
                  <a:lnTo>
                    <a:pt x="32702" y="2172"/>
                  </a:lnTo>
                  <a:lnTo>
                    <a:pt x="32461" y="2052"/>
                  </a:lnTo>
                  <a:close/>
                  <a:moveTo>
                    <a:pt x="37650" y="2052"/>
                  </a:moveTo>
                  <a:lnTo>
                    <a:pt x="37408" y="2172"/>
                  </a:lnTo>
                  <a:lnTo>
                    <a:pt x="37167" y="2353"/>
                  </a:lnTo>
                  <a:lnTo>
                    <a:pt x="36986" y="2534"/>
                  </a:lnTo>
                  <a:lnTo>
                    <a:pt x="36865" y="2836"/>
                  </a:lnTo>
                  <a:lnTo>
                    <a:pt x="36805" y="3198"/>
                  </a:lnTo>
                  <a:lnTo>
                    <a:pt x="36805" y="3439"/>
                  </a:lnTo>
                  <a:lnTo>
                    <a:pt x="36865" y="3620"/>
                  </a:lnTo>
                  <a:lnTo>
                    <a:pt x="36986" y="3862"/>
                  </a:lnTo>
                  <a:lnTo>
                    <a:pt x="37107" y="4043"/>
                  </a:lnTo>
                  <a:lnTo>
                    <a:pt x="37288" y="4163"/>
                  </a:lnTo>
                  <a:lnTo>
                    <a:pt x="37529" y="4284"/>
                  </a:lnTo>
                  <a:lnTo>
                    <a:pt x="37710" y="4344"/>
                  </a:lnTo>
                  <a:lnTo>
                    <a:pt x="38193" y="4344"/>
                  </a:lnTo>
                  <a:lnTo>
                    <a:pt x="38374" y="4284"/>
                  </a:lnTo>
                  <a:lnTo>
                    <a:pt x="38615" y="4163"/>
                  </a:lnTo>
                  <a:lnTo>
                    <a:pt x="38796" y="4043"/>
                  </a:lnTo>
                  <a:lnTo>
                    <a:pt x="38917" y="3862"/>
                  </a:lnTo>
                  <a:lnTo>
                    <a:pt x="39038" y="3620"/>
                  </a:lnTo>
                  <a:lnTo>
                    <a:pt x="39098" y="3439"/>
                  </a:lnTo>
                  <a:lnTo>
                    <a:pt x="39098" y="3198"/>
                  </a:lnTo>
                  <a:lnTo>
                    <a:pt x="39038" y="2836"/>
                  </a:lnTo>
                  <a:lnTo>
                    <a:pt x="38917" y="2534"/>
                  </a:lnTo>
                  <a:lnTo>
                    <a:pt x="38736" y="2353"/>
                  </a:lnTo>
                  <a:lnTo>
                    <a:pt x="38495" y="2172"/>
                  </a:lnTo>
                  <a:lnTo>
                    <a:pt x="38253" y="2052"/>
                  </a:lnTo>
                  <a:close/>
                  <a:moveTo>
                    <a:pt x="43442" y="2052"/>
                  </a:moveTo>
                  <a:lnTo>
                    <a:pt x="43201" y="2172"/>
                  </a:lnTo>
                  <a:lnTo>
                    <a:pt x="42959" y="2353"/>
                  </a:lnTo>
                  <a:lnTo>
                    <a:pt x="42778" y="2534"/>
                  </a:lnTo>
                  <a:lnTo>
                    <a:pt x="42658" y="2836"/>
                  </a:lnTo>
                  <a:lnTo>
                    <a:pt x="42597" y="3198"/>
                  </a:lnTo>
                  <a:lnTo>
                    <a:pt x="42597" y="3439"/>
                  </a:lnTo>
                  <a:lnTo>
                    <a:pt x="42658" y="3620"/>
                  </a:lnTo>
                  <a:lnTo>
                    <a:pt x="42778" y="3862"/>
                  </a:lnTo>
                  <a:lnTo>
                    <a:pt x="42899" y="4043"/>
                  </a:lnTo>
                  <a:lnTo>
                    <a:pt x="43080" y="4163"/>
                  </a:lnTo>
                  <a:lnTo>
                    <a:pt x="43321" y="4284"/>
                  </a:lnTo>
                  <a:lnTo>
                    <a:pt x="43502" y="4344"/>
                  </a:lnTo>
                  <a:lnTo>
                    <a:pt x="43985" y="4344"/>
                  </a:lnTo>
                  <a:lnTo>
                    <a:pt x="44166" y="4284"/>
                  </a:lnTo>
                  <a:lnTo>
                    <a:pt x="44407" y="4163"/>
                  </a:lnTo>
                  <a:lnTo>
                    <a:pt x="44588" y="4043"/>
                  </a:lnTo>
                  <a:lnTo>
                    <a:pt x="44709" y="3862"/>
                  </a:lnTo>
                  <a:lnTo>
                    <a:pt x="44830" y="3620"/>
                  </a:lnTo>
                  <a:lnTo>
                    <a:pt x="44890" y="3439"/>
                  </a:lnTo>
                  <a:lnTo>
                    <a:pt x="44890" y="3198"/>
                  </a:lnTo>
                  <a:lnTo>
                    <a:pt x="44830" y="2836"/>
                  </a:lnTo>
                  <a:lnTo>
                    <a:pt x="44709" y="2534"/>
                  </a:lnTo>
                  <a:lnTo>
                    <a:pt x="44528" y="2353"/>
                  </a:lnTo>
                  <a:lnTo>
                    <a:pt x="44287" y="2172"/>
                  </a:lnTo>
                  <a:lnTo>
                    <a:pt x="44045" y="2052"/>
                  </a:lnTo>
                  <a:close/>
                  <a:moveTo>
                    <a:pt x="49234" y="2052"/>
                  </a:moveTo>
                  <a:lnTo>
                    <a:pt x="48993" y="2172"/>
                  </a:lnTo>
                  <a:lnTo>
                    <a:pt x="48752" y="2353"/>
                  </a:lnTo>
                  <a:lnTo>
                    <a:pt x="48571" y="2534"/>
                  </a:lnTo>
                  <a:lnTo>
                    <a:pt x="48450" y="2836"/>
                  </a:lnTo>
                  <a:lnTo>
                    <a:pt x="48390" y="3198"/>
                  </a:lnTo>
                  <a:lnTo>
                    <a:pt x="48390" y="3439"/>
                  </a:lnTo>
                  <a:lnTo>
                    <a:pt x="48450" y="3620"/>
                  </a:lnTo>
                  <a:lnTo>
                    <a:pt x="48571" y="3862"/>
                  </a:lnTo>
                  <a:lnTo>
                    <a:pt x="48691" y="4043"/>
                  </a:lnTo>
                  <a:lnTo>
                    <a:pt x="48872" y="4163"/>
                  </a:lnTo>
                  <a:lnTo>
                    <a:pt x="49114" y="4284"/>
                  </a:lnTo>
                  <a:lnTo>
                    <a:pt x="49295" y="4344"/>
                  </a:lnTo>
                  <a:lnTo>
                    <a:pt x="49777" y="4344"/>
                  </a:lnTo>
                  <a:lnTo>
                    <a:pt x="49958" y="4284"/>
                  </a:lnTo>
                  <a:lnTo>
                    <a:pt x="50200" y="4163"/>
                  </a:lnTo>
                  <a:lnTo>
                    <a:pt x="50381" y="4043"/>
                  </a:lnTo>
                  <a:lnTo>
                    <a:pt x="50501" y="3862"/>
                  </a:lnTo>
                  <a:lnTo>
                    <a:pt x="50622" y="3620"/>
                  </a:lnTo>
                  <a:lnTo>
                    <a:pt x="50682" y="3439"/>
                  </a:lnTo>
                  <a:lnTo>
                    <a:pt x="50682" y="3198"/>
                  </a:lnTo>
                  <a:lnTo>
                    <a:pt x="50622" y="2836"/>
                  </a:lnTo>
                  <a:lnTo>
                    <a:pt x="50501" y="2534"/>
                  </a:lnTo>
                  <a:lnTo>
                    <a:pt x="50320" y="2353"/>
                  </a:lnTo>
                  <a:lnTo>
                    <a:pt x="50079" y="2172"/>
                  </a:lnTo>
                  <a:lnTo>
                    <a:pt x="49838" y="2052"/>
                  </a:lnTo>
                  <a:close/>
                  <a:moveTo>
                    <a:pt x="54242" y="3620"/>
                  </a:moveTo>
                  <a:lnTo>
                    <a:pt x="54423" y="3922"/>
                  </a:lnTo>
                  <a:lnTo>
                    <a:pt x="54665" y="4163"/>
                  </a:lnTo>
                  <a:lnTo>
                    <a:pt x="54966" y="4284"/>
                  </a:lnTo>
                  <a:lnTo>
                    <a:pt x="55328" y="4344"/>
                  </a:lnTo>
                  <a:lnTo>
                    <a:pt x="55630" y="4284"/>
                  </a:lnTo>
                  <a:lnTo>
                    <a:pt x="54242" y="3620"/>
                  </a:lnTo>
                  <a:close/>
                  <a:moveTo>
                    <a:pt x="18523" y="5310"/>
                  </a:moveTo>
                  <a:lnTo>
                    <a:pt x="16593" y="6517"/>
                  </a:lnTo>
                  <a:lnTo>
                    <a:pt x="16774" y="6818"/>
                  </a:lnTo>
                  <a:lnTo>
                    <a:pt x="17015" y="7060"/>
                  </a:lnTo>
                  <a:lnTo>
                    <a:pt x="17317" y="7180"/>
                  </a:lnTo>
                  <a:lnTo>
                    <a:pt x="17679" y="7241"/>
                  </a:lnTo>
                  <a:lnTo>
                    <a:pt x="17920" y="7241"/>
                  </a:lnTo>
                  <a:lnTo>
                    <a:pt x="18101" y="7180"/>
                  </a:lnTo>
                  <a:lnTo>
                    <a:pt x="18342" y="7060"/>
                  </a:lnTo>
                  <a:lnTo>
                    <a:pt x="18523" y="6939"/>
                  </a:lnTo>
                  <a:lnTo>
                    <a:pt x="18644" y="6758"/>
                  </a:lnTo>
                  <a:lnTo>
                    <a:pt x="18765" y="6517"/>
                  </a:lnTo>
                  <a:lnTo>
                    <a:pt x="18825" y="6336"/>
                  </a:lnTo>
                  <a:lnTo>
                    <a:pt x="18825" y="6094"/>
                  </a:lnTo>
                  <a:lnTo>
                    <a:pt x="18825" y="5853"/>
                  </a:lnTo>
                  <a:lnTo>
                    <a:pt x="18765" y="5672"/>
                  </a:lnTo>
                  <a:lnTo>
                    <a:pt x="18644" y="5430"/>
                  </a:lnTo>
                  <a:lnTo>
                    <a:pt x="18523" y="5310"/>
                  </a:lnTo>
                  <a:close/>
                  <a:moveTo>
                    <a:pt x="23230" y="4948"/>
                  </a:moveTo>
                  <a:lnTo>
                    <a:pt x="23049" y="5008"/>
                  </a:lnTo>
                  <a:lnTo>
                    <a:pt x="22807" y="5129"/>
                  </a:lnTo>
                  <a:lnTo>
                    <a:pt x="22626" y="5249"/>
                  </a:lnTo>
                  <a:lnTo>
                    <a:pt x="22506" y="5430"/>
                  </a:lnTo>
                  <a:lnTo>
                    <a:pt x="22385" y="5672"/>
                  </a:lnTo>
                  <a:lnTo>
                    <a:pt x="22325" y="5853"/>
                  </a:lnTo>
                  <a:lnTo>
                    <a:pt x="22325" y="6094"/>
                  </a:lnTo>
                  <a:lnTo>
                    <a:pt x="22325" y="6336"/>
                  </a:lnTo>
                  <a:lnTo>
                    <a:pt x="22385" y="6517"/>
                  </a:lnTo>
                  <a:lnTo>
                    <a:pt x="22506" y="6758"/>
                  </a:lnTo>
                  <a:lnTo>
                    <a:pt x="22626" y="6939"/>
                  </a:lnTo>
                  <a:lnTo>
                    <a:pt x="22807" y="7060"/>
                  </a:lnTo>
                  <a:lnTo>
                    <a:pt x="23049" y="7180"/>
                  </a:lnTo>
                  <a:lnTo>
                    <a:pt x="23230" y="7241"/>
                  </a:lnTo>
                  <a:lnTo>
                    <a:pt x="23712" y="7241"/>
                  </a:lnTo>
                  <a:lnTo>
                    <a:pt x="23893" y="7180"/>
                  </a:lnTo>
                  <a:lnTo>
                    <a:pt x="24135" y="7060"/>
                  </a:lnTo>
                  <a:lnTo>
                    <a:pt x="24316" y="6939"/>
                  </a:lnTo>
                  <a:lnTo>
                    <a:pt x="24436" y="6758"/>
                  </a:lnTo>
                  <a:lnTo>
                    <a:pt x="24557" y="6517"/>
                  </a:lnTo>
                  <a:lnTo>
                    <a:pt x="24617" y="6336"/>
                  </a:lnTo>
                  <a:lnTo>
                    <a:pt x="24617" y="6094"/>
                  </a:lnTo>
                  <a:lnTo>
                    <a:pt x="24617" y="5853"/>
                  </a:lnTo>
                  <a:lnTo>
                    <a:pt x="24557" y="5672"/>
                  </a:lnTo>
                  <a:lnTo>
                    <a:pt x="24436" y="5430"/>
                  </a:lnTo>
                  <a:lnTo>
                    <a:pt x="24316" y="5249"/>
                  </a:lnTo>
                  <a:lnTo>
                    <a:pt x="24135" y="5129"/>
                  </a:lnTo>
                  <a:lnTo>
                    <a:pt x="23893" y="5008"/>
                  </a:lnTo>
                  <a:lnTo>
                    <a:pt x="23712" y="4948"/>
                  </a:lnTo>
                  <a:close/>
                  <a:moveTo>
                    <a:pt x="29022" y="4948"/>
                  </a:moveTo>
                  <a:lnTo>
                    <a:pt x="28841" y="5008"/>
                  </a:lnTo>
                  <a:lnTo>
                    <a:pt x="28599" y="5129"/>
                  </a:lnTo>
                  <a:lnTo>
                    <a:pt x="28418" y="5249"/>
                  </a:lnTo>
                  <a:lnTo>
                    <a:pt x="28298" y="5430"/>
                  </a:lnTo>
                  <a:lnTo>
                    <a:pt x="28177" y="5672"/>
                  </a:lnTo>
                  <a:lnTo>
                    <a:pt x="28117" y="5853"/>
                  </a:lnTo>
                  <a:lnTo>
                    <a:pt x="28117" y="6094"/>
                  </a:lnTo>
                  <a:lnTo>
                    <a:pt x="28117" y="6336"/>
                  </a:lnTo>
                  <a:lnTo>
                    <a:pt x="28177" y="6517"/>
                  </a:lnTo>
                  <a:lnTo>
                    <a:pt x="28298" y="6758"/>
                  </a:lnTo>
                  <a:lnTo>
                    <a:pt x="28418" y="6939"/>
                  </a:lnTo>
                  <a:lnTo>
                    <a:pt x="28599" y="7060"/>
                  </a:lnTo>
                  <a:lnTo>
                    <a:pt x="28841" y="7180"/>
                  </a:lnTo>
                  <a:lnTo>
                    <a:pt x="29022" y="7241"/>
                  </a:lnTo>
                  <a:lnTo>
                    <a:pt x="29505" y="7241"/>
                  </a:lnTo>
                  <a:lnTo>
                    <a:pt x="29686" y="7180"/>
                  </a:lnTo>
                  <a:lnTo>
                    <a:pt x="29927" y="7060"/>
                  </a:lnTo>
                  <a:lnTo>
                    <a:pt x="30108" y="6939"/>
                  </a:lnTo>
                  <a:lnTo>
                    <a:pt x="30229" y="6758"/>
                  </a:lnTo>
                  <a:lnTo>
                    <a:pt x="30349" y="6517"/>
                  </a:lnTo>
                  <a:lnTo>
                    <a:pt x="30410" y="6336"/>
                  </a:lnTo>
                  <a:lnTo>
                    <a:pt x="30410" y="6094"/>
                  </a:lnTo>
                  <a:lnTo>
                    <a:pt x="30410" y="5853"/>
                  </a:lnTo>
                  <a:lnTo>
                    <a:pt x="30349" y="5672"/>
                  </a:lnTo>
                  <a:lnTo>
                    <a:pt x="30229" y="5430"/>
                  </a:lnTo>
                  <a:lnTo>
                    <a:pt x="30108" y="5249"/>
                  </a:lnTo>
                  <a:lnTo>
                    <a:pt x="29927" y="5129"/>
                  </a:lnTo>
                  <a:lnTo>
                    <a:pt x="29686" y="5008"/>
                  </a:lnTo>
                  <a:lnTo>
                    <a:pt x="29505" y="4948"/>
                  </a:lnTo>
                  <a:close/>
                  <a:moveTo>
                    <a:pt x="34814" y="4948"/>
                  </a:moveTo>
                  <a:lnTo>
                    <a:pt x="34633" y="5008"/>
                  </a:lnTo>
                  <a:lnTo>
                    <a:pt x="34392" y="5129"/>
                  </a:lnTo>
                  <a:lnTo>
                    <a:pt x="34211" y="5249"/>
                  </a:lnTo>
                  <a:lnTo>
                    <a:pt x="34090" y="5430"/>
                  </a:lnTo>
                  <a:lnTo>
                    <a:pt x="33969" y="5672"/>
                  </a:lnTo>
                  <a:lnTo>
                    <a:pt x="33909" y="5853"/>
                  </a:lnTo>
                  <a:lnTo>
                    <a:pt x="33909" y="6094"/>
                  </a:lnTo>
                  <a:lnTo>
                    <a:pt x="33909" y="6336"/>
                  </a:lnTo>
                  <a:lnTo>
                    <a:pt x="33969" y="6517"/>
                  </a:lnTo>
                  <a:lnTo>
                    <a:pt x="34090" y="6758"/>
                  </a:lnTo>
                  <a:lnTo>
                    <a:pt x="34211" y="6939"/>
                  </a:lnTo>
                  <a:lnTo>
                    <a:pt x="34392" y="7060"/>
                  </a:lnTo>
                  <a:lnTo>
                    <a:pt x="34633" y="7180"/>
                  </a:lnTo>
                  <a:lnTo>
                    <a:pt x="34814" y="7241"/>
                  </a:lnTo>
                  <a:lnTo>
                    <a:pt x="35297" y="7241"/>
                  </a:lnTo>
                  <a:lnTo>
                    <a:pt x="35478" y="7180"/>
                  </a:lnTo>
                  <a:lnTo>
                    <a:pt x="35719" y="7060"/>
                  </a:lnTo>
                  <a:lnTo>
                    <a:pt x="35900" y="6939"/>
                  </a:lnTo>
                  <a:lnTo>
                    <a:pt x="36021" y="6758"/>
                  </a:lnTo>
                  <a:lnTo>
                    <a:pt x="36141" y="6517"/>
                  </a:lnTo>
                  <a:lnTo>
                    <a:pt x="36202" y="6336"/>
                  </a:lnTo>
                  <a:lnTo>
                    <a:pt x="36202" y="6094"/>
                  </a:lnTo>
                  <a:lnTo>
                    <a:pt x="36202" y="5853"/>
                  </a:lnTo>
                  <a:lnTo>
                    <a:pt x="36141" y="5672"/>
                  </a:lnTo>
                  <a:lnTo>
                    <a:pt x="36021" y="5430"/>
                  </a:lnTo>
                  <a:lnTo>
                    <a:pt x="35900" y="5249"/>
                  </a:lnTo>
                  <a:lnTo>
                    <a:pt x="35719" y="5129"/>
                  </a:lnTo>
                  <a:lnTo>
                    <a:pt x="35478" y="5008"/>
                  </a:lnTo>
                  <a:lnTo>
                    <a:pt x="35297" y="4948"/>
                  </a:lnTo>
                  <a:close/>
                  <a:moveTo>
                    <a:pt x="40606" y="4948"/>
                  </a:moveTo>
                  <a:lnTo>
                    <a:pt x="40425" y="5008"/>
                  </a:lnTo>
                  <a:lnTo>
                    <a:pt x="40184" y="5129"/>
                  </a:lnTo>
                  <a:lnTo>
                    <a:pt x="40003" y="5249"/>
                  </a:lnTo>
                  <a:lnTo>
                    <a:pt x="39882" y="5430"/>
                  </a:lnTo>
                  <a:lnTo>
                    <a:pt x="39762" y="5672"/>
                  </a:lnTo>
                  <a:lnTo>
                    <a:pt x="39701" y="5853"/>
                  </a:lnTo>
                  <a:lnTo>
                    <a:pt x="39701" y="6094"/>
                  </a:lnTo>
                  <a:lnTo>
                    <a:pt x="39701" y="6336"/>
                  </a:lnTo>
                  <a:lnTo>
                    <a:pt x="39762" y="6517"/>
                  </a:lnTo>
                  <a:lnTo>
                    <a:pt x="39882" y="6758"/>
                  </a:lnTo>
                  <a:lnTo>
                    <a:pt x="40003" y="6939"/>
                  </a:lnTo>
                  <a:lnTo>
                    <a:pt x="40184" y="7060"/>
                  </a:lnTo>
                  <a:lnTo>
                    <a:pt x="40425" y="7180"/>
                  </a:lnTo>
                  <a:lnTo>
                    <a:pt x="40606" y="7241"/>
                  </a:lnTo>
                  <a:lnTo>
                    <a:pt x="41089" y="7241"/>
                  </a:lnTo>
                  <a:lnTo>
                    <a:pt x="41270" y="7180"/>
                  </a:lnTo>
                  <a:lnTo>
                    <a:pt x="41511" y="7060"/>
                  </a:lnTo>
                  <a:lnTo>
                    <a:pt x="41692" y="6939"/>
                  </a:lnTo>
                  <a:lnTo>
                    <a:pt x="41813" y="6758"/>
                  </a:lnTo>
                  <a:lnTo>
                    <a:pt x="41934" y="6517"/>
                  </a:lnTo>
                  <a:lnTo>
                    <a:pt x="41994" y="6336"/>
                  </a:lnTo>
                  <a:lnTo>
                    <a:pt x="41994" y="6094"/>
                  </a:lnTo>
                  <a:lnTo>
                    <a:pt x="41994" y="5853"/>
                  </a:lnTo>
                  <a:lnTo>
                    <a:pt x="41934" y="5672"/>
                  </a:lnTo>
                  <a:lnTo>
                    <a:pt x="41813" y="5430"/>
                  </a:lnTo>
                  <a:lnTo>
                    <a:pt x="41692" y="5249"/>
                  </a:lnTo>
                  <a:lnTo>
                    <a:pt x="41511" y="5129"/>
                  </a:lnTo>
                  <a:lnTo>
                    <a:pt x="41270" y="5008"/>
                  </a:lnTo>
                  <a:lnTo>
                    <a:pt x="41089" y="4948"/>
                  </a:lnTo>
                  <a:close/>
                  <a:moveTo>
                    <a:pt x="46399" y="4948"/>
                  </a:moveTo>
                  <a:lnTo>
                    <a:pt x="46218" y="5008"/>
                  </a:lnTo>
                  <a:lnTo>
                    <a:pt x="45976" y="5129"/>
                  </a:lnTo>
                  <a:lnTo>
                    <a:pt x="45795" y="5249"/>
                  </a:lnTo>
                  <a:lnTo>
                    <a:pt x="45674" y="5430"/>
                  </a:lnTo>
                  <a:lnTo>
                    <a:pt x="45554" y="5672"/>
                  </a:lnTo>
                  <a:lnTo>
                    <a:pt x="45493" y="5853"/>
                  </a:lnTo>
                  <a:lnTo>
                    <a:pt x="45493" y="6094"/>
                  </a:lnTo>
                  <a:lnTo>
                    <a:pt x="45493" y="6336"/>
                  </a:lnTo>
                  <a:lnTo>
                    <a:pt x="45554" y="6517"/>
                  </a:lnTo>
                  <a:lnTo>
                    <a:pt x="45674" y="6758"/>
                  </a:lnTo>
                  <a:lnTo>
                    <a:pt x="45795" y="6939"/>
                  </a:lnTo>
                  <a:lnTo>
                    <a:pt x="45976" y="7060"/>
                  </a:lnTo>
                  <a:lnTo>
                    <a:pt x="46218" y="7180"/>
                  </a:lnTo>
                  <a:lnTo>
                    <a:pt x="46399" y="7241"/>
                  </a:lnTo>
                  <a:lnTo>
                    <a:pt x="46881" y="7241"/>
                  </a:lnTo>
                  <a:lnTo>
                    <a:pt x="47062" y="7180"/>
                  </a:lnTo>
                  <a:lnTo>
                    <a:pt x="47304" y="7060"/>
                  </a:lnTo>
                  <a:lnTo>
                    <a:pt x="47485" y="6939"/>
                  </a:lnTo>
                  <a:lnTo>
                    <a:pt x="47605" y="6758"/>
                  </a:lnTo>
                  <a:lnTo>
                    <a:pt x="47726" y="6517"/>
                  </a:lnTo>
                  <a:lnTo>
                    <a:pt x="47786" y="6336"/>
                  </a:lnTo>
                  <a:lnTo>
                    <a:pt x="47786" y="6094"/>
                  </a:lnTo>
                  <a:lnTo>
                    <a:pt x="47786" y="5853"/>
                  </a:lnTo>
                  <a:lnTo>
                    <a:pt x="47726" y="5672"/>
                  </a:lnTo>
                  <a:lnTo>
                    <a:pt x="47605" y="5430"/>
                  </a:lnTo>
                  <a:lnTo>
                    <a:pt x="47485" y="5249"/>
                  </a:lnTo>
                  <a:lnTo>
                    <a:pt x="47304" y="5129"/>
                  </a:lnTo>
                  <a:lnTo>
                    <a:pt x="47062" y="5008"/>
                  </a:lnTo>
                  <a:lnTo>
                    <a:pt x="46881" y="4948"/>
                  </a:lnTo>
                  <a:close/>
                  <a:moveTo>
                    <a:pt x="52191" y="4948"/>
                  </a:moveTo>
                  <a:lnTo>
                    <a:pt x="52010" y="5008"/>
                  </a:lnTo>
                  <a:lnTo>
                    <a:pt x="51768" y="5129"/>
                  </a:lnTo>
                  <a:lnTo>
                    <a:pt x="51587" y="5249"/>
                  </a:lnTo>
                  <a:lnTo>
                    <a:pt x="51467" y="5430"/>
                  </a:lnTo>
                  <a:lnTo>
                    <a:pt x="51346" y="5672"/>
                  </a:lnTo>
                  <a:lnTo>
                    <a:pt x="51286" y="5853"/>
                  </a:lnTo>
                  <a:lnTo>
                    <a:pt x="51286" y="6094"/>
                  </a:lnTo>
                  <a:lnTo>
                    <a:pt x="51286" y="6336"/>
                  </a:lnTo>
                  <a:lnTo>
                    <a:pt x="51346" y="6517"/>
                  </a:lnTo>
                  <a:lnTo>
                    <a:pt x="51467" y="6758"/>
                  </a:lnTo>
                  <a:lnTo>
                    <a:pt x="51587" y="6939"/>
                  </a:lnTo>
                  <a:lnTo>
                    <a:pt x="51768" y="7060"/>
                  </a:lnTo>
                  <a:lnTo>
                    <a:pt x="52010" y="7180"/>
                  </a:lnTo>
                  <a:lnTo>
                    <a:pt x="52191" y="7241"/>
                  </a:lnTo>
                  <a:lnTo>
                    <a:pt x="52673" y="7241"/>
                  </a:lnTo>
                  <a:lnTo>
                    <a:pt x="52854" y="7180"/>
                  </a:lnTo>
                  <a:lnTo>
                    <a:pt x="53096" y="7060"/>
                  </a:lnTo>
                  <a:lnTo>
                    <a:pt x="53277" y="6939"/>
                  </a:lnTo>
                  <a:lnTo>
                    <a:pt x="53397" y="6758"/>
                  </a:lnTo>
                  <a:lnTo>
                    <a:pt x="53518" y="6517"/>
                  </a:lnTo>
                  <a:lnTo>
                    <a:pt x="53578" y="6336"/>
                  </a:lnTo>
                  <a:lnTo>
                    <a:pt x="53578" y="6094"/>
                  </a:lnTo>
                  <a:lnTo>
                    <a:pt x="53578" y="5853"/>
                  </a:lnTo>
                  <a:lnTo>
                    <a:pt x="53518" y="5672"/>
                  </a:lnTo>
                  <a:lnTo>
                    <a:pt x="53397" y="5430"/>
                  </a:lnTo>
                  <a:lnTo>
                    <a:pt x="53277" y="5249"/>
                  </a:lnTo>
                  <a:lnTo>
                    <a:pt x="53096" y="5129"/>
                  </a:lnTo>
                  <a:lnTo>
                    <a:pt x="52854" y="5008"/>
                  </a:lnTo>
                  <a:lnTo>
                    <a:pt x="52673" y="4948"/>
                  </a:lnTo>
                  <a:close/>
                  <a:moveTo>
                    <a:pt x="57380" y="5310"/>
                  </a:moveTo>
                  <a:lnTo>
                    <a:pt x="57259" y="5430"/>
                  </a:lnTo>
                  <a:lnTo>
                    <a:pt x="57138" y="5672"/>
                  </a:lnTo>
                  <a:lnTo>
                    <a:pt x="57078" y="5853"/>
                  </a:lnTo>
                  <a:lnTo>
                    <a:pt x="57078" y="6094"/>
                  </a:lnTo>
                  <a:lnTo>
                    <a:pt x="57078" y="6336"/>
                  </a:lnTo>
                  <a:lnTo>
                    <a:pt x="57138" y="6517"/>
                  </a:lnTo>
                  <a:lnTo>
                    <a:pt x="57259" y="6758"/>
                  </a:lnTo>
                  <a:lnTo>
                    <a:pt x="57380" y="6939"/>
                  </a:lnTo>
                  <a:lnTo>
                    <a:pt x="57561" y="7060"/>
                  </a:lnTo>
                  <a:lnTo>
                    <a:pt x="57802" y="7180"/>
                  </a:lnTo>
                  <a:lnTo>
                    <a:pt x="57983" y="7241"/>
                  </a:lnTo>
                  <a:lnTo>
                    <a:pt x="58224" y="7241"/>
                  </a:lnTo>
                  <a:lnTo>
                    <a:pt x="58586" y="7180"/>
                  </a:lnTo>
                  <a:lnTo>
                    <a:pt x="58888" y="7060"/>
                  </a:lnTo>
                  <a:lnTo>
                    <a:pt x="59129" y="6818"/>
                  </a:lnTo>
                  <a:lnTo>
                    <a:pt x="59310" y="6517"/>
                  </a:lnTo>
                  <a:lnTo>
                    <a:pt x="57380" y="5310"/>
                  </a:lnTo>
                  <a:close/>
                  <a:moveTo>
                    <a:pt x="14783" y="7844"/>
                  </a:moveTo>
                  <a:lnTo>
                    <a:pt x="13636" y="8689"/>
                  </a:lnTo>
                  <a:lnTo>
                    <a:pt x="13636" y="8990"/>
                  </a:lnTo>
                  <a:lnTo>
                    <a:pt x="13636" y="9232"/>
                  </a:lnTo>
                  <a:lnTo>
                    <a:pt x="13697" y="9413"/>
                  </a:lnTo>
                  <a:lnTo>
                    <a:pt x="13817" y="9654"/>
                  </a:lnTo>
                  <a:lnTo>
                    <a:pt x="13938" y="9835"/>
                  </a:lnTo>
                  <a:lnTo>
                    <a:pt x="14119" y="9956"/>
                  </a:lnTo>
                  <a:lnTo>
                    <a:pt x="14360" y="10076"/>
                  </a:lnTo>
                  <a:lnTo>
                    <a:pt x="14541" y="10137"/>
                  </a:lnTo>
                  <a:lnTo>
                    <a:pt x="15024" y="10137"/>
                  </a:lnTo>
                  <a:lnTo>
                    <a:pt x="15205" y="10076"/>
                  </a:lnTo>
                  <a:lnTo>
                    <a:pt x="15446" y="9956"/>
                  </a:lnTo>
                  <a:lnTo>
                    <a:pt x="15627" y="9835"/>
                  </a:lnTo>
                  <a:lnTo>
                    <a:pt x="15748" y="9654"/>
                  </a:lnTo>
                  <a:lnTo>
                    <a:pt x="15869" y="9413"/>
                  </a:lnTo>
                  <a:lnTo>
                    <a:pt x="15929" y="9232"/>
                  </a:lnTo>
                  <a:lnTo>
                    <a:pt x="15929" y="8990"/>
                  </a:lnTo>
                  <a:lnTo>
                    <a:pt x="15929" y="8749"/>
                  </a:lnTo>
                  <a:lnTo>
                    <a:pt x="15869" y="8568"/>
                  </a:lnTo>
                  <a:lnTo>
                    <a:pt x="15748" y="8327"/>
                  </a:lnTo>
                  <a:lnTo>
                    <a:pt x="15627" y="8146"/>
                  </a:lnTo>
                  <a:lnTo>
                    <a:pt x="15446" y="8025"/>
                  </a:lnTo>
                  <a:lnTo>
                    <a:pt x="15205" y="7904"/>
                  </a:lnTo>
                  <a:lnTo>
                    <a:pt x="15024" y="7844"/>
                  </a:lnTo>
                  <a:close/>
                  <a:moveTo>
                    <a:pt x="20333" y="7844"/>
                  </a:moveTo>
                  <a:lnTo>
                    <a:pt x="20152" y="7904"/>
                  </a:lnTo>
                  <a:lnTo>
                    <a:pt x="19911" y="8025"/>
                  </a:lnTo>
                  <a:lnTo>
                    <a:pt x="19730" y="8146"/>
                  </a:lnTo>
                  <a:lnTo>
                    <a:pt x="19609" y="8327"/>
                  </a:lnTo>
                  <a:lnTo>
                    <a:pt x="19489" y="8568"/>
                  </a:lnTo>
                  <a:lnTo>
                    <a:pt x="19428" y="8749"/>
                  </a:lnTo>
                  <a:lnTo>
                    <a:pt x="19428" y="8990"/>
                  </a:lnTo>
                  <a:lnTo>
                    <a:pt x="19428" y="9232"/>
                  </a:lnTo>
                  <a:lnTo>
                    <a:pt x="19489" y="9413"/>
                  </a:lnTo>
                  <a:lnTo>
                    <a:pt x="19609" y="9654"/>
                  </a:lnTo>
                  <a:lnTo>
                    <a:pt x="19730" y="9835"/>
                  </a:lnTo>
                  <a:lnTo>
                    <a:pt x="19911" y="9956"/>
                  </a:lnTo>
                  <a:lnTo>
                    <a:pt x="20152" y="10076"/>
                  </a:lnTo>
                  <a:lnTo>
                    <a:pt x="20333" y="10137"/>
                  </a:lnTo>
                  <a:lnTo>
                    <a:pt x="20816" y="10137"/>
                  </a:lnTo>
                  <a:lnTo>
                    <a:pt x="20997" y="10076"/>
                  </a:lnTo>
                  <a:lnTo>
                    <a:pt x="21239" y="9956"/>
                  </a:lnTo>
                  <a:lnTo>
                    <a:pt x="21420" y="9835"/>
                  </a:lnTo>
                  <a:lnTo>
                    <a:pt x="21540" y="9654"/>
                  </a:lnTo>
                  <a:lnTo>
                    <a:pt x="21661" y="9413"/>
                  </a:lnTo>
                  <a:lnTo>
                    <a:pt x="21721" y="9232"/>
                  </a:lnTo>
                  <a:lnTo>
                    <a:pt x="21721" y="8990"/>
                  </a:lnTo>
                  <a:lnTo>
                    <a:pt x="21721" y="8749"/>
                  </a:lnTo>
                  <a:lnTo>
                    <a:pt x="21661" y="8568"/>
                  </a:lnTo>
                  <a:lnTo>
                    <a:pt x="21540" y="8327"/>
                  </a:lnTo>
                  <a:lnTo>
                    <a:pt x="21420" y="8146"/>
                  </a:lnTo>
                  <a:lnTo>
                    <a:pt x="21239" y="8025"/>
                  </a:lnTo>
                  <a:lnTo>
                    <a:pt x="20997" y="7904"/>
                  </a:lnTo>
                  <a:lnTo>
                    <a:pt x="20816" y="7844"/>
                  </a:lnTo>
                  <a:close/>
                  <a:moveTo>
                    <a:pt x="26126" y="7844"/>
                  </a:moveTo>
                  <a:lnTo>
                    <a:pt x="25945" y="7904"/>
                  </a:lnTo>
                  <a:lnTo>
                    <a:pt x="25703" y="8025"/>
                  </a:lnTo>
                  <a:lnTo>
                    <a:pt x="25522" y="8146"/>
                  </a:lnTo>
                  <a:lnTo>
                    <a:pt x="25402" y="8327"/>
                  </a:lnTo>
                  <a:lnTo>
                    <a:pt x="25281" y="8568"/>
                  </a:lnTo>
                  <a:lnTo>
                    <a:pt x="25221" y="8749"/>
                  </a:lnTo>
                  <a:lnTo>
                    <a:pt x="25221" y="8990"/>
                  </a:lnTo>
                  <a:lnTo>
                    <a:pt x="25221" y="9232"/>
                  </a:lnTo>
                  <a:lnTo>
                    <a:pt x="25281" y="9413"/>
                  </a:lnTo>
                  <a:lnTo>
                    <a:pt x="25402" y="9654"/>
                  </a:lnTo>
                  <a:lnTo>
                    <a:pt x="25522" y="9835"/>
                  </a:lnTo>
                  <a:lnTo>
                    <a:pt x="25703" y="9956"/>
                  </a:lnTo>
                  <a:lnTo>
                    <a:pt x="25945" y="10076"/>
                  </a:lnTo>
                  <a:lnTo>
                    <a:pt x="26126" y="10137"/>
                  </a:lnTo>
                  <a:lnTo>
                    <a:pt x="26608" y="10137"/>
                  </a:lnTo>
                  <a:lnTo>
                    <a:pt x="26789" y="10076"/>
                  </a:lnTo>
                  <a:lnTo>
                    <a:pt x="27031" y="9956"/>
                  </a:lnTo>
                  <a:lnTo>
                    <a:pt x="27212" y="9835"/>
                  </a:lnTo>
                  <a:lnTo>
                    <a:pt x="27332" y="9654"/>
                  </a:lnTo>
                  <a:lnTo>
                    <a:pt x="27453" y="9413"/>
                  </a:lnTo>
                  <a:lnTo>
                    <a:pt x="27513" y="9232"/>
                  </a:lnTo>
                  <a:lnTo>
                    <a:pt x="27513" y="8990"/>
                  </a:lnTo>
                  <a:lnTo>
                    <a:pt x="27513" y="8749"/>
                  </a:lnTo>
                  <a:lnTo>
                    <a:pt x="27453" y="8568"/>
                  </a:lnTo>
                  <a:lnTo>
                    <a:pt x="27332" y="8327"/>
                  </a:lnTo>
                  <a:lnTo>
                    <a:pt x="27212" y="8146"/>
                  </a:lnTo>
                  <a:lnTo>
                    <a:pt x="27031" y="8025"/>
                  </a:lnTo>
                  <a:lnTo>
                    <a:pt x="26789" y="7904"/>
                  </a:lnTo>
                  <a:lnTo>
                    <a:pt x="26608" y="7844"/>
                  </a:lnTo>
                  <a:close/>
                  <a:moveTo>
                    <a:pt x="31918" y="7844"/>
                  </a:moveTo>
                  <a:lnTo>
                    <a:pt x="31737" y="7904"/>
                  </a:lnTo>
                  <a:lnTo>
                    <a:pt x="31496" y="8025"/>
                  </a:lnTo>
                  <a:lnTo>
                    <a:pt x="31315" y="8146"/>
                  </a:lnTo>
                  <a:lnTo>
                    <a:pt x="31194" y="8327"/>
                  </a:lnTo>
                  <a:lnTo>
                    <a:pt x="31073" y="8568"/>
                  </a:lnTo>
                  <a:lnTo>
                    <a:pt x="31013" y="8749"/>
                  </a:lnTo>
                  <a:lnTo>
                    <a:pt x="31013" y="8990"/>
                  </a:lnTo>
                  <a:lnTo>
                    <a:pt x="31013" y="9232"/>
                  </a:lnTo>
                  <a:lnTo>
                    <a:pt x="31073" y="9413"/>
                  </a:lnTo>
                  <a:lnTo>
                    <a:pt x="31194" y="9654"/>
                  </a:lnTo>
                  <a:lnTo>
                    <a:pt x="31315" y="9835"/>
                  </a:lnTo>
                  <a:lnTo>
                    <a:pt x="31496" y="9956"/>
                  </a:lnTo>
                  <a:lnTo>
                    <a:pt x="31737" y="10076"/>
                  </a:lnTo>
                  <a:lnTo>
                    <a:pt x="31918" y="10137"/>
                  </a:lnTo>
                  <a:lnTo>
                    <a:pt x="32401" y="10137"/>
                  </a:lnTo>
                  <a:lnTo>
                    <a:pt x="32582" y="10076"/>
                  </a:lnTo>
                  <a:lnTo>
                    <a:pt x="32823" y="9956"/>
                  </a:lnTo>
                  <a:lnTo>
                    <a:pt x="33004" y="9835"/>
                  </a:lnTo>
                  <a:lnTo>
                    <a:pt x="33125" y="9654"/>
                  </a:lnTo>
                  <a:lnTo>
                    <a:pt x="33245" y="9413"/>
                  </a:lnTo>
                  <a:lnTo>
                    <a:pt x="33306" y="9232"/>
                  </a:lnTo>
                  <a:lnTo>
                    <a:pt x="33306" y="8990"/>
                  </a:lnTo>
                  <a:lnTo>
                    <a:pt x="33306" y="8749"/>
                  </a:lnTo>
                  <a:lnTo>
                    <a:pt x="33245" y="8568"/>
                  </a:lnTo>
                  <a:lnTo>
                    <a:pt x="33125" y="8327"/>
                  </a:lnTo>
                  <a:lnTo>
                    <a:pt x="33004" y="8146"/>
                  </a:lnTo>
                  <a:lnTo>
                    <a:pt x="32823" y="8025"/>
                  </a:lnTo>
                  <a:lnTo>
                    <a:pt x="32582" y="7904"/>
                  </a:lnTo>
                  <a:lnTo>
                    <a:pt x="32401" y="7844"/>
                  </a:lnTo>
                  <a:close/>
                  <a:moveTo>
                    <a:pt x="37710" y="7844"/>
                  </a:moveTo>
                  <a:lnTo>
                    <a:pt x="37529" y="7904"/>
                  </a:lnTo>
                  <a:lnTo>
                    <a:pt x="37288" y="8025"/>
                  </a:lnTo>
                  <a:lnTo>
                    <a:pt x="37107" y="8146"/>
                  </a:lnTo>
                  <a:lnTo>
                    <a:pt x="36986" y="8327"/>
                  </a:lnTo>
                  <a:lnTo>
                    <a:pt x="36865" y="8568"/>
                  </a:lnTo>
                  <a:lnTo>
                    <a:pt x="36805" y="8749"/>
                  </a:lnTo>
                  <a:lnTo>
                    <a:pt x="36805" y="8990"/>
                  </a:lnTo>
                  <a:lnTo>
                    <a:pt x="36805" y="9232"/>
                  </a:lnTo>
                  <a:lnTo>
                    <a:pt x="36865" y="9413"/>
                  </a:lnTo>
                  <a:lnTo>
                    <a:pt x="36986" y="9654"/>
                  </a:lnTo>
                  <a:lnTo>
                    <a:pt x="37107" y="9835"/>
                  </a:lnTo>
                  <a:lnTo>
                    <a:pt x="37288" y="9956"/>
                  </a:lnTo>
                  <a:lnTo>
                    <a:pt x="37529" y="10076"/>
                  </a:lnTo>
                  <a:lnTo>
                    <a:pt x="37710" y="10137"/>
                  </a:lnTo>
                  <a:lnTo>
                    <a:pt x="38193" y="10137"/>
                  </a:lnTo>
                  <a:lnTo>
                    <a:pt x="38374" y="10076"/>
                  </a:lnTo>
                  <a:lnTo>
                    <a:pt x="38615" y="9956"/>
                  </a:lnTo>
                  <a:lnTo>
                    <a:pt x="38796" y="9835"/>
                  </a:lnTo>
                  <a:lnTo>
                    <a:pt x="38917" y="9654"/>
                  </a:lnTo>
                  <a:lnTo>
                    <a:pt x="39038" y="9413"/>
                  </a:lnTo>
                  <a:lnTo>
                    <a:pt x="39098" y="9232"/>
                  </a:lnTo>
                  <a:lnTo>
                    <a:pt x="39098" y="8990"/>
                  </a:lnTo>
                  <a:lnTo>
                    <a:pt x="39098" y="8749"/>
                  </a:lnTo>
                  <a:lnTo>
                    <a:pt x="39038" y="8568"/>
                  </a:lnTo>
                  <a:lnTo>
                    <a:pt x="38917" y="8327"/>
                  </a:lnTo>
                  <a:lnTo>
                    <a:pt x="38796" y="8146"/>
                  </a:lnTo>
                  <a:lnTo>
                    <a:pt x="38615" y="8025"/>
                  </a:lnTo>
                  <a:lnTo>
                    <a:pt x="38374" y="7904"/>
                  </a:lnTo>
                  <a:lnTo>
                    <a:pt x="38193" y="7844"/>
                  </a:lnTo>
                  <a:close/>
                  <a:moveTo>
                    <a:pt x="43502" y="7844"/>
                  </a:moveTo>
                  <a:lnTo>
                    <a:pt x="43321" y="7904"/>
                  </a:lnTo>
                  <a:lnTo>
                    <a:pt x="43080" y="8025"/>
                  </a:lnTo>
                  <a:lnTo>
                    <a:pt x="42899" y="8146"/>
                  </a:lnTo>
                  <a:lnTo>
                    <a:pt x="42778" y="8327"/>
                  </a:lnTo>
                  <a:lnTo>
                    <a:pt x="42658" y="8568"/>
                  </a:lnTo>
                  <a:lnTo>
                    <a:pt x="42597" y="8749"/>
                  </a:lnTo>
                  <a:lnTo>
                    <a:pt x="42597" y="8990"/>
                  </a:lnTo>
                  <a:lnTo>
                    <a:pt x="42597" y="9232"/>
                  </a:lnTo>
                  <a:lnTo>
                    <a:pt x="42658" y="9413"/>
                  </a:lnTo>
                  <a:lnTo>
                    <a:pt x="42778" y="9654"/>
                  </a:lnTo>
                  <a:lnTo>
                    <a:pt x="42899" y="9835"/>
                  </a:lnTo>
                  <a:lnTo>
                    <a:pt x="43080" y="9956"/>
                  </a:lnTo>
                  <a:lnTo>
                    <a:pt x="43321" y="10076"/>
                  </a:lnTo>
                  <a:lnTo>
                    <a:pt x="43502" y="10137"/>
                  </a:lnTo>
                  <a:lnTo>
                    <a:pt x="43985" y="10137"/>
                  </a:lnTo>
                  <a:lnTo>
                    <a:pt x="44166" y="10076"/>
                  </a:lnTo>
                  <a:lnTo>
                    <a:pt x="44407" y="9956"/>
                  </a:lnTo>
                  <a:lnTo>
                    <a:pt x="44588" y="9835"/>
                  </a:lnTo>
                  <a:lnTo>
                    <a:pt x="44709" y="9654"/>
                  </a:lnTo>
                  <a:lnTo>
                    <a:pt x="44830" y="9413"/>
                  </a:lnTo>
                  <a:lnTo>
                    <a:pt x="44890" y="9232"/>
                  </a:lnTo>
                  <a:lnTo>
                    <a:pt x="44890" y="8990"/>
                  </a:lnTo>
                  <a:lnTo>
                    <a:pt x="44890" y="8749"/>
                  </a:lnTo>
                  <a:lnTo>
                    <a:pt x="44830" y="8568"/>
                  </a:lnTo>
                  <a:lnTo>
                    <a:pt x="44709" y="8327"/>
                  </a:lnTo>
                  <a:lnTo>
                    <a:pt x="44588" y="8146"/>
                  </a:lnTo>
                  <a:lnTo>
                    <a:pt x="44407" y="8025"/>
                  </a:lnTo>
                  <a:lnTo>
                    <a:pt x="44166" y="7904"/>
                  </a:lnTo>
                  <a:lnTo>
                    <a:pt x="43985" y="7844"/>
                  </a:lnTo>
                  <a:close/>
                  <a:moveTo>
                    <a:pt x="49295" y="7844"/>
                  </a:moveTo>
                  <a:lnTo>
                    <a:pt x="49114" y="7904"/>
                  </a:lnTo>
                  <a:lnTo>
                    <a:pt x="48872" y="8025"/>
                  </a:lnTo>
                  <a:lnTo>
                    <a:pt x="48691" y="8146"/>
                  </a:lnTo>
                  <a:lnTo>
                    <a:pt x="48571" y="8327"/>
                  </a:lnTo>
                  <a:lnTo>
                    <a:pt x="48450" y="8568"/>
                  </a:lnTo>
                  <a:lnTo>
                    <a:pt x="48390" y="8749"/>
                  </a:lnTo>
                  <a:lnTo>
                    <a:pt x="48390" y="8990"/>
                  </a:lnTo>
                  <a:lnTo>
                    <a:pt x="48390" y="9232"/>
                  </a:lnTo>
                  <a:lnTo>
                    <a:pt x="48450" y="9413"/>
                  </a:lnTo>
                  <a:lnTo>
                    <a:pt x="48571" y="9654"/>
                  </a:lnTo>
                  <a:lnTo>
                    <a:pt x="48691" y="9835"/>
                  </a:lnTo>
                  <a:lnTo>
                    <a:pt x="48872" y="9956"/>
                  </a:lnTo>
                  <a:lnTo>
                    <a:pt x="49114" y="10076"/>
                  </a:lnTo>
                  <a:lnTo>
                    <a:pt x="49295" y="10137"/>
                  </a:lnTo>
                  <a:lnTo>
                    <a:pt x="49777" y="10137"/>
                  </a:lnTo>
                  <a:lnTo>
                    <a:pt x="49958" y="10076"/>
                  </a:lnTo>
                  <a:lnTo>
                    <a:pt x="50200" y="9956"/>
                  </a:lnTo>
                  <a:lnTo>
                    <a:pt x="50381" y="9835"/>
                  </a:lnTo>
                  <a:lnTo>
                    <a:pt x="50501" y="9654"/>
                  </a:lnTo>
                  <a:lnTo>
                    <a:pt x="50622" y="9413"/>
                  </a:lnTo>
                  <a:lnTo>
                    <a:pt x="50682" y="9232"/>
                  </a:lnTo>
                  <a:lnTo>
                    <a:pt x="50682" y="8990"/>
                  </a:lnTo>
                  <a:lnTo>
                    <a:pt x="50682" y="8749"/>
                  </a:lnTo>
                  <a:lnTo>
                    <a:pt x="50622" y="8568"/>
                  </a:lnTo>
                  <a:lnTo>
                    <a:pt x="50501" y="8327"/>
                  </a:lnTo>
                  <a:lnTo>
                    <a:pt x="50381" y="8146"/>
                  </a:lnTo>
                  <a:lnTo>
                    <a:pt x="50200" y="8025"/>
                  </a:lnTo>
                  <a:lnTo>
                    <a:pt x="49958" y="7904"/>
                  </a:lnTo>
                  <a:lnTo>
                    <a:pt x="49777" y="7844"/>
                  </a:lnTo>
                  <a:close/>
                  <a:moveTo>
                    <a:pt x="55087" y="7844"/>
                  </a:moveTo>
                  <a:lnTo>
                    <a:pt x="54906" y="7904"/>
                  </a:lnTo>
                  <a:lnTo>
                    <a:pt x="54665" y="8025"/>
                  </a:lnTo>
                  <a:lnTo>
                    <a:pt x="54483" y="8146"/>
                  </a:lnTo>
                  <a:lnTo>
                    <a:pt x="54363" y="8327"/>
                  </a:lnTo>
                  <a:lnTo>
                    <a:pt x="54242" y="8568"/>
                  </a:lnTo>
                  <a:lnTo>
                    <a:pt x="54182" y="8749"/>
                  </a:lnTo>
                  <a:lnTo>
                    <a:pt x="54182" y="8990"/>
                  </a:lnTo>
                  <a:lnTo>
                    <a:pt x="54182" y="9232"/>
                  </a:lnTo>
                  <a:lnTo>
                    <a:pt x="54242" y="9413"/>
                  </a:lnTo>
                  <a:lnTo>
                    <a:pt x="54363" y="9654"/>
                  </a:lnTo>
                  <a:lnTo>
                    <a:pt x="54483" y="9835"/>
                  </a:lnTo>
                  <a:lnTo>
                    <a:pt x="54665" y="9956"/>
                  </a:lnTo>
                  <a:lnTo>
                    <a:pt x="54906" y="10076"/>
                  </a:lnTo>
                  <a:lnTo>
                    <a:pt x="55087" y="10137"/>
                  </a:lnTo>
                  <a:lnTo>
                    <a:pt x="55570" y="10137"/>
                  </a:lnTo>
                  <a:lnTo>
                    <a:pt x="55751" y="10076"/>
                  </a:lnTo>
                  <a:lnTo>
                    <a:pt x="55992" y="9956"/>
                  </a:lnTo>
                  <a:lnTo>
                    <a:pt x="56173" y="9835"/>
                  </a:lnTo>
                  <a:lnTo>
                    <a:pt x="56294" y="9654"/>
                  </a:lnTo>
                  <a:lnTo>
                    <a:pt x="56414" y="9413"/>
                  </a:lnTo>
                  <a:lnTo>
                    <a:pt x="56475" y="9232"/>
                  </a:lnTo>
                  <a:lnTo>
                    <a:pt x="56475" y="8990"/>
                  </a:lnTo>
                  <a:lnTo>
                    <a:pt x="56475" y="8749"/>
                  </a:lnTo>
                  <a:lnTo>
                    <a:pt x="56414" y="8568"/>
                  </a:lnTo>
                  <a:lnTo>
                    <a:pt x="56294" y="8327"/>
                  </a:lnTo>
                  <a:lnTo>
                    <a:pt x="56173" y="8146"/>
                  </a:lnTo>
                  <a:lnTo>
                    <a:pt x="55992" y="8025"/>
                  </a:lnTo>
                  <a:lnTo>
                    <a:pt x="55751" y="7904"/>
                  </a:lnTo>
                  <a:lnTo>
                    <a:pt x="55570" y="7844"/>
                  </a:lnTo>
                  <a:close/>
                  <a:moveTo>
                    <a:pt x="60879" y="7844"/>
                  </a:moveTo>
                  <a:lnTo>
                    <a:pt x="60698" y="7904"/>
                  </a:lnTo>
                  <a:lnTo>
                    <a:pt x="60457" y="8025"/>
                  </a:lnTo>
                  <a:lnTo>
                    <a:pt x="60276" y="8146"/>
                  </a:lnTo>
                  <a:lnTo>
                    <a:pt x="60155" y="8327"/>
                  </a:lnTo>
                  <a:lnTo>
                    <a:pt x="60034" y="8568"/>
                  </a:lnTo>
                  <a:lnTo>
                    <a:pt x="59974" y="8749"/>
                  </a:lnTo>
                  <a:lnTo>
                    <a:pt x="59974" y="8990"/>
                  </a:lnTo>
                  <a:lnTo>
                    <a:pt x="59974" y="9232"/>
                  </a:lnTo>
                  <a:lnTo>
                    <a:pt x="60034" y="9413"/>
                  </a:lnTo>
                  <a:lnTo>
                    <a:pt x="60155" y="9654"/>
                  </a:lnTo>
                  <a:lnTo>
                    <a:pt x="60276" y="9835"/>
                  </a:lnTo>
                  <a:lnTo>
                    <a:pt x="60457" y="9956"/>
                  </a:lnTo>
                  <a:lnTo>
                    <a:pt x="60698" y="10076"/>
                  </a:lnTo>
                  <a:lnTo>
                    <a:pt x="60879" y="10137"/>
                  </a:lnTo>
                  <a:lnTo>
                    <a:pt x="61362" y="10137"/>
                  </a:lnTo>
                  <a:lnTo>
                    <a:pt x="61543" y="10076"/>
                  </a:lnTo>
                  <a:lnTo>
                    <a:pt x="61784" y="9956"/>
                  </a:lnTo>
                  <a:lnTo>
                    <a:pt x="61965" y="9835"/>
                  </a:lnTo>
                  <a:lnTo>
                    <a:pt x="62086" y="9654"/>
                  </a:lnTo>
                  <a:lnTo>
                    <a:pt x="62206" y="9413"/>
                  </a:lnTo>
                  <a:lnTo>
                    <a:pt x="62267" y="9232"/>
                  </a:lnTo>
                  <a:lnTo>
                    <a:pt x="62267" y="8990"/>
                  </a:lnTo>
                  <a:lnTo>
                    <a:pt x="62267" y="8689"/>
                  </a:lnTo>
                  <a:lnTo>
                    <a:pt x="61120" y="7844"/>
                  </a:lnTo>
                  <a:close/>
                  <a:moveTo>
                    <a:pt x="11705" y="10740"/>
                  </a:moveTo>
                  <a:lnTo>
                    <a:pt x="11464" y="10800"/>
                  </a:lnTo>
                  <a:lnTo>
                    <a:pt x="11162" y="10981"/>
                  </a:lnTo>
                  <a:lnTo>
                    <a:pt x="10981" y="11162"/>
                  </a:lnTo>
                  <a:lnTo>
                    <a:pt x="10800" y="11464"/>
                  </a:lnTo>
                  <a:lnTo>
                    <a:pt x="10740" y="11705"/>
                  </a:lnTo>
                  <a:lnTo>
                    <a:pt x="10740" y="11886"/>
                  </a:lnTo>
                  <a:lnTo>
                    <a:pt x="10740" y="12128"/>
                  </a:lnTo>
                  <a:lnTo>
                    <a:pt x="10800" y="12309"/>
                  </a:lnTo>
                  <a:lnTo>
                    <a:pt x="10921" y="12550"/>
                  </a:lnTo>
                  <a:lnTo>
                    <a:pt x="11042" y="12731"/>
                  </a:lnTo>
                  <a:lnTo>
                    <a:pt x="11223" y="12852"/>
                  </a:lnTo>
                  <a:lnTo>
                    <a:pt x="11464" y="12972"/>
                  </a:lnTo>
                  <a:lnTo>
                    <a:pt x="11645" y="13033"/>
                  </a:lnTo>
                  <a:lnTo>
                    <a:pt x="12128" y="13033"/>
                  </a:lnTo>
                  <a:lnTo>
                    <a:pt x="12309" y="12972"/>
                  </a:lnTo>
                  <a:lnTo>
                    <a:pt x="12550" y="12852"/>
                  </a:lnTo>
                  <a:lnTo>
                    <a:pt x="12731" y="12731"/>
                  </a:lnTo>
                  <a:lnTo>
                    <a:pt x="12852" y="12550"/>
                  </a:lnTo>
                  <a:lnTo>
                    <a:pt x="12973" y="12309"/>
                  </a:lnTo>
                  <a:lnTo>
                    <a:pt x="13033" y="12128"/>
                  </a:lnTo>
                  <a:lnTo>
                    <a:pt x="13033" y="11886"/>
                  </a:lnTo>
                  <a:lnTo>
                    <a:pt x="13033" y="11645"/>
                  </a:lnTo>
                  <a:lnTo>
                    <a:pt x="12973" y="11464"/>
                  </a:lnTo>
                  <a:lnTo>
                    <a:pt x="12852" y="11223"/>
                  </a:lnTo>
                  <a:lnTo>
                    <a:pt x="12731" y="11042"/>
                  </a:lnTo>
                  <a:lnTo>
                    <a:pt x="12550" y="10921"/>
                  </a:lnTo>
                  <a:lnTo>
                    <a:pt x="12309" y="10800"/>
                  </a:lnTo>
                  <a:lnTo>
                    <a:pt x="12128" y="10740"/>
                  </a:lnTo>
                  <a:close/>
                  <a:moveTo>
                    <a:pt x="17437" y="10740"/>
                  </a:moveTo>
                  <a:lnTo>
                    <a:pt x="17256" y="10800"/>
                  </a:lnTo>
                  <a:lnTo>
                    <a:pt x="17015" y="10921"/>
                  </a:lnTo>
                  <a:lnTo>
                    <a:pt x="16834" y="11042"/>
                  </a:lnTo>
                  <a:lnTo>
                    <a:pt x="16713" y="11223"/>
                  </a:lnTo>
                  <a:lnTo>
                    <a:pt x="16593" y="11464"/>
                  </a:lnTo>
                  <a:lnTo>
                    <a:pt x="16532" y="11645"/>
                  </a:lnTo>
                  <a:lnTo>
                    <a:pt x="16532" y="11886"/>
                  </a:lnTo>
                  <a:lnTo>
                    <a:pt x="16532" y="12128"/>
                  </a:lnTo>
                  <a:lnTo>
                    <a:pt x="16593" y="12309"/>
                  </a:lnTo>
                  <a:lnTo>
                    <a:pt x="16713" y="12550"/>
                  </a:lnTo>
                  <a:lnTo>
                    <a:pt x="16834" y="12731"/>
                  </a:lnTo>
                  <a:lnTo>
                    <a:pt x="17015" y="12852"/>
                  </a:lnTo>
                  <a:lnTo>
                    <a:pt x="17256" y="12972"/>
                  </a:lnTo>
                  <a:lnTo>
                    <a:pt x="17437" y="13033"/>
                  </a:lnTo>
                  <a:lnTo>
                    <a:pt x="17920" y="13033"/>
                  </a:lnTo>
                  <a:lnTo>
                    <a:pt x="18101" y="12972"/>
                  </a:lnTo>
                  <a:lnTo>
                    <a:pt x="18342" y="12852"/>
                  </a:lnTo>
                  <a:lnTo>
                    <a:pt x="18523" y="12731"/>
                  </a:lnTo>
                  <a:lnTo>
                    <a:pt x="18644" y="12550"/>
                  </a:lnTo>
                  <a:lnTo>
                    <a:pt x="18765" y="12309"/>
                  </a:lnTo>
                  <a:lnTo>
                    <a:pt x="18825" y="12128"/>
                  </a:lnTo>
                  <a:lnTo>
                    <a:pt x="18825" y="11886"/>
                  </a:lnTo>
                  <a:lnTo>
                    <a:pt x="18825" y="11645"/>
                  </a:lnTo>
                  <a:lnTo>
                    <a:pt x="18765" y="11464"/>
                  </a:lnTo>
                  <a:lnTo>
                    <a:pt x="18644" y="11223"/>
                  </a:lnTo>
                  <a:lnTo>
                    <a:pt x="18523" y="11042"/>
                  </a:lnTo>
                  <a:lnTo>
                    <a:pt x="18342" y="10921"/>
                  </a:lnTo>
                  <a:lnTo>
                    <a:pt x="18101" y="10800"/>
                  </a:lnTo>
                  <a:lnTo>
                    <a:pt x="17920" y="10740"/>
                  </a:lnTo>
                  <a:close/>
                  <a:moveTo>
                    <a:pt x="23230" y="10740"/>
                  </a:moveTo>
                  <a:lnTo>
                    <a:pt x="23049" y="10800"/>
                  </a:lnTo>
                  <a:lnTo>
                    <a:pt x="22807" y="10921"/>
                  </a:lnTo>
                  <a:lnTo>
                    <a:pt x="22626" y="11042"/>
                  </a:lnTo>
                  <a:lnTo>
                    <a:pt x="22506" y="11223"/>
                  </a:lnTo>
                  <a:lnTo>
                    <a:pt x="22385" y="11464"/>
                  </a:lnTo>
                  <a:lnTo>
                    <a:pt x="22325" y="11645"/>
                  </a:lnTo>
                  <a:lnTo>
                    <a:pt x="22325" y="11886"/>
                  </a:lnTo>
                  <a:lnTo>
                    <a:pt x="22325" y="12128"/>
                  </a:lnTo>
                  <a:lnTo>
                    <a:pt x="22385" y="12309"/>
                  </a:lnTo>
                  <a:lnTo>
                    <a:pt x="22506" y="12550"/>
                  </a:lnTo>
                  <a:lnTo>
                    <a:pt x="22626" y="12731"/>
                  </a:lnTo>
                  <a:lnTo>
                    <a:pt x="22807" y="12852"/>
                  </a:lnTo>
                  <a:lnTo>
                    <a:pt x="23049" y="12972"/>
                  </a:lnTo>
                  <a:lnTo>
                    <a:pt x="23230" y="13033"/>
                  </a:lnTo>
                  <a:lnTo>
                    <a:pt x="23712" y="13033"/>
                  </a:lnTo>
                  <a:lnTo>
                    <a:pt x="23893" y="12972"/>
                  </a:lnTo>
                  <a:lnTo>
                    <a:pt x="24135" y="12852"/>
                  </a:lnTo>
                  <a:lnTo>
                    <a:pt x="24316" y="12731"/>
                  </a:lnTo>
                  <a:lnTo>
                    <a:pt x="24436" y="12550"/>
                  </a:lnTo>
                  <a:lnTo>
                    <a:pt x="24557" y="12309"/>
                  </a:lnTo>
                  <a:lnTo>
                    <a:pt x="24617" y="12128"/>
                  </a:lnTo>
                  <a:lnTo>
                    <a:pt x="24617" y="11886"/>
                  </a:lnTo>
                  <a:lnTo>
                    <a:pt x="24617" y="11645"/>
                  </a:lnTo>
                  <a:lnTo>
                    <a:pt x="24557" y="11464"/>
                  </a:lnTo>
                  <a:lnTo>
                    <a:pt x="24436" y="11223"/>
                  </a:lnTo>
                  <a:lnTo>
                    <a:pt x="24316" y="11042"/>
                  </a:lnTo>
                  <a:lnTo>
                    <a:pt x="24135" y="10921"/>
                  </a:lnTo>
                  <a:lnTo>
                    <a:pt x="23893" y="10800"/>
                  </a:lnTo>
                  <a:lnTo>
                    <a:pt x="23712" y="10740"/>
                  </a:lnTo>
                  <a:close/>
                  <a:moveTo>
                    <a:pt x="29022" y="10740"/>
                  </a:moveTo>
                  <a:lnTo>
                    <a:pt x="28841" y="10800"/>
                  </a:lnTo>
                  <a:lnTo>
                    <a:pt x="28599" y="10921"/>
                  </a:lnTo>
                  <a:lnTo>
                    <a:pt x="28418" y="11042"/>
                  </a:lnTo>
                  <a:lnTo>
                    <a:pt x="28298" y="11223"/>
                  </a:lnTo>
                  <a:lnTo>
                    <a:pt x="28177" y="11464"/>
                  </a:lnTo>
                  <a:lnTo>
                    <a:pt x="28117" y="11645"/>
                  </a:lnTo>
                  <a:lnTo>
                    <a:pt x="28117" y="11886"/>
                  </a:lnTo>
                  <a:lnTo>
                    <a:pt x="28117" y="12128"/>
                  </a:lnTo>
                  <a:lnTo>
                    <a:pt x="28177" y="12309"/>
                  </a:lnTo>
                  <a:lnTo>
                    <a:pt x="28298" y="12550"/>
                  </a:lnTo>
                  <a:lnTo>
                    <a:pt x="28418" y="12731"/>
                  </a:lnTo>
                  <a:lnTo>
                    <a:pt x="28599" y="12852"/>
                  </a:lnTo>
                  <a:lnTo>
                    <a:pt x="28841" y="12972"/>
                  </a:lnTo>
                  <a:lnTo>
                    <a:pt x="29022" y="13033"/>
                  </a:lnTo>
                  <a:lnTo>
                    <a:pt x="29505" y="13033"/>
                  </a:lnTo>
                  <a:lnTo>
                    <a:pt x="29686" y="12972"/>
                  </a:lnTo>
                  <a:lnTo>
                    <a:pt x="29927" y="12852"/>
                  </a:lnTo>
                  <a:lnTo>
                    <a:pt x="30108" y="12731"/>
                  </a:lnTo>
                  <a:lnTo>
                    <a:pt x="30229" y="12550"/>
                  </a:lnTo>
                  <a:lnTo>
                    <a:pt x="30349" y="12309"/>
                  </a:lnTo>
                  <a:lnTo>
                    <a:pt x="30410" y="12128"/>
                  </a:lnTo>
                  <a:lnTo>
                    <a:pt x="30410" y="11886"/>
                  </a:lnTo>
                  <a:lnTo>
                    <a:pt x="30410" y="11645"/>
                  </a:lnTo>
                  <a:lnTo>
                    <a:pt x="30349" y="11464"/>
                  </a:lnTo>
                  <a:lnTo>
                    <a:pt x="30229" y="11223"/>
                  </a:lnTo>
                  <a:lnTo>
                    <a:pt x="30108" y="11042"/>
                  </a:lnTo>
                  <a:lnTo>
                    <a:pt x="29927" y="10921"/>
                  </a:lnTo>
                  <a:lnTo>
                    <a:pt x="29686" y="10800"/>
                  </a:lnTo>
                  <a:lnTo>
                    <a:pt x="29505" y="10740"/>
                  </a:lnTo>
                  <a:close/>
                  <a:moveTo>
                    <a:pt x="34814" y="10740"/>
                  </a:moveTo>
                  <a:lnTo>
                    <a:pt x="34633" y="10800"/>
                  </a:lnTo>
                  <a:lnTo>
                    <a:pt x="34392" y="10921"/>
                  </a:lnTo>
                  <a:lnTo>
                    <a:pt x="34211" y="11042"/>
                  </a:lnTo>
                  <a:lnTo>
                    <a:pt x="34090" y="11223"/>
                  </a:lnTo>
                  <a:lnTo>
                    <a:pt x="33969" y="11464"/>
                  </a:lnTo>
                  <a:lnTo>
                    <a:pt x="33909" y="11645"/>
                  </a:lnTo>
                  <a:lnTo>
                    <a:pt x="33909" y="11886"/>
                  </a:lnTo>
                  <a:lnTo>
                    <a:pt x="33909" y="12128"/>
                  </a:lnTo>
                  <a:lnTo>
                    <a:pt x="33969" y="12309"/>
                  </a:lnTo>
                  <a:lnTo>
                    <a:pt x="34090" y="12550"/>
                  </a:lnTo>
                  <a:lnTo>
                    <a:pt x="34211" y="12731"/>
                  </a:lnTo>
                  <a:lnTo>
                    <a:pt x="34392" y="12852"/>
                  </a:lnTo>
                  <a:lnTo>
                    <a:pt x="34633" y="12972"/>
                  </a:lnTo>
                  <a:lnTo>
                    <a:pt x="34814" y="13033"/>
                  </a:lnTo>
                  <a:lnTo>
                    <a:pt x="35297" y="13033"/>
                  </a:lnTo>
                  <a:lnTo>
                    <a:pt x="35478" y="12972"/>
                  </a:lnTo>
                  <a:lnTo>
                    <a:pt x="35719" y="12852"/>
                  </a:lnTo>
                  <a:lnTo>
                    <a:pt x="35900" y="12731"/>
                  </a:lnTo>
                  <a:lnTo>
                    <a:pt x="36021" y="12550"/>
                  </a:lnTo>
                  <a:lnTo>
                    <a:pt x="36141" y="12309"/>
                  </a:lnTo>
                  <a:lnTo>
                    <a:pt x="36202" y="12128"/>
                  </a:lnTo>
                  <a:lnTo>
                    <a:pt x="36202" y="11886"/>
                  </a:lnTo>
                  <a:lnTo>
                    <a:pt x="36202" y="11645"/>
                  </a:lnTo>
                  <a:lnTo>
                    <a:pt x="36141" y="11464"/>
                  </a:lnTo>
                  <a:lnTo>
                    <a:pt x="36021" y="11223"/>
                  </a:lnTo>
                  <a:lnTo>
                    <a:pt x="35900" y="11042"/>
                  </a:lnTo>
                  <a:lnTo>
                    <a:pt x="35719" y="10921"/>
                  </a:lnTo>
                  <a:lnTo>
                    <a:pt x="35478" y="10800"/>
                  </a:lnTo>
                  <a:lnTo>
                    <a:pt x="35297" y="10740"/>
                  </a:lnTo>
                  <a:close/>
                  <a:moveTo>
                    <a:pt x="40606" y="10740"/>
                  </a:moveTo>
                  <a:lnTo>
                    <a:pt x="40425" y="10800"/>
                  </a:lnTo>
                  <a:lnTo>
                    <a:pt x="40184" y="10921"/>
                  </a:lnTo>
                  <a:lnTo>
                    <a:pt x="40003" y="11042"/>
                  </a:lnTo>
                  <a:lnTo>
                    <a:pt x="39882" y="11223"/>
                  </a:lnTo>
                  <a:lnTo>
                    <a:pt x="39762" y="11464"/>
                  </a:lnTo>
                  <a:lnTo>
                    <a:pt x="39701" y="11645"/>
                  </a:lnTo>
                  <a:lnTo>
                    <a:pt x="39701" y="11886"/>
                  </a:lnTo>
                  <a:lnTo>
                    <a:pt x="39701" y="12128"/>
                  </a:lnTo>
                  <a:lnTo>
                    <a:pt x="39762" y="12309"/>
                  </a:lnTo>
                  <a:lnTo>
                    <a:pt x="39882" y="12550"/>
                  </a:lnTo>
                  <a:lnTo>
                    <a:pt x="40003" y="12731"/>
                  </a:lnTo>
                  <a:lnTo>
                    <a:pt x="40184" y="12852"/>
                  </a:lnTo>
                  <a:lnTo>
                    <a:pt x="40425" y="12972"/>
                  </a:lnTo>
                  <a:lnTo>
                    <a:pt x="40606" y="13033"/>
                  </a:lnTo>
                  <a:lnTo>
                    <a:pt x="41089" y="13033"/>
                  </a:lnTo>
                  <a:lnTo>
                    <a:pt x="41270" y="12972"/>
                  </a:lnTo>
                  <a:lnTo>
                    <a:pt x="41511" y="12852"/>
                  </a:lnTo>
                  <a:lnTo>
                    <a:pt x="41692" y="12731"/>
                  </a:lnTo>
                  <a:lnTo>
                    <a:pt x="41813" y="12550"/>
                  </a:lnTo>
                  <a:lnTo>
                    <a:pt x="41934" y="12309"/>
                  </a:lnTo>
                  <a:lnTo>
                    <a:pt x="41994" y="12128"/>
                  </a:lnTo>
                  <a:lnTo>
                    <a:pt x="41994" y="11886"/>
                  </a:lnTo>
                  <a:lnTo>
                    <a:pt x="41994" y="11645"/>
                  </a:lnTo>
                  <a:lnTo>
                    <a:pt x="41934" y="11464"/>
                  </a:lnTo>
                  <a:lnTo>
                    <a:pt x="41813" y="11223"/>
                  </a:lnTo>
                  <a:lnTo>
                    <a:pt x="41692" y="11042"/>
                  </a:lnTo>
                  <a:lnTo>
                    <a:pt x="41511" y="10921"/>
                  </a:lnTo>
                  <a:lnTo>
                    <a:pt x="41270" y="10800"/>
                  </a:lnTo>
                  <a:lnTo>
                    <a:pt x="41089" y="10740"/>
                  </a:lnTo>
                  <a:close/>
                  <a:moveTo>
                    <a:pt x="46399" y="10740"/>
                  </a:moveTo>
                  <a:lnTo>
                    <a:pt x="46218" y="10800"/>
                  </a:lnTo>
                  <a:lnTo>
                    <a:pt x="45976" y="10921"/>
                  </a:lnTo>
                  <a:lnTo>
                    <a:pt x="45795" y="11042"/>
                  </a:lnTo>
                  <a:lnTo>
                    <a:pt x="45674" y="11223"/>
                  </a:lnTo>
                  <a:lnTo>
                    <a:pt x="45554" y="11464"/>
                  </a:lnTo>
                  <a:lnTo>
                    <a:pt x="45493" y="11645"/>
                  </a:lnTo>
                  <a:lnTo>
                    <a:pt x="45493" y="11886"/>
                  </a:lnTo>
                  <a:lnTo>
                    <a:pt x="45493" y="12128"/>
                  </a:lnTo>
                  <a:lnTo>
                    <a:pt x="45554" y="12309"/>
                  </a:lnTo>
                  <a:lnTo>
                    <a:pt x="45674" y="12550"/>
                  </a:lnTo>
                  <a:lnTo>
                    <a:pt x="45795" y="12731"/>
                  </a:lnTo>
                  <a:lnTo>
                    <a:pt x="45976" y="12852"/>
                  </a:lnTo>
                  <a:lnTo>
                    <a:pt x="46218" y="12972"/>
                  </a:lnTo>
                  <a:lnTo>
                    <a:pt x="46399" y="13033"/>
                  </a:lnTo>
                  <a:lnTo>
                    <a:pt x="46881" y="13033"/>
                  </a:lnTo>
                  <a:lnTo>
                    <a:pt x="47062" y="12972"/>
                  </a:lnTo>
                  <a:lnTo>
                    <a:pt x="47304" y="12852"/>
                  </a:lnTo>
                  <a:lnTo>
                    <a:pt x="47485" y="12731"/>
                  </a:lnTo>
                  <a:lnTo>
                    <a:pt x="47605" y="12550"/>
                  </a:lnTo>
                  <a:lnTo>
                    <a:pt x="47726" y="12309"/>
                  </a:lnTo>
                  <a:lnTo>
                    <a:pt x="47786" y="12128"/>
                  </a:lnTo>
                  <a:lnTo>
                    <a:pt x="47786" y="11886"/>
                  </a:lnTo>
                  <a:lnTo>
                    <a:pt x="47786" y="11645"/>
                  </a:lnTo>
                  <a:lnTo>
                    <a:pt x="47726" y="11464"/>
                  </a:lnTo>
                  <a:lnTo>
                    <a:pt x="47605" y="11223"/>
                  </a:lnTo>
                  <a:lnTo>
                    <a:pt x="47485" y="11042"/>
                  </a:lnTo>
                  <a:lnTo>
                    <a:pt x="47304" y="10921"/>
                  </a:lnTo>
                  <a:lnTo>
                    <a:pt x="47062" y="10800"/>
                  </a:lnTo>
                  <a:lnTo>
                    <a:pt x="46881" y="10740"/>
                  </a:lnTo>
                  <a:close/>
                  <a:moveTo>
                    <a:pt x="52191" y="10740"/>
                  </a:moveTo>
                  <a:lnTo>
                    <a:pt x="52010" y="10800"/>
                  </a:lnTo>
                  <a:lnTo>
                    <a:pt x="51768" y="10921"/>
                  </a:lnTo>
                  <a:lnTo>
                    <a:pt x="51587" y="11042"/>
                  </a:lnTo>
                  <a:lnTo>
                    <a:pt x="51467" y="11223"/>
                  </a:lnTo>
                  <a:lnTo>
                    <a:pt x="51346" y="11464"/>
                  </a:lnTo>
                  <a:lnTo>
                    <a:pt x="51286" y="11645"/>
                  </a:lnTo>
                  <a:lnTo>
                    <a:pt x="51286" y="11886"/>
                  </a:lnTo>
                  <a:lnTo>
                    <a:pt x="51286" y="12128"/>
                  </a:lnTo>
                  <a:lnTo>
                    <a:pt x="51346" y="12309"/>
                  </a:lnTo>
                  <a:lnTo>
                    <a:pt x="51467" y="12550"/>
                  </a:lnTo>
                  <a:lnTo>
                    <a:pt x="51587" y="12731"/>
                  </a:lnTo>
                  <a:lnTo>
                    <a:pt x="51768" y="12852"/>
                  </a:lnTo>
                  <a:lnTo>
                    <a:pt x="52010" y="12972"/>
                  </a:lnTo>
                  <a:lnTo>
                    <a:pt x="52191" y="13033"/>
                  </a:lnTo>
                  <a:lnTo>
                    <a:pt x="52673" y="13033"/>
                  </a:lnTo>
                  <a:lnTo>
                    <a:pt x="52854" y="12972"/>
                  </a:lnTo>
                  <a:lnTo>
                    <a:pt x="53096" y="12852"/>
                  </a:lnTo>
                  <a:lnTo>
                    <a:pt x="53277" y="12731"/>
                  </a:lnTo>
                  <a:lnTo>
                    <a:pt x="53397" y="12550"/>
                  </a:lnTo>
                  <a:lnTo>
                    <a:pt x="53518" y="12309"/>
                  </a:lnTo>
                  <a:lnTo>
                    <a:pt x="53578" y="12128"/>
                  </a:lnTo>
                  <a:lnTo>
                    <a:pt x="53578" y="11886"/>
                  </a:lnTo>
                  <a:lnTo>
                    <a:pt x="53578" y="11645"/>
                  </a:lnTo>
                  <a:lnTo>
                    <a:pt x="53518" y="11464"/>
                  </a:lnTo>
                  <a:lnTo>
                    <a:pt x="53397" y="11223"/>
                  </a:lnTo>
                  <a:lnTo>
                    <a:pt x="53277" y="11042"/>
                  </a:lnTo>
                  <a:lnTo>
                    <a:pt x="53096" y="10921"/>
                  </a:lnTo>
                  <a:lnTo>
                    <a:pt x="52854" y="10800"/>
                  </a:lnTo>
                  <a:lnTo>
                    <a:pt x="52673" y="10740"/>
                  </a:lnTo>
                  <a:close/>
                  <a:moveTo>
                    <a:pt x="57983" y="10740"/>
                  </a:moveTo>
                  <a:lnTo>
                    <a:pt x="57802" y="10800"/>
                  </a:lnTo>
                  <a:lnTo>
                    <a:pt x="57561" y="10921"/>
                  </a:lnTo>
                  <a:lnTo>
                    <a:pt x="57380" y="11042"/>
                  </a:lnTo>
                  <a:lnTo>
                    <a:pt x="57259" y="11223"/>
                  </a:lnTo>
                  <a:lnTo>
                    <a:pt x="57138" y="11464"/>
                  </a:lnTo>
                  <a:lnTo>
                    <a:pt x="57078" y="11645"/>
                  </a:lnTo>
                  <a:lnTo>
                    <a:pt x="57078" y="11886"/>
                  </a:lnTo>
                  <a:lnTo>
                    <a:pt x="57078" y="12128"/>
                  </a:lnTo>
                  <a:lnTo>
                    <a:pt x="57138" y="12309"/>
                  </a:lnTo>
                  <a:lnTo>
                    <a:pt x="57259" y="12550"/>
                  </a:lnTo>
                  <a:lnTo>
                    <a:pt x="57380" y="12731"/>
                  </a:lnTo>
                  <a:lnTo>
                    <a:pt x="57561" y="12852"/>
                  </a:lnTo>
                  <a:lnTo>
                    <a:pt x="57802" y="12972"/>
                  </a:lnTo>
                  <a:lnTo>
                    <a:pt x="57983" y="13033"/>
                  </a:lnTo>
                  <a:lnTo>
                    <a:pt x="58466" y="13033"/>
                  </a:lnTo>
                  <a:lnTo>
                    <a:pt x="58647" y="12972"/>
                  </a:lnTo>
                  <a:lnTo>
                    <a:pt x="58888" y="12852"/>
                  </a:lnTo>
                  <a:lnTo>
                    <a:pt x="59069" y="12731"/>
                  </a:lnTo>
                  <a:lnTo>
                    <a:pt x="59190" y="12550"/>
                  </a:lnTo>
                  <a:lnTo>
                    <a:pt x="59310" y="12309"/>
                  </a:lnTo>
                  <a:lnTo>
                    <a:pt x="59371" y="12128"/>
                  </a:lnTo>
                  <a:lnTo>
                    <a:pt x="59371" y="11886"/>
                  </a:lnTo>
                  <a:lnTo>
                    <a:pt x="59371" y="11645"/>
                  </a:lnTo>
                  <a:lnTo>
                    <a:pt x="59310" y="11464"/>
                  </a:lnTo>
                  <a:lnTo>
                    <a:pt x="59190" y="11223"/>
                  </a:lnTo>
                  <a:lnTo>
                    <a:pt x="59069" y="11042"/>
                  </a:lnTo>
                  <a:lnTo>
                    <a:pt x="58888" y="10921"/>
                  </a:lnTo>
                  <a:lnTo>
                    <a:pt x="58647" y="10800"/>
                  </a:lnTo>
                  <a:lnTo>
                    <a:pt x="58466" y="10740"/>
                  </a:lnTo>
                  <a:close/>
                  <a:moveTo>
                    <a:pt x="63775" y="10740"/>
                  </a:moveTo>
                  <a:lnTo>
                    <a:pt x="63594" y="10800"/>
                  </a:lnTo>
                  <a:lnTo>
                    <a:pt x="63353" y="10921"/>
                  </a:lnTo>
                  <a:lnTo>
                    <a:pt x="63172" y="11042"/>
                  </a:lnTo>
                  <a:lnTo>
                    <a:pt x="63051" y="11223"/>
                  </a:lnTo>
                  <a:lnTo>
                    <a:pt x="62931" y="11464"/>
                  </a:lnTo>
                  <a:lnTo>
                    <a:pt x="62870" y="11645"/>
                  </a:lnTo>
                  <a:lnTo>
                    <a:pt x="62870" y="11886"/>
                  </a:lnTo>
                  <a:lnTo>
                    <a:pt x="62870" y="12128"/>
                  </a:lnTo>
                  <a:lnTo>
                    <a:pt x="62931" y="12309"/>
                  </a:lnTo>
                  <a:lnTo>
                    <a:pt x="63051" y="12550"/>
                  </a:lnTo>
                  <a:lnTo>
                    <a:pt x="63172" y="12731"/>
                  </a:lnTo>
                  <a:lnTo>
                    <a:pt x="63353" y="12852"/>
                  </a:lnTo>
                  <a:lnTo>
                    <a:pt x="63594" y="12972"/>
                  </a:lnTo>
                  <a:lnTo>
                    <a:pt x="63775" y="13033"/>
                  </a:lnTo>
                  <a:lnTo>
                    <a:pt x="64258" y="13033"/>
                  </a:lnTo>
                  <a:lnTo>
                    <a:pt x="64439" y="12972"/>
                  </a:lnTo>
                  <a:lnTo>
                    <a:pt x="64680" y="12852"/>
                  </a:lnTo>
                  <a:lnTo>
                    <a:pt x="64861" y="12731"/>
                  </a:lnTo>
                  <a:lnTo>
                    <a:pt x="64982" y="12550"/>
                  </a:lnTo>
                  <a:lnTo>
                    <a:pt x="65103" y="12309"/>
                  </a:lnTo>
                  <a:lnTo>
                    <a:pt x="65163" y="12128"/>
                  </a:lnTo>
                  <a:lnTo>
                    <a:pt x="65163" y="11886"/>
                  </a:lnTo>
                  <a:lnTo>
                    <a:pt x="65163" y="11705"/>
                  </a:lnTo>
                  <a:lnTo>
                    <a:pt x="65103" y="11464"/>
                  </a:lnTo>
                  <a:lnTo>
                    <a:pt x="64922" y="11162"/>
                  </a:lnTo>
                  <a:lnTo>
                    <a:pt x="64741" y="10981"/>
                  </a:lnTo>
                  <a:lnTo>
                    <a:pt x="64439" y="10800"/>
                  </a:lnTo>
                  <a:lnTo>
                    <a:pt x="64198" y="10740"/>
                  </a:lnTo>
                  <a:close/>
                  <a:moveTo>
                    <a:pt x="8689" y="13636"/>
                  </a:moveTo>
                  <a:lnTo>
                    <a:pt x="7844" y="14783"/>
                  </a:lnTo>
                  <a:lnTo>
                    <a:pt x="7844" y="15024"/>
                  </a:lnTo>
                  <a:lnTo>
                    <a:pt x="7904" y="15205"/>
                  </a:lnTo>
                  <a:lnTo>
                    <a:pt x="8025" y="15446"/>
                  </a:lnTo>
                  <a:lnTo>
                    <a:pt x="8146" y="15627"/>
                  </a:lnTo>
                  <a:lnTo>
                    <a:pt x="8327" y="15748"/>
                  </a:lnTo>
                  <a:lnTo>
                    <a:pt x="8568" y="15869"/>
                  </a:lnTo>
                  <a:lnTo>
                    <a:pt x="8749" y="15929"/>
                  </a:lnTo>
                  <a:lnTo>
                    <a:pt x="9232" y="15929"/>
                  </a:lnTo>
                  <a:lnTo>
                    <a:pt x="9413" y="15869"/>
                  </a:lnTo>
                  <a:lnTo>
                    <a:pt x="9654" y="15748"/>
                  </a:lnTo>
                  <a:lnTo>
                    <a:pt x="9835" y="15627"/>
                  </a:lnTo>
                  <a:lnTo>
                    <a:pt x="9956" y="15446"/>
                  </a:lnTo>
                  <a:lnTo>
                    <a:pt x="10076" y="15205"/>
                  </a:lnTo>
                  <a:lnTo>
                    <a:pt x="10137" y="15024"/>
                  </a:lnTo>
                  <a:lnTo>
                    <a:pt x="10137" y="14783"/>
                  </a:lnTo>
                  <a:lnTo>
                    <a:pt x="10076" y="14420"/>
                  </a:lnTo>
                  <a:lnTo>
                    <a:pt x="9956" y="14119"/>
                  </a:lnTo>
                  <a:lnTo>
                    <a:pt x="9775" y="13938"/>
                  </a:lnTo>
                  <a:lnTo>
                    <a:pt x="9533" y="13757"/>
                  </a:lnTo>
                  <a:lnTo>
                    <a:pt x="9292" y="13636"/>
                  </a:lnTo>
                  <a:close/>
                  <a:moveTo>
                    <a:pt x="14481" y="13636"/>
                  </a:moveTo>
                  <a:lnTo>
                    <a:pt x="14240" y="13757"/>
                  </a:lnTo>
                  <a:lnTo>
                    <a:pt x="13998" y="13938"/>
                  </a:lnTo>
                  <a:lnTo>
                    <a:pt x="13817" y="14119"/>
                  </a:lnTo>
                  <a:lnTo>
                    <a:pt x="13697" y="14420"/>
                  </a:lnTo>
                  <a:lnTo>
                    <a:pt x="13636" y="14783"/>
                  </a:lnTo>
                  <a:lnTo>
                    <a:pt x="13636" y="15024"/>
                  </a:lnTo>
                  <a:lnTo>
                    <a:pt x="13697" y="15205"/>
                  </a:lnTo>
                  <a:lnTo>
                    <a:pt x="13817" y="15446"/>
                  </a:lnTo>
                  <a:lnTo>
                    <a:pt x="13938" y="15627"/>
                  </a:lnTo>
                  <a:lnTo>
                    <a:pt x="14119" y="15748"/>
                  </a:lnTo>
                  <a:lnTo>
                    <a:pt x="14360" y="15869"/>
                  </a:lnTo>
                  <a:lnTo>
                    <a:pt x="14541" y="15929"/>
                  </a:lnTo>
                  <a:lnTo>
                    <a:pt x="15024" y="15929"/>
                  </a:lnTo>
                  <a:lnTo>
                    <a:pt x="15205" y="15869"/>
                  </a:lnTo>
                  <a:lnTo>
                    <a:pt x="15446" y="15748"/>
                  </a:lnTo>
                  <a:lnTo>
                    <a:pt x="15627" y="15627"/>
                  </a:lnTo>
                  <a:lnTo>
                    <a:pt x="15748" y="15446"/>
                  </a:lnTo>
                  <a:lnTo>
                    <a:pt x="15869" y="15205"/>
                  </a:lnTo>
                  <a:lnTo>
                    <a:pt x="15929" y="15024"/>
                  </a:lnTo>
                  <a:lnTo>
                    <a:pt x="15929" y="14783"/>
                  </a:lnTo>
                  <a:lnTo>
                    <a:pt x="15869" y="14420"/>
                  </a:lnTo>
                  <a:lnTo>
                    <a:pt x="15748" y="14119"/>
                  </a:lnTo>
                  <a:lnTo>
                    <a:pt x="15567" y="13938"/>
                  </a:lnTo>
                  <a:lnTo>
                    <a:pt x="15326" y="13757"/>
                  </a:lnTo>
                  <a:lnTo>
                    <a:pt x="15084" y="13636"/>
                  </a:lnTo>
                  <a:close/>
                  <a:moveTo>
                    <a:pt x="20273" y="13636"/>
                  </a:moveTo>
                  <a:lnTo>
                    <a:pt x="20032" y="13757"/>
                  </a:lnTo>
                  <a:lnTo>
                    <a:pt x="19790" y="13938"/>
                  </a:lnTo>
                  <a:lnTo>
                    <a:pt x="19609" y="14119"/>
                  </a:lnTo>
                  <a:lnTo>
                    <a:pt x="19489" y="14420"/>
                  </a:lnTo>
                  <a:lnTo>
                    <a:pt x="19428" y="14783"/>
                  </a:lnTo>
                  <a:lnTo>
                    <a:pt x="19428" y="15024"/>
                  </a:lnTo>
                  <a:lnTo>
                    <a:pt x="19489" y="15205"/>
                  </a:lnTo>
                  <a:lnTo>
                    <a:pt x="19609" y="15446"/>
                  </a:lnTo>
                  <a:lnTo>
                    <a:pt x="19730" y="15627"/>
                  </a:lnTo>
                  <a:lnTo>
                    <a:pt x="19911" y="15748"/>
                  </a:lnTo>
                  <a:lnTo>
                    <a:pt x="20152" y="15869"/>
                  </a:lnTo>
                  <a:lnTo>
                    <a:pt x="20333" y="15929"/>
                  </a:lnTo>
                  <a:lnTo>
                    <a:pt x="20816" y="15929"/>
                  </a:lnTo>
                  <a:lnTo>
                    <a:pt x="20997" y="15869"/>
                  </a:lnTo>
                  <a:lnTo>
                    <a:pt x="21239" y="15748"/>
                  </a:lnTo>
                  <a:lnTo>
                    <a:pt x="21420" y="15627"/>
                  </a:lnTo>
                  <a:lnTo>
                    <a:pt x="21540" y="15446"/>
                  </a:lnTo>
                  <a:lnTo>
                    <a:pt x="21661" y="15205"/>
                  </a:lnTo>
                  <a:lnTo>
                    <a:pt x="21721" y="15024"/>
                  </a:lnTo>
                  <a:lnTo>
                    <a:pt x="21721" y="14783"/>
                  </a:lnTo>
                  <a:lnTo>
                    <a:pt x="21661" y="14420"/>
                  </a:lnTo>
                  <a:lnTo>
                    <a:pt x="21540" y="14119"/>
                  </a:lnTo>
                  <a:lnTo>
                    <a:pt x="21359" y="13938"/>
                  </a:lnTo>
                  <a:lnTo>
                    <a:pt x="21118" y="13757"/>
                  </a:lnTo>
                  <a:lnTo>
                    <a:pt x="20876" y="13636"/>
                  </a:lnTo>
                  <a:close/>
                  <a:moveTo>
                    <a:pt x="26065" y="13636"/>
                  </a:moveTo>
                  <a:lnTo>
                    <a:pt x="25824" y="13757"/>
                  </a:lnTo>
                  <a:lnTo>
                    <a:pt x="25583" y="13938"/>
                  </a:lnTo>
                  <a:lnTo>
                    <a:pt x="25402" y="14119"/>
                  </a:lnTo>
                  <a:lnTo>
                    <a:pt x="25281" y="14420"/>
                  </a:lnTo>
                  <a:lnTo>
                    <a:pt x="25221" y="14783"/>
                  </a:lnTo>
                  <a:lnTo>
                    <a:pt x="25221" y="15024"/>
                  </a:lnTo>
                  <a:lnTo>
                    <a:pt x="25281" y="15205"/>
                  </a:lnTo>
                  <a:lnTo>
                    <a:pt x="25402" y="15446"/>
                  </a:lnTo>
                  <a:lnTo>
                    <a:pt x="25522" y="15627"/>
                  </a:lnTo>
                  <a:lnTo>
                    <a:pt x="25703" y="15748"/>
                  </a:lnTo>
                  <a:lnTo>
                    <a:pt x="25945" y="15869"/>
                  </a:lnTo>
                  <a:lnTo>
                    <a:pt x="26126" y="15929"/>
                  </a:lnTo>
                  <a:lnTo>
                    <a:pt x="26608" y="15929"/>
                  </a:lnTo>
                  <a:lnTo>
                    <a:pt x="26789" y="15869"/>
                  </a:lnTo>
                  <a:lnTo>
                    <a:pt x="27031" y="15748"/>
                  </a:lnTo>
                  <a:lnTo>
                    <a:pt x="27212" y="15627"/>
                  </a:lnTo>
                  <a:lnTo>
                    <a:pt x="27332" y="15446"/>
                  </a:lnTo>
                  <a:lnTo>
                    <a:pt x="27453" y="15205"/>
                  </a:lnTo>
                  <a:lnTo>
                    <a:pt x="27513" y="15024"/>
                  </a:lnTo>
                  <a:lnTo>
                    <a:pt x="27513" y="14783"/>
                  </a:lnTo>
                  <a:lnTo>
                    <a:pt x="27453" y="14420"/>
                  </a:lnTo>
                  <a:lnTo>
                    <a:pt x="27332" y="14119"/>
                  </a:lnTo>
                  <a:lnTo>
                    <a:pt x="27151" y="13938"/>
                  </a:lnTo>
                  <a:lnTo>
                    <a:pt x="26910" y="13757"/>
                  </a:lnTo>
                  <a:lnTo>
                    <a:pt x="26669" y="13636"/>
                  </a:lnTo>
                  <a:close/>
                  <a:moveTo>
                    <a:pt x="31858" y="13636"/>
                  </a:moveTo>
                  <a:lnTo>
                    <a:pt x="31616" y="13757"/>
                  </a:lnTo>
                  <a:lnTo>
                    <a:pt x="31375" y="13938"/>
                  </a:lnTo>
                  <a:lnTo>
                    <a:pt x="31194" y="14119"/>
                  </a:lnTo>
                  <a:lnTo>
                    <a:pt x="31073" y="14420"/>
                  </a:lnTo>
                  <a:lnTo>
                    <a:pt x="31013" y="14783"/>
                  </a:lnTo>
                  <a:lnTo>
                    <a:pt x="31013" y="15024"/>
                  </a:lnTo>
                  <a:lnTo>
                    <a:pt x="31073" y="15205"/>
                  </a:lnTo>
                  <a:lnTo>
                    <a:pt x="31194" y="15446"/>
                  </a:lnTo>
                  <a:lnTo>
                    <a:pt x="31315" y="15627"/>
                  </a:lnTo>
                  <a:lnTo>
                    <a:pt x="31496" y="15748"/>
                  </a:lnTo>
                  <a:lnTo>
                    <a:pt x="31737" y="15869"/>
                  </a:lnTo>
                  <a:lnTo>
                    <a:pt x="31918" y="15929"/>
                  </a:lnTo>
                  <a:lnTo>
                    <a:pt x="32401" y="15929"/>
                  </a:lnTo>
                  <a:lnTo>
                    <a:pt x="32582" y="15869"/>
                  </a:lnTo>
                  <a:lnTo>
                    <a:pt x="32823" y="15748"/>
                  </a:lnTo>
                  <a:lnTo>
                    <a:pt x="33004" y="15627"/>
                  </a:lnTo>
                  <a:lnTo>
                    <a:pt x="33125" y="15446"/>
                  </a:lnTo>
                  <a:lnTo>
                    <a:pt x="33245" y="15205"/>
                  </a:lnTo>
                  <a:lnTo>
                    <a:pt x="33306" y="15024"/>
                  </a:lnTo>
                  <a:lnTo>
                    <a:pt x="33306" y="14783"/>
                  </a:lnTo>
                  <a:lnTo>
                    <a:pt x="33245" y="14420"/>
                  </a:lnTo>
                  <a:lnTo>
                    <a:pt x="33125" y="14119"/>
                  </a:lnTo>
                  <a:lnTo>
                    <a:pt x="32944" y="13938"/>
                  </a:lnTo>
                  <a:lnTo>
                    <a:pt x="32702" y="13757"/>
                  </a:lnTo>
                  <a:lnTo>
                    <a:pt x="32461" y="13636"/>
                  </a:lnTo>
                  <a:close/>
                  <a:moveTo>
                    <a:pt x="37650" y="13636"/>
                  </a:moveTo>
                  <a:lnTo>
                    <a:pt x="37408" y="13757"/>
                  </a:lnTo>
                  <a:lnTo>
                    <a:pt x="37167" y="13938"/>
                  </a:lnTo>
                  <a:lnTo>
                    <a:pt x="36986" y="14119"/>
                  </a:lnTo>
                  <a:lnTo>
                    <a:pt x="36865" y="14420"/>
                  </a:lnTo>
                  <a:lnTo>
                    <a:pt x="36805" y="14783"/>
                  </a:lnTo>
                  <a:lnTo>
                    <a:pt x="36805" y="15024"/>
                  </a:lnTo>
                  <a:lnTo>
                    <a:pt x="36865" y="15205"/>
                  </a:lnTo>
                  <a:lnTo>
                    <a:pt x="36986" y="15446"/>
                  </a:lnTo>
                  <a:lnTo>
                    <a:pt x="37107" y="15627"/>
                  </a:lnTo>
                  <a:lnTo>
                    <a:pt x="37288" y="15748"/>
                  </a:lnTo>
                  <a:lnTo>
                    <a:pt x="37529" y="15869"/>
                  </a:lnTo>
                  <a:lnTo>
                    <a:pt x="37710" y="15929"/>
                  </a:lnTo>
                  <a:lnTo>
                    <a:pt x="38193" y="15929"/>
                  </a:lnTo>
                  <a:lnTo>
                    <a:pt x="38374" y="15869"/>
                  </a:lnTo>
                  <a:lnTo>
                    <a:pt x="38615" y="15748"/>
                  </a:lnTo>
                  <a:lnTo>
                    <a:pt x="38796" y="15627"/>
                  </a:lnTo>
                  <a:lnTo>
                    <a:pt x="38917" y="15446"/>
                  </a:lnTo>
                  <a:lnTo>
                    <a:pt x="39038" y="15205"/>
                  </a:lnTo>
                  <a:lnTo>
                    <a:pt x="39098" y="15024"/>
                  </a:lnTo>
                  <a:lnTo>
                    <a:pt x="39098" y="14783"/>
                  </a:lnTo>
                  <a:lnTo>
                    <a:pt x="39038" y="14420"/>
                  </a:lnTo>
                  <a:lnTo>
                    <a:pt x="38917" y="14119"/>
                  </a:lnTo>
                  <a:lnTo>
                    <a:pt x="38736" y="13938"/>
                  </a:lnTo>
                  <a:lnTo>
                    <a:pt x="38495" y="13757"/>
                  </a:lnTo>
                  <a:lnTo>
                    <a:pt x="38253" y="13636"/>
                  </a:lnTo>
                  <a:close/>
                  <a:moveTo>
                    <a:pt x="43442" y="13636"/>
                  </a:moveTo>
                  <a:lnTo>
                    <a:pt x="43201" y="13757"/>
                  </a:lnTo>
                  <a:lnTo>
                    <a:pt x="42959" y="13938"/>
                  </a:lnTo>
                  <a:lnTo>
                    <a:pt x="42778" y="14119"/>
                  </a:lnTo>
                  <a:lnTo>
                    <a:pt x="42658" y="14420"/>
                  </a:lnTo>
                  <a:lnTo>
                    <a:pt x="42597" y="14783"/>
                  </a:lnTo>
                  <a:lnTo>
                    <a:pt x="42597" y="15024"/>
                  </a:lnTo>
                  <a:lnTo>
                    <a:pt x="42658" y="15205"/>
                  </a:lnTo>
                  <a:lnTo>
                    <a:pt x="42778" y="15446"/>
                  </a:lnTo>
                  <a:lnTo>
                    <a:pt x="42899" y="15627"/>
                  </a:lnTo>
                  <a:lnTo>
                    <a:pt x="43080" y="15748"/>
                  </a:lnTo>
                  <a:lnTo>
                    <a:pt x="43321" y="15869"/>
                  </a:lnTo>
                  <a:lnTo>
                    <a:pt x="43502" y="15929"/>
                  </a:lnTo>
                  <a:lnTo>
                    <a:pt x="43985" y="15929"/>
                  </a:lnTo>
                  <a:lnTo>
                    <a:pt x="44166" y="15869"/>
                  </a:lnTo>
                  <a:lnTo>
                    <a:pt x="44407" y="15748"/>
                  </a:lnTo>
                  <a:lnTo>
                    <a:pt x="44588" y="15627"/>
                  </a:lnTo>
                  <a:lnTo>
                    <a:pt x="44709" y="15446"/>
                  </a:lnTo>
                  <a:lnTo>
                    <a:pt x="44830" y="15205"/>
                  </a:lnTo>
                  <a:lnTo>
                    <a:pt x="44890" y="15024"/>
                  </a:lnTo>
                  <a:lnTo>
                    <a:pt x="44890" y="14783"/>
                  </a:lnTo>
                  <a:lnTo>
                    <a:pt x="44830" y="14420"/>
                  </a:lnTo>
                  <a:lnTo>
                    <a:pt x="44709" y="14119"/>
                  </a:lnTo>
                  <a:lnTo>
                    <a:pt x="44528" y="13938"/>
                  </a:lnTo>
                  <a:lnTo>
                    <a:pt x="44287" y="13757"/>
                  </a:lnTo>
                  <a:lnTo>
                    <a:pt x="44045" y="13636"/>
                  </a:lnTo>
                  <a:close/>
                  <a:moveTo>
                    <a:pt x="49234" y="13636"/>
                  </a:moveTo>
                  <a:lnTo>
                    <a:pt x="48993" y="13757"/>
                  </a:lnTo>
                  <a:lnTo>
                    <a:pt x="48752" y="13938"/>
                  </a:lnTo>
                  <a:lnTo>
                    <a:pt x="48571" y="14119"/>
                  </a:lnTo>
                  <a:lnTo>
                    <a:pt x="48450" y="14420"/>
                  </a:lnTo>
                  <a:lnTo>
                    <a:pt x="48390" y="14783"/>
                  </a:lnTo>
                  <a:lnTo>
                    <a:pt x="48390" y="15024"/>
                  </a:lnTo>
                  <a:lnTo>
                    <a:pt x="48450" y="15205"/>
                  </a:lnTo>
                  <a:lnTo>
                    <a:pt x="48571" y="15446"/>
                  </a:lnTo>
                  <a:lnTo>
                    <a:pt x="48691" y="15627"/>
                  </a:lnTo>
                  <a:lnTo>
                    <a:pt x="48872" y="15748"/>
                  </a:lnTo>
                  <a:lnTo>
                    <a:pt x="49114" y="15869"/>
                  </a:lnTo>
                  <a:lnTo>
                    <a:pt x="49295" y="15929"/>
                  </a:lnTo>
                  <a:lnTo>
                    <a:pt x="49777" y="15929"/>
                  </a:lnTo>
                  <a:lnTo>
                    <a:pt x="49958" y="15869"/>
                  </a:lnTo>
                  <a:lnTo>
                    <a:pt x="50200" y="15748"/>
                  </a:lnTo>
                  <a:lnTo>
                    <a:pt x="50381" y="15627"/>
                  </a:lnTo>
                  <a:lnTo>
                    <a:pt x="50501" y="15446"/>
                  </a:lnTo>
                  <a:lnTo>
                    <a:pt x="50622" y="15205"/>
                  </a:lnTo>
                  <a:lnTo>
                    <a:pt x="50682" y="15024"/>
                  </a:lnTo>
                  <a:lnTo>
                    <a:pt x="50682" y="14783"/>
                  </a:lnTo>
                  <a:lnTo>
                    <a:pt x="50622" y="14420"/>
                  </a:lnTo>
                  <a:lnTo>
                    <a:pt x="50501" y="14119"/>
                  </a:lnTo>
                  <a:lnTo>
                    <a:pt x="50320" y="13938"/>
                  </a:lnTo>
                  <a:lnTo>
                    <a:pt x="50079" y="13757"/>
                  </a:lnTo>
                  <a:lnTo>
                    <a:pt x="49838" y="13636"/>
                  </a:lnTo>
                  <a:close/>
                  <a:moveTo>
                    <a:pt x="55027" y="13636"/>
                  </a:moveTo>
                  <a:lnTo>
                    <a:pt x="54785" y="13757"/>
                  </a:lnTo>
                  <a:lnTo>
                    <a:pt x="54544" y="13938"/>
                  </a:lnTo>
                  <a:lnTo>
                    <a:pt x="54363" y="14119"/>
                  </a:lnTo>
                  <a:lnTo>
                    <a:pt x="54242" y="14420"/>
                  </a:lnTo>
                  <a:lnTo>
                    <a:pt x="54182" y="14783"/>
                  </a:lnTo>
                  <a:lnTo>
                    <a:pt x="54182" y="15024"/>
                  </a:lnTo>
                  <a:lnTo>
                    <a:pt x="54242" y="15205"/>
                  </a:lnTo>
                  <a:lnTo>
                    <a:pt x="54363" y="15446"/>
                  </a:lnTo>
                  <a:lnTo>
                    <a:pt x="54483" y="15627"/>
                  </a:lnTo>
                  <a:lnTo>
                    <a:pt x="54665" y="15748"/>
                  </a:lnTo>
                  <a:lnTo>
                    <a:pt x="54906" y="15869"/>
                  </a:lnTo>
                  <a:lnTo>
                    <a:pt x="55087" y="15929"/>
                  </a:lnTo>
                  <a:lnTo>
                    <a:pt x="55570" y="15929"/>
                  </a:lnTo>
                  <a:lnTo>
                    <a:pt x="55751" y="15869"/>
                  </a:lnTo>
                  <a:lnTo>
                    <a:pt x="55992" y="15748"/>
                  </a:lnTo>
                  <a:lnTo>
                    <a:pt x="56173" y="15627"/>
                  </a:lnTo>
                  <a:lnTo>
                    <a:pt x="56294" y="15446"/>
                  </a:lnTo>
                  <a:lnTo>
                    <a:pt x="56414" y="15205"/>
                  </a:lnTo>
                  <a:lnTo>
                    <a:pt x="56475" y="15024"/>
                  </a:lnTo>
                  <a:lnTo>
                    <a:pt x="56475" y="14783"/>
                  </a:lnTo>
                  <a:lnTo>
                    <a:pt x="56414" y="14420"/>
                  </a:lnTo>
                  <a:lnTo>
                    <a:pt x="56294" y="14119"/>
                  </a:lnTo>
                  <a:lnTo>
                    <a:pt x="56113" y="13938"/>
                  </a:lnTo>
                  <a:lnTo>
                    <a:pt x="55871" y="13757"/>
                  </a:lnTo>
                  <a:lnTo>
                    <a:pt x="55630" y="13636"/>
                  </a:lnTo>
                  <a:close/>
                  <a:moveTo>
                    <a:pt x="60819" y="13636"/>
                  </a:moveTo>
                  <a:lnTo>
                    <a:pt x="60577" y="13757"/>
                  </a:lnTo>
                  <a:lnTo>
                    <a:pt x="60336" y="13938"/>
                  </a:lnTo>
                  <a:lnTo>
                    <a:pt x="60155" y="14119"/>
                  </a:lnTo>
                  <a:lnTo>
                    <a:pt x="60034" y="14420"/>
                  </a:lnTo>
                  <a:lnTo>
                    <a:pt x="59974" y="14783"/>
                  </a:lnTo>
                  <a:lnTo>
                    <a:pt x="59974" y="15024"/>
                  </a:lnTo>
                  <a:lnTo>
                    <a:pt x="60034" y="15205"/>
                  </a:lnTo>
                  <a:lnTo>
                    <a:pt x="60155" y="15446"/>
                  </a:lnTo>
                  <a:lnTo>
                    <a:pt x="60276" y="15627"/>
                  </a:lnTo>
                  <a:lnTo>
                    <a:pt x="60457" y="15748"/>
                  </a:lnTo>
                  <a:lnTo>
                    <a:pt x="60698" y="15869"/>
                  </a:lnTo>
                  <a:lnTo>
                    <a:pt x="60879" y="15929"/>
                  </a:lnTo>
                  <a:lnTo>
                    <a:pt x="61362" y="15929"/>
                  </a:lnTo>
                  <a:lnTo>
                    <a:pt x="61543" y="15869"/>
                  </a:lnTo>
                  <a:lnTo>
                    <a:pt x="61784" y="15748"/>
                  </a:lnTo>
                  <a:lnTo>
                    <a:pt x="61965" y="15627"/>
                  </a:lnTo>
                  <a:lnTo>
                    <a:pt x="62086" y="15446"/>
                  </a:lnTo>
                  <a:lnTo>
                    <a:pt x="62206" y="15205"/>
                  </a:lnTo>
                  <a:lnTo>
                    <a:pt x="62267" y="15024"/>
                  </a:lnTo>
                  <a:lnTo>
                    <a:pt x="62267" y="14783"/>
                  </a:lnTo>
                  <a:lnTo>
                    <a:pt x="62206" y="14420"/>
                  </a:lnTo>
                  <a:lnTo>
                    <a:pt x="62086" y="14119"/>
                  </a:lnTo>
                  <a:lnTo>
                    <a:pt x="61905" y="13938"/>
                  </a:lnTo>
                  <a:lnTo>
                    <a:pt x="61663" y="13757"/>
                  </a:lnTo>
                  <a:lnTo>
                    <a:pt x="61422" y="13636"/>
                  </a:lnTo>
                  <a:close/>
                  <a:moveTo>
                    <a:pt x="66611" y="13636"/>
                  </a:moveTo>
                  <a:lnTo>
                    <a:pt x="66370" y="13757"/>
                  </a:lnTo>
                  <a:lnTo>
                    <a:pt x="66128" y="13938"/>
                  </a:lnTo>
                  <a:lnTo>
                    <a:pt x="65947" y="14119"/>
                  </a:lnTo>
                  <a:lnTo>
                    <a:pt x="65827" y="14420"/>
                  </a:lnTo>
                  <a:lnTo>
                    <a:pt x="65766" y="14783"/>
                  </a:lnTo>
                  <a:lnTo>
                    <a:pt x="65766" y="15024"/>
                  </a:lnTo>
                  <a:lnTo>
                    <a:pt x="65827" y="15205"/>
                  </a:lnTo>
                  <a:lnTo>
                    <a:pt x="65947" y="15446"/>
                  </a:lnTo>
                  <a:lnTo>
                    <a:pt x="66068" y="15627"/>
                  </a:lnTo>
                  <a:lnTo>
                    <a:pt x="66249" y="15748"/>
                  </a:lnTo>
                  <a:lnTo>
                    <a:pt x="66490" y="15869"/>
                  </a:lnTo>
                  <a:lnTo>
                    <a:pt x="66671" y="15929"/>
                  </a:lnTo>
                  <a:lnTo>
                    <a:pt x="67154" y="15929"/>
                  </a:lnTo>
                  <a:lnTo>
                    <a:pt x="67335" y="15869"/>
                  </a:lnTo>
                  <a:lnTo>
                    <a:pt x="67576" y="15748"/>
                  </a:lnTo>
                  <a:lnTo>
                    <a:pt x="67757" y="15627"/>
                  </a:lnTo>
                  <a:lnTo>
                    <a:pt x="67878" y="15446"/>
                  </a:lnTo>
                  <a:lnTo>
                    <a:pt x="67999" y="15205"/>
                  </a:lnTo>
                  <a:lnTo>
                    <a:pt x="68059" y="15024"/>
                  </a:lnTo>
                  <a:lnTo>
                    <a:pt x="68059" y="14783"/>
                  </a:lnTo>
                  <a:lnTo>
                    <a:pt x="67214" y="13636"/>
                  </a:lnTo>
                  <a:close/>
                  <a:moveTo>
                    <a:pt x="6517" y="16593"/>
                  </a:moveTo>
                  <a:lnTo>
                    <a:pt x="5310" y="18523"/>
                  </a:lnTo>
                  <a:lnTo>
                    <a:pt x="5431" y="18644"/>
                  </a:lnTo>
                  <a:lnTo>
                    <a:pt x="5672" y="18765"/>
                  </a:lnTo>
                  <a:lnTo>
                    <a:pt x="5853" y="18825"/>
                  </a:lnTo>
                  <a:lnTo>
                    <a:pt x="6336" y="18825"/>
                  </a:lnTo>
                  <a:lnTo>
                    <a:pt x="6517" y="18765"/>
                  </a:lnTo>
                  <a:lnTo>
                    <a:pt x="6758" y="18644"/>
                  </a:lnTo>
                  <a:lnTo>
                    <a:pt x="6939" y="18523"/>
                  </a:lnTo>
                  <a:lnTo>
                    <a:pt x="7060" y="18342"/>
                  </a:lnTo>
                  <a:lnTo>
                    <a:pt x="7180" y="18101"/>
                  </a:lnTo>
                  <a:lnTo>
                    <a:pt x="7241" y="17920"/>
                  </a:lnTo>
                  <a:lnTo>
                    <a:pt x="7241" y="17679"/>
                  </a:lnTo>
                  <a:lnTo>
                    <a:pt x="7180" y="17317"/>
                  </a:lnTo>
                  <a:lnTo>
                    <a:pt x="7060" y="17015"/>
                  </a:lnTo>
                  <a:lnTo>
                    <a:pt x="6818" y="16774"/>
                  </a:lnTo>
                  <a:lnTo>
                    <a:pt x="6517" y="16593"/>
                  </a:lnTo>
                  <a:close/>
                  <a:moveTo>
                    <a:pt x="11645" y="16532"/>
                  </a:moveTo>
                  <a:lnTo>
                    <a:pt x="11464" y="16593"/>
                  </a:lnTo>
                  <a:lnTo>
                    <a:pt x="11223" y="16713"/>
                  </a:lnTo>
                  <a:lnTo>
                    <a:pt x="11042" y="16834"/>
                  </a:lnTo>
                  <a:lnTo>
                    <a:pt x="10921" y="17015"/>
                  </a:lnTo>
                  <a:lnTo>
                    <a:pt x="10800" y="17256"/>
                  </a:lnTo>
                  <a:lnTo>
                    <a:pt x="10740" y="17437"/>
                  </a:lnTo>
                  <a:lnTo>
                    <a:pt x="10740" y="17679"/>
                  </a:lnTo>
                  <a:lnTo>
                    <a:pt x="10740" y="17920"/>
                  </a:lnTo>
                  <a:lnTo>
                    <a:pt x="10800" y="18101"/>
                  </a:lnTo>
                  <a:lnTo>
                    <a:pt x="10921" y="18342"/>
                  </a:lnTo>
                  <a:lnTo>
                    <a:pt x="11042" y="18523"/>
                  </a:lnTo>
                  <a:lnTo>
                    <a:pt x="11223" y="18644"/>
                  </a:lnTo>
                  <a:lnTo>
                    <a:pt x="11464" y="18765"/>
                  </a:lnTo>
                  <a:lnTo>
                    <a:pt x="11645" y="18825"/>
                  </a:lnTo>
                  <a:lnTo>
                    <a:pt x="12128" y="18825"/>
                  </a:lnTo>
                  <a:lnTo>
                    <a:pt x="12309" y="18765"/>
                  </a:lnTo>
                  <a:lnTo>
                    <a:pt x="12550" y="18644"/>
                  </a:lnTo>
                  <a:lnTo>
                    <a:pt x="12731" y="18523"/>
                  </a:lnTo>
                  <a:lnTo>
                    <a:pt x="12852" y="18342"/>
                  </a:lnTo>
                  <a:lnTo>
                    <a:pt x="12973" y="18101"/>
                  </a:lnTo>
                  <a:lnTo>
                    <a:pt x="13033" y="17920"/>
                  </a:lnTo>
                  <a:lnTo>
                    <a:pt x="13033" y="17679"/>
                  </a:lnTo>
                  <a:lnTo>
                    <a:pt x="13033" y="17437"/>
                  </a:lnTo>
                  <a:lnTo>
                    <a:pt x="12973" y="17256"/>
                  </a:lnTo>
                  <a:lnTo>
                    <a:pt x="12852" y="17015"/>
                  </a:lnTo>
                  <a:lnTo>
                    <a:pt x="12731" y="16834"/>
                  </a:lnTo>
                  <a:lnTo>
                    <a:pt x="12550" y="16713"/>
                  </a:lnTo>
                  <a:lnTo>
                    <a:pt x="12309" y="16593"/>
                  </a:lnTo>
                  <a:lnTo>
                    <a:pt x="12128" y="16532"/>
                  </a:lnTo>
                  <a:close/>
                  <a:moveTo>
                    <a:pt x="17437" y="16532"/>
                  </a:moveTo>
                  <a:lnTo>
                    <a:pt x="17256" y="16593"/>
                  </a:lnTo>
                  <a:lnTo>
                    <a:pt x="17015" y="16713"/>
                  </a:lnTo>
                  <a:lnTo>
                    <a:pt x="16834" y="16834"/>
                  </a:lnTo>
                  <a:lnTo>
                    <a:pt x="16713" y="17015"/>
                  </a:lnTo>
                  <a:lnTo>
                    <a:pt x="16593" y="17256"/>
                  </a:lnTo>
                  <a:lnTo>
                    <a:pt x="16532" y="17437"/>
                  </a:lnTo>
                  <a:lnTo>
                    <a:pt x="16532" y="17679"/>
                  </a:lnTo>
                  <a:lnTo>
                    <a:pt x="16532" y="17920"/>
                  </a:lnTo>
                  <a:lnTo>
                    <a:pt x="16593" y="18101"/>
                  </a:lnTo>
                  <a:lnTo>
                    <a:pt x="16713" y="18342"/>
                  </a:lnTo>
                  <a:lnTo>
                    <a:pt x="16834" y="18523"/>
                  </a:lnTo>
                  <a:lnTo>
                    <a:pt x="17015" y="18644"/>
                  </a:lnTo>
                  <a:lnTo>
                    <a:pt x="17256" y="18765"/>
                  </a:lnTo>
                  <a:lnTo>
                    <a:pt x="17437" y="18825"/>
                  </a:lnTo>
                  <a:lnTo>
                    <a:pt x="17920" y="18825"/>
                  </a:lnTo>
                  <a:lnTo>
                    <a:pt x="18101" y="18765"/>
                  </a:lnTo>
                  <a:lnTo>
                    <a:pt x="18342" y="18644"/>
                  </a:lnTo>
                  <a:lnTo>
                    <a:pt x="18523" y="18523"/>
                  </a:lnTo>
                  <a:lnTo>
                    <a:pt x="18644" y="18342"/>
                  </a:lnTo>
                  <a:lnTo>
                    <a:pt x="18765" y="18101"/>
                  </a:lnTo>
                  <a:lnTo>
                    <a:pt x="18825" y="17920"/>
                  </a:lnTo>
                  <a:lnTo>
                    <a:pt x="18825" y="17679"/>
                  </a:lnTo>
                  <a:lnTo>
                    <a:pt x="18825" y="17437"/>
                  </a:lnTo>
                  <a:lnTo>
                    <a:pt x="18765" y="17256"/>
                  </a:lnTo>
                  <a:lnTo>
                    <a:pt x="18644" y="17015"/>
                  </a:lnTo>
                  <a:lnTo>
                    <a:pt x="18523" y="16834"/>
                  </a:lnTo>
                  <a:lnTo>
                    <a:pt x="18342" y="16713"/>
                  </a:lnTo>
                  <a:lnTo>
                    <a:pt x="18101" y="16593"/>
                  </a:lnTo>
                  <a:lnTo>
                    <a:pt x="17920" y="16532"/>
                  </a:lnTo>
                  <a:close/>
                  <a:moveTo>
                    <a:pt x="23230" y="16532"/>
                  </a:moveTo>
                  <a:lnTo>
                    <a:pt x="23049" y="16593"/>
                  </a:lnTo>
                  <a:lnTo>
                    <a:pt x="22807" y="16713"/>
                  </a:lnTo>
                  <a:lnTo>
                    <a:pt x="22626" y="16834"/>
                  </a:lnTo>
                  <a:lnTo>
                    <a:pt x="22506" y="17015"/>
                  </a:lnTo>
                  <a:lnTo>
                    <a:pt x="22385" y="17256"/>
                  </a:lnTo>
                  <a:lnTo>
                    <a:pt x="22325" y="17437"/>
                  </a:lnTo>
                  <a:lnTo>
                    <a:pt x="22325" y="17679"/>
                  </a:lnTo>
                  <a:lnTo>
                    <a:pt x="22325" y="17920"/>
                  </a:lnTo>
                  <a:lnTo>
                    <a:pt x="22385" y="18101"/>
                  </a:lnTo>
                  <a:lnTo>
                    <a:pt x="22506" y="18342"/>
                  </a:lnTo>
                  <a:lnTo>
                    <a:pt x="22626" y="18523"/>
                  </a:lnTo>
                  <a:lnTo>
                    <a:pt x="22807" y="18644"/>
                  </a:lnTo>
                  <a:lnTo>
                    <a:pt x="23049" y="18765"/>
                  </a:lnTo>
                  <a:lnTo>
                    <a:pt x="23230" y="18825"/>
                  </a:lnTo>
                  <a:lnTo>
                    <a:pt x="23712" y="18825"/>
                  </a:lnTo>
                  <a:lnTo>
                    <a:pt x="23893" y="18765"/>
                  </a:lnTo>
                  <a:lnTo>
                    <a:pt x="24135" y="18644"/>
                  </a:lnTo>
                  <a:lnTo>
                    <a:pt x="24316" y="18523"/>
                  </a:lnTo>
                  <a:lnTo>
                    <a:pt x="24436" y="18342"/>
                  </a:lnTo>
                  <a:lnTo>
                    <a:pt x="24557" y="18101"/>
                  </a:lnTo>
                  <a:lnTo>
                    <a:pt x="24617" y="17920"/>
                  </a:lnTo>
                  <a:lnTo>
                    <a:pt x="24617" y="17679"/>
                  </a:lnTo>
                  <a:lnTo>
                    <a:pt x="24617" y="17437"/>
                  </a:lnTo>
                  <a:lnTo>
                    <a:pt x="24557" y="17256"/>
                  </a:lnTo>
                  <a:lnTo>
                    <a:pt x="24436" y="17015"/>
                  </a:lnTo>
                  <a:lnTo>
                    <a:pt x="24316" y="16834"/>
                  </a:lnTo>
                  <a:lnTo>
                    <a:pt x="24135" y="16713"/>
                  </a:lnTo>
                  <a:lnTo>
                    <a:pt x="23893" y="16593"/>
                  </a:lnTo>
                  <a:lnTo>
                    <a:pt x="23712" y="16532"/>
                  </a:lnTo>
                  <a:close/>
                  <a:moveTo>
                    <a:pt x="29022" y="16532"/>
                  </a:moveTo>
                  <a:lnTo>
                    <a:pt x="28841" y="16593"/>
                  </a:lnTo>
                  <a:lnTo>
                    <a:pt x="28599" y="16713"/>
                  </a:lnTo>
                  <a:lnTo>
                    <a:pt x="28418" y="16834"/>
                  </a:lnTo>
                  <a:lnTo>
                    <a:pt x="28298" y="17015"/>
                  </a:lnTo>
                  <a:lnTo>
                    <a:pt x="28177" y="17256"/>
                  </a:lnTo>
                  <a:lnTo>
                    <a:pt x="28117" y="17437"/>
                  </a:lnTo>
                  <a:lnTo>
                    <a:pt x="28117" y="17679"/>
                  </a:lnTo>
                  <a:lnTo>
                    <a:pt x="28117" y="17920"/>
                  </a:lnTo>
                  <a:lnTo>
                    <a:pt x="28177" y="18101"/>
                  </a:lnTo>
                  <a:lnTo>
                    <a:pt x="28298" y="18342"/>
                  </a:lnTo>
                  <a:lnTo>
                    <a:pt x="28418" y="18523"/>
                  </a:lnTo>
                  <a:lnTo>
                    <a:pt x="28599" y="18644"/>
                  </a:lnTo>
                  <a:lnTo>
                    <a:pt x="28841" y="18765"/>
                  </a:lnTo>
                  <a:lnTo>
                    <a:pt x="29022" y="18825"/>
                  </a:lnTo>
                  <a:lnTo>
                    <a:pt x="29505" y="18825"/>
                  </a:lnTo>
                  <a:lnTo>
                    <a:pt x="29686" y="18765"/>
                  </a:lnTo>
                  <a:lnTo>
                    <a:pt x="29927" y="18644"/>
                  </a:lnTo>
                  <a:lnTo>
                    <a:pt x="30108" y="18523"/>
                  </a:lnTo>
                  <a:lnTo>
                    <a:pt x="30229" y="18342"/>
                  </a:lnTo>
                  <a:lnTo>
                    <a:pt x="30349" y="18101"/>
                  </a:lnTo>
                  <a:lnTo>
                    <a:pt x="30410" y="17920"/>
                  </a:lnTo>
                  <a:lnTo>
                    <a:pt x="30410" y="17679"/>
                  </a:lnTo>
                  <a:lnTo>
                    <a:pt x="30410" y="17437"/>
                  </a:lnTo>
                  <a:lnTo>
                    <a:pt x="30349" y="17256"/>
                  </a:lnTo>
                  <a:lnTo>
                    <a:pt x="30229" y="17015"/>
                  </a:lnTo>
                  <a:lnTo>
                    <a:pt x="30108" y="16834"/>
                  </a:lnTo>
                  <a:lnTo>
                    <a:pt x="29927" y="16713"/>
                  </a:lnTo>
                  <a:lnTo>
                    <a:pt x="29686" y="16593"/>
                  </a:lnTo>
                  <a:lnTo>
                    <a:pt x="29505" y="16532"/>
                  </a:lnTo>
                  <a:close/>
                  <a:moveTo>
                    <a:pt x="34814" y="16532"/>
                  </a:moveTo>
                  <a:lnTo>
                    <a:pt x="34633" y="16593"/>
                  </a:lnTo>
                  <a:lnTo>
                    <a:pt x="34392" y="16713"/>
                  </a:lnTo>
                  <a:lnTo>
                    <a:pt x="34211" y="16834"/>
                  </a:lnTo>
                  <a:lnTo>
                    <a:pt x="34090" y="17015"/>
                  </a:lnTo>
                  <a:lnTo>
                    <a:pt x="33969" y="17256"/>
                  </a:lnTo>
                  <a:lnTo>
                    <a:pt x="33909" y="17437"/>
                  </a:lnTo>
                  <a:lnTo>
                    <a:pt x="33909" y="17679"/>
                  </a:lnTo>
                  <a:lnTo>
                    <a:pt x="33909" y="17920"/>
                  </a:lnTo>
                  <a:lnTo>
                    <a:pt x="33969" y="18101"/>
                  </a:lnTo>
                  <a:lnTo>
                    <a:pt x="34090" y="18342"/>
                  </a:lnTo>
                  <a:lnTo>
                    <a:pt x="34211" y="18523"/>
                  </a:lnTo>
                  <a:lnTo>
                    <a:pt x="34392" y="18644"/>
                  </a:lnTo>
                  <a:lnTo>
                    <a:pt x="34633" y="18765"/>
                  </a:lnTo>
                  <a:lnTo>
                    <a:pt x="34814" y="18825"/>
                  </a:lnTo>
                  <a:lnTo>
                    <a:pt x="35297" y="18825"/>
                  </a:lnTo>
                  <a:lnTo>
                    <a:pt x="35478" y="18765"/>
                  </a:lnTo>
                  <a:lnTo>
                    <a:pt x="35719" y="18644"/>
                  </a:lnTo>
                  <a:lnTo>
                    <a:pt x="35900" y="18523"/>
                  </a:lnTo>
                  <a:lnTo>
                    <a:pt x="36021" y="18342"/>
                  </a:lnTo>
                  <a:lnTo>
                    <a:pt x="36141" y="18101"/>
                  </a:lnTo>
                  <a:lnTo>
                    <a:pt x="36202" y="17920"/>
                  </a:lnTo>
                  <a:lnTo>
                    <a:pt x="36202" y="17679"/>
                  </a:lnTo>
                  <a:lnTo>
                    <a:pt x="36202" y="17437"/>
                  </a:lnTo>
                  <a:lnTo>
                    <a:pt x="36141" y="17256"/>
                  </a:lnTo>
                  <a:lnTo>
                    <a:pt x="36021" y="17015"/>
                  </a:lnTo>
                  <a:lnTo>
                    <a:pt x="35900" y="16834"/>
                  </a:lnTo>
                  <a:lnTo>
                    <a:pt x="35719" y="16713"/>
                  </a:lnTo>
                  <a:lnTo>
                    <a:pt x="35478" y="16593"/>
                  </a:lnTo>
                  <a:lnTo>
                    <a:pt x="35297" y="16532"/>
                  </a:lnTo>
                  <a:close/>
                  <a:moveTo>
                    <a:pt x="40606" y="16532"/>
                  </a:moveTo>
                  <a:lnTo>
                    <a:pt x="40425" y="16593"/>
                  </a:lnTo>
                  <a:lnTo>
                    <a:pt x="40184" y="16713"/>
                  </a:lnTo>
                  <a:lnTo>
                    <a:pt x="40003" y="16834"/>
                  </a:lnTo>
                  <a:lnTo>
                    <a:pt x="39882" y="17015"/>
                  </a:lnTo>
                  <a:lnTo>
                    <a:pt x="39762" y="17256"/>
                  </a:lnTo>
                  <a:lnTo>
                    <a:pt x="39701" y="17437"/>
                  </a:lnTo>
                  <a:lnTo>
                    <a:pt x="39701" y="17679"/>
                  </a:lnTo>
                  <a:lnTo>
                    <a:pt x="39701" y="17920"/>
                  </a:lnTo>
                  <a:lnTo>
                    <a:pt x="39762" y="18101"/>
                  </a:lnTo>
                  <a:lnTo>
                    <a:pt x="39882" y="18342"/>
                  </a:lnTo>
                  <a:lnTo>
                    <a:pt x="40003" y="18523"/>
                  </a:lnTo>
                  <a:lnTo>
                    <a:pt x="40184" y="18644"/>
                  </a:lnTo>
                  <a:lnTo>
                    <a:pt x="40425" y="18765"/>
                  </a:lnTo>
                  <a:lnTo>
                    <a:pt x="40606" y="18825"/>
                  </a:lnTo>
                  <a:lnTo>
                    <a:pt x="41089" y="18825"/>
                  </a:lnTo>
                  <a:lnTo>
                    <a:pt x="41270" y="18765"/>
                  </a:lnTo>
                  <a:lnTo>
                    <a:pt x="41511" y="18644"/>
                  </a:lnTo>
                  <a:lnTo>
                    <a:pt x="41692" y="18523"/>
                  </a:lnTo>
                  <a:lnTo>
                    <a:pt x="41813" y="18342"/>
                  </a:lnTo>
                  <a:lnTo>
                    <a:pt x="41934" y="18101"/>
                  </a:lnTo>
                  <a:lnTo>
                    <a:pt x="41994" y="17920"/>
                  </a:lnTo>
                  <a:lnTo>
                    <a:pt x="41994" y="17679"/>
                  </a:lnTo>
                  <a:lnTo>
                    <a:pt x="41994" y="17437"/>
                  </a:lnTo>
                  <a:lnTo>
                    <a:pt x="41934" y="17256"/>
                  </a:lnTo>
                  <a:lnTo>
                    <a:pt x="41813" y="17015"/>
                  </a:lnTo>
                  <a:lnTo>
                    <a:pt x="41692" y="16834"/>
                  </a:lnTo>
                  <a:lnTo>
                    <a:pt x="41511" y="16713"/>
                  </a:lnTo>
                  <a:lnTo>
                    <a:pt x="41270" y="16593"/>
                  </a:lnTo>
                  <a:lnTo>
                    <a:pt x="41089" y="16532"/>
                  </a:lnTo>
                  <a:close/>
                  <a:moveTo>
                    <a:pt x="46399" y="16532"/>
                  </a:moveTo>
                  <a:lnTo>
                    <a:pt x="46218" y="16593"/>
                  </a:lnTo>
                  <a:lnTo>
                    <a:pt x="45976" y="16713"/>
                  </a:lnTo>
                  <a:lnTo>
                    <a:pt x="45795" y="16834"/>
                  </a:lnTo>
                  <a:lnTo>
                    <a:pt x="45674" y="17015"/>
                  </a:lnTo>
                  <a:lnTo>
                    <a:pt x="45554" y="17256"/>
                  </a:lnTo>
                  <a:lnTo>
                    <a:pt x="45493" y="17437"/>
                  </a:lnTo>
                  <a:lnTo>
                    <a:pt x="45493" y="17679"/>
                  </a:lnTo>
                  <a:lnTo>
                    <a:pt x="45493" y="17920"/>
                  </a:lnTo>
                  <a:lnTo>
                    <a:pt x="45554" y="18101"/>
                  </a:lnTo>
                  <a:lnTo>
                    <a:pt x="45674" y="18342"/>
                  </a:lnTo>
                  <a:lnTo>
                    <a:pt x="45795" y="18523"/>
                  </a:lnTo>
                  <a:lnTo>
                    <a:pt x="45976" y="18644"/>
                  </a:lnTo>
                  <a:lnTo>
                    <a:pt x="46218" y="18765"/>
                  </a:lnTo>
                  <a:lnTo>
                    <a:pt x="46399" y="18825"/>
                  </a:lnTo>
                  <a:lnTo>
                    <a:pt x="46881" y="18825"/>
                  </a:lnTo>
                  <a:lnTo>
                    <a:pt x="47062" y="18765"/>
                  </a:lnTo>
                  <a:lnTo>
                    <a:pt x="47304" y="18644"/>
                  </a:lnTo>
                  <a:lnTo>
                    <a:pt x="47485" y="18523"/>
                  </a:lnTo>
                  <a:lnTo>
                    <a:pt x="47605" y="18342"/>
                  </a:lnTo>
                  <a:lnTo>
                    <a:pt x="47726" y="18101"/>
                  </a:lnTo>
                  <a:lnTo>
                    <a:pt x="47786" y="17920"/>
                  </a:lnTo>
                  <a:lnTo>
                    <a:pt x="47786" y="17679"/>
                  </a:lnTo>
                  <a:lnTo>
                    <a:pt x="47786" y="17437"/>
                  </a:lnTo>
                  <a:lnTo>
                    <a:pt x="47726" y="17256"/>
                  </a:lnTo>
                  <a:lnTo>
                    <a:pt x="47605" y="17015"/>
                  </a:lnTo>
                  <a:lnTo>
                    <a:pt x="47485" y="16834"/>
                  </a:lnTo>
                  <a:lnTo>
                    <a:pt x="47304" y="16713"/>
                  </a:lnTo>
                  <a:lnTo>
                    <a:pt x="47062" y="16593"/>
                  </a:lnTo>
                  <a:lnTo>
                    <a:pt x="46881" y="16532"/>
                  </a:lnTo>
                  <a:close/>
                  <a:moveTo>
                    <a:pt x="52191" y="16532"/>
                  </a:moveTo>
                  <a:lnTo>
                    <a:pt x="52010" y="16593"/>
                  </a:lnTo>
                  <a:lnTo>
                    <a:pt x="51768" y="16713"/>
                  </a:lnTo>
                  <a:lnTo>
                    <a:pt x="51587" y="16834"/>
                  </a:lnTo>
                  <a:lnTo>
                    <a:pt x="51467" y="17015"/>
                  </a:lnTo>
                  <a:lnTo>
                    <a:pt x="51346" y="17256"/>
                  </a:lnTo>
                  <a:lnTo>
                    <a:pt x="51286" y="17437"/>
                  </a:lnTo>
                  <a:lnTo>
                    <a:pt x="51286" y="17679"/>
                  </a:lnTo>
                  <a:lnTo>
                    <a:pt x="51286" y="17920"/>
                  </a:lnTo>
                  <a:lnTo>
                    <a:pt x="51346" y="18101"/>
                  </a:lnTo>
                  <a:lnTo>
                    <a:pt x="51467" y="18342"/>
                  </a:lnTo>
                  <a:lnTo>
                    <a:pt x="51587" y="18523"/>
                  </a:lnTo>
                  <a:lnTo>
                    <a:pt x="51768" y="18644"/>
                  </a:lnTo>
                  <a:lnTo>
                    <a:pt x="52010" y="18765"/>
                  </a:lnTo>
                  <a:lnTo>
                    <a:pt x="52191" y="18825"/>
                  </a:lnTo>
                  <a:lnTo>
                    <a:pt x="52673" y="18825"/>
                  </a:lnTo>
                  <a:lnTo>
                    <a:pt x="52854" y="18765"/>
                  </a:lnTo>
                  <a:lnTo>
                    <a:pt x="53096" y="18644"/>
                  </a:lnTo>
                  <a:lnTo>
                    <a:pt x="53277" y="18523"/>
                  </a:lnTo>
                  <a:lnTo>
                    <a:pt x="53397" y="18342"/>
                  </a:lnTo>
                  <a:lnTo>
                    <a:pt x="53518" y="18101"/>
                  </a:lnTo>
                  <a:lnTo>
                    <a:pt x="53578" y="17920"/>
                  </a:lnTo>
                  <a:lnTo>
                    <a:pt x="53578" y="17679"/>
                  </a:lnTo>
                  <a:lnTo>
                    <a:pt x="53578" y="17437"/>
                  </a:lnTo>
                  <a:lnTo>
                    <a:pt x="53518" y="17256"/>
                  </a:lnTo>
                  <a:lnTo>
                    <a:pt x="53397" y="17015"/>
                  </a:lnTo>
                  <a:lnTo>
                    <a:pt x="53277" y="16834"/>
                  </a:lnTo>
                  <a:lnTo>
                    <a:pt x="53096" y="16713"/>
                  </a:lnTo>
                  <a:lnTo>
                    <a:pt x="52854" y="16593"/>
                  </a:lnTo>
                  <a:lnTo>
                    <a:pt x="52673" y="16532"/>
                  </a:lnTo>
                  <a:close/>
                  <a:moveTo>
                    <a:pt x="57983" y="16532"/>
                  </a:moveTo>
                  <a:lnTo>
                    <a:pt x="57802" y="16593"/>
                  </a:lnTo>
                  <a:lnTo>
                    <a:pt x="57561" y="16713"/>
                  </a:lnTo>
                  <a:lnTo>
                    <a:pt x="57380" y="16834"/>
                  </a:lnTo>
                  <a:lnTo>
                    <a:pt x="57259" y="17015"/>
                  </a:lnTo>
                  <a:lnTo>
                    <a:pt x="57138" y="17256"/>
                  </a:lnTo>
                  <a:lnTo>
                    <a:pt x="57078" y="17437"/>
                  </a:lnTo>
                  <a:lnTo>
                    <a:pt x="57078" y="17679"/>
                  </a:lnTo>
                  <a:lnTo>
                    <a:pt x="57078" y="17920"/>
                  </a:lnTo>
                  <a:lnTo>
                    <a:pt x="57138" y="18101"/>
                  </a:lnTo>
                  <a:lnTo>
                    <a:pt x="57259" y="18342"/>
                  </a:lnTo>
                  <a:lnTo>
                    <a:pt x="57380" y="18523"/>
                  </a:lnTo>
                  <a:lnTo>
                    <a:pt x="57561" y="18644"/>
                  </a:lnTo>
                  <a:lnTo>
                    <a:pt x="57802" y="18765"/>
                  </a:lnTo>
                  <a:lnTo>
                    <a:pt x="57983" y="18825"/>
                  </a:lnTo>
                  <a:lnTo>
                    <a:pt x="58466" y="18825"/>
                  </a:lnTo>
                  <a:lnTo>
                    <a:pt x="58647" y="18765"/>
                  </a:lnTo>
                  <a:lnTo>
                    <a:pt x="58888" y="18644"/>
                  </a:lnTo>
                  <a:lnTo>
                    <a:pt x="59069" y="18523"/>
                  </a:lnTo>
                  <a:lnTo>
                    <a:pt x="59190" y="18342"/>
                  </a:lnTo>
                  <a:lnTo>
                    <a:pt x="59310" y="18101"/>
                  </a:lnTo>
                  <a:lnTo>
                    <a:pt x="59371" y="17920"/>
                  </a:lnTo>
                  <a:lnTo>
                    <a:pt x="59371" y="17679"/>
                  </a:lnTo>
                  <a:lnTo>
                    <a:pt x="59371" y="17437"/>
                  </a:lnTo>
                  <a:lnTo>
                    <a:pt x="59310" y="17256"/>
                  </a:lnTo>
                  <a:lnTo>
                    <a:pt x="59190" y="17015"/>
                  </a:lnTo>
                  <a:lnTo>
                    <a:pt x="59069" y="16834"/>
                  </a:lnTo>
                  <a:lnTo>
                    <a:pt x="58888" y="16713"/>
                  </a:lnTo>
                  <a:lnTo>
                    <a:pt x="58647" y="16593"/>
                  </a:lnTo>
                  <a:lnTo>
                    <a:pt x="58466" y="16532"/>
                  </a:lnTo>
                  <a:close/>
                  <a:moveTo>
                    <a:pt x="63775" y="16532"/>
                  </a:moveTo>
                  <a:lnTo>
                    <a:pt x="63594" y="16593"/>
                  </a:lnTo>
                  <a:lnTo>
                    <a:pt x="63353" y="16713"/>
                  </a:lnTo>
                  <a:lnTo>
                    <a:pt x="63172" y="16834"/>
                  </a:lnTo>
                  <a:lnTo>
                    <a:pt x="63051" y="17015"/>
                  </a:lnTo>
                  <a:lnTo>
                    <a:pt x="62931" y="17256"/>
                  </a:lnTo>
                  <a:lnTo>
                    <a:pt x="62870" y="17437"/>
                  </a:lnTo>
                  <a:lnTo>
                    <a:pt x="62870" y="17679"/>
                  </a:lnTo>
                  <a:lnTo>
                    <a:pt x="62870" y="17920"/>
                  </a:lnTo>
                  <a:lnTo>
                    <a:pt x="62931" y="18101"/>
                  </a:lnTo>
                  <a:lnTo>
                    <a:pt x="63051" y="18342"/>
                  </a:lnTo>
                  <a:lnTo>
                    <a:pt x="63172" y="18523"/>
                  </a:lnTo>
                  <a:lnTo>
                    <a:pt x="63353" y="18644"/>
                  </a:lnTo>
                  <a:lnTo>
                    <a:pt x="63594" y="18765"/>
                  </a:lnTo>
                  <a:lnTo>
                    <a:pt x="63775" y="18825"/>
                  </a:lnTo>
                  <a:lnTo>
                    <a:pt x="64258" y="18825"/>
                  </a:lnTo>
                  <a:lnTo>
                    <a:pt x="64439" y="18765"/>
                  </a:lnTo>
                  <a:lnTo>
                    <a:pt x="64680" y="18644"/>
                  </a:lnTo>
                  <a:lnTo>
                    <a:pt x="64861" y="18523"/>
                  </a:lnTo>
                  <a:lnTo>
                    <a:pt x="64982" y="18342"/>
                  </a:lnTo>
                  <a:lnTo>
                    <a:pt x="65103" y="18101"/>
                  </a:lnTo>
                  <a:lnTo>
                    <a:pt x="65163" y="17920"/>
                  </a:lnTo>
                  <a:lnTo>
                    <a:pt x="65163" y="17679"/>
                  </a:lnTo>
                  <a:lnTo>
                    <a:pt x="65163" y="17437"/>
                  </a:lnTo>
                  <a:lnTo>
                    <a:pt x="65103" y="17256"/>
                  </a:lnTo>
                  <a:lnTo>
                    <a:pt x="64982" y="17015"/>
                  </a:lnTo>
                  <a:lnTo>
                    <a:pt x="64861" y="16834"/>
                  </a:lnTo>
                  <a:lnTo>
                    <a:pt x="64680" y="16713"/>
                  </a:lnTo>
                  <a:lnTo>
                    <a:pt x="64439" y="16593"/>
                  </a:lnTo>
                  <a:lnTo>
                    <a:pt x="64258" y="16532"/>
                  </a:lnTo>
                  <a:close/>
                  <a:moveTo>
                    <a:pt x="69386" y="16593"/>
                  </a:moveTo>
                  <a:lnTo>
                    <a:pt x="69085" y="16774"/>
                  </a:lnTo>
                  <a:lnTo>
                    <a:pt x="68843" y="17015"/>
                  </a:lnTo>
                  <a:lnTo>
                    <a:pt x="68723" y="17317"/>
                  </a:lnTo>
                  <a:lnTo>
                    <a:pt x="68662" y="17679"/>
                  </a:lnTo>
                  <a:lnTo>
                    <a:pt x="68662" y="17920"/>
                  </a:lnTo>
                  <a:lnTo>
                    <a:pt x="68723" y="18101"/>
                  </a:lnTo>
                  <a:lnTo>
                    <a:pt x="68843" y="18342"/>
                  </a:lnTo>
                  <a:lnTo>
                    <a:pt x="68964" y="18523"/>
                  </a:lnTo>
                  <a:lnTo>
                    <a:pt x="69145" y="18644"/>
                  </a:lnTo>
                  <a:lnTo>
                    <a:pt x="69386" y="18765"/>
                  </a:lnTo>
                  <a:lnTo>
                    <a:pt x="69567" y="18825"/>
                  </a:lnTo>
                  <a:lnTo>
                    <a:pt x="70050" y="18825"/>
                  </a:lnTo>
                  <a:lnTo>
                    <a:pt x="70231" y="18765"/>
                  </a:lnTo>
                  <a:lnTo>
                    <a:pt x="70472" y="18644"/>
                  </a:lnTo>
                  <a:lnTo>
                    <a:pt x="70593" y="18523"/>
                  </a:lnTo>
                  <a:lnTo>
                    <a:pt x="69386" y="16593"/>
                  </a:lnTo>
                  <a:close/>
                  <a:moveTo>
                    <a:pt x="4284" y="20273"/>
                  </a:moveTo>
                  <a:lnTo>
                    <a:pt x="3620" y="21661"/>
                  </a:lnTo>
                  <a:lnTo>
                    <a:pt x="3922" y="21480"/>
                  </a:lnTo>
                  <a:lnTo>
                    <a:pt x="4164" y="21238"/>
                  </a:lnTo>
                  <a:lnTo>
                    <a:pt x="4284" y="20937"/>
                  </a:lnTo>
                  <a:lnTo>
                    <a:pt x="4345" y="20575"/>
                  </a:lnTo>
                  <a:lnTo>
                    <a:pt x="4284" y="20273"/>
                  </a:lnTo>
                  <a:close/>
                  <a:moveTo>
                    <a:pt x="71619" y="20273"/>
                  </a:moveTo>
                  <a:lnTo>
                    <a:pt x="71559" y="20575"/>
                  </a:lnTo>
                  <a:lnTo>
                    <a:pt x="71619" y="20937"/>
                  </a:lnTo>
                  <a:lnTo>
                    <a:pt x="71740" y="21238"/>
                  </a:lnTo>
                  <a:lnTo>
                    <a:pt x="71981" y="21480"/>
                  </a:lnTo>
                  <a:lnTo>
                    <a:pt x="72283" y="21661"/>
                  </a:lnTo>
                  <a:lnTo>
                    <a:pt x="71619" y="20273"/>
                  </a:lnTo>
                  <a:close/>
                  <a:moveTo>
                    <a:pt x="8749" y="19428"/>
                  </a:moveTo>
                  <a:lnTo>
                    <a:pt x="8568" y="19489"/>
                  </a:lnTo>
                  <a:lnTo>
                    <a:pt x="8327" y="19609"/>
                  </a:lnTo>
                  <a:lnTo>
                    <a:pt x="8146" y="19730"/>
                  </a:lnTo>
                  <a:lnTo>
                    <a:pt x="8025" y="19911"/>
                  </a:lnTo>
                  <a:lnTo>
                    <a:pt x="7904" y="20152"/>
                  </a:lnTo>
                  <a:lnTo>
                    <a:pt x="7844" y="20333"/>
                  </a:lnTo>
                  <a:lnTo>
                    <a:pt x="7844" y="20575"/>
                  </a:lnTo>
                  <a:lnTo>
                    <a:pt x="7844" y="20816"/>
                  </a:lnTo>
                  <a:lnTo>
                    <a:pt x="7904" y="20997"/>
                  </a:lnTo>
                  <a:lnTo>
                    <a:pt x="8025" y="21238"/>
                  </a:lnTo>
                  <a:lnTo>
                    <a:pt x="8146" y="21419"/>
                  </a:lnTo>
                  <a:lnTo>
                    <a:pt x="8327" y="21540"/>
                  </a:lnTo>
                  <a:lnTo>
                    <a:pt x="8568" y="21661"/>
                  </a:lnTo>
                  <a:lnTo>
                    <a:pt x="8749" y="21721"/>
                  </a:lnTo>
                  <a:lnTo>
                    <a:pt x="9232" y="21721"/>
                  </a:lnTo>
                  <a:lnTo>
                    <a:pt x="9413" y="21661"/>
                  </a:lnTo>
                  <a:lnTo>
                    <a:pt x="9654" y="21540"/>
                  </a:lnTo>
                  <a:lnTo>
                    <a:pt x="9835" y="21419"/>
                  </a:lnTo>
                  <a:lnTo>
                    <a:pt x="9956" y="21238"/>
                  </a:lnTo>
                  <a:lnTo>
                    <a:pt x="10076" y="20997"/>
                  </a:lnTo>
                  <a:lnTo>
                    <a:pt x="10137" y="20816"/>
                  </a:lnTo>
                  <a:lnTo>
                    <a:pt x="10137" y="20575"/>
                  </a:lnTo>
                  <a:lnTo>
                    <a:pt x="10137" y="20333"/>
                  </a:lnTo>
                  <a:lnTo>
                    <a:pt x="10076" y="20152"/>
                  </a:lnTo>
                  <a:lnTo>
                    <a:pt x="9956" y="19911"/>
                  </a:lnTo>
                  <a:lnTo>
                    <a:pt x="9835" y="19730"/>
                  </a:lnTo>
                  <a:lnTo>
                    <a:pt x="9654" y="19609"/>
                  </a:lnTo>
                  <a:lnTo>
                    <a:pt x="9413" y="19489"/>
                  </a:lnTo>
                  <a:lnTo>
                    <a:pt x="9232" y="19428"/>
                  </a:lnTo>
                  <a:close/>
                  <a:moveTo>
                    <a:pt x="14541" y="19428"/>
                  </a:moveTo>
                  <a:lnTo>
                    <a:pt x="14360" y="19489"/>
                  </a:lnTo>
                  <a:lnTo>
                    <a:pt x="14119" y="19609"/>
                  </a:lnTo>
                  <a:lnTo>
                    <a:pt x="13938" y="19730"/>
                  </a:lnTo>
                  <a:lnTo>
                    <a:pt x="13817" y="19911"/>
                  </a:lnTo>
                  <a:lnTo>
                    <a:pt x="13697" y="20152"/>
                  </a:lnTo>
                  <a:lnTo>
                    <a:pt x="13636" y="20333"/>
                  </a:lnTo>
                  <a:lnTo>
                    <a:pt x="13636" y="20575"/>
                  </a:lnTo>
                  <a:lnTo>
                    <a:pt x="13636" y="20816"/>
                  </a:lnTo>
                  <a:lnTo>
                    <a:pt x="13697" y="20997"/>
                  </a:lnTo>
                  <a:lnTo>
                    <a:pt x="13817" y="21238"/>
                  </a:lnTo>
                  <a:lnTo>
                    <a:pt x="13938" y="21419"/>
                  </a:lnTo>
                  <a:lnTo>
                    <a:pt x="14119" y="21540"/>
                  </a:lnTo>
                  <a:lnTo>
                    <a:pt x="14360" y="21661"/>
                  </a:lnTo>
                  <a:lnTo>
                    <a:pt x="14541" y="21721"/>
                  </a:lnTo>
                  <a:lnTo>
                    <a:pt x="15024" y="21721"/>
                  </a:lnTo>
                  <a:lnTo>
                    <a:pt x="15205" y="21661"/>
                  </a:lnTo>
                  <a:lnTo>
                    <a:pt x="15446" y="21540"/>
                  </a:lnTo>
                  <a:lnTo>
                    <a:pt x="15627" y="21419"/>
                  </a:lnTo>
                  <a:lnTo>
                    <a:pt x="15748" y="21238"/>
                  </a:lnTo>
                  <a:lnTo>
                    <a:pt x="15869" y="20997"/>
                  </a:lnTo>
                  <a:lnTo>
                    <a:pt x="15929" y="20816"/>
                  </a:lnTo>
                  <a:lnTo>
                    <a:pt x="15929" y="20575"/>
                  </a:lnTo>
                  <a:lnTo>
                    <a:pt x="15929" y="20333"/>
                  </a:lnTo>
                  <a:lnTo>
                    <a:pt x="15869" y="20152"/>
                  </a:lnTo>
                  <a:lnTo>
                    <a:pt x="15748" y="19911"/>
                  </a:lnTo>
                  <a:lnTo>
                    <a:pt x="15627" y="19730"/>
                  </a:lnTo>
                  <a:lnTo>
                    <a:pt x="15446" y="19609"/>
                  </a:lnTo>
                  <a:lnTo>
                    <a:pt x="15205" y="19489"/>
                  </a:lnTo>
                  <a:lnTo>
                    <a:pt x="15024" y="19428"/>
                  </a:lnTo>
                  <a:close/>
                  <a:moveTo>
                    <a:pt x="20333" y="19428"/>
                  </a:moveTo>
                  <a:lnTo>
                    <a:pt x="20152" y="19489"/>
                  </a:lnTo>
                  <a:lnTo>
                    <a:pt x="19911" y="19609"/>
                  </a:lnTo>
                  <a:lnTo>
                    <a:pt x="19730" y="19730"/>
                  </a:lnTo>
                  <a:lnTo>
                    <a:pt x="19609" y="19911"/>
                  </a:lnTo>
                  <a:lnTo>
                    <a:pt x="19489" y="20152"/>
                  </a:lnTo>
                  <a:lnTo>
                    <a:pt x="19428" y="20333"/>
                  </a:lnTo>
                  <a:lnTo>
                    <a:pt x="19428" y="20575"/>
                  </a:lnTo>
                  <a:lnTo>
                    <a:pt x="19428" y="20816"/>
                  </a:lnTo>
                  <a:lnTo>
                    <a:pt x="19489" y="20997"/>
                  </a:lnTo>
                  <a:lnTo>
                    <a:pt x="19609" y="21238"/>
                  </a:lnTo>
                  <a:lnTo>
                    <a:pt x="19730" y="21419"/>
                  </a:lnTo>
                  <a:lnTo>
                    <a:pt x="19911" y="21540"/>
                  </a:lnTo>
                  <a:lnTo>
                    <a:pt x="20152" y="21661"/>
                  </a:lnTo>
                  <a:lnTo>
                    <a:pt x="20333" y="21721"/>
                  </a:lnTo>
                  <a:lnTo>
                    <a:pt x="20816" y="21721"/>
                  </a:lnTo>
                  <a:lnTo>
                    <a:pt x="20997" y="21661"/>
                  </a:lnTo>
                  <a:lnTo>
                    <a:pt x="21239" y="21540"/>
                  </a:lnTo>
                  <a:lnTo>
                    <a:pt x="21420" y="21419"/>
                  </a:lnTo>
                  <a:lnTo>
                    <a:pt x="21540" y="21238"/>
                  </a:lnTo>
                  <a:lnTo>
                    <a:pt x="21661" y="20997"/>
                  </a:lnTo>
                  <a:lnTo>
                    <a:pt x="21721" y="20816"/>
                  </a:lnTo>
                  <a:lnTo>
                    <a:pt x="21721" y="20575"/>
                  </a:lnTo>
                  <a:lnTo>
                    <a:pt x="21721" y="20333"/>
                  </a:lnTo>
                  <a:lnTo>
                    <a:pt x="21661" y="20152"/>
                  </a:lnTo>
                  <a:lnTo>
                    <a:pt x="21540" y="19911"/>
                  </a:lnTo>
                  <a:lnTo>
                    <a:pt x="21420" y="19730"/>
                  </a:lnTo>
                  <a:lnTo>
                    <a:pt x="21239" y="19609"/>
                  </a:lnTo>
                  <a:lnTo>
                    <a:pt x="20997" y="19489"/>
                  </a:lnTo>
                  <a:lnTo>
                    <a:pt x="20816" y="19428"/>
                  </a:lnTo>
                  <a:close/>
                  <a:moveTo>
                    <a:pt x="26126" y="19428"/>
                  </a:moveTo>
                  <a:lnTo>
                    <a:pt x="25945" y="19489"/>
                  </a:lnTo>
                  <a:lnTo>
                    <a:pt x="25703" y="19609"/>
                  </a:lnTo>
                  <a:lnTo>
                    <a:pt x="25522" y="19730"/>
                  </a:lnTo>
                  <a:lnTo>
                    <a:pt x="25402" y="19911"/>
                  </a:lnTo>
                  <a:lnTo>
                    <a:pt x="25281" y="20152"/>
                  </a:lnTo>
                  <a:lnTo>
                    <a:pt x="25221" y="20333"/>
                  </a:lnTo>
                  <a:lnTo>
                    <a:pt x="25221" y="20575"/>
                  </a:lnTo>
                  <a:lnTo>
                    <a:pt x="25221" y="20816"/>
                  </a:lnTo>
                  <a:lnTo>
                    <a:pt x="25281" y="20997"/>
                  </a:lnTo>
                  <a:lnTo>
                    <a:pt x="25402" y="21238"/>
                  </a:lnTo>
                  <a:lnTo>
                    <a:pt x="25522" y="21419"/>
                  </a:lnTo>
                  <a:lnTo>
                    <a:pt x="25703" y="21540"/>
                  </a:lnTo>
                  <a:lnTo>
                    <a:pt x="25945" y="21661"/>
                  </a:lnTo>
                  <a:lnTo>
                    <a:pt x="26126" y="21721"/>
                  </a:lnTo>
                  <a:lnTo>
                    <a:pt x="26608" y="21721"/>
                  </a:lnTo>
                  <a:lnTo>
                    <a:pt x="26789" y="21661"/>
                  </a:lnTo>
                  <a:lnTo>
                    <a:pt x="27031" y="21540"/>
                  </a:lnTo>
                  <a:lnTo>
                    <a:pt x="27212" y="21419"/>
                  </a:lnTo>
                  <a:lnTo>
                    <a:pt x="27332" y="21238"/>
                  </a:lnTo>
                  <a:lnTo>
                    <a:pt x="27453" y="20997"/>
                  </a:lnTo>
                  <a:lnTo>
                    <a:pt x="27513" y="20816"/>
                  </a:lnTo>
                  <a:lnTo>
                    <a:pt x="27513" y="20575"/>
                  </a:lnTo>
                  <a:lnTo>
                    <a:pt x="27513" y="20333"/>
                  </a:lnTo>
                  <a:lnTo>
                    <a:pt x="27453" y="20152"/>
                  </a:lnTo>
                  <a:lnTo>
                    <a:pt x="27332" y="19911"/>
                  </a:lnTo>
                  <a:lnTo>
                    <a:pt x="27212" y="19730"/>
                  </a:lnTo>
                  <a:lnTo>
                    <a:pt x="27031" y="19609"/>
                  </a:lnTo>
                  <a:lnTo>
                    <a:pt x="26789" y="19489"/>
                  </a:lnTo>
                  <a:lnTo>
                    <a:pt x="26608" y="19428"/>
                  </a:lnTo>
                  <a:close/>
                  <a:moveTo>
                    <a:pt x="31918" y="19428"/>
                  </a:moveTo>
                  <a:lnTo>
                    <a:pt x="31737" y="19489"/>
                  </a:lnTo>
                  <a:lnTo>
                    <a:pt x="31496" y="19609"/>
                  </a:lnTo>
                  <a:lnTo>
                    <a:pt x="31315" y="19730"/>
                  </a:lnTo>
                  <a:lnTo>
                    <a:pt x="31194" y="19911"/>
                  </a:lnTo>
                  <a:lnTo>
                    <a:pt x="31073" y="20152"/>
                  </a:lnTo>
                  <a:lnTo>
                    <a:pt x="31013" y="20333"/>
                  </a:lnTo>
                  <a:lnTo>
                    <a:pt x="31013" y="20575"/>
                  </a:lnTo>
                  <a:lnTo>
                    <a:pt x="31013" y="20816"/>
                  </a:lnTo>
                  <a:lnTo>
                    <a:pt x="31073" y="20997"/>
                  </a:lnTo>
                  <a:lnTo>
                    <a:pt x="31194" y="21238"/>
                  </a:lnTo>
                  <a:lnTo>
                    <a:pt x="31315" y="21419"/>
                  </a:lnTo>
                  <a:lnTo>
                    <a:pt x="31496" y="21540"/>
                  </a:lnTo>
                  <a:lnTo>
                    <a:pt x="31737" y="21661"/>
                  </a:lnTo>
                  <a:lnTo>
                    <a:pt x="31918" y="21721"/>
                  </a:lnTo>
                  <a:lnTo>
                    <a:pt x="32401" y="21721"/>
                  </a:lnTo>
                  <a:lnTo>
                    <a:pt x="32582" y="21661"/>
                  </a:lnTo>
                  <a:lnTo>
                    <a:pt x="32823" y="21540"/>
                  </a:lnTo>
                  <a:lnTo>
                    <a:pt x="33004" y="21419"/>
                  </a:lnTo>
                  <a:lnTo>
                    <a:pt x="33125" y="21238"/>
                  </a:lnTo>
                  <a:lnTo>
                    <a:pt x="33245" y="20997"/>
                  </a:lnTo>
                  <a:lnTo>
                    <a:pt x="33306" y="20816"/>
                  </a:lnTo>
                  <a:lnTo>
                    <a:pt x="33306" y="20575"/>
                  </a:lnTo>
                  <a:lnTo>
                    <a:pt x="33306" y="20333"/>
                  </a:lnTo>
                  <a:lnTo>
                    <a:pt x="33245" y="20152"/>
                  </a:lnTo>
                  <a:lnTo>
                    <a:pt x="33125" y="19911"/>
                  </a:lnTo>
                  <a:lnTo>
                    <a:pt x="33004" y="19730"/>
                  </a:lnTo>
                  <a:lnTo>
                    <a:pt x="32823" y="19609"/>
                  </a:lnTo>
                  <a:lnTo>
                    <a:pt x="32582" y="19489"/>
                  </a:lnTo>
                  <a:lnTo>
                    <a:pt x="32401" y="19428"/>
                  </a:lnTo>
                  <a:close/>
                  <a:moveTo>
                    <a:pt x="37710" y="19428"/>
                  </a:moveTo>
                  <a:lnTo>
                    <a:pt x="37529" y="19489"/>
                  </a:lnTo>
                  <a:lnTo>
                    <a:pt x="37288" y="19609"/>
                  </a:lnTo>
                  <a:lnTo>
                    <a:pt x="37107" y="19730"/>
                  </a:lnTo>
                  <a:lnTo>
                    <a:pt x="36986" y="19911"/>
                  </a:lnTo>
                  <a:lnTo>
                    <a:pt x="36865" y="20152"/>
                  </a:lnTo>
                  <a:lnTo>
                    <a:pt x="36805" y="20333"/>
                  </a:lnTo>
                  <a:lnTo>
                    <a:pt x="36805" y="20575"/>
                  </a:lnTo>
                  <a:lnTo>
                    <a:pt x="36805" y="20816"/>
                  </a:lnTo>
                  <a:lnTo>
                    <a:pt x="36865" y="20997"/>
                  </a:lnTo>
                  <a:lnTo>
                    <a:pt x="36986" y="21238"/>
                  </a:lnTo>
                  <a:lnTo>
                    <a:pt x="37107" y="21419"/>
                  </a:lnTo>
                  <a:lnTo>
                    <a:pt x="37288" y="21540"/>
                  </a:lnTo>
                  <a:lnTo>
                    <a:pt x="37529" y="21661"/>
                  </a:lnTo>
                  <a:lnTo>
                    <a:pt x="37710" y="21721"/>
                  </a:lnTo>
                  <a:lnTo>
                    <a:pt x="38193" y="21721"/>
                  </a:lnTo>
                  <a:lnTo>
                    <a:pt x="38374" y="21661"/>
                  </a:lnTo>
                  <a:lnTo>
                    <a:pt x="38615" y="21540"/>
                  </a:lnTo>
                  <a:lnTo>
                    <a:pt x="38796" y="21419"/>
                  </a:lnTo>
                  <a:lnTo>
                    <a:pt x="38917" y="21238"/>
                  </a:lnTo>
                  <a:lnTo>
                    <a:pt x="39038" y="20997"/>
                  </a:lnTo>
                  <a:lnTo>
                    <a:pt x="39098" y="20816"/>
                  </a:lnTo>
                  <a:lnTo>
                    <a:pt x="39098" y="20575"/>
                  </a:lnTo>
                  <a:lnTo>
                    <a:pt x="39098" y="20333"/>
                  </a:lnTo>
                  <a:lnTo>
                    <a:pt x="39038" y="20152"/>
                  </a:lnTo>
                  <a:lnTo>
                    <a:pt x="38917" y="19911"/>
                  </a:lnTo>
                  <a:lnTo>
                    <a:pt x="38796" y="19730"/>
                  </a:lnTo>
                  <a:lnTo>
                    <a:pt x="38615" y="19609"/>
                  </a:lnTo>
                  <a:lnTo>
                    <a:pt x="38374" y="19489"/>
                  </a:lnTo>
                  <a:lnTo>
                    <a:pt x="38193" y="19428"/>
                  </a:lnTo>
                  <a:close/>
                  <a:moveTo>
                    <a:pt x="43502" y="19428"/>
                  </a:moveTo>
                  <a:lnTo>
                    <a:pt x="43321" y="19489"/>
                  </a:lnTo>
                  <a:lnTo>
                    <a:pt x="43080" y="19609"/>
                  </a:lnTo>
                  <a:lnTo>
                    <a:pt x="42899" y="19730"/>
                  </a:lnTo>
                  <a:lnTo>
                    <a:pt x="42778" y="19911"/>
                  </a:lnTo>
                  <a:lnTo>
                    <a:pt x="42658" y="20152"/>
                  </a:lnTo>
                  <a:lnTo>
                    <a:pt x="42597" y="20333"/>
                  </a:lnTo>
                  <a:lnTo>
                    <a:pt x="42597" y="20575"/>
                  </a:lnTo>
                  <a:lnTo>
                    <a:pt x="42597" y="20816"/>
                  </a:lnTo>
                  <a:lnTo>
                    <a:pt x="42658" y="20997"/>
                  </a:lnTo>
                  <a:lnTo>
                    <a:pt x="42778" y="21238"/>
                  </a:lnTo>
                  <a:lnTo>
                    <a:pt x="42899" y="21419"/>
                  </a:lnTo>
                  <a:lnTo>
                    <a:pt x="43080" y="21540"/>
                  </a:lnTo>
                  <a:lnTo>
                    <a:pt x="43321" y="21661"/>
                  </a:lnTo>
                  <a:lnTo>
                    <a:pt x="43502" y="21721"/>
                  </a:lnTo>
                  <a:lnTo>
                    <a:pt x="43985" y="21721"/>
                  </a:lnTo>
                  <a:lnTo>
                    <a:pt x="44166" y="21661"/>
                  </a:lnTo>
                  <a:lnTo>
                    <a:pt x="44407" y="21540"/>
                  </a:lnTo>
                  <a:lnTo>
                    <a:pt x="44588" y="21419"/>
                  </a:lnTo>
                  <a:lnTo>
                    <a:pt x="44709" y="21238"/>
                  </a:lnTo>
                  <a:lnTo>
                    <a:pt x="44830" y="20997"/>
                  </a:lnTo>
                  <a:lnTo>
                    <a:pt x="44890" y="20816"/>
                  </a:lnTo>
                  <a:lnTo>
                    <a:pt x="44890" y="20575"/>
                  </a:lnTo>
                  <a:lnTo>
                    <a:pt x="44890" y="20333"/>
                  </a:lnTo>
                  <a:lnTo>
                    <a:pt x="44830" y="20152"/>
                  </a:lnTo>
                  <a:lnTo>
                    <a:pt x="44709" y="19911"/>
                  </a:lnTo>
                  <a:lnTo>
                    <a:pt x="44588" y="19730"/>
                  </a:lnTo>
                  <a:lnTo>
                    <a:pt x="44407" y="19609"/>
                  </a:lnTo>
                  <a:lnTo>
                    <a:pt x="44166" y="19489"/>
                  </a:lnTo>
                  <a:lnTo>
                    <a:pt x="43985" y="19428"/>
                  </a:lnTo>
                  <a:close/>
                  <a:moveTo>
                    <a:pt x="49295" y="19428"/>
                  </a:moveTo>
                  <a:lnTo>
                    <a:pt x="49114" y="19489"/>
                  </a:lnTo>
                  <a:lnTo>
                    <a:pt x="48872" y="19609"/>
                  </a:lnTo>
                  <a:lnTo>
                    <a:pt x="48691" y="19730"/>
                  </a:lnTo>
                  <a:lnTo>
                    <a:pt x="48571" y="19911"/>
                  </a:lnTo>
                  <a:lnTo>
                    <a:pt x="48450" y="20152"/>
                  </a:lnTo>
                  <a:lnTo>
                    <a:pt x="48390" y="20333"/>
                  </a:lnTo>
                  <a:lnTo>
                    <a:pt x="48390" y="20575"/>
                  </a:lnTo>
                  <a:lnTo>
                    <a:pt x="48390" y="20816"/>
                  </a:lnTo>
                  <a:lnTo>
                    <a:pt x="48450" y="20997"/>
                  </a:lnTo>
                  <a:lnTo>
                    <a:pt x="48571" y="21238"/>
                  </a:lnTo>
                  <a:lnTo>
                    <a:pt x="48691" y="21419"/>
                  </a:lnTo>
                  <a:lnTo>
                    <a:pt x="48872" y="21540"/>
                  </a:lnTo>
                  <a:lnTo>
                    <a:pt x="49114" y="21661"/>
                  </a:lnTo>
                  <a:lnTo>
                    <a:pt x="49295" y="21721"/>
                  </a:lnTo>
                  <a:lnTo>
                    <a:pt x="49777" y="21721"/>
                  </a:lnTo>
                  <a:lnTo>
                    <a:pt x="49958" y="21661"/>
                  </a:lnTo>
                  <a:lnTo>
                    <a:pt x="50200" y="21540"/>
                  </a:lnTo>
                  <a:lnTo>
                    <a:pt x="50381" y="21419"/>
                  </a:lnTo>
                  <a:lnTo>
                    <a:pt x="50501" y="21238"/>
                  </a:lnTo>
                  <a:lnTo>
                    <a:pt x="50622" y="20997"/>
                  </a:lnTo>
                  <a:lnTo>
                    <a:pt x="50682" y="20816"/>
                  </a:lnTo>
                  <a:lnTo>
                    <a:pt x="50682" y="20575"/>
                  </a:lnTo>
                  <a:lnTo>
                    <a:pt x="50682" y="20333"/>
                  </a:lnTo>
                  <a:lnTo>
                    <a:pt x="50622" y="20152"/>
                  </a:lnTo>
                  <a:lnTo>
                    <a:pt x="50501" y="19911"/>
                  </a:lnTo>
                  <a:lnTo>
                    <a:pt x="50381" y="19730"/>
                  </a:lnTo>
                  <a:lnTo>
                    <a:pt x="50200" y="19609"/>
                  </a:lnTo>
                  <a:lnTo>
                    <a:pt x="49958" y="19489"/>
                  </a:lnTo>
                  <a:lnTo>
                    <a:pt x="49777" y="19428"/>
                  </a:lnTo>
                  <a:close/>
                  <a:moveTo>
                    <a:pt x="55087" y="19428"/>
                  </a:moveTo>
                  <a:lnTo>
                    <a:pt x="54906" y="19489"/>
                  </a:lnTo>
                  <a:lnTo>
                    <a:pt x="54665" y="19609"/>
                  </a:lnTo>
                  <a:lnTo>
                    <a:pt x="54483" y="19730"/>
                  </a:lnTo>
                  <a:lnTo>
                    <a:pt x="54363" y="19911"/>
                  </a:lnTo>
                  <a:lnTo>
                    <a:pt x="54242" y="20152"/>
                  </a:lnTo>
                  <a:lnTo>
                    <a:pt x="54182" y="20333"/>
                  </a:lnTo>
                  <a:lnTo>
                    <a:pt x="54182" y="20575"/>
                  </a:lnTo>
                  <a:lnTo>
                    <a:pt x="54182" y="20816"/>
                  </a:lnTo>
                  <a:lnTo>
                    <a:pt x="54242" y="20997"/>
                  </a:lnTo>
                  <a:lnTo>
                    <a:pt x="54363" y="21238"/>
                  </a:lnTo>
                  <a:lnTo>
                    <a:pt x="54483" y="21419"/>
                  </a:lnTo>
                  <a:lnTo>
                    <a:pt x="54665" y="21540"/>
                  </a:lnTo>
                  <a:lnTo>
                    <a:pt x="54906" y="21661"/>
                  </a:lnTo>
                  <a:lnTo>
                    <a:pt x="55087" y="21721"/>
                  </a:lnTo>
                  <a:lnTo>
                    <a:pt x="55570" y="21721"/>
                  </a:lnTo>
                  <a:lnTo>
                    <a:pt x="55751" y="21661"/>
                  </a:lnTo>
                  <a:lnTo>
                    <a:pt x="55992" y="21540"/>
                  </a:lnTo>
                  <a:lnTo>
                    <a:pt x="56173" y="21419"/>
                  </a:lnTo>
                  <a:lnTo>
                    <a:pt x="56294" y="21238"/>
                  </a:lnTo>
                  <a:lnTo>
                    <a:pt x="56414" y="20997"/>
                  </a:lnTo>
                  <a:lnTo>
                    <a:pt x="56475" y="20816"/>
                  </a:lnTo>
                  <a:lnTo>
                    <a:pt x="56475" y="20575"/>
                  </a:lnTo>
                  <a:lnTo>
                    <a:pt x="56475" y="20333"/>
                  </a:lnTo>
                  <a:lnTo>
                    <a:pt x="56414" y="20152"/>
                  </a:lnTo>
                  <a:lnTo>
                    <a:pt x="56294" y="19911"/>
                  </a:lnTo>
                  <a:lnTo>
                    <a:pt x="56173" y="19730"/>
                  </a:lnTo>
                  <a:lnTo>
                    <a:pt x="55992" y="19609"/>
                  </a:lnTo>
                  <a:lnTo>
                    <a:pt x="55751" y="19489"/>
                  </a:lnTo>
                  <a:lnTo>
                    <a:pt x="55570" y="19428"/>
                  </a:lnTo>
                  <a:close/>
                  <a:moveTo>
                    <a:pt x="60879" y="19428"/>
                  </a:moveTo>
                  <a:lnTo>
                    <a:pt x="60698" y="19489"/>
                  </a:lnTo>
                  <a:lnTo>
                    <a:pt x="60457" y="19609"/>
                  </a:lnTo>
                  <a:lnTo>
                    <a:pt x="60276" y="19730"/>
                  </a:lnTo>
                  <a:lnTo>
                    <a:pt x="60155" y="19911"/>
                  </a:lnTo>
                  <a:lnTo>
                    <a:pt x="60034" y="20152"/>
                  </a:lnTo>
                  <a:lnTo>
                    <a:pt x="59974" y="20333"/>
                  </a:lnTo>
                  <a:lnTo>
                    <a:pt x="59974" y="20575"/>
                  </a:lnTo>
                  <a:lnTo>
                    <a:pt x="59974" y="20816"/>
                  </a:lnTo>
                  <a:lnTo>
                    <a:pt x="60034" y="20997"/>
                  </a:lnTo>
                  <a:lnTo>
                    <a:pt x="60155" y="21238"/>
                  </a:lnTo>
                  <a:lnTo>
                    <a:pt x="60276" y="21419"/>
                  </a:lnTo>
                  <a:lnTo>
                    <a:pt x="60457" y="21540"/>
                  </a:lnTo>
                  <a:lnTo>
                    <a:pt x="60698" y="21661"/>
                  </a:lnTo>
                  <a:lnTo>
                    <a:pt x="60879" y="21721"/>
                  </a:lnTo>
                  <a:lnTo>
                    <a:pt x="61362" y="21721"/>
                  </a:lnTo>
                  <a:lnTo>
                    <a:pt x="61543" y="21661"/>
                  </a:lnTo>
                  <a:lnTo>
                    <a:pt x="61784" y="21540"/>
                  </a:lnTo>
                  <a:lnTo>
                    <a:pt x="61965" y="21419"/>
                  </a:lnTo>
                  <a:lnTo>
                    <a:pt x="62086" y="21238"/>
                  </a:lnTo>
                  <a:lnTo>
                    <a:pt x="62206" y="20997"/>
                  </a:lnTo>
                  <a:lnTo>
                    <a:pt x="62267" y="20816"/>
                  </a:lnTo>
                  <a:lnTo>
                    <a:pt x="62267" y="20575"/>
                  </a:lnTo>
                  <a:lnTo>
                    <a:pt x="62267" y="20333"/>
                  </a:lnTo>
                  <a:lnTo>
                    <a:pt x="62206" y="20152"/>
                  </a:lnTo>
                  <a:lnTo>
                    <a:pt x="62086" y="19911"/>
                  </a:lnTo>
                  <a:lnTo>
                    <a:pt x="61965" y="19730"/>
                  </a:lnTo>
                  <a:lnTo>
                    <a:pt x="61784" y="19609"/>
                  </a:lnTo>
                  <a:lnTo>
                    <a:pt x="61543" y="19489"/>
                  </a:lnTo>
                  <a:lnTo>
                    <a:pt x="61362" y="19428"/>
                  </a:lnTo>
                  <a:close/>
                  <a:moveTo>
                    <a:pt x="66671" y="19428"/>
                  </a:moveTo>
                  <a:lnTo>
                    <a:pt x="66490" y="19489"/>
                  </a:lnTo>
                  <a:lnTo>
                    <a:pt x="66249" y="19609"/>
                  </a:lnTo>
                  <a:lnTo>
                    <a:pt x="66068" y="19730"/>
                  </a:lnTo>
                  <a:lnTo>
                    <a:pt x="65947" y="19911"/>
                  </a:lnTo>
                  <a:lnTo>
                    <a:pt x="65827" y="20152"/>
                  </a:lnTo>
                  <a:lnTo>
                    <a:pt x="65766" y="20333"/>
                  </a:lnTo>
                  <a:lnTo>
                    <a:pt x="65766" y="20575"/>
                  </a:lnTo>
                  <a:lnTo>
                    <a:pt x="65766" y="20816"/>
                  </a:lnTo>
                  <a:lnTo>
                    <a:pt x="65827" y="20997"/>
                  </a:lnTo>
                  <a:lnTo>
                    <a:pt x="65947" y="21238"/>
                  </a:lnTo>
                  <a:lnTo>
                    <a:pt x="66068" y="21419"/>
                  </a:lnTo>
                  <a:lnTo>
                    <a:pt x="66249" y="21540"/>
                  </a:lnTo>
                  <a:lnTo>
                    <a:pt x="66490" y="21661"/>
                  </a:lnTo>
                  <a:lnTo>
                    <a:pt x="66671" y="21721"/>
                  </a:lnTo>
                  <a:lnTo>
                    <a:pt x="67154" y="21721"/>
                  </a:lnTo>
                  <a:lnTo>
                    <a:pt x="67335" y="21661"/>
                  </a:lnTo>
                  <a:lnTo>
                    <a:pt x="67576" y="21540"/>
                  </a:lnTo>
                  <a:lnTo>
                    <a:pt x="67757" y="21419"/>
                  </a:lnTo>
                  <a:lnTo>
                    <a:pt x="67878" y="21238"/>
                  </a:lnTo>
                  <a:lnTo>
                    <a:pt x="67999" y="20997"/>
                  </a:lnTo>
                  <a:lnTo>
                    <a:pt x="68059" y="20816"/>
                  </a:lnTo>
                  <a:lnTo>
                    <a:pt x="68059" y="20575"/>
                  </a:lnTo>
                  <a:lnTo>
                    <a:pt x="68059" y="20333"/>
                  </a:lnTo>
                  <a:lnTo>
                    <a:pt x="67999" y="20152"/>
                  </a:lnTo>
                  <a:lnTo>
                    <a:pt x="67878" y="19911"/>
                  </a:lnTo>
                  <a:lnTo>
                    <a:pt x="67757" y="19730"/>
                  </a:lnTo>
                  <a:lnTo>
                    <a:pt x="67576" y="19609"/>
                  </a:lnTo>
                  <a:lnTo>
                    <a:pt x="67335" y="19489"/>
                  </a:lnTo>
                  <a:lnTo>
                    <a:pt x="67154" y="19428"/>
                  </a:lnTo>
                  <a:close/>
                  <a:moveTo>
                    <a:pt x="5853" y="22324"/>
                  </a:moveTo>
                  <a:lnTo>
                    <a:pt x="5672" y="22385"/>
                  </a:lnTo>
                  <a:lnTo>
                    <a:pt x="5431" y="22505"/>
                  </a:lnTo>
                  <a:lnTo>
                    <a:pt x="5250" y="22626"/>
                  </a:lnTo>
                  <a:lnTo>
                    <a:pt x="5129" y="22807"/>
                  </a:lnTo>
                  <a:lnTo>
                    <a:pt x="5008" y="23048"/>
                  </a:lnTo>
                  <a:lnTo>
                    <a:pt x="4948" y="23229"/>
                  </a:lnTo>
                  <a:lnTo>
                    <a:pt x="4948" y="23471"/>
                  </a:lnTo>
                  <a:lnTo>
                    <a:pt x="4948" y="23712"/>
                  </a:lnTo>
                  <a:lnTo>
                    <a:pt x="5008" y="23893"/>
                  </a:lnTo>
                  <a:lnTo>
                    <a:pt x="5129" y="24135"/>
                  </a:lnTo>
                  <a:lnTo>
                    <a:pt x="5250" y="24316"/>
                  </a:lnTo>
                  <a:lnTo>
                    <a:pt x="5431" y="24436"/>
                  </a:lnTo>
                  <a:lnTo>
                    <a:pt x="5672" y="24557"/>
                  </a:lnTo>
                  <a:lnTo>
                    <a:pt x="5853" y="24617"/>
                  </a:lnTo>
                  <a:lnTo>
                    <a:pt x="6336" y="24617"/>
                  </a:lnTo>
                  <a:lnTo>
                    <a:pt x="6517" y="24557"/>
                  </a:lnTo>
                  <a:lnTo>
                    <a:pt x="6758" y="24436"/>
                  </a:lnTo>
                  <a:lnTo>
                    <a:pt x="6939" y="24316"/>
                  </a:lnTo>
                  <a:lnTo>
                    <a:pt x="7060" y="24135"/>
                  </a:lnTo>
                  <a:lnTo>
                    <a:pt x="7180" y="23893"/>
                  </a:lnTo>
                  <a:lnTo>
                    <a:pt x="7241" y="23712"/>
                  </a:lnTo>
                  <a:lnTo>
                    <a:pt x="7241" y="23471"/>
                  </a:lnTo>
                  <a:lnTo>
                    <a:pt x="7241" y="23229"/>
                  </a:lnTo>
                  <a:lnTo>
                    <a:pt x="7180" y="23048"/>
                  </a:lnTo>
                  <a:lnTo>
                    <a:pt x="7060" y="22807"/>
                  </a:lnTo>
                  <a:lnTo>
                    <a:pt x="6939" y="22626"/>
                  </a:lnTo>
                  <a:lnTo>
                    <a:pt x="6758" y="22505"/>
                  </a:lnTo>
                  <a:lnTo>
                    <a:pt x="6517" y="22385"/>
                  </a:lnTo>
                  <a:lnTo>
                    <a:pt x="6336" y="22324"/>
                  </a:lnTo>
                  <a:close/>
                  <a:moveTo>
                    <a:pt x="11645" y="22324"/>
                  </a:moveTo>
                  <a:lnTo>
                    <a:pt x="11464" y="22385"/>
                  </a:lnTo>
                  <a:lnTo>
                    <a:pt x="11223" y="22505"/>
                  </a:lnTo>
                  <a:lnTo>
                    <a:pt x="11042" y="22626"/>
                  </a:lnTo>
                  <a:lnTo>
                    <a:pt x="10921" y="22807"/>
                  </a:lnTo>
                  <a:lnTo>
                    <a:pt x="10800" y="23048"/>
                  </a:lnTo>
                  <a:lnTo>
                    <a:pt x="10740" y="23229"/>
                  </a:lnTo>
                  <a:lnTo>
                    <a:pt x="10740" y="23471"/>
                  </a:lnTo>
                  <a:lnTo>
                    <a:pt x="10740" y="23712"/>
                  </a:lnTo>
                  <a:lnTo>
                    <a:pt x="10800" y="23893"/>
                  </a:lnTo>
                  <a:lnTo>
                    <a:pt x="10921" y="24135"/>
                  </a:lnTo>
                  <a:lnTo>
                    <a:pt x="11042" y="24316"/>
                  </a:lnTo>
                  <a:lnTo>
                    <a:pt x="11223" y="24436"/>
                  </a:lnTo>
                  <a:lnTo>
                    <a:pt x="11464" y="24557"/>
                  </a:lnTo>
                  <a:lnTo>
                    <a:pt x="11645" y="24617"/>
                  </a:lnTo>
                  <a:lnTo>
                    <a:pt x="12128" y="24617"/>
                  </a:lnTo>
                  <a:lnTo>
                    <a:pt x="12309" y="24557"/>
                  </a:lnTo>
                  <a:lnTo>
                    <a:pt x="12550" y="24436"/>
                  </a:lnTo>
                  <a:lnTo>
                    <a:pt x="12731" y="24316"/>
                  </a:lnTo>
                  <a:lnTo>
                    <a:pt x="12852" y="24135"/>
                  </a:lnTo>
                  <a:lnTo>
                    <a:pt x="12973" y="23893"/>
                  </a:lnTo>
                  <a:lnTo>
                    <a:pt x="13033" y="23712"/>
                  </a:lnTo>
                  <a:lnTo>
                    <a:pt x="13033" y="23471"/>
                  </a:lnTo>
                  <a:lnTo>
                    <a:pt x="13033" y="23229"/>
                  </a:lnTo>
                  <a:lnTo>
                    <a:pt x="12973" y="23048"/>
                  </a:lnTo>
                  <a:lnTo>
                    <a:pt x="12852" y="22807"/>
                  </a:lnTo>
                  <a:lnTo>
                    <a:pt x="12731" y="22626"/>
                  </a:lnTo>
                  <a:lnTo>
                    <a:pt x="12550" y="22505"/>
                  </a:lnTo>
                  <a:lnTo>
                    <a:pt x="12309" y="22385"/>
                  </a:lnTo>
                  <a:lnTo>
                    <a:pt x="12128" y="22324"/>
                  </a:lnTo>
                  <a:close/>
                  <a:moveTo>
                    <a:pt x="17437" y="22324"/>
                  </a:moveTo>
                  <a:lnTo>
                    <a:pt x="17256" y="22385"/>
                  </a:lnTo>
                  <a:lnTo>
                    <a:pt x="17015" y="22505"/>
                  </a:lnTo>
                  <a:lnTo>
                    <a:pt x="16834" y="22626"/>
                  </a:lnTo>
                  <a:lnTo>
                    <a:pt x="16713" y="22807"/>
                  </a:lnTo>
                  <a:lnTo>
                    <a:pt x="16593" y="23048"/>
                  </a:lnTo>
                  <a:lnTo>
                    <a:pt x="16532" y="23229"/>
                  </a:lnTo>
                  <a:lnTo>
                    <a:pt x="16532" y="23471"/>
                  </a:lnTo>
                  <a:lnTo>
                    <a:pt x="16532" y="23712"/>
                  </a:lnTo>
                  <a:lnTo>
                    <a:pt x="16593" y="23893"/>
                  </a:lnTo>
                  <a:lnTo>
                    <a:pt x="16713" y="24135"/>
                  </a:lnTo>
                  <a:lnTo>
                    <a:pt x="16834" y="24316"/>
                  </a:lnTo>
                  <a:lnTo>
                    <a:pt x="17015" y="24436"/>
                  </a:lnTo>
                  <a:lnTo>
                    <a:pt x="17256" y="24557"/>
                  </a:lnTo>
                  <a:lnTo>
                    <a:pt x="17437" y="24617"/>
                  </a:lnTo>
                  <a:lnTo>
                    <a:pt x="17920" y="24617"/>
                  </a:lnTo>
                  <a:lnTo>
                    <a:pt x="18101" y="24557"/>
                  </a:lnTo>
                  <a:lnTo>
                    <a:pt x="18342" y="24436"/>
                  </a:lnTo>
                  <a:lnTo>
                    <a:pt x="18523" y="24316"/>
                  </a:lnTo>
                  <a:lnTo>
                    <a:pt x="18644" y="24135"/>
                  </a:lnTo>
                  <a:lnTo>
                    <a:pt x="18765" y="23893"/>
                  </a:lnTo>
                  <a:lnTo>
                    <a:pt x="18825" y="23712"/>
                  </a:lnTo>
                  <a:lnTo>
                    <a:pt x="18825" y="23471"/>
                  </a:lnTo>
                  <a:lnTo>
                    <a:pt x="18825" y="23229"/>
                  </a:lnTo>
                  <a:lnTo>
                    <a:pt x="18765" y="23048"/>
                  </a:lnTo>
                  <a:lnTo>
                    <a:pt x="18644" y="22807"/>
                  </a:lnTo>
                  <a:lnTo>
                    <a:pt x="18523" y="22626"/>
                  </a:lnTo>
                  <a:lnTo>
                    <a:pt x="18342" y="22505"/>
                  </a:lnTo>
                  <a:lnTo>
                    <a:pt x="18101" y="22385"/>
                  </a:lnTo>
                  <a:lnTo>
                    <a:pt x="17920" y="22324"/>
                  </a:lnTo>
                  <a:close/>
                  <a:moveTo>
                    <a:pt x="23230" y="22324"/>
                  </a:moveTo>
                  <a:lnTo>
                    <a:pt x="23049" y="22385"/>
                  </a:lnTo>
                  <a:lnTo>
                    <a:pt x="22807" y="22505"/>
                  </a:lnTo>
                  <a:lnTo>
                    <a:pt x="22626" y="22626"/>
                  </a:lnTo>
                  <a:lnTo>
                    <a:pt x="22506" y="22807"/>
                  </a:lnTo>
                  <a:lnTo>
                    <a:pt x="22385" y="23048"/>
                  </a:lnTo>
                  <a:lnTo>
                    <a:pt x="22325" y="23229"/>
                  </a:lnTo>
                  <a:lnTo>
                    <a:pt x="22325" y="23471"/>
                  </a:lnTo>
                  <a:lnTo>
                    <a:pt x="22325" y="23712"/>
                  </a:lnTo>
                  <a:lnTo>
                    <a:pt x="22385" y="23893"/>
                  </a:lnTo>
                  <a:lnTo>
                    <a:pt x="22506" y="24135"/>
                  </a:lnTo>
                  <a:lnTo>
                    <a:pt x="22626" y="24316"/>
                  </a:lnTo>
                  <a:lnTo>
                    <a:pt x="22807" y="24436"/>
                  </a:lnTo>
                  <a:lnTo>
                    <a:pt x="23049" y="24557"/>
                  </a:lnTo>
                  <a:lnTo>
                    <a:pt x="23230" y="24617"/>
                  </a:lnTo>
                  <a:lnTo>
                    <a:pt x="23712" y="24617"/>
                  </a:lnTo>
                  <a:lnTo>
                    <a:pt x="23893" y="24557"/>
                  </a:lnTo>
                  <a:lnTo>
                    <a:pt x="24135" y="24436"/>
                  </a:lnTo>
                  <a:lnTo>
                    <a:pt x="24316" y="24316"/>
                  </a:lnTo>
                  <a:lnTo>
                    <a:pt x="24436" y="24135"/>
                  </a:lnTo>
                  <a:lnTo>
                    <a:pt x="24557" y="23893"/>
                  </a:lnTo>
                  <a:lnTo>
                    <a:pt x="24617" y="23712"/>
                  </a:lnTo>
                  <a:lnTo>
                    <a:pt x="24617" y="23471"/>
                  </a:lnTo>
                  <a:lnTo>
                    <a:pt x="24617" y="23229"/>
                  </a:lnTo>
                  <a:lnTo>
                    <a:pt x="24557" y="23048"/>
                  </a:lnTo>
                  <a:lnTo>
                    <a:pt x="24436" y="22807"/>
                  </a:lnTo>
                  <a:lnTo>
                    <a:pt x="24316" y="22626"/>
                  </a:lnTo>
                  <a:lnTo>
                    <a:pt x="24135" y="22505"/>
                  </a:lnTo>
                  <a:lnTo>
                    <a:pt x="23893" y="22385"/>
                  </a:lnTo>
                  <a:lnTo>
                    <a:pt x="23712" y="22324"/>
                  </a:lnTo>
                  <a:close/>
                  <a:moveTo>
                    <a:pt x="29022" y="22324"/>
                  </a:moveTo>
                  <a:lnTo>
                    <a:pt x="28841" y="22385"/>
                  </a:lnTo>
                  <a:lnTo>
                    <a:pt x="28599" y="22505"/>
                  </a:lnTo>
                  <a:lnTo>
                    <a:pt x="28418" y="22626"/>
                  </a:lnTo>
                  <a:lnTo>
                    <a:pt x="28298" y="22807"/>
                  </a:lnTo>
                  <a:lnTo>
                    <a:pt x="28177" y="23048"/>
                  </a:lnTo>
                  <a:lnTo>
                    <a:pt x="28117" y="23229"/>
                  </a:lnTo>
                  <a:lnTo>
                    <a:pt x="28117" y="23471"/>
                  </a:lnTo>
                  <a:lnTo>
                    <a:pt x="28117" y="23712"/>
                  </a:lnTo>
                  <a:lnTo>
                    <a:pt x="28177" y="23893"/>
                  </a:lnTo>
                  <a:lnTo>
                    <a:pt x="28298" y="24135"/>
                  </a:lnTo>
                  <a:lnTo>
                    <a:pt x="28418" y="24316"/>
                  </a:lnTo>
                  <a:lnTo>
                    <a:pt x="28599" y="24436"/>
                  </a:lnTo>
                  <a:lnTo>
                    <a:pt x="28841" y="24557"/>
                  </a:lnTo>
                  <a:lnTo>
                    <a:pt x="29022" y="24617"/>
                  </a:lnTo>
                  <a:lnTo>
                    <a:pt x="29505" y="24617"/>
                  </a:lnTo>
                  <a:lnTo>
                    <a:pt x="29686" y="24557"/>
                  </a:lnTo>
                  <a:lnTo>
                    <a:pt x="29927" y="24436"/>
                  </a:lnTo>
                  <a:lnTo>
                    <a:pt x="30108" y="24316"/>
                  </a:lnTo>
                  <a:lnTo>
                    <a:pt x="30229" y="24135"/>
                  </a:lnTo>
                  <a:lnTo>
                    <a:pt x="30349" y="23893"/>
                  </a:lnTo>
                  <a:lnTo>
                    <a:pt x="30410" y="23712"/>
                  </a:lnTo>
                  <a:lnTo>
                    <a:pt x="30410" y="23471"/>
                  </a:lnTo>
                  <a:lnTo>
                    <a:pt x="30410" y="23229"/>
                  </a:lnTo>
                  <a:lnTo>
                    <a:pt x="30349" y="23048"/>
                  </a:lnTo>
                  <a:lnTo>
                    <a:pt x="30229" y="22807"/>
                  </a:lnTo>
                  <a:lnTo>
                    <a:pt x="30108" y="22626"/>
                  </a:lnTo>
                  <a:lnTo>
                    <a:pt x="29927" y="22505"/>
                  </a:lnTo>
                  <a:lnTo>
                    <a:pt x="29686" y="22385"/>
                  </a:lnTo>
                  <a:lnTo>
                    <a:pt x="29505" y="22324"/>
                  </a:lnTo>
                  <a:close/>
                  <a:moveTo>
                    <a:pt x="34814" y="22324"/>
                  </a:moveTo>
                  <a:lnTo>
                    <a:pt x="34633" y="22385"/>
                  </a:lnTo>
                  <a:lnTo>
                    <a:pt x="34392" y="22505"/>
                  </a:lnTo>
                  <a:lnTo>
                    <a:pt x="34211" y="22626"/>
                  </a:lnTo>
                  <a:lnTo>
                    <a:pt x="34090" y="22807"/>
                  </a:lnTo>
                  <a:lnTo>
                    <a:pt x="33969" y="23048"/>
                  </a:lnTo>
                  <a:lnTo>
                    <a:pt x="33909" y="23229"/>
                  </a:lnTo>
                  <a:lnTo>
                    <a:pt x="33909" y="23471"/>
                  </a:lnTo>
                  <a:lnTo>
                    <a:pt x="33909" y="23712"/>
                  </a:lnTo>
                  <a:lnTo>
                    <a:pt x="33969" y="23893"/>
                  </a:lnTo>
                  <a:lnTo>
                    <a:pt x="34090" y="24135"/>
                  </a:lnTo>
                  <a:lnTo>
                    <a:pt x="34211" y="24316"/>
                  </a:lnTo>
                  <a:lnTo>
                    <a:pt x="34392" y="24436"/>
                  </a:lnTo>
                  <a:lnTo>
                    <a:pt x="34633" y="24557"/>
                  </a:lnTo>
                  <a:lnTo>
                    <a:pt x="34814" y="24617"/>
                  </a:lnTo>
                  <a:lnTo>
                    <a:pt x="35297" y="24617"/>
                  </a:lnTo>
                  <a:lnTo>
                    <a:pt x="35478" y="24557"/>
                  </a:lnTo>
                  <a:lnTo>
                    <a:pt x="35719" y="24436"/>
                  </a:lnTo>
                  <a:lnTo>
                    <a:pt x="35900" y="24316"/>
                  </a:lnTo>
                  <a:lnTo>
                    <a:pt x="36021" y="24135"/>
                  </a:lnTo>
                  <a:lnTo>
                    <a:pt x="36141" y="23893"/>
                  </a:lnTo>
                  <a:lnTo>
                    <a:pt x="36202" y="23712"/>
                  </a:lnTo>
                  <a:lnTo>
                    <a:pt x="36202" y="23471"/>
                  </a:lnTo>
                  <a:lnTo>
                    <a:pt x="36202" y="23229"/>
                  </a:lnTo>
                  <a:lnTo>
                    <a:pt x="36141" y="23048"/>
                  </a:lnTo>
                  <a:lnTo>
                    <a:pt x="36021" y="22807"/>
                  </a:lnTo>
                  <a:lnTo>
                    <a:pt x="35900" y="22626"/>
                  </a:lnTo>
                  <a:lnTo>
                    <a:pt x="35719" y="22505"/>
                  </a:lnTo>
                  <a:lnTo>
                    <a:pt x="35478" y="22385"/>
                  </a:lnTo>
                  <a:lnTo>
                    <a:pt x="35297" y="22324"/>
                  </a:lnTo>
                  <a:close/>
                  <a:moveTo>
                    <a:pt x="40606" y="22324"/>
                  </a:moveTo>
                  <a:lnTo>
                    <a:pt x="40425" y="22385"/>
                  </a:lnTo>
                  <a:lnTo>
                    <a:pt x="40184" y="22505"/>
                  </a:lnTo>
                  <a:lnTo>
                    <a:pt x="40003" y="22626"/>
                  </a:lnTo>
                  <a:lnTo>
                    <a:pt x="39882" y="22807"/>
                  </a:lnTo>
                  <a:lnTo>
                    <a:pt x="39762" y="23048"/>
                  </a:lnTo>
                  <a:lnTo>
                    <a:pt x="39701" y="23229"/>
                  </a:lnTo>
                  <a:lnTo>
                    <a:pt x="39701" y="23471"/>
                  </a:lnTo>
                  <a:lnTo>
                    <a:pt x="39701" y="23712"/>
                  </a:lnTo>
                  <a:lnTo>
                    <a:pt x="39762" y="23893"/>
                  </a:lnTo>
                  <a:lnTo>
                    <a:pt x="39882" y="24135"/>
                  </a:lnTo>
                  <a:lnTo>
                    <a:pt x="40003" y="24316"/>
                  </a:lnTo>
                  <a:lnTo>
                    <a:pt x="40184" y="24436"/>
                  </a:lnTo>
                  <a:lnTo>
                    <a:pt x="40425" y="24557"/>
                  </a:lnTo>
                  <a:lnTo>
                    <a:pt x="40606" y="24617"/>
                  </a:lnTo>
                  <a:lnTo>
                    <a:pt x="41089" y="24617"/>
                  </a:lnTo>
                  <a:lnTo>
                    <a:pt x="41270" y="24557"/>
                  </a:lnTo>
                  <a:lnTo>
                    <a:pt x="41511" y="24436"/>
                  </a:lnTo>
                  <a:lnTo>
                    <a:pt x="41692" y="24316"/>
                  </a:lnTo>
                  <a:lnTo>
                    <a:pt x="41813" y="24135"/>
                  </a:lnTo>
                  <a:lnTo>
                    <a:pt x="41934" y="23893"/>
                  </a:lnTo>
                  <a:lnTo>
                    <a:pt x="41994" y="23712"/>
                  </a:lnTo>
                  <a:lnTo>
                    <a:pt x="41994" y="23471"/>
                  </a:lnTo>
                  <a:lnTo>
                    <a:pt x="41994" y="23229"/>
                  </a:lnTo>
                  <a:lnTo>
                    <a:pt x="41934" y="23048"/>
                  </a:lnTo>
                  <a:lnTo>
                    <a:pt x="41813" y="22807"/>
                  </a:lnTo>
                  <a:lnTo>
                    <a:pt x="41692" y="22626"/>
                  </a:lnTo>
                  <a:lnTo>
                    <a:pt x="41511" y="22505"/>
                  </a:lnTo>
                  <a:lnTo>
                    <a:pt x="41270" y="22385"/>
                  </a:lnTo>
                  <a:lnTo>
                    <a:pt x="41089" y="22324"/>
                  </a:lnTo>
                  <a:close/>
                  <a:moveTo>
                    <a:pt x="46399" y="22324"/>
                  </a:moveTo>
                  <a:lnTo>
                    <a:pt x="46218" y="22385"/>
                  </a:lnTo>
                  <a:lnTo>
                    <a:pt x="45976" y="22505"/>
                  </a:lnTo>
                  <a:lnTo>
                    <a:pt x="45795" y="22626"/>
                  </a:lnTo>
                  <a:lnTo>
                    <a:pt x="45674" y="22807"/>
                  </a:lnTo>
                  <a:lnTo>
                    <a:pt x="45554" y="23048"/>
                  </a:lnTo>
                  <a:lnTo>
                    <a:pt x="45493" y="23229"/>
                  </a:lnTo>
                  <a:lnTo>
                    <a:pt x="45493" y="23471"/>
                  </a:lnTo>
                  <a:lnTo>
                    <a:pt x="45493" y="23712"/>
                  </a:lnTo>
                  <a:lnTo>
                    <a:pt x="45554" y="23893"/>
                  </a:lnTo>
                  <a:lnTo>
                    <a:pt x="45674" y="24135"/>
                  </a:lnTo>
                  <a:lnTo>
                    <a:pt x="45795" y="24316"/>
                  </a:lnTo>
                  <a:lnTo>
                    <a:pt x="45976" y="24436"/>
                  </a:lnTo>
                  <a:lnTo>
                    <a:pt x="46218" y="24557"/>
                  </a:lnTo>
                  <a:lnTo>
                    <a:pt x="46399" y="24617"/>
                  </a:lnTo>
                  <a:lnTo>
                    <a:pt x="46881" y="24617"/>
                  </a:lnTo>
                  <a:lnTo>
                    <a:pt x="47062" y="24557"/>
                  </a:lnTo>
                  <a:lnTo>
                    <a:pt x="47304" y="24436"/>
                  </a:lnTo>
                  <a:lnTo>
                    <a:pt x="47485" y="24316"/>
                  </a:lnTo>
                  <a:lnTo>
                    <a:pt x="47605" y="24135"/>
                  </a:lnTo>
                  <a:lnTo>
                    <a:pt x="47726" y="23893"/>
                  </a:lnTo>
                  <a:lnTo>
                    <a:pt x="47786" y="23712"/>
                  </a:lnTo>
                  <a:lnTo>
                    <a:pt x="47786" y="23471"/>
                  </a:lnTo>
                  <a:lnTo>
                    <a:pt x="47786" y="23229"/>
                  </a:lnTo>
                  <a:lnTo>
                    <a:pt x="47726" y="23048"/>
                  </a:lnTo>
                  <a:lnTo>
                    <a:pt x="47605" y="22807"/>
                  </a:lnTo>
                  <a:lnTo>
                    <a:pt x="47485" y="22626"/>
                  </a:lnTo>
                  <a:lnTo>
                    <a:pt x="47304" y="22505"/>
                  </a:lnTo>
                  <a:lnTo>
                    <a:pt x="47062" y="22385"/>
                  </a:lnTo>
                  <a:lnTo>
                    <a:pt x="46881" y="22324"/>
                  </a:lnTo>
                  <a:close/>
                  <a:moveTo>
                    <a:pt x="52191" y="22324"/>
                  </a:moveTo>
                  <a:lnTo>
                    <a:pt x="52010" y="22385"/>
                  </a:lnTo>
                  <a:lnTo>
                    <a:pt x="51768" y="22505"/>
                  </a:lnTo>
                  <a:lnTo>
                    <a:pt x="51587" y="22626"/>
                  </a:lnTo>
                  <a:lnTo>
                    <a:pt x="51467" y="22807"/>
                  </a:lnTo>
                  <a:lnTo>
                    <a:pt x="51346" y="23048"/>
                  </a:lnTo>
                  <a:lnTo>
                    <a:pt x="51286" y="23229"/>
                  </a:lnTo>
                  <a:lnTo>
                    <a:pt x="51286" y="23471"/>
                  </a:lnTo>
                  <a:lnTo>
                    <a:pt x="51286" y="23712"/>
                  </a:lnTo>
                  <a:lnTo>
                    <a:pt x="51346" y="23893"/>
                  </a:lnTo>
                  <a:lnTo>
                    <a:pt x="51467" y="24135"/>
                  </a:lnTo>
                  <a:lnTo>
                    <a:pt x="51587" y="24316"/>
                  </a:lnTo>
                  <a:lnTo>
                    <a:pt x="51768" y="24436"/>
                  </a:lnTo>
                  <a:lnTo>
                    <a:pt x="52010" y="24557"/>
                  </a:lnTo>
                  <a:lnTo>
                    <a:pt x="52191" y="24617"/>
                  </a:lnTo>
                  <a:lnTo>
                    <a:pt x="52673" y="24617"/>
                  </a:lnTo>
                  <a:lnTo>
                    <a:pt x="52854" y="24557"/>
                  </a:lnTo>
                  <a:lnTo>
                    <a:pt x="53096" y="24436"/>
                  </a:lnTo>
                  <a:lnTo>
                    <a:pt x="53277" y="24316"/>
                  </a:lnTo>
                  <a:lnTo>
                    <a:pt x="53397" y="24135"/>
                  </a:lnTo>
                  <a:lnTo>
                    <a:pt x="53518" y="23893"/>
                  </a:lnTo>
                  <a:lnTo>
                    <a:pt x="53578" y="23712"/>
                  </a:lnTo>
                  <a:lnTo>
                    <a:pt x="53578" y="23471"/>
                  </a:lnTo>
                  <a:lnTo>
                    <a:pt x="53578" y="23229"/>
                  </a:lnTo>
                  <a:lnTo>
                    <a:pt x="53518" y="23048"/>
                  </a:lnTo>
                  <a:lnTo>
                    <a:pt x="53397" y="22807"/>
                  </a:lnTo>
                  <a:lnTo>
                    <a:pt x="53277" y="22626"/>
                  </a:lnTo>
                  <a:lnTo>
                    <a:pt x="53096" y="22505"/>
                  </a:lnTo>
                  <a:lnTo>
                    <a:pt x="52854" y="22385"/>
                  </a:lnTo>
                  <a:lnTo>
                    <a:pt x="52673" y="22324"/>
                  </a:lnTo>
                  <a:close/>
                  <a:moveTo>
                    <a:pt x="57983" y="22324"/>
                  </a:moveTo>
                  <a:lnTo>
                    <a:pt x="57802" y="22385"/>
                  </a:lnTo>
                  <a:lnTo>
                    <a:pt x="57561" y="22505"/>
                  </a:lnTo>
                  <a:lnTo>
                    <a:pt x="57380" y="22626"/>
                  </a:lnTo>
                  <a:lnTo>
                    <a:pt x="57259" y="22807"/>
                  </a:lnTo>
                  <a:lnTo>
                    <a:pt x="57138" y="23048"/>
                  </a:lnTo>
                  <a:lnTo>
                    <a:pt x="57078" y="23229"/>
                  </a:lnTo>
                  <a:lnTo>
                    <a:pt x="57078" y="23471"/>
                  </a:lnTo>
                  <a:lnTo>
                    <a:pt x="57078" y="23712"/>
                  </a:lnTo>
                  <a:lnTo>
                    <a:pt x="57138" y="23893"/>
                  </a:lnTo>
                  <a:lnTo>
                    <a:pt x="57259" y="24135"/>
                  </a:lnTo>
                  <a:lnTo>
                    <a:pt x="57380" y="24316"/>
                  </a:lnTo>
                  <a:lnTo>
                    <a:pt x="57561" y="24436"/>
                  </a:lnTo>
                  <a:lnTo>
                    <a:pt x="57802" y="24557"/>
                  </a:lnTo>
                  <a:lnTo>
                    <a:pt x="57983" y="24617"/>
                  </a:lnTo>
                  <a:lnTo>
                    <a:pt x="58466" y="24617"/>
                  </a:lnTo>
                  <a:lnTo>
                    <a:pt x="58647" y="24557"/>
                  </a:lnTo>
                  <a:lnTo>
                    <a:pt x="58888" y="24436"/>
                  </a:lnTo>
                  <a:lnTo>
                    <a:pt x="59069" y="24316"/>
                  </a:lnTo>
                  <a:lnTo>
                    <a:pt x="59190" y="24135"/>
                  </a:lnTo>
                  <a:lnTo>
                    <a:pt x="59310" y="23893"/>
                  </a:lnTo>
                  <a:lnTo>
                    <a:pt x="59371" y="23712"/>
                  </a:lnTo>
                  <a:lnTo>
                    <a:pt x="59371" y="23471"/>
                  </a:lnTo>
                  <a:lnTo>
                    <a:pt x="59371" y="23229"/>
                  </a:lnTo>
                  <a:lnTo>
                    <a:pt x="59310" y="23048"/>
                  </a:lnTo>
                  <a:lnTo>
                    <a:pt x="59190" y="22807"/>
                  </a:lnTo>
                  <a:lnTo>
                    <a:pt x="59069" y="22626"/>
                  </a:lnTo>
                  <a:lnTo>
                    <a:pt x="58888" y="22505"/>
                  </a:lnTo>
                  <a:lnTo>
                    <a:pt x="58647" y="22385"/>
                  </a:lnTo>
                  <a:lnTo>
                    <a:pt x="58466" y="22324"/>
                  </a:lnTo>
                  <a:close/>
                  <a:moveTo>
                    <a:pt x="63775" y="22324"/>
                  </a:moveTo>
                  <a:lnTo>
                    <a:pt x="63594" y="22385"/>
                  </a:lnTo>
                  <a:lnTo>
                    <a:pt x="63353" y="22505"/>
                  </a:lnTo>
                  <a:lnTo>
                    <a:pt x="63172" y="22626"/>
                  </a:lnTo>
                  <a:lnTo>
                    <a:pt x="63051" y="22807"/>
                  </a:lnTo>
                  <a:lnTo>
                    <a:pt x="62931" y="23048"/>
                  </a:lnTo>
                  <a:lnTo>
                    <a:pt x="62870" y="23229"/>
                  </a:lnTo>
                  <a:lnTo>
                    <a:pt x="62870" y="23471"/>
                  </a:lnTo>
                  <a:lnTo>
                    <a:pt x="62870" y="23712"/>
                  </a:lnTo>
                  <a:lnTo>
                    <a:pt x="62931" y="23893"/>
                  </a:lnTo>
                  <a:lnTo>
                    <a:pt x="63051" y="24135"/>
                  </a:lnTo>
                  <a:lnTo>
                    <a:pt x="63172" y="24316"/>
                  </a:lnTo>
                  <a:lnTo>
                    <a:pt x="63353" y="24436"/>
                  </a:lnTo>
                  <a:lnTo>
                    <a:pt x="63594" y="24557"/>
                  </a:lnTo>
                  <a:lnTo>
                    <a:pt x="63775" y="24617"/>
                  </a:lnTo>
                  <a:lnTo>
                    <a:pt x="64258" y="24617"/>
                  </a:lnTo>
                  <a:lnTo>
                    <a:pt x="64439" y="24557"/>
                  </a:lnTo>
                  <a:lnTo>
                    <a:pt x="64680" y="24436"/>
                  </a:lnTo>
                  <a:lnTo>
                    <a:pt x="64861" y="24316"/>
                  </a:lnTo>
                  <a:lnTo>
                    <a:pt x="64982" y="24135"/>
                  </a:lnTo>
                  <a:lnTo>
                    <a:pt x="65103" y="23893"/>
                  </a:lnTo>
                  <a:lnTo>
                    <a:pt x="65163" y="23712"/>
                  </a:lnTo>
                  <a:lnTo>
                    <a:pt x="65163" y="23471"/>
                  </a:lnTo>
                  <a:lnTo>
                    <a:pt x="65163" y="23229"/>
                  </a:lnTo>
                  <a:lnTo>
                    <a:pt x="65103" y="23048"/>
                  </a:lnTo>
                  <a:lnTo>
                    <a:pt x="64982" y="22807"/>
                  </a:lnTo>
                  <a:lnTo>
                    <a:pt x="64861" y="22626"/>
                  </a:lnTo>
                  <a:lnTo>
                    <a:pt x="64680" y="22505"/>
                  </a:lnTo>
                  <a:lnTo>
                    <a:pt x="64439" y="22385"/>
                  </a:lnTo>
                  <a:lnTo>
                    <a:pt x="64258" y="22324"/>
                  </a:lnTo>
                  <a:close/>
                  <a:moveTo>
                    <a:pt x="69567" y="22324"/>
                  </a:moveTo>
                  <a:lnTo>
                    <a:pt x="69386" y="22385"/>
                  </a:lnTo>
                  <a:lnTo>
                    <a:pt x="69145" y="22505"/>
                  </a:lnTo>
                  <a:lnTo>
                    <a:pt x="68964" y="22626"/>
                  </a:lnTo>
                  <a:lnTo>
                    <a:pt x="68843" y="22807"/>
                  </a:lnTo>
                  <a:lnTo>
                    <a:pt x="68723" y="23048"/>
                  </a:lnTo>
                  <a:lnTo>
                    <a:pt x="68662" y="23229"/>
                  </a:lnTo>
                  <a:lnTo>
                    <a:pt x="68662" y="23471"/>
                  </a:lnTo>
                  <a:lnTo>
                    <a:pt x="68662" y="23712"/>
                  </a:lnTo>
                  <a:lnTo>
                    <a:pt x="68723" y="23893"/>
                  </a:lnTo>
                  <a:lnTo>
                    <a:pt x="68843" y="24135"/>
                  </a:lnTo>
                  <a:lnTo>
                    <a:pt x="68964" y="24316"/>
                  </a:lnTo>
                  <a:lnTo>
                    <a:pt x="69145" y="24436"/>
                  </a:lnTo>
                  <a:lnTo>
                    <a:pt x="69386" y="24557"/>
                  </a:lnTo>
                  <a:lnTo>
                    <a:pt x="69567" y="24617"/>
                  </a:lnTo>
                  <a:lnTo>
                    <a:pt x="70050" y="24617"/>
                  </a:lnTo>
                  <a:lnTo>
                    <a:pt x="70231" y="24557"/>
                  </a:lnTo>
                  <a:lnTo>
                    <a:pt x="70472" y="24436"/>
                  </a:lnTo>
                  <a:lnTo>
                    <a:pt x="70653" y="24316"/>
                  </a:lnTo>
                  <a:lnTo>
                    <a:pt x="70774" y="24135"/>
                  </a:lnTo>
                  <a:lnTo>
                    <a:pt x="70895" y="23893"/>
                  </a:lnTo>
                  <a:lnTo>
                    <a:pt x="70955" y="23712"/>
                  </a:lnTo>
                  <a:lnTo>
                    <a:pt x="70955" y="23471"/>
                  </a:lnTo>
                  <a:lnTo>
                    <a:pt x="70955" y="23229"/>
                  </a:lnTo>
                  <a:lnTo>
                    <a:pt x="70895" y="23048"/>
                  </a:lnTo>
                  <a:lnTo>
                    <a:pt x="70774" y="22807"/>
                  </a:lnTo>
                  <a:lnTo>
                    <a:pt x="70653" y="22626"/>
                  </a:lnTo>
                  <a:lnTo>
                    <a:pt x="70472" y="22505"/>
                  </a:lnTo>
                  <a:lnTo>
                    <a:pt x="70231" y="22385"/>
                  </a:lnTo>
                  <a:lnTo>
                    <a:pt x="70050" y="22324"/>
                  </a:lnTo>
                  <a:close/>
                  <a:moveTo>
                    <a:pt x="2896" y="25221"/>
                  </a:moveTo>
                  <a:lnTo>
                    <a:pt x="2655" y="25341"/>
                  </a:lnTo>
                  <a:lnTo>
                    <a:pt x="2414" y="25522"/>
                  </a:lnTo>
                  <a:lnTo>
                    <a:pt x="2233" y="25703"/>
                  </a:lnTo>
                  <a:lnTo>
                    <a:pt x="2112" y="26005"/>
                  </a:lnTo>
                  <a:lnTo>
                    <a:pt x="2052" y="26367"/>
                  </a:lnTo>
                  <a:lnTo>
                    <a:pt x="2052" y="26608"/>
                  </a:lnTo>
                  <a:lnTo>
                    <a:pt x="2112" y="26789"/>
                  </a:lnTo>
                  <a:lnTo>
                    <a:pt x="2233" y="27031"/>
                  </a:lnTo>
                  <a:lnTo>
                    <a:pt x="2353" y="27212"/>
                  </a:lnTo>
                  <a:lnTo>
                    <a:pt x="2534" y="27332"/>
                  </a:lnTo>
                  <a:lnTo>
                    <a:pt x="2776" y="27453"/>
                  </a:lnTo>
                  <a:lnTo>
                    <a:pt x="2957" y="27513"/>
                  </a:lnTo>
                  <a:lnTo>
                    <a:pt x="3439" y="27513"/>
                  </a:lnTo>
                  <a:lnTo>
                    <a:pt x="3620" y="27453"/>
                  </a:lnTo>
                  <a:lnTo>
                    <a:pt x="3862" y="27332"/>
                  </a:lnTo>
                  <a:lnTo>
                    <a:pt x="4043" y="27212"/>
                  </a:lnTo>
                  <a:lnTo>
                    <a:pt x="4164" y="27031"/>
                  </a:lnTo>
                  <a:lnTo>
                    <a:pt x="4284" y="26789"/>
                  </a:lnTo>
                  <a:lnTo>
                    <a:pt x="4345" y="26608"/>
                  </a:lnTo>
                  <a:lnTo>
                    <a:pt x="4345" y="26367"/>
                  </a:lnTo>
                  <a:lnTo>
                    <a:pt x="4284" y="26005"/>
                  </a:lnTo>
                  <a:lnTo>
                    <a:pt x="4164" y="25703"/>
                  </a:lnTo>
                  <a:lnTo>
                    <a:pt x="3982" y="25522"/>
                  </a:lnTo>
                  <a:lnTo>
                    <a:pt x="3741" y="25341"/>
                  </a:lnTo>
                  <a:lnTo>
                    <a:pt x="3500" y="25221"/>
                  </a:lnTo>
                  <a:close/>
                  <a:moveTo>
                    <a:pt x="8689" y="25221"/>
                  </a:moveTo>
                  <a:lnTo>
                    <a:pt x="8447" y="25341"/>
                  </a:lnTo>
                  <a:lnTo>
                    <a:pt x="8206" y="25522"/>
                  </a:lnTo>
                  <a:lnTo>
                    <a:pt x="8025" y="25703"/>
                  </a:lnTo>
                  <a:lnTo>
                    <a:pt x="7904" y="26005"/>
                  </a:lnTo>
                  <a:lnTo>
                    <a:pt x="7844" y="26367"/>
                  </a:lnTo>
                  <a:lnTo>
                    <a:pt x="7844" y="26608"/>
                  </a:lnTo>
                  <a:lnTo>
                    <a:pt x="7904" y="26789"/>
                  </a:lnTo>
                  <a:lnTo>
                    <a:pt x="8025" y="27031"/>
                  </a:lnTo>
                  <a:lnTo>
                    <a:pt x="8146" y="27212"/>
                  </a:lnTo>
                  <a:lnTo>
                    <a:pt x="8327" y="27332"/>
                  </a:lnTo>
                  <a:lnTo>
                    <a:pt x="8568" y="27453"/>
                  </a:lnTo>
                  <a:lnTo>
                    <a:pt x="8749" y="27513"/>
                  </a:lnTo>
                  <a:lnTo>
                    <a:pt x="9232" y="27513"/>
                  </a:lnTo>
                  <a:lnTo>
                    <a:pt x="9413" y="27453"/>
                  </a:lnTo>
                  <a:lnTo>
                    <a:pt x="9654" y="27332"/>
                  </a:lnTo>
                  <a:lnTo>
                    <a:pt x="9835" y="27212"/>
                  </a:lnTo>
                  <a:lnTo>
                    <a:pt x="9956" y="27031"/>
                  </a:lnTo>
                  <a:lnTo>
                    <a:pt x="10076" y="26789"/>
                  </a:lnTo>
                  <a:lnTo>
                    <a:pt x="10137" y="26608"/>
                  </a:lnTo>
                  <a:lnTo>
                    <a:pt x="10137" y="26367"/>
                  </a:lnTo>
                  <a:lnTo>
                    <a:pt x="10076" y="26005"/>
                  </a:lnTo>
                  <a:lnTo>
                    <a:pt x="9956" y="25703"/>
                  </a:lnTo>
                  <a:lnTo>
                    <a:pt x="9775" y="25522"/>
                  </a:lnTo>
                  <a:lnTo>
                    <a:pt x="9533" y="25341"/>
                  </a:lnTo>
                  <a:lnTo>
                    <a:pt x="9292" y="25221"/>
                  </a:lnTo>
                  <a:close/>
                  <a:moveTo>
                    <a:pt x="14481" y="25221"/>
                  </a:moveTo>
                  <a:lnTo>
                    <a:pt x="14240" y="25341"/>
                  </a:lnTo>
                  <a:lnTo>
                    <a:pt x="13998" y="25522"/>
                  </a:lnTo>
                  <a:lnTo>
                    <a:pt x="13817" y="25703"/>
                  </a:lnTo>
                  <a:lnTo>
                    <a:pt x="13697" y="26005"/>
                  </a:lnTo>
                  <a:lnTo>
                    <a:pt x="13636" y="26367"/>
                  </a:lnTo>
                  <a:lnTo>
                    <a:pt x="13636" y="26608"/>
                  </a:lnTo>
                  <a:lnTo>
                    <a:pt x="13697" y="26789"/>
                  </a:lnTo>
                  <a:lnTo>
                    <a:pt x="13817" y="27031"/>
                  </a:lnTo>
                  <a:lnTo>
                    <a:pt x="13938" y="27212"/>
                  </a:lnTo>
                  <a:lnTo>
                    <a:pt x="14119" y="27332"/>
                  </a:lnTo>
                  <a:lnTo>
                    <a:pt x="14360" y="27453"/>
                  </a:lnTo>
                  <a:lnTo>
                    <a:pt x="14541" y="27513"/>
                  </a:lnTo>
                  <a:lnTo>
                    <a:pt x="15024" y="27513"/>
                  </a:lnTo>
                  <a:lnTo>
                    <a:pt x="15205" y="27453"/>
                  </a:lnTo>
                  <a:lnTo>
                    <a:pt x="15446" y="27332"/>
                  </a:lnTo>
                  <a:lnTo>
                    <a:pt x="15627" y="27212"/>
                  </a:lnTo>
                  <a:lnTo>
                    <a:pt x="15748" y="27031"/>
                  </a:lnTo>
                  <a:lnTo>
                    <a:pt x="15869" y="26789"/>
                  </a:lnTo>
                  <a:lnTo>
                    <a:pt x="15929" y="26608"/>
                  </a:lnTo>
                  <a:lnTo>
                    <a:pt x="15929" y="26367"/>
                  </a:lnTo>
                  <a:lnTo>
                    <a:pt x="15869" y="26005"/>
                  </a:lnTo>
                  <a:lnTo>
                    <a:pt x="15748" y="25703"/>
                  </a:lnTo>
                  <a:lnTo>
                    <a:pt x="15567" y="25522"/>
                  </a:lnTo>
                  <a:lnTo>
                    <a:pt x="15326" y="25341"/>
                  </a:lnTo>
                  <a:lnTo>
                    <a:pt x="15084" y="25221"/>
                  </a:lnTo>
                  <a:close/>
                  <a:moveTo>
                    <a:pt x="20273" y="25221"/>
                  </a:moveTo>
                  <a:lnTo>
                    <a:pt x="20032" y="25341"/>
                  </a:lnTo>
                  <a:lnTo>
                    <a:pt x="19790" y="25522"/>
                  </a:lnTo>
                  <a:lnTo>
                    <a:pt x="19609" y="25703"/>
                  </a:lnTo>
                  <a:lnTo>
                    <a:pt x="19489" y="26005"/>
                  </a:lnTo>
                  <a:lnTo>
                    <a:pt x="19428" y="26367"/>
                  </a:lnTo>
                  <a:lnTo>
                    <a:pt x="19428" y="26608"/>
                  </a:lnTo>
                  <a:lnTo>
                    <a:pt x="19489" y="26789"/>
                  </a:lnTo>
                  <a:lnTo>
                    <a:pt x="19609" y="27031"/>
                  </a:lnTo>
                  <a:lnTo>
                    <a:pt x="19730" y="27212"/>
                  </a:lnTo>
                  <a:lnTo>
                    <a:pt x="19911" y="27332"/>
                  </a:lnTo>
                  <a:lnTo>
                    <a:pt x="20152" y="27453"/>
                  </a:lnTo>
                  <a:lnTo>
                    <a:pt x="20333" y="27513"/>
                  </a:lnTo>
                  <a:lnTo>
                    <a:pt x="20816" y="27513"/>
                  </a:lnTo>
                  <a:lnTo>
                    <a:pt x="20997" y="27453"/>
                  </a:lnTo>
                  <a:lnTo>
                    <a:pt x="21239" y="27332"/>
                  </a:lnTo>
                  <a:lnTo>
                    <a:pt x="21420" y="27212"/>
                  </a:lnTo>
                  <a:lnTo>
                    <a:pt x="21540" y="27031"/>
                  </a:lnTo>
                  <a:lnTo>
                    <a:pt x="21661" y="26789"/>
                  </a:lnTo>
                  <a:lnTo>
                    <a:pt x="21721" y="26608"/>
                  </a:lnTo>
                  <a:lnTo>
                    <a:pt x="21721" y="26367"/>
                  </a:lnTo>
                  <a:lnTo>
                    <a:pt x="21661" y="26005"/>
                  </a:lnTo>
                  <a:lnTo>
                    <a:pt x="21540" y="25703"/>
                  </a:lnTo>
                  <a:lnTo>
                    <a:pt x="21359" y="25522"/>
                  </a:lnTo>
                  <a:lnTo>
                    <a:pt x="21118" y="25341"/>
                  </a:lnTo>
                  <a:lnTo>
                    <a:pt x="20876" y="25221"/>
                  </a:lnTo>
                  <a:close/>
                  <a:moveTo>
                    <a:pt x="26065" y="25221"/>
                  </a:moveTo>
                  <a:lnTo>
                    <a:pt x="25824" y="25341"/>
                  </a:lnTo>
                  <a:lnTo>
                    <a:pt x="25583" y="25522"/>
                  </a:lnTo>
                  <a:lnTo>
                    <a:pt x="25402" y="25703"/>
                  </a:lnTo>
                  <a:lnTo>
                    <a:pt x="25281" y="26005"/>
                  </a:lnTo>
                  <a:lnTo>
                    <a:pt x="25221" y="26367"/>
                  </a:lnTo>
                  <a:lnTo>
                    <a:pt x="25221" y="26608"/>
                  </a:lnTo>
                  <a:lnTo>
                    <a:pt x="25281" y="26789"/>
                  </a:lnTo>
                  <a:lnTo>
                    <a:pt x="25402" y="27031"/>
                  </a:lnTo>
                  <a:lnTo>
                    <a:pt x="25522" y="27212"/>
                  </a:lnTo>
                  <a:lnTo>
                    <a:pt x="25703" y="27332"/>
                  </a:lnTo>
                  <a:lnTo>
                    <a:pt x="25945" y="27453"/>
                  </a:lnTo>
                  <a:lnTo>
                    <a:pt x="26126" y="27513"/>
                  </a:lnTo>
                  <a:lnTo>
                    <a:pt x="26608" y="27513"/>
                  </a:lnTo>
                  <a:lnTo>
                    <a:pt x="26789" y="27453"/>
                  </a:lnTo>
                  <a:lnTo>
                    <a:pt x="27031" y="27332"/>
                  </a:lnTo>
                  <a:lnTo>
                    <a:pt x="27212" y="27212"/>
                  </a:lnTo>
                  <a:lnTo>
                    <a:pt x="27332" y="27031"/>
                  </a:lnTo>
                  <a:lnTo>
                    <a:pt x="27453" y="26789"/>
                  </a:lnTo>
                  <a:lnTo>
                    <a:pt x="27513" y="26608"/>
                  </a:lnTo>
                  <a:lnTo>
                    <a:pt x="27513" y="26367"/>
                  </a:lnTo>
                  <a:lnTo>
                    <a:pt x="27453" y="26005"/>
                  </a:lnTo>
                  <a:lnTo>
                    <a:pt x="27332" y="25703"/>
                  </a:lnTo>
                  <a:lnTo>
                    <a:pt x="27151" y="25522"/>
                  </a:lnTo>
                  <a:lnTo>
                    <a:pt x="26910" y="25341"/>
                  </a:lnTo>
                  <a:lnTo>
                    <a:pt x="26669" y="25221"/>
                  </a:lnTo>
                  <a:close/>
                  <a:moveTo>
                    <a:pt x="31858" y="25221"/>
                  </a:moveTo>
                  <a:lnTo>
                    <a:pt x="31616" y="25341"/>
                  </a:lnTo>
                  <a:lnTo>
                    <a:pt x="31375" y="25522"/>
                  </a:lnTo>
                  <a:lnTo>
                    <a:pt x="31194" y="25703"/>
                  </a:lnTo>
                  <a:lnTo>
                    <a:pt x="31073" y="26005"/>
                  </a:lnTo>
                  <a:lnTo>
                    <a:pt x="31013" y="26367"/>
                  </a:lnTo>
                  <a:lnTo>
                    <a:pt x="31013" y="26608"/>
                  </a:lnTo>
                  <a:lnTo>
                    <a:pt x="31073" y="26789"/>
                  </a:lnTo>
                  <a:lnTo>
                    <a:pt x="31194" y="27031"/>
                  </a:lnTo>
                  <a:lnTo>
                    <a:pt x="31315" y="27212"/>
                  </a:lnTo>
                  <a:lnTo>
                    <a:pt x="31496" y="27332"/>
                  </a:lnTo>
                  <a:lnTo>
                    <a:pt x="31737" y="27453"/>
                  </a:lnTo>
                  <a:lnTo>
                    <a:pt x="31918" y="27513"/>
                  </a:lnTo>
                  <a:lnTo>
                    <a:pt x="32401" y="27513"/>
                  </a:lnTo>
                  <a:lnTo>
                    <a:pt x="32582" y="27453"/>
                  </a:lnTo>
                  <a:lnTo>
                    <a:pt x="32823" y="27332"/>
                  </a:lnTo>
                  <a:lnTo>
                    <a:pt x="33004" y="27212"/>
                  </a:lnTo>
                  <a:lnTo>
                    <a:pt x="33125" y="27031"/>
                  </a:lnTo>
                  <a:lnTo>
                    <a:pt x="33245" y="26789"/>
                  </a:lnTo>
                  <a:lnTo>
                    <a:pt x="33306" y="26608"/>
                  </a:lnTo>
                  <a:lnTo>
                    <a:pt x="33306" y="26367"/>
                  </a:lnTo>
                  <a:lnTo>
                    <a:pt x="33245" y="26005"/>
                  </a:lnTo>
                  <a:lnTo>
                    <a:pt x="33125" y="25703"/>
                  </a:lnTo>
                  <a:lnTo>
                    <a:pt x="32944" y="25522"/>
                  </a:lnTo>
                  <a:lnTo>
                    <a:pt x="32702" y="25341"/>
                  </a:lnTo>
                  <a:lnTo>
                    <a:pt x="32461" y="25221"/>
                  </a:lnTo>
                  <a:close/>
                  <a:moveTo>
                    <a:pt x="37650" y="25221"/>
                  </a:moveTo>
                  <a:lnTo>
                    <a:pt x="37408" y="25341"/>
                  </a:lnTo>
                  <a:lnTo>
                    <a:pt x="37167" y="25522"/>
                  </a:lnTo>
                  <a:lnTo>
                    <a:pt x="36986" y="25703"/>
                  </a:lnTo>
                  <a:lnTo>
                    <a:pt x="36865" y="26005"/>
                  </a:lnTo>
                  <a:lnTo>
                    <a:pt x="36805" y="26367"/>
                  </a:lnTo>
                  <a:lnTo>
                    <a:pt x="36805" y="26608"/>
                  </a:lnTo>
                  <a:lnTo>
                    <a:pt x="36865" y="26789"/>
                  </a:lnTo>
                  <a:lnTo>
                    <a:pt x="36986" y="27031"/>
                  </a:lnTo>
                  <a:lnTo>
                    <a:pt x="37107" y="27212"/>
                  </a:lnTo>
                  <a:lnTo>
                    <a:pt x="37288" y="27332"/>
                  </a:lnTo>
                  <a:lnTo>
                    <a:pt x="37529" y="27453"/>
                  </a:lnTo>
                  <a:lnTo>
                    <a:pt x="37710" y="27513"/>
                  </a:lnTo>
                  <a:lnTo>
                    <a:pt x="38193" y="27513"/>
                  </a:lnTo>
                  <a:lnTo>
                    <a:pt x="38374" y="27453"/>
                  </a:lnTo>
                  <a:lnTo>
                    <a:pt x="38615" y="27332"/>
                  </a:lnTo>
                  <a:lnTo>
                    <a:pt x="38796" y="27212"/>
                  </a:lnTo>
                  <a:lnTo>
                    <a:pt x="38917" y="27031"/>
                  </a:lnTo>
                  <a:lnTo>
                    <a:pt x="39038" y="26789"/>
                  </a:lnTo>
                  <a:lnTo>
                    <a:pt x="39098" y="26608"/>
                  </a:lnTo>
                  <a:lnTo>
                    <a:pt x="39098" y="26367"/>
                  </a:lnTo>
                  <a:lnTo>
                    <a:pt x="39038" y="26005"/>
                  </a:lnTo>
                  <a:lnTo>
                    <a:pt x="38917" y="25703"/>
                  </a:lnTo>
                  <a:lnTo>
                    <a:pt x="38736" y="25522"/>
                  </a:lnTo>
                  <a:lnTo>
                    <a:pt x="38495" y="25341"/>
                  </a:lnTo>
                  <a:lnTo>
                    <a:pt x="38253" y="25221"/>
                  </a:lnTo>
                  <a:close/>
                  <a:moveTo>
                    <a:pt x="43442" y="25221"/>
                  </a:moveTo>
                  <a:lnTo>
                    <a:pt x="43201" y="25341"/>
                  </a:lnTo>
                  <a:lnTo>
                    <a:pt x="42959" y="25522"/>
                  </a:lnTo>
                  <a:lnTo>
                    <a:pt x="42778" y="25703"/>
                  </a:lnTo>
                  <a:lnTo>
                    <a:pt x="42658" y="26005"/>
                  </a:lnTo>
                  <a:lnTo>
                    <a:pt x="42597" y="26367"/>
                  </a:lnTo>
                  <a:lnTo>
                    <a:pt x="42597" y="26608"/>
                  </a:lnTo>
                  <a:lnTo>
                    <a:pt x="42658" y="26789"/>
                  </a:lnTo>
                  <a:lnTo>
                    <a:pt x="42778" y="27031"/>
                  </a:lnTo>
                  <a:lnTo>
                    <a:pt x="42899" y="27212"/>
                  </a:lnTo>
                  <a:lnTo>
                    <a:pt x="43080" y="27332"/>
                  </a:lnTo>
                  <a:lnTo>
                    <a:pt x="43321" y="27453"/>
                  </a:lnTo>
                  <a:lnTo>
                    <a:pt x="43502" y="27513"/>
                  </a:lnTo>
                  <a:lnTo>
                    <a:pt x="43985" y="27513"/>
                  </a:lnTo>
                  <a:lnTo>
                    <a:pt x="44166" y="27453"/>
                  </a:lnTo>
                  <a:lnTo>
                    <a:pt x="44407" y="27332"/>
                  </a:lnTo>
                  <a:lnTo>
                    <a:pt x="44588" y="27212"/>
                  </a:lnTo>
                  <a:lnTo>
                    <a:pt x="44709" y="27031"/>
                  </a:lnTo>
                  <a:lnTo>
                    <a:pt x="44830" y="26789"/>
                  </a:lnTo>
                  <a:lnTo>
                    <a:pt x="44890" y="26608"/>
                  </a:lnTo>
                  <a:lnTo>
                    <a:pt x="44890" y="26367"/>
                  </a:lnTo>
                  <a:lnTo>
                    <a:pt x="44830" y="26005"/>
                  </a:lnTo>
                  <a:lnTo>
                    <a:pt x="44709" y="25703"/>
                  </a:lnTo>
                  <a:lnTo>
                    <a:pt x="44528" y="25522"/>
                  </a:lnTo>
                  <a:lnTo>
                    <a:pt x="44287" y="25341"/>
                  </a:lnTo>
                  <a:lnTo>
                    <a:pt x="44045" y="25221"/>
                  </a:lnTo>
                  <a:close/>
                  <a:moveTo>
                    <a:pt x="49234" y="25221"/>
                  </a:moveTo>
                  <a:lnTo>
                    <a:pt x="48993" y="25341"/>
                  </a:lnTo>
                  <a:lnTo>
                    <a:pt x="48752" y="25522"/>
                  </a:lnTo>
                  <a:lnTo>
                    <a:pt x="48571" y="25703"/>
                  </a:lnTo>
                  <a:lnTo>
                    <a:pt x="48450" y="26005"/>
                  </a:lnTo>
                  <a:lnTo>
                    <a:pt x="48390" y="26367"/>
                  </a:lnTo>
                  <a:lnTo>
                    <a:pt x="48390" y="26608"/>
                  </a:lnTo>
                  <a:lnTo>
                    <a:pt x="48450" y="26789"/>
                  </a:lnTo>
                  <a:lnTo>
                    <a:pt x="48571" y="27031"/>
                  </a:lnTo>
                  <a:lnTo>
                    <a:pt x="48691" y="27212"/>
                  </a:lnTo>
                  <a:lnTo>
                    <a:pt x="48872" y="27332"/>
                  </a:lnTo>
                  <a:lnTo>
                    <a:pt x="49114" y="27453"/>
                  </a:lnTo>
                  <a:lnTo>
                    <a:pt x="49295" y="27513"/>
                  </a:lnTo>
                  <a:lnTo>
                    <a:pt x="49777" y="27513"/>
                  </a:lnTo>
                  <a:lnTo>
                    <a:pt x="49958" y="27453"/>
                  </a:lnTo>
                  <a:lnTo>
                    <a:pt x="50200" y="27332"/>
                  </a:lnTo>
                  <a:lnTo>
                    <a:pt x="50381" y="27212"/>
                  </a:lnTo>
                  <a:lnTo>
                    <a:pt x="50501" y="27031"/>
                  </a:lnTo>
                  <a:lnTo>
                    <a:pt x="50622" y="26789"/>
                  </a:lnTo>
                  <a:lnTo>
                    <a:pt x="50682" y="26608"/>
                  </a:lnTo>
                  <a:lnTo>
                    <a:pt x="50682" y="26367"/>
                  </a:lnTo>
                  <a:lnTo>
                    <a:pt x="50622" y="26005"/>
                  </a:lnTo>
                  <a:lnTo>
                    <a:pt x="50501" y="25703"/>
                  </a:lnTo>
                  <a:lnTo>
                    <a:pt x="50320" y="25522"/>
                  </a:lnTo>
                  <a:lnTo>
                    <a:pt x="50079" y="25341"/>
                  </a:lnTo>
                  <a:lnTo>
                    <a:pt x="49838" y="25221"/>
                  </a:lnTo>
                  <a:close/>
                  <a:moveTo>
                    <a:pt x="55027" y="25221"/>
                  </a:moveTo>
                  <a:lnTo>
                    <a:pt x="54785" y="25341"/>
                  </a:lnTo>
                  <a:lnTo>
                    <a:pt x="54544" y="25522"/>
                  </a:lnTo>
                  <a:lnTo>
                    <a:pt x="54363" y="25703"/>
                  </a:lnTo>
                  <a:lnTo>
                    <a:pt x="54242" y="26005"/>
                  </a:lnTo>
                  <a:lnTo>
                    <a:pt x="54182" y="26367"/>
                  </a:lnTo>
                  <a:lnTo>
                    <a:pt x="54182" y="26608"/>
                  </a:lnTo>
                  <a:lnTo>
                    <a:pt x="54242" y="26789"/>
                  </a:lnTo>
                  <a:lnTo>
                    <a:pt x="54363" y="27031"/>
                  </a:lnTo>
                  <a:lnTo>
                    <a:pt x="54483" y="27212"/>
                  </a:lnTo>
                  <a:lnTo>
                    <a:pt x="54665" y="27332"/>
                  </a:lnTo>
                  <a:lnTo>
                    <a:pt x="54906" y="27453"/>
                  </a:lnTo>
                  <a:lnTo>
                    <a:pt x="55087" y="27513"/>
                  </a:lnTo>
                  <a:lnTo>
                    <a:pt x="55570" y="27513"/>
                  </a:lnTo>
                  <a:lnTo>
                    <a:pt x="55751" y="27453"/>
                  </a:lnTo>
                  <a:lnTo>
                    <a:pt x="55992" y="27332"/>
                  </a:lnTo>
                  <a:lnTo>
                    <a:pt x="56173" y="27212"/>
                  </a:lnTo>
                  <a:lnTo>
                    <a:pt x="56294" y="27031"/>
                  </a:lnTo>
                  <a:lnTo>
                    <a:pt x="56414" y="26789"/>
                  </a:lnTo>
                  <a:lnTo>
                    <a:pt x="56475" y="26608"/>
                  </a:lnTo>
                  <a:lnTo>
                    <a:pt x="56475" y="26367"/>
                  </a:lnTo>
                  <a:lnTo>
                    <a:pt x="56414" y="26005"/>
                  </a:lnTo>
                  <a:lnTo>
                    <a:pt x="56294" y="25703"/>
                  </a:lnTo>
                  <a:lnTo>
                    <a:pt x="56113" y="25522"/>
                  </a:lnTo>
                  <a:lnTo>
                    <a:pt x="55871" y="25341"/>
                  </a:lnTo>
                  <a:lnTo>
                    <a:pt x="55630" y="25221"/>
                  </a:lnTo>
                  <a:close/>
                  <a:moveTo>
                    <a:pt x="60819" y="25221"/>
                  </a:moveTo>
                  <a:lnTo>
                    <a:pt x="60577" y="25341"/>
                  </a:lnTo>
                  <a:lnTo>
                    <a:pt x="60336" y="25522"/>
                  </a:lnTo>
                  <a:lnTo>
                    <a:pt x="60155" y="25703"/>
                  </a:lnTo>
                  <a:lnTo>
                    <a:pt x="60034" y="26005"/>
                  </a:lnTo>
                  <a:lnTo>
                    <a:pt x="59974" y="26367"/>
                  </a:lnTo>
                  <a:lnTo>
                    <a:pt x="59974" y="26608"/>
                  </a:lnTo>
                  <a:lnTo>
                    <a:pt x="60034" y="26789"/>
                  </a:lnTo>
                  <a:lnTo>
                    <a:pt x="60155" y="27031"/>
                  </a:lnTo>
                  <a:lnTo>
                    <a:pt x="60276" y="27212"/>
                  </a:lnTo>
                  <a:lnTo>
                    <a:pt x="60457" y="27332"/>
                  </a:lnTo>
                  <a:lnTo>
                    <a:pt x="60698" y="27453"/>
                  </a:lnTo>
                  <a:lnTo>
                    <a:pt x="60879" y="27513"/>
                  </a:lnTo>
                  <a:lnTo>
                    <a:pt x="61362" y="27513"/>
                  </a:lnTo>
                  <a:lnTo>
                    <a:pt x="61543" y="27453"/>
                  </a:lnTo>
                  <a:lnTo>
                    <a:pt x="61784" y="27332"/>
                  </a:lnTo>
                  <a:lnTo>
                    <a:pt x="61965" y="27212"/>
                  </a:lnTo>
                  <a:lnTo>
                    <a:pt x="62086" y="27031"/>
                  </a:lnTo>
                  <a:lnTo>
                    <a:pt x="62206" y="26789"/>
                  </a:lnTo>
                  <a:lnTo>
                    <a:pt x="62267" y="26608"/>
                  </a:lnTo>
                  <a:lnTo>
                    <a:pt x="62267" y="26367"/>
                  </a:lnTo>
                  <a:lnTo>
                    <a:pt x="62206" y="26005"/>
                  </a:lnTo>
                  <a:lnTo>
                    <a:pt x="62086" y="25703"/>
                  </a:lnTo>
                  <a:lnTo>
                    <a:pt x="61905" y="25522"/>
                  </a:lnTo>
                  <a:lnTo>
                    <a:pt x="61663" y="25341"/>
                  </a:lnTo>
                  <a:lnTo>
                    <a:pt x="61422" y="25221"/>
                  </a:lnTo>
                  <a:close/>
                  <a:moveTo>
                    <a:pt x="66611" y="25221"/>
                  </a:moveTo>
                  <a:lnTo>
                    <a:pt x="66370" y="25341"/>
                  </a:lnTo>
                  <a:lnTo>
                    <a:pt x="66128" y="25522"/>
                  </a:lnTo>
                  <a:lnTo>
                    <a:pt x="65947" y="25703"/>
                  </a:lnTo>
                  <a:lnTo>
                    <a:pt x="65827" y="26005"/>
                  </a:lnTo>
                  <a:lnTo>
                    <a:pt x="65766" y="26367"/>
                  </a:lnTo>
                  <a:lnTo>
                    <a:pt x="65766" y="26608"/>
                  </a:lnTo>
                  <a:lnTo>
                    <a:pt x="65827" y="26789"/>
                  </a:lnTo>
                  <a:lnTo>
                    <a:pt x="65947" y="27031"/>
                  </a:lnTo>
                  <a:lnTo>
                    <a:pt x="66068" y="27212"/>
                  </a:lnTo>
                  <a:lnTo>
                    <a:pt x="66249" y="27332"/>
                  </a:lnTo>
                  <a:lnTo>
                    <a:pt x="66490" y="27453"/>
                  </a:lnTo>
                  <a:lnTo>
                    <a:pt x="66671" y="27513"/>
                  </a:lnTo>
                  <a:lnTo>
                    <a:pt x="67154" y="27513"/>
                  </a:lnTo>
                  <a:lnTo>
                    <a:pt x="67335" y="27453"/>
                  </a:lnTo>
                  <a:lnTo>
                    <a:pt x="67576" y="27332"/>
                  </a:lnTo>
                  <a:lnTo>
                    <a:pt x="67757" y="27212"/>
                  </a:lnTo>
                  <a:lnTo>
                    <a:pt x="67878" y="27031"/>
                  </a:lnTo>
                  <a:lnTo>
                    <a:pt x="67999" y="26789"/>
                  </a:lnTo>
                  <a:lnTo>
                    <a:pt x="68059" y="26608"/>
                  </a:lnTo>
                  <a:lnTo>
                    <a:pt x="68059" y="26367"/>
                  </a:lnTo>
                  <a:lnTo>
                    <a:pt x="67999" y="26005"/>
                  </a:lnTo>
                  <a:lnTo>
                    <a:pt x="67878" y="25703"/>
                  </a:lnTo>
                  <a:lnTo>
                    <a:pt x="67697" y="25522"/>
                  </a:lnTo>
                  <a:lnTo>
                    <a:pt x="67456" y="25341"/>
                  </a:lnTo>
                  <a:lnTo>
                    <a:pt x="67214" y="25221"/>
                  </a:lnTo>
                  <a:close/>
                  <a:moveTo>
                    <a:pt x="72403" y="25221"/>
                  </a:moveTo>
                  <a:lnTo>
                    <a:pt x="72162" y="25341"/>
                  </a:lnTo>
                  <a:lnTo>
                    <a:pt x="71921" y="25522"/>
                  </a:lnTo>
                  <a:lnTo>
                    <a:pt x="71740" y="25703"/>
                  </a:lnTo>
                  <a:lnTo>
                    <a:pt x="71619" y="26005"/>
                  </a:lnTo>
                  <a:lnTo>
                    <a:pt x="71559" y="26367"/>
                  </a:lnTo>
                  <a:lnTo>
                    <a:pt x="71559" y="26608"/>
                  </a:lnTo>
                  <a:lnTo>
                    <a:pt x="71619" y="26789"/>
                  </a:lnTo>
                  <a:lnTo>
                    <a:pt x="71740" y="27031"/>
                  </a:lnTo>
                  <a:lnTo>
                    <a:pt x="71860" y="27212"/>
                  </a:lnTo>
                  <a:lnTo>
                    <a:pt x="72041" y="27332"/>
                  </a:lnTo>
                  <a:lnTo>
                    <a:pt x="72283" y="27453"/>
                  </a:lnTo>
                  <a:lnTo>
                    <a:pt x="72464" y="27513"/>
                  </a:lnTo>
                  <a:lnTo>
                    <a:pt x="72946" y="27513"/>
                  </a:lnTo>
                  <a:lnTo>
                    <a:pt x="73127" y="27453"/>
                  </a:lnTo>
                  <a:lnTo>
                    <a:pt x="73369" y="27332"/>
                  </a:lnTo>
                  <a:lnTo>
                    <a:pt x="73550" y="27212"/>
                  </a:lnTo>
                  <a:lnTo>
                    <a:pt x="73670" y="27031"/>
                  </a:lnTo>
                  <a:lnTo>
                    <a:pt x="73791" y="26789"/>
                  </a:lnTo>
                  <a:lnTo>
                    <a:pt x="73851" y="26608"/>
                  </a:lnTo>
                  <a:lnTo>
                    <a:pt x="73851" y="26367"/>
                  </a:lnTo>
                  <a:lnTo>
                    <a:pt x="73791" y="26005"/>
                  </a:lnTo>
                  <a:lnTo>
                    <a:pt x="73670" y="25703"/>
                  </a:lnTo>
                  <a:lnTo>
                    <a:pt x="73489" y="25522"/>
                  </a:lnTo>
                  <a:lnTo>
                    <a:pt x="73248" y="25341"/>
                  </a:lnTo>
                  <a:lnTo>
                    <a:pt x="73007" y="25221"/>
                  </a:lnTo>
                  <a:close/>
                  <a:moveTo>
                    <a:pt x="1147" y="28479"/>
                  </a:moveTo>
                  <a:lnTo>
                    <a:pt x="724" y="30349"/>
                  </a:lnTo>
                  <a:lnTo>
                    <a:pt x="724" y="30349"/>
                  </a:lnTo>
                  <a:lnTo>
                    <a:pt x="1026" y="30168"/>
                  </a:lnTo>
                  <a:lnTo>
                    <a:pt x="1267" y="29927"/>
                  </a:lnTo>
                  <a:lnTo>
                    <a:pt x="1388" y="29625"/>
                  </a:lnTo>
                  <a:lnTo>
                    <a:pt x="1448" y="29263"/>
                  </a:lnTo>
                  <a:lnTo>
                    <a:pt x="1448" y="29022"/>
                  </a:lnTo>
                  <a:lnTo>
                    <a:pt x="1388" y="28841"/>
                  </a:lnTo>
                  <a:lnTo>
                    <a:pt x="1267" y="28660"/>
                  </a:lnTo>
                  <a:lnTo>
                    <a:pt x="1147" y="28479"/>
                  </a:lnTo>
                  <a:close/>
                  <a:moveTo>
                    <a:pt x="74756" y="28479"/>
                  </a:moveTo>
                  <a:lnTo>
                    <a:pt x="74636" y="28660"/>
                  </a:lnTo>
                  <a:lnTo>
                    <a:pt x="74515" y="28841"/>
                  </a:lnTo>
                  <a:lnTo>
                    <a:pt x="74455" y="29022"/>
                  </a:lnTo>
                  <a:lnTo>
                    <a:pt x="74455" y="29263"/>
                  </a:lnTo>
                  <a:lnTo>
                    <a:pt x="74515" y="29625"/>
                  </a:lnTo>
                  <a:lnTo>
                    <a:pt x="74636" y="29927"/>
                  </a:lnTo>
                  <a:lnTo>
                    <a:pt x="74877" y="30168"/>
                  </a:lnTo>
                  <a:lnTo>
                    <a:pt x="75179" y="30349"/>
                  </a:lnTo>
                  <a:lnTo>
                    <a:pt x="74756" y="28479"/>
                  </a:lnTo>
                  <a:close/>
                  <a:moveTo>
                    <a:pt x="5853" y="28117"/>
                  </a:moveTo>
                  <a:lnTo>
                    <a:pt x="5672" y="28177"/>
                  </a:lnTo>
                  <a:lnTo>
                    <a:pt x="5431" y="28298"/>
                  </a:lnTo>
                  <a:lnTo>
                    <a:pt x="5250" y="28418"/>
                  </a:lnTo>
                  <a:lnTo>
                    <a:pt x="5129" y="28599"/>
                  </a:lnTo>
                  <a:lnTo>
                    <a:pt x="5008" y="28841"/>
                  </a:lnTo>
                  <a:lnTo>
                    <a:pt x="4948" y="29022"/>
                  </a:lnTo>
                  <a:lnTo>
                    <a:pt x="4948" y="29263"/>
                  </a:lnTo>
                  <a:lnTo>
                    <a:pt x="4948" y="29504"/>
                  </a:lnTo>
                  <a:lnTo>
                    <a:pt x="5008" y="29685"/>
                  </a:lnTo>
                  <a:lnTo>
                    <a:pt x="5129" y="29927"/>
                  </a:lnTo>
                  <a:lnTo>
                    <a:pt x="5250" y="30108"/>
                  </a:lnTo>
                  <a:lnTo>
                    <a:pt x="5431" y="30228"/>
                  </a:lnTo>
                  <a:lnTo>
                    <a:pt x="5672" y="30349"/>
                  </a:lnTo>
                  <a:lnTo>
                    <a:pt x="5853" y="30409"/>
                  </a:lnTo>
                  <a:lnTo>
                    <a:pt x="6336" y="30409"/>
                  </a:lnTo>
                  <a:lnTo>
                    <a:pt x="6517" y="30349"/>
                  </a:lnTo>
                  <a:lnTo>
                    <a:pt x="6758" y="30228"/>
                  </a:lnTo>
                  <a:lnTo>
                    <a:pt x="6939" y="30108"/>
                  </a:lnTo>
                  <a:lnTo>
                    <a:pt x="7060" y="29927"/>
                  </a:lnTo>
                  <a:lnTo>
                    <a:pt x="7180" y="29685"/>
                  </a:lnTo>
                  <a:lnTo>
                    <a:pt x="7241" y="29504"/>
                  </a:lnTo>
                  <a:lnTo>
                    <a:pt x="7241" y="29263"/>
                  </a:lnTo>
                  <a:lnTo>
                    <a:pt x="7241" y="29022"/>
                  </a:lnTo>
                  <a:lnTo>
                    <a:pt x="7180" y="28841"/>
                  </a:lnTo>
                  <a:lnTo>
                    <a:pt x="7060" y="28599"/>
                  </a:lnTo>
                  <a:lnTo>
                    <a:pt x="6939" y="28418"/>
                  </a:lnTo>
                  <a:lnTo>
                    <a:pt x="6758" y="28298"/>
                  </a:lnTo>
                  <a:lnTo>
                    <a:pt x="6517" y="28177"/>
                  </a:lnTo>
                  <a:lnTo>
                    <a:pt x="6336" y="28117"/>
                  </a:lnTo>
                  <a:close/>
                  <a:moveTo>
                    <a:pt x="11645" y="28117"/>
                  </a:moveTo>
                  <a:lnTo>
                    <a:pt x="11464" y="28177"/>
                  </a:lnTo>
                  <a:lnTo>
                    <a:pt x="11223" y="28298"/>
                  </a:lnTo>
                  <a:lnTo>
                    <a:pt x="11042" y="28418"/>
                  </a:lnTo>
                  <a:lnTo>
                    <a:pt x="10921" y="28599"/>
                  </a:lnTo>
                  <a:lnTo>
                    <a:pt x="10800" y="28841"/>
                  </a:lnTo>
                  <a:lnTo>
                    <a:pt x="10740" y="29022"/>
                  </a:lnTo>
                  <a:lnTo>
                    <a:pt x="10740" y="29263"/>
                  </a:lnTo>
                  <a:lnTo>
                    <a:pt x="10740" y="29504"/>
                  </a:lnTo>
                  <a:lnTo>
                    <a:pt x="10800" y="29685"/>
                  </a:lnTo>
                  <a:lnTo>
                    <a:pt x="10921" y="29927"/>
                  </a:lnTo>
                  <a:lnTo>
                    <a:pt x="11042" y="30108"/>
                  </a:lnTo>
                  <a:lnTo>
                    <a:pt x="11223" y="30228"/>
                  </a:lnTo>
                  <a:lnTo>
                    <a:pt x="11464" y="30349"/>
                  </a:lnTo>
                  <a:lnTo>
                    <a:pt x="11645" y="30409"/>
                  </a:lnTo>
                  <a:lnTo>
                    <a:pt x="12128" y="30409"/>
                  </a:lnTo>
                  <a:lnTo>
                    <a:pt x="12309" y="30349"/>
                  </a:lnTo>
                  <a:lnTo>
                    <a:pt x="12550" y="30228"/>
                  </a:lnTo>
                  <a:lnTo>
                    <a:pt x="12731" y="30108"/>
                  </a:lnTo>
                  <a:lnTo>
                    <a:pt x="12852" y="29927"/>
                  </a:lnTo>
                  <a:lnTo>
                    <a:pt x="12973" y="29685"/>
                  </a:lnTo>
                  <a:lnTo>
                    <a:pt x="13033" y="29504"/>
                  </a:lnTo>
                  <a:lnTo>
                    <a:pt x="13033" y="29263"/>
                  </a:lnTo>
                  <a:lnTo>
                    <a:pt x="13033" y="29022"/>
                  </a:lnTo>
                  <a:lnTo>
                    <a:pt x="12973" y="28841"/>
                  </a:lnTo>
                  <a:lnTo>
                    <a:pt x="12852" y="28599"/>
                  </a:lnTo>
                  <a:lnTo>
                    <a:pt x="12731" y="28418"/>
                  </a:lnTo>
                  <a:lnTo>
                    <a:pt x="12550" y="28298"/>
                  </a:lnTo>
                  <a:lnTo>
                    <a:pt x="12309" y="28177"/>
                  </a:lnTo>
                  <a:lnTo>
                    <a:pt x="12128" y="28117"/>
                  </a:lnTo>
                  <a:close/>
                  <a:moveTo>
                    <a:pt x="17437" y="28117"/>
                  </a:moveTo>
                  <a:lnTo>
                    <a:pt x="17256" y="28177"/>
                  </a:lnTo>
                  <a:lnTo>
                    <a:pt x="17015" y="28298"/>
                  </a:lnTo>
                  <a:lnTo>
                    <a:pt x="16834" y="28418"/>
                  </a:lnTo>
                  <a:lnTo>
                    <a:pt x="16713" y="28599"/>
                  </a:lnTo>
                  <a:lnTo>
                    <a:pt x="16593" y="28841"/>
                  </a:lnTo>
                  <a:lnTo>
                    <a:pt x="16532" y="29022"/>
                  </a:lnTo>
                  <a:lnTo>
                    <a:pt x="16532" y="29263"/>
                  </a:lnTo>
                  <a:lnTo>
                    <a:pt x="16532" y="29504"/>
                  </a:lnTo>
                  <a:lnTo>
                    <a:pt x="16593" y="29685"/>
                  </a:lnTo>
                  <a:lnTo>
                    <a:pt x="16713" y="29927"/>
                  </a:lnTo>
                  <a:lnTo>
                    <a:pt x="16834" y="30108"/>
                  </a:lnTo>
                  <a:lnTo>
                    <a:pt x="17015" y="30228"/>
                  </a:lnTo>
                  <a:lnTo>
                    <a:pt x="17256" y="30349"/>
                  </a:lnTo>
                  <a:lnTo>
                    <a:pt x="17437" y="30409"/>
                  </a:lnTo>
                  <a:lnTo>
                    <a:pt x="17920" y="30409"/>
                  </a:lnTo>
                  <a:lnTo>
                    <a:pt x="18101" y="30349"/>
                  </a:lnTo>
                  <a:lnTo>
                    <a:pt x="18342" y="30228"/>
                  </a:lnTo>
                  <a:lnTo>
                    <a:pt x="18523" y="30108"/>
                  </a:lnTo>
                  <a:lnTo>
                    <a:pt x="18644" y="29927"/>
                  </a:lnTo>
                  <a:lnTo>
                    <a:pt x="18765" y="29685"/>
                  </a:lnTo>
                  <a:lnTo>
                    <a:pt x="18825" y="29504"/>
                  </a:lnTo>
                  <a:lnTo>
                    <a:pt x="18825" y="29263"/>
                  </a:lnTo>
                  <a:lnTo>
                    <a:pt x="18825" y="29022"/>
                  </a:lnTo>
                  <a:lnTo>
                    <a:pt x="18765" y="28841"/>
                  </a:lnTo>
                  <a:lnTo>
                    <a:pt x="18644" y="28599"/>
                  </a:lnTo>
                  <a:lnTo>
                    <a:pt x="18523" y="28418"/>
                  </a:lnTo>
                  <a:lnTo>
                    <a:pt x="18342" y="28298"/>
                  </a:lnTo>
                  <a:lnTo>
                    <a:pt x="18101" y="28177"/>
                  </a:lnTo>
                  <a:lnTo>
                    <a:pt x="17920" y="28117"/>
                  </a:lnTo>
                  <a:close/>
                  <a:moveTo>
                    <a:pt x="23230" y="28117"/>
                  </a:moveTo>
                  <a:lnTo>
                    <a:pt x="23049" y="28177"/>
                  </a:lnTo>
                  <a:lnTo>
                    <a:pt x="22807" y="28298"/>
                  </a:lnTo>
                  <a:lnTo>
                    <a:pt x="22626" y="28418"/>
                  </a:lnTo>
                  <a:lnTo>
                    <a:pt x="22506" y="28599"/>
                  </a:lnTo>
                  <a:lnTo>
                    <a:pt x="22385" y="28841"/>
                  </a:lnTo>
                  <a:lnTo>
                    <a:pt x="22325" y="29022"/>
                  </a:lnTo>
                  <a:lnTo>
                    <a:pt x="22325" y="29263"/>
                  </a:lnTo>
                  <a:lnTo>
                    <a:pt x="22325" y="29504"/>
                  </a:lnTo>
                  <a:lnTo>
                    <a:pt x="22385" y="29685"/>
                  </a:lnTo>
                  <a:lnTo>
                    <a:pt x="22506" y="29927"/>
                  </a:lnTo>
                  <a:lnTo>
                    <a:pt x="22626" y="30108"/>
                  </a:lnTo>
                  <a:lnTo>
                    <a:pt x="22807" y="30228"/>
                  </a:lnTo>
                  <a:lnTo>
                    <a:pt x="23049" y="30349"/>
                  </a:lnTo>
                  <a:lnTo>
                    <a:pt x="23230" y="30409"/>
                  </a:lnTo>
                  <a:lnTo>
                    <a:pt x="23712" y="30409"/>
                  </a:lnTo>
                  <a:lnTo>
                    <a:pt x="23893" y="30349"/>
                  </a:lnTo>
                  <a:lnTo>
                    <a:pt x="24135" y="30228"/>
                  </a:lnTo>
                  <a:lnTo>
                    <a:pt x="24316" y="30108"/>
                  </a:lnTo>
                  <a:lnTo>
                    <a:pt x="24436" y="29927"/>
                  </a:lnTo>
                  <a:lnTo>
                    <a:pt x="24557" y="29685"/>
                  </a:lnTo>
                  <a:lnTo>
                    <a:pt x="24617" y="29504"/>
                  </a:lnTo>
                  <a:lnTo>
                    <a:pt x="24617" y="29263"/>
                  </a:lnTo>
                  <a:lnTo>
                    <a:pt x="24617" y="29022"/>
                  </a:lnTo>
                  <a:lnTo>
                    <a:pt x="24557" y="28841"/>
                  </a:lnTo>
                  <a:lnTo>
                    <a:pt x="24436" y="28599"/>
                  </a:lnTo>
                  <a:lnTo>
                    <a:pt x="24316" y="28418"/>
                  </a:lnTo>
                  <a:lnTo>
                    <a:pt x="24135" y="28298"/>
                  </a:lnTo>
                  <a:lnTo>
                    <a:pt x="23893" y="28177"/>
                  </a:lnTo>
                  <a:lnTo>
                    <a:pt x="23712" y="28117"/>
                  </a:lnTo>
                  <a:close/>
                  <a:moveTo>
                    <a:pt x="29022" y="28117"/>
                  </a:moveTo>
                  <a:lnTo>
                    <a:pt x="28841" y="28177"/>
                  </a:lnTo>
                  <a:lnTo>
                    <a:pt x="28599" y="28298"/>
                  </a:lnTo>
                  <a:lnTo>
                    <a:pt x="28418" y="28418"/>
                  </a:lnTo>
                  <a:lnTo>
                    <a:pt x="28298" y="28599"/>
                  </a:lnTo>
                  <a:lnTo>
                    <a:pt x="28177" y="28841"/>
                  </a:lnTo>
                  <a:lnTo>
                    <a:pt x="28117" y="29022"/>
                  </a:lnTo>
                  <a:lnTo>
                    <a:pt x="28117" y="29263"/>
                  </a:lnTo>
                  <a:lnTo>
                    <a:pt x="28117" y="29504"/>
                  </a:lnTo>
                  <a:lnTo>
                    <a:pt x="28177" y="29685"/>
                  </a:lnTo>
                  <a:lnTo>
                    <a:pt x="28298" y="29927"/>
                  </a:lnTo>
                  <a:lnTo>
                    <a:pt x="28418" y="30108"/>
                  </a:lnTo>
                  <a:lnTo>
                    <a:pt x="28599" y="30228"/>
                  </a:lnTo>
                  <a:lnTo>
                    <a:pt x="28841" y="30349"/>
                  </a:lnTo>
                  <a:lnTo>
                    <a:pt x="29022" y="30409"/>
                  </a:lnTo>
                  <a:lnTo>
                    <a:pt x="29505" y="30409"/>
                  </a:lnTo>
                  <a:lnTo>
                    <a:pt x="29686" y="30349"/>
                  </a:lnTo>
                  <a:lnTo>
                    <a:pt x="29927" y="30228"/>
                  </a:lnTo>
                  <a:lnTo>
                    <a:pt x="30108" y="30108"/>
                  </a:lnTo>
                  <a:lnTo>
                    <a:pt x="30229" y="29927"/>
                  </a:lnTo>
                  <a:lnTo>
                    <a:pt x="30349" y="29685"/>
                  </a:lnTo>
                  <a:lnTo>
                    <a:pt x="30410" y="29504"/>
                  </a:lnTo>
                  <a:lnTo>
                    <a:pt x="30410" y="29263"/>
                  </a:lnTo>
                  <a:lnTo>
                    <a:pt x="30410" y="29022"/>
                  </a:lnTo>
                  <a:lnTo>
                    <a:pt x="30349" y="28841"/>
                  </a:lnTo>
                  <a:lnTo>
                    <a:pt x="30229" y="28599"/>
                  </a:lnTo>
                  <a:lnTo>
                    <a:pt x="30108" y="28418"/>
                  </a:lnTo>
                  <a:lnTo>
                    <a:pt x="29927" y="28298"/>
                  </a:lnTo>
                  <a:lnTo>
                    <a:pt x="29686" y="28177"/>
                  </a:lnTo>
                  <a:lnTo>
                    <a:pt x="29505" y="28117"/>
                  </a:lnTo>
                  <a:close/>
                  <a:moveTo>
                    <a:pt x="34814" y="28117"/>
                  </a:moveTo>
                  <a:lnTo>
                    <a:pt x="34633" y="28177"/>
                  </a:lnTo>
                  <a:lnTo>
                    <a:pt x="34392" y="28298"/>
                  </a:lnTo>
                  <a:lnTo>
                    <a:pt x="34211" y="28418"/>
                  </a:lnTo>
                  <a:lnTo>
                    <a:pt x="34090" y="28599"/>
                  </a:lnTo>
                  <a:lnTo>
                    <a:pt x="33969" y="28841"/>
                  </a:lnTo>
                  <a:lnTo>
                    <a:pt x="33909" y="29022"/>
                  </a:lnTo>
                  <a:lnTo>
                    <a:pt x="33909" y="29263"/>
                  </a:lnTo>
                  <a:lnTo>
                    <a:pt x="33909" y="29504"/>
                  </a:lnTo>
                  <a:lnTo>
                    <a:pt x="33969" y="29685"/>
                  </a:lnTo>
                  <a:lnTo>
                    <a:pt x="34090" y="29927"/>
                  </a:lnTo>
                  <a:lnTo>
                    <a:pt x="34211" y="30108"/>
                  </a:lnTo>
                  <a:lnTo>
                    <a:pt x="34392" y="30228"/>
                  </a:lnTo>
                  <a:lnTo>
                    <a:pt x="34633" y="30349"/>
                  </a:lnTo>
                  <a:lnTo>
                    <a:pt x="34814" y="30409"/>
                  </a:lnTo>
                  <a:lnTo>
                    <a:pt x="35297" y="30409"/>
                  </a:lnTo>
                  <a:lnTo>
                    <a:pt x="35478" y="30349"/>
                  </a:lnTo>
                  <a:lnTo>
                    <a:pt x="35719" y="30228"/>
                  </a:lnTo>
                  <a:lnTo>
                    <a:pt x="35900" y="30108"/>
                  </a:lnTo>
                  <a:lnTo>
                    <a:pt x="36021" y="29927"/>
                  </a:lnTo>
                  <a:lnTo>
                    <a:pt x="36141" y="29685"/>
                  </a:lnTo>
                  <a:lnTo>
                    <a:pt x="36202" y="29504"/>
                  </a:lnTo>
                  <a:lnTo>
                    <a:pt x="36202" y="29263"/>
                  </a:lnTo>
                  <a:lnTo>
                    <a:pt x="36202" y="29022"/>
                  </a:lnTo>
                  <a:lnTo>
                    <a:pt x="36141" y="28841"/>
                  </a:lnTo>
                  <a:lnTo>
                    <a:pt x="36021" y="28599"/>
                  </a:lnTo>
                  <a:lnTo>
                    <a:pt x="35900" y="28418"/>
                  </a:lnTo>
                  <a:lnTo>
                    <a:pt x="35719" y="28298"/>
                  </a:lnTo>
                  <a:lnTo>
                    <a:pt x="35478" y="28177"/>
                  </a:lnTo>
                  <a:lnTo>
                    <a:pt x="35297" y="28117"/>
                  </a:lnTo>
                  <a:close/>
                  <a:moveTo>
                    <a:pt x="40606" y="28117"/>
                  </a:moveTo>
                  <a:lnTo>
                    <a:pt x="40425" y="28177"/>
                  </a:lnTo>
                  <a:lnTo>
                    <a:pt x="40184" y="28298"/>
                  </a:lnTo>
                  <a:lnTo>
                    <a:pt x="40003" y="28418"/>
                  </a:lnTo>
                  <a:lnTo>
                    <a:pt x="39882" y="28599"/>
                  </a:lnTo>
                  <a:lnTo>
                    <a:pt x="39762" y="28841"/>
                  </a:lnTo>
                  <a:lnTo>
                    <a:pt x="39701" y="29022"/>
                  </a:lnTo>
                  <a:lnTo>
                    <a:pt x="39701" y="29263"/>
                  </a:lnTo>
                  <a:lnTo>
                    <a:pt x="39701" y="29504"/>
                  </a:lnTo>
                  <a:lnTo>
                    <a:pt x="39762" y="29685"/>
                  </a:lnTo>
                  <a:lnTo>
                    <a:pt x="39882" y="29927"/>
                  </a:lnTo>
                  <a:lnTo>
                    <a:pt x="40003" y="30108"/>
                  </a:lnTo>
                  <a:lnTo>
                    <a:pt x="40184" y="30228"/>
                  </a:lnTo>
                  <a:lnTo>
                    <a:pt x="40425" y="30349"/>
                  </a:lnTo>
                  <a:lnTo>
                    <a:pt x="40606" y="30409"/>
                  </a:lnTo>
                  <a:lnTo>
                    <a:pt x="41089" y="30409"/>
                  </a:lnTo>
                  <a:lnTo>
                    <a:pt x="41270" y="30349"/>
                  </a:lnTo>
                  <a:lnTo>
                    <a:pt x="41511" y="30228"/>
                  </a:lnTo>
                  <a:lnTo>
                    <a:pt x="41692" y="30108"/>
                  </a:lnTo>
                  <a:lnTo>
                    <a:pt x="41813" y="29927"/>
                  </a:lnTo>
                  <a:lnTo>
                    <a:pt x="41934" y="29685"/>
                  </a:lnTo>
                  <a:lnTo>
                    <a:pt x="41994" y="29504"/>
                  </a:lnTo>
                  <a:lnTo>
                    <a:pt x="41994" y="29263"/>
                  </a:lnTo>
                  <a:lnTo>
                    <a:pt x="41994" y="29022"/>
                  </a:lnTo>
                  <a:lnTo>
                    <a:pt x="41934" y="28841"/>
                  </a:lnTo>
                  <a:lnTo>
                    <a:pt x="41813" y="28599"/>
                  </a:lnTo>
                  <a:lnTo>
                    <a:pt x="41692" y="28418"/>
                  </a:lnTo>
                  <a:lnTo>
                    <a:pt x="41511" y="28298"/>
                  </a:lnTo>
                  <a:lnTo>
                    <a:pt x="41270" y="28177"/>
                  </a:lnTo>
                  <a:lnTo>
                    <a:pt x="41089" y="28117"/>
                  </a:lnTo>
                  <a:close/>
                  <a:moveTo>
                    <a:pt x="46399" y="28117"/>
                  </a:moveTo>
                  <a:lnTo>
                    <a:pt x="46218" y="28177"/>
                  </a:lnTo>
                  <a:lnTo>
                    <a:pt x="45976" y="28298"/>
                  </a:lnTo>
                  <a:lnTo>
                    <a:pt x="45795" y="28418"/>
                  </a:lnTo>
                  <a:lnTo>
                    <a:pt x="45674" y="28599"/>
                  </a:lnTo>
                  <a:lnTo>
                    <a:pt x="45554" y="28841"/>
                  </a:lnTo>
                  <a:lnTo>
                    <a:pt x="45493" y="29022"/>
                  </a:lnTo>
                  <a:lnTo>
                    <a:pt x="45493" y="29263"/>
                  </a:lnTo>
                  <a:lnTo>
                    <a:pt x="45493" y="29504"/>
                  </a:lnTo>
                  <a:lnTo>
                    <a:pt x="45554" y="29685"/>
                  </a:lnTo>
                  <a:lnTo>
                    <a:pt x="45674" y="29927"/>
                  </a:lnTo>
                  <a:lnTo>
                    <a:pt x="45795" y="30108"/>
                  </a:lnTo>
                  <a:lnTo>
                    <a:pt x="45976" y="30228"/>
                  </a:lnTo>
                  <a:lnTo>
                    <a:pt x="46218" y="30349"/>
                  </a:lnTo>
                  <a:lnTo>
                    <a:pt x="46399" y="30409"/>
                  </a:lnTo>
                  <a:lnTo>
                    <a:pt x="46881" y="30409"/>
                  </a:lnTo>
                  <a:lnTo>
                    <a:pt x="47062" y="30349"/>
                  </a:lnTo>
                  <a:lnTo>
                    <a:pt x="47304" y="30228"/>
                  </a:lnTo>
                  <a:lnTo>
                    <a:pt x="47485" y="30108"/>
                  </a:lnTo>
                  <a:lnTo>
                    <a:pt x="47605" y="29927"/>
                  </a:lnTo>
                  <a:lnTo>
                    <a:pt x="47726" y="29685"/>
                  </a:lnTo>
                  <a:lnTo>
                    <a:pt x="47786" y="29504"/>
                  </a:lnTo>
                  <a:lnTo>
                    <a:pt x="47786" y="29263"/>
                  </a:lnTo>
                  <a:lnTo>
                    <a:pt x="47786" y="29022"/>
                  </a:lnTo>
                  <a:lnTo>
                    <a:pt x="47726" y="28841"/>
                  </a:lnTo>
                  <a:lnTo>
                    <a:pt x="47605" y="28599"/>
                  </a:lnTo>
                  <a:lnTo>
                    <a:pt x="47485" y="28418"/>
                  </a:lnTo>
                  <a:lnTo>
                    <a:pt x="47304" y="28298"/>
                  </a:lnTo>
                  <a:lnTo>
                    <a:pt x="47062" y="28177"/>
                  </a:lnTo>
                  <a:lnTo>
                    <a:pt x="46881" y="28117"/>
                  </a:lnTo>
                  <a:close/>
                  <a:moveTo>
                    <a:pt x="52191" y="28117"/>
                  </a:moveTo>
                  <a:lnTo>
                    <a:pt x="52010" y="28177"/>
                  </a:lnTo>
                  <a:lnTo>
                    <a:pt x="51768" y="28298"/>
                  </a:lnTo>
                  <a:lnTo>
                    <a:pt x="51587" y="28418"/>
                  </a:lnTo>
                  <a:lnTo>
                    <a:pt x="51467" y="28599"/>
                  </a:lnTo>
                  <a:lnTo>
                    <a:pt x="51346" y="28841"/>
                  </a:lnTo>
                  <a:lnTo>
                    <a:pt x="51286" y="29022"/>
                  </a:lnTo>
                  <a:lnTo>
                    <a:pt x="51286" y="29263"/>
                  </a:lnTo>
                  <a:lnTo>
                    <a:pt x="51286" y="29504"/>
                  </a:lnTo>
                  <a:lnTo>
                    <a:pt x="51346" y="29685"/>
                  </a:lnTo>
                  <a:lnTo>
                    <a:pt x="51467" y="29927"/>
                  </a:lnTo>
                  <a:lnTo>
                    <a:pt x="51587" y="30108"/>
                  </a:lnTo>
                  <a:lnTo>
                    <a:pt x="51768" y="30228"/>
                  </a:lnTo>
                  <a:lnTo>
                    <a:pt x="52010" y="30349"/>
                  </a:lnTo>
                  <a:lnTo>
                    <a:pt x="52191" y="30409"/>
                  </a:lnTo>
                  <a:lnTo>
                    <a:pt x="52673" y="30409"/>
                  </a:lnTo>
                  <a:lnTo>
                    <a:pt x="52854" y="30349"/>
                  </a:lnTo>
                  <a:lnTo>
                    <a:pt x="53096" y="30228"/>
                  </a:lnTo>
                  <a:lnTo>
                    <a:pt x="53277" y="30108"/>
                  </a:lnTo>
                  <a:lnTo>
                    <a:pt x="53397" y="29927"/>
                  </a:lnTo>
                  <a:lnTo>
                    <a:pt x="53518" y="29685"/>
                  </a:lnTo>
                  <a:lnTo>
                    <a:pt x="53578" y="29504"/>
                  </a:lnTo>
                  <a:lnTo>
                    <a:pt x="53578" y="29263"/>
                  </a:lnTo>
                  <a:lnTo>
                    <a:pt x="53578" y="29022"/>
                  </a:lnTo>
                  <a:lnTo>
                    <a:pt x="53518" y="28841"/>
                  </a:lnTo>
                  <a:lnTo>
                    <a:pt x="53397" y="28599"/>
                  </a:lnTo>
                  <a:lnTo>
                    <a:pt x="53277" y="28418"/>
                  </a:lnTo>
                  <a:lnTo>
                    <a:pt x="53096" y="28298"/>
                  </a:lnTo>
                  <a:lnTo>
                    <a:pt x="52854" y="28177"/>
                  </a:lnTo>
                  <a:lnTo>
                    <a:pt x="52673" y="28117"/>
                  </a:lnTo>
                  <a:close/>
                  <a:moveTo>
                    <a:pt x="57983" y="28117"/>
                  </a:moveTo>
                  <a:lnTo>
                    <a:pt x="57802" y="28177"/>
                  </a:lnTo>
                  <a:lnTo>
                    <a:pt x="57561" y="28298"/>
                  </a:lnTo>
                  <a:lnTo>
                    <a:pt x="57380" y="28418"/>
                  </a:lnTo>
                  <a:lnTo>
                    <a:pt x="57259" y="28599"/>
                  </a:lnTo>
                  <a:lnTo>
                    <a:pt x="57138" y="28841"/>
                  </a:lnTo>
                  <a:lnTo>
                    <a:pt x="57078" y="29022"/>
                  </a:lnTo>
                  <a:lnTo>
                    <a:pt x="57078" y="29263"/>
                  </a:lnTo>
                  <a:lnTo>
                    <a:pt x="57078" y="29504"/>
                  </a:lnTo>
                  <a:lnTo>
                    <a:pt x="57138" y="29685"/>
                  </a:lnTo>
                  <a:lnTo>
                    <a:pt x="57259" y="29927"/>
                  </a:lnTo>
                  <a:lnTo>
                    <a:pt x="57380" y="30108"/>
                  </a:lnTo>
                  <a:lnTo>
                    <a:pt x="57561" y="30228"/>
                  </a:lnTo>
                  <a:lnTo>
                    <a:pt x="57802" y="30349"/>
                  </a:lnTo>
                  <a:lnTo>
                    <a:pt x="57983" y="30409"/>
                  </a:lnTo>
                  <a:lnTo>
                    <a:pt x="58466" y="30409"/>
                  </a:lnTo>
                  <a:lnTo>
                    <a:pt x="58647" y="30349"/>
                  </a:lnTo>
                  <a:lnTo>
                    <a:pt x="58888" y="30228"/>
                  </a:lnTo>
                  <a:lnTo>
                    <a:pt x="59069" y="30108"/>
                  </a:lnTo>
                  <a:lnTo>
                    <a:pt x="59190" y="29927"/>
                  </a:lnTo>
                  <a:lnTo>
                    <a:pt x="59310" y="29685"/>
                  </a:lnTo>
                  <a:lnTo>
                    <a:pt x="59371" y="29504"/>
                  </a:lnTo>
                  <a:lnTo>
                    <a:pt x="59371" y="29263"/>
                  </a:lnTo>
                  <a:lnTo>
                    <a:pt x="59371" y="29022"/>
                  </a:lnTo>
                  <a:lnTo>
                    <a:pt x="59310" y="28841"/>
                  </a:lnTo>
                  <a:lnTo>
                    <a:pt x="59190" y="28599"/>
                  </a:lnTo>
                  <a:lnTo>
                    <a:pt x="59069" y="28418"/>
                  </a:lnTo>
                  <a:lnTo>
                    <a:pt x="58888" y="28298"/>
                  </a:lnTo>
                  <a:lnTo>
                    <a:pt x="58647" y="28177"/>
                  </a:lnTo>
                  <a:lnTo>
                    <a:pt x="58466" y="28117"/>
                  </a:lnTo>
                  <a:close/>
                  <a:moveTo>
                    <a:pt x="63775" y="28117"/>
                  </a:moveTo>
                  <a:lnTo>
                    <a:pt x="63594" y="28177"/>
                  </a:lnTo>
                  <a:lnTo>
                    <a:pt x="63353" y="28298"/>
                  </a:lnTo>
                  <a:lnTo>
                    <a:pt x="63172" y="28418"/>
                  </a:lnTo>
                  <a:lnTo>
                    <a:pt x="63051" y="28599"/>
                  </a:lnTo>
                  <a:lnTo>
                    <a:pt x="62931" y="28841"/>
                  </a:lnTo>
                  <a:lnTo>
                    <a:pt x="62870" y="29022"/>
                  </a:lnTo>
                  <a:lnTo>
                    <a:pt x="62870" y="29263"/>
                  </a:lnTo>
                  <a:lnTo>
                    <a:pt x="62870" y="29504"/>
                  </a:lnTo>
                  <a:lnTo>
                    <a:pt x="62931" y="29685"/>
                  </a:lnTo>
                  <a:lnTo>
                    <a:pt x="63051" y="29927"/>
                  </a:lnTo>
                  <a:lnTo>
                    <a:pt x="63172" y="30108"/>
                  </a:lnTo>
                  <a:lnTo>
                    <a:pt x="63353" y="30228"/>
                  </a:lnTo>
                  <a:lnTo>
                    <a:pt x="63594" y="30349"/>
                  </a:lnTo>
                  <a:lnTo>
                    <a:pt x="63775" y="30409"/>
                  </a:lnTo>
                  <a:lnTo>
                    <a:pt x="64258" y="30409"/>
                  </a:lnTo>
                  <a:lnTo>
                    <a:pt x="64439" y="30349"/>
                  </a:lnTo>
                  <a:lnTo>
                    <a:pt x="64680" y="30228"/>
                  </a:lnTo>
                  <a:lnTo>
                    <a:pt x="64861" y="30108"/>
                  </a:lnTo>
                  <a:lnTo>
                    <a:pt x="64982" y="29927"/>
                  </a:lnTo>
                  <a:lnTo>
                    <a:pt x="65103" y="29685"/>
                  </a:lnTo>
                  <a:lnTo>
                    <a:pt x="65163" y="29504"/>
                  </a:lnTo>
                  <a:lnTo>
                    <a:pt x="65163" y="29263"/>
                  </a:lnTo>
                  <a:lnTo>
                    <a:pt x="65163" y="29022"/>
                  </a:lnTo>
                  <a:lnTo>
                    <a:pt x="65103" y="28841"/>
                  </a:lnTo>
                  <a:lnTo>
                    <a:pt x="64982" y="28599"/>
                  </a:lnTo>
                  <a:lnTo>
                    <a:pt x="64861" y="28418"/>
                  </a:lnTo>
                  <a:lnTo>
                    <a:pt x="64680" y="28298"/>
                  </a:lnTo>
                  <a:lnTo>
                    <a:pt x="64439" y="28177"/>
                  </a:lnTo>
                  <a:lnTo>
                    <a:pt x="64258" y="28117"/>
                  </a:lnTo>
                  <a:close/>
                  <a:moveTo>
                    <a:pt x="69567" y="28117"/>
                  </a:moveTo>
                  <a:lnTo>
                    <a:pt x="69386" y="28177"/>
                  </a:lnTo>
                  <a:lnTo>
                    <a:pt x="69145" y="28298"/>
                  </a:lnTo>
                  <a:lnTo>
                    <a:pt x="68964" y="28418"/>
                  </a:lnTo>
                  <a:lnTo>
                    <a:pt x="68843" y="28599"/>
                  </a:lnTo>
                  <a:lnTo>
                    <a:pt x="68723" y="28841"/>
                  </a:lnTo>
                  <a:lnTo>
                    <a:pt x="68662" y="29022"/>
                  </a:lnTo>
                  <a:lnTo>
                    <a:pt x="68662" y="29263"/>
                  </a:lnTo>
                  <a:lnTo>
                    <a:pt x="68662" y="29504"/>
                  </a:lnTo>
                  <a:lnTo>
                    <a:pt x="68723" y="29685"/>
                  </a:lnTo>
                  <a:lnTo>
                    <a:pt x="68843" y="29927"/>
                  </a:lnTo>
                  <a:lnTo>
                    <a:pt x="68964" y="30108"/>
                  </a:lnTo>
                  <a:lnTo>
                    <a:pt x="69145" y="30228"/>
                  </a:lnTo>
                  <a:lnTo>
                    <a:pt x="69386" y="30349"/>
                  </a:lnTo>
                  <a:lnTo>
                    <a:pt x="69567" y="30409"/>
                  </a:lnTo>
                  <a:lnTo>
                    <a:pt x="70050" y="30409"/>
                  </a:lnTo>
                  <a:lnTo>
                    <a:pt x="70231" y="30349"/>
                  </a:lnTo>
                  <a:lnTo>
                    <a:pt x="70472" y="30228"/>
                  </a:lnTo>
                  <a:lnTo>
                    <a:pt x="70653" y="30108"/>
                  </a:lnTo>
                  <a:lnTo>
                    <a:pt x="70774" y="29927"/>
                  </a:lnTo>
                  <a:lnTo>
                    <a:pt x="70895" y="29685"/>
                  </a:lnTo>
                  <a:lnTo>
                    <a:pt x="70955" y="29504"/>
                  </a:lnTo>
                  <a:lnTo>
                    <a:pt x="70955" y="29263"/>
                  </a:lnTo>
                  <a:lnTo>
                    <a:pt x="70955" y="29022"/>
                  </a:lnTo>
                  <a:lnTo>
                    <a:pt x="70895" y="28841"/>
                  </a:lnTo>
                  <a:lnTo>
                    <a:pt x="70774" y="28599"/>
                  </a:lnTo>
                  <a:lnTo>
                    <a:pt x="70653" y="28418"/>
                  </a:lnTo>
                  <a:lnTo>
                    <a:pt x="70472" y="28298"/>
                  </a:lnTo>
                  <a:lnTo>
                    <a:pt x="70231" y="28177"/>
                  </a:lnTo>
                  <a:lnTo>
                    <a:pt x="70050" y="28117"/>
                  </a:lnTo>
                  <a:close/>
                  <a:moveTo>
                    <a:pt x="2957" y="31013"/>
                  </a:moveTo>
                  <a:lnTo>
                    <a:pt x="2776" y="31073"/>
                  </a:lnTo>
                  <a:lnTo>
                    <a:pt x="2534" y="31194"/>
                  </a:lnTo>
                  <a:lnTo>
                    <a:pt x="2353" y="31314"/>
                  </a:lnTo>
                  <a:lnTo>
                    <a:pt x="2233" y="31495"/>
                  </a:lnTo>
                  <a:lnTo>
                    <a:pt x="2112" y="31737"/>
                  </a:lnTo>
                  <a:lnTo>
                    <a:pt x="2052" y="31918"/>
                  </a:lnTo>
                  <a:lnTo>
                    <a:pt x="2052" y="32159"/>
                  </a:lnTo>
                  <a:lnTo>
                    <a:pt x="2052" y="32401"/>
                  </a:lnTo>
                  <a:lnTo>
                    <a:pt x="2112" y="32582"/>
                  </a:lnTo>
                  <a:lnTo>
                    <a:pt x="2233" y="32823"/>
                  </a:lnTo>
                  <a:lnTo>
                    <a:pt x="2353" y="33004"/>
                  </a:lnTo>
                  <a:lnTo>
                    <a:pt x="2534" y="33125"/>
                  </a:lnTo>
                  <a:lnTo>
                    <a:pt x="2776" y="33245"/>
                  </a:lnTo>
                  <a:lnTo>
                    <a:pt x="2957" y="33306"/>
                  </a:lnTo>
                  <a:lnTo>
                    <a:pt x="3439" y="33306"/>
                  </a:lnTo>
                  <a:lnTo>
                    <a:pt x="3620" y="33245"/>
                  </a:lnTo>
                  <a:lnTo>
                    <a:pt x="3862" y="33125"/>
                  </a:lnTo>
                  <a:lnTo>
                    <a:pt x="4043" y="33004"/>
                  </a:lnTo>
                  <a:lnTo>
                    <a:pt x="4164" y="32823"/>
                  </a:lnTo>
                  <a:lnTo>
                    <a:pt x="4284" y="32582"/>
                  </a:lnTo>
                  <a:lnTo>
                    <a:pt x="4345" y="32401"/>
                  </a:lnTo>
                  <a:lnTo>
                    <a:pt x="4345" y="32159"/>
                  </a:lnTo>
                  <a:lnTo>
                    <a:pt x="4345" y="31918"/>
                  </a:lnTo>
                  <a:lnTo>
                    <a:pt x="4284" y="31737"/>
                  </a:lnTo>
                  <a:lnTo>
                    <a:pt x="4164" y="31495"/>
                  </a:lnTo>
                  <a:lnTo>
                    <a:pt x="4043" y="31314"/>
                  </a:lnTo>
                  <a:lnTo>
                    <a:pt x="3862" y="31194"/>
                  </a:lnTo>
                  <a:lnTo>
                    <a:pt x="3620" y="31073"/>
                  </a:lnTo>
                  <a:lnTo>
                    <a:pt x="3439" y="31013"/>
                  </a:lnTo>
                  <a:close/>
                  <a:moveTo>
                    <a:pt x="8749" y="31013"/>
                  </a:moveTo>
                  <a:lnTo>
                    <a:pt x="8568" y="31073"/>
                  </a:lnTo>
                  <a:lnTo>
                    <a:pt x="8327" y="31194"/>
                  </a:lnTo>
                  <a:lnTo>
                    <a:pt x="8146" y="31314"/>
                  </a:lnTo>
                  <a:lnTo>
                    <a:pt x="8025" y="31495"/>
                  </a:lnTo>
                  <a:lnTo>
                    <a:pt x="7904" y="31737"/>
                  </a:lnTo>
                  <a:lnTo>
                    <a:pt x="7844" y="31918"/>
                  </a:lnTo>
                  <a:lnTo>
                    <a:pt x="7844" y="32159"/>
                  </a:lnTo>
                  <a:lnTo>
                    <a:pt x="7844" y="32401"/>
                  </a:lnTo>
                  <a:lnTo>
                    <a:pt x="7904" y="32582"/>
                  </a:lnTo>
                  <a:lnTo>
                    <a:pt x="8025" y="32823"/>
                  </a:lnTo>
                  <a:lnTo>
                    <a:pt x="8146" y="33004"/>
                  </a:lnTo>
                  <a:lnTo>
                    <a:pt x="8327" y="33125"/>
                  </a:lnTo>
                  <a:lnTo>
                    <a:pt x="8568" y="33245"/>
                  </a:lnTo>
                  <a:lnTo>
                    <a:pt x="8749" y="33306"/>
                  </a:lnTo>
                  <a:lnTo>
                    <a:pt x="9232" y="33306"/>
                  </a:lnTo>
                  <a:lnTo>
                    <a:pt x="9413" y="33245"/>
                  </a:lnTo>
                  <a:lnTo>
                    <a:pt x="9654" y="33125"/>
                  </a:lnTo>
                  <a:lnTo>
                    <a:pt x="9835" y="33004"/>
                  </a:lnTo>
                  <a:lnTo>
                    <a:pt x="9956" y="32823"/>
                  </a:lnTo>
                  <a:lnTo>
                    <a:pt x="10076" y="32582"/>
                  </a:lnTo>
                  <a:lnTo>
                    <a:pt x="10137" y="32401"/>
                  </a:lnTo>
                  <a:lnTo>
                    <a:pt x="10137" y="32159"/>
                  </a:lnTo>
                  <a:lnTo>
                    <a:pt x="10137" y="31918"/>
                  </a:lnTo>
                  <a:lnTo>
                    <a:pt x="10076" y="31737"/>
                  </a:lnTo>
                  <a:lnTo>
                    <a:pt x="9956" y="31495"/>
                  </a:lnTo>
                  <a:lnTo>
                    <a:pt x="9835" y="31314"/>
                  </a:lnTo>
                  <a:lnTo>
                    <a:pt x="9654" y="31194"/>
                  </a:lnTo>
                  <a:lnTo>
                    <a:pt x="9413" y="31073"/>
                  </a:lnTo>
                  <a:lnTo>
                    <a:pt x="9232" y="31013"/>
                  </a:lnTo>
                  <a:close/>
                  <a:moveTo>
                    <a:pt x="14541" y="31013"/>
                  </a:moveTo>
                  <a:lnTo>
                    <a:pt x="14360" y="31073"/>
                  </a:lnTo>
                  <a:lnTo>
                    <a:pt x="14119" y="31194"/>
                  </a:lnTo>
                  <a:lnTo>
                    <a:pt x="13938" y="31314"/>
                  </a:lnTo>
                  <a:lnTo>
                    <a:pt x="13817" y="31495"/>
                  </a:lnTo>
                  <a:lnTo>
                    <a:pt x="13697" y="31737"/>
                  </a:lnTo>
                  <a:lnTo>
                    <a:pt x="13636" y="31918"/>
                  </a:lnTo>
                  <a:lnTo>
                    <a:pt x="13636" y="32159"/>
                  </a:lnTo>
                  <a:lnTo>
                    <a:pt x="13636" y="32401"/>
                  </a:lnTo>
                  <a:lnTo>
                    <a:pt x="13697" y="32582"/>
                  </a:lnTo>
                  <a:lnTo>
                    <a:pt x="13817" y="32823"/>
                  </a:lnTo>
                  <a:lnTo>
                    <a:pt x="13938" y="33004"/>
                  </a:lnTo>
                  <a:lnTo>
                    <a:pt x="14119" y="33125"/>
                  </a:lnTo>
                  <a:lnTo>
                    <a:pt x="14360" y="33245"/>
                  </a:lnTo>
                  <a:lnTo>
                    <a:pt x="14541" y="33306"/>
                  </a:lnTo>
                  <a:lnTo>
                    <a:pt x="15024" y="33306"/>
                  </a:lnTo>
                  <a:lnTo>
                    <a:pt x="15205" y="33245"/>
                  </a:lnTo>
                  <a:lnTo>
                    <a:pt x="15446" y="33125"/>
                  </a:lnTo>
                  <a:lnTo>
                    <a:pt x="15627" y="33004"/>
                  </a:lnTo>
                  <a:lnTo>
                    <a:pt x="15748" y="32823"/>
                  </a:lnTo>
                  <a:lnTo>
                    <a:pt x="15869" y="32582"/>
                  </a:lnTo>
                  <a:lnTo>
                    <a:pt x="15929" y="32401"/>
                  </a:lnTo>
                  <a:lnTo>
                    <a:pt x="15929" y="32159"/>
                  </a:lnTo>
                  <a:lnTo>
                    <a:pt x="15929" y="31918"/>
                  </a:lnTo>
                  <a:lnTo>
                    <a:pt x="15869" y="31737"/>
                  </a:lnTo>
                  <a:lnTo>
                    <a:pt x="15748" y="31495"/>
                  </a:lnTo>
                  <a:lnTo>
                    <a:pt x="15627" y="31314"/>
                  </a:lnTo>
                  <a:lnTo>
                    <a:pt x="15446" y="31194"/>
                  </a:lnTo>
                  <a:lnTo>
                    <a:pt x="15205" y="31073"/>
                  </a:lnTo>
                  <a:lnTo>
                    <a:pt x="15024" y="31013"/>
                  </a:lnTo>
                  <a:close/>
                  <a:moveTo>
                    <a:pt x="20333" y="31013"/>
                  </a:moveTo>
                  <a:lnTo>
                    <a:pt x="20152" y="31073"/>
                  </a:lnTo>
                  <a:lnTo>
                    <a:pt x="19911" y="31194"/>
                  </a:lnTo>
                  <a:lnTo>
                    <a:pt x="19730" y="31314"/>
                  </a:lnTo>
                  <a:lnTo>
                    <a:pt x="19609" y="31495"/>
                  </a:lnTo>
                  <a:lnTo>
                    <a:pt x="19489" y="31737"/>
                  </a:lnTo>
                  <a:lnTo>
                    <a:pt x="19428" y="31918"/>
                  </a:lnTo>
                  <a:lnTo>
                    <a:pt x="19428" y="32159"/>
                  </a:lnTo>
                  <a:lnTo>
                    <a:pt x="19428" y="32401"/>
                  </a:lnTo>
                  <a:lnTo>
                    <a:pt x="19489" y="32582"/>
                  </a:lnTo>
                  <a:lnTo>
                    <a:pt x="19609" y="32823"/>
                  </a:lnTo>
                  <a:lnTo>
                    <a:pt x="19730" y="33004"/>
                  </a:lnTo>
                  <a:lnTo>
                    <a:pt x="19911" y="33125"/>
                  </a:lnTo>
                  <a:lnTo>
                    <a:pt x="20152" y="33245"/>
                  </a:lnTo>
                  <a:lnTo>
                    <a:pt x="20333" y="33306"/>
                  </a:lnTo>
                  <a:lnTo>
                    <a:pt x="20816" y="33306"/>
                  </a:lnTo>
                  <a:lnTo>
                    <a:pt x="20997" y="33245"/>
                  </a:lnTo>
                  <a:lnTo>
                    <a:pt x="21239" y="33125"/>
                  </a:lnTo>
                  <a:lnTo>
                    <a:pt x="21420" y="33004"/>
                  </a:lnTo>
                  <a:lnTo>
                    <a:pt x="21540" y="32823"/>
                  </a:lnTo>
                  <a:lnTo>
                    <a:pt x="21661" y="32582"/>
                  </a:lnTo>
                  <a:lnTo>
                    <a:pt x="21721" y="32401"/>
                  </a:lnTo>
                  <a:lnTo>
                    <a:pt x="21721" y="32159"/>
                  </a:lnTo>
                  <a:lnTo>
                    <a:pt x="21721" y="31918"/>
                  </a:lnTo>
                  <a:lnTo>
                    <a:pt x="21661" y="31737"/>
                  </a:lnTo>
                  <a:lnTo>
                    <a:pt x="21540" y="31495"/>
                  </a:lnTo>
                  <a:lnTo>
                    <a:pt x="21420" y="31314"/>
                  </a:lnTo>
                  <a:lnTo>
                    <a:pt x="21239" y="31194"/>
                  </a:lnTo>
                  <a:lnTo>
                    <a:pt x="20997" y="31073"/>
                  </a:lnTo>
                  <a:lnTo>
                    <a:pt x="20816" y="31013"/>
                  </a:lnTo>
                  <a:close/>
                  <a:moveTo>
                    <a:pt x="26126" y="31013"/>
                  </a:moveTo>
                  <a:lnTo>
                    <a:pt x="25945" y="31073"/>
                  </a:lnTo>
                  <a:lnTo>
                    <a:pt x="25703" y="31194"/>
                  </a:lnTo>
                  <a:lnTo>
                    <a:pt x="25522" y="31314"/>
                  </a:lnTo>
                  <a:lnTo>
                    <a:pt x="25402" y="31495"/>
                  </a:lnTo>
                  <a:lnTo>
                    <a:pt x="25281" y="31737"/>
                  </a:lnTo>
                  <a:lnTo>
                    <a:pt x="25221" y="31918"/>
                  </a:lnTo>
                  <a:lnTo>
                    <a:pt x="25221" y="32159"/>
                  </a:lnTo>
                  <a:lnTo>
                    <a:pt x="25221" y="32401"/>
                  </a:lnTo>
                  <a:lnTo>
                    <a:pt x="25281" y="32582"/>
                  </a:lnTo>
                  <a:lnTo>
                    <a:pt x="25402" y="32823"/>
                  </a:lnTo>
                  <a:lnTo>
                    <a:pt x="25522" y="33004"/>
                  </a:lnTo>
                  <a:lnTo>
                    <a:pt x="25703" y="33125"/>
                  </a:lnTo>
                  <a:lnTo>
                    <a:pt x="25945" y="33245"/>
                  </a:lnTo>
                  <a:lnTo>
                    <a:pt x="26126" y="33306"/>
                  </a:lnTo>
                  <a:lnTo>
                    <a:pt x="26608" y="33306"/>
                  </a:lnTo>
                  <a:lnTo>
                    <a:pt x="26789" y="33245"/>
                  </a:lnTo>
                  <a:lnTo>
                    <a:pt x="27031" y="33125"/>
                  </a:lnTo>
                  <a:lnTo>
                    <a:pt x="27212" y="33004"/>
                  </a:lnTo>
                  <a:lnTo>
                    <a:pt x="27332" y="32823"/>
                  </a:lnTo>
                  <a:lnTo>
                    <a:pt x="27453" y="32582"/>
                  </a:lnTo>
                  <a:lnTo>
                    <a:pt x="27513" y="32401"/>
                  </a:lnTo>
                  <a:lnTo>
                    <a:pt x="27513" y="32159"/>
                  </a:lnTo>
                  <a:lnTo>
                    <a:pt x="27513" y="31918"/>
                  </a:lnTo>
                  <a:lnTo>
                    <a:pt x="27453" y="31737"/>
                  </a:lnTo>
                  <a:lnTo>
                    <a:pt x="27332" y="31495"/>
                  </a:lnTo>
                  <a:lnTo>
                    <a:pt x="27212" y="31314"/>
                  </a:lnTo>
                  <a:lnTo>
                    <a:pt x="27031" y="31194"/>
                  </a:lnTo>
                  <a:lnTo>
                    <a:pt x="26789" y="31073"/>
                  </a:lnTo>
                  <a:lnTo>
                    <a:pt x="26608" y="31013"/>
                  </a:lnTo>
                  <a:close/>
                  <a:moveTo>
                    <a:pt x="31918" y="31013"/>
                  </a:moveTo>
                  <a:lnTo>
                    <a:pt x="31737" y="31073"/>
                  </a:lnTo>
                  <a:lnTo>
                    <a:pt x="31496" y="31194"/>
                  </a:lnTo>
                  <a:lnTo>
                    <a:pt x="31315" y="31314"/>
                  </a:lnTo>
                  <a:lnTo>
                    <a:pt x="31194" y="31495"/>
                  </a:lnTo>
                  <a:lnTo>
                    <a:pt x="31073" y="31737"/>
                  </a:lnTo>
                  <a:lnTo>
                    <a:pt x="31013" y="31918"/>
                  </a:lnTo>
                  <a:lnTo>
                    <a:pt x="31013" y="32159"/>
                  </a:lnTo>
                  <a:lnTo>
                    <a:pt x="31013" y="32401"/>
                  </a:lnTo>
                  <a:lnTo>
                    <a:pt x="31073" y="32582"/>
                  </a:lnTo>
                  <a:lnTo>
                    <a:pt x="31194" y="32823"/>
                  </a:lnTo>
                  <a:lnTo>
                    <a:pt x="31315" y="33004"/>
                  </a:lnTo>
                  <a:lnTo>
                    <a:pt x="31496" y="33125"/>
                  </a:lnTo>
                  <a:lnTo>
                    <a:pt x="31737" y="33245"/>
                  </a:lnTo>
                  <a:lnTo>
                    <a:pt x="31918" y="33306"/>
                  </a:lnTo>
                  <a:lnTo>
                    <a:pt x="32401" y="33306"/>
                  </a:lnTo>
                  <a:lnTo>
                    <a:pt x="32582" y="33245"/>
                  </a:lnTo>
                  <a:lnTo>
                    <a:pt x="32823" y="33125"/>
                  </a:lnTo>
                  <a:lnTo>
                    <a:pt x="33004" y="33004"/>
                  </a:lnTo>
                  <a:lnTo>
                    <a:pt x="33125" y="32823"/>
                  </a:lnTo>
                  <a:lnTo>
                    <a:pt x="33245" y="32582"/>
                  </a:lnTo>
                  <a:lnTo>
                    <a:pt x="33306" y="32401"/>
                  </a:lnTo>
                  <a:lnTo>
                    <a:pt x="33306" y="32159"/>
                  </a:lnTo>
                  <a:lnTo>
                    <a:pt x="33306" y="31918"/>
                  </a:lnTo>
                  <a:lnTo>
                    <a:pt x="33245" y="31737"/>
                  </a:lnTo>
                  <a:lnTo>
                    <a:pt x="33125" y="31495"/>
                  </a:lnTo>
                  <a:lnTo>
                    <a:pt x="33004" y="31314"/>
                  </a:lnTo>
                  <a:lnTo>
                    <a:pt x="32823" y="31194"/>
                  </a:lnTo>
                  <a:lnTo>
                    <a:pt x="32582" y="31073"/>
                  </a:lnTo>
                  <a:lnTo>
                    <a:pt x="32401" y="31013"/>
                  </a:lnTo>
                  <a:close/>
                  <a:moveTo>
                    <a:pt x="37710" y="31013"/>
                  </a:moveTo>
                  <a:lnTo>
                    <a:pt x="37529" y="31073"/>
                  </a:lnTo>
                  <a:lnTo>
                    <a:pt x="37288" y="31194"/>
                  </a:lnTo>
                  <a:lnTo>
                    <a:pt x="37107" y="31314"/>
                  </a:lnTo>
                  <a:lnTo>
                    <a:pt x="36986" y="31495"/>
                  </a:lnTo>
                  <a:lnTo>
                    <a:pt x="36865" y="31737"/>
                  </a:lnTo>
                  <a:lnTo>
                    <a:pt x="36805" y="31918"/>
                  </a:lnTo>
                  <a:lnTo>
                    <a:pt x="36805" y="32159"/>
                  </a:lnTo>
                  <a:lnTo>
                    <a:pt x="36805" y="32401"/>
                  </a:lnTo>
                  <a:lnTo>
                    <a:pt x="36865" y="32582"/>
                  </a:lnTo>
                  <a:lnTo>
                    <a:pt x="36986" y="32823"/>
                  </a:lnTo>
                  <a:lnTo>
                    <a:pt x="37107" y="33004"/>
                  </a:lnTo>
                  <a:lnTo>
                    <a:pt x="37288" y="33125"/>
                  </a:lnTo>
                  <a:lnTo>
                    <a:pt x="37529" y="33245"/>
                  </a:lnTo>
                  <a:lnTo>
                    <a:pt x="37710" y="33306"/>
                  </a:lnTo>
                  <a:lnTo>
                    <a:pt x="38193" y="33306"/>
                  </a:lnTo>
                  <a:lnTo>
                    <a:pt x="38374" y="33245"/>
                  </a:lnTo>
                  <a:lnTo>
                    <a:pt x="38615" y="33125"/>
                  </a:lnTo>
                  <a:lnTo>
                    <a:pt x="38796" y="33004"/>
                  </a:lnTo>
                  <a:lnTo>
                    <a:pt x="38917" y="32823"/>
                  </a:lnTo>
                  <a:lnTo>
                    <a:pt x="39038" y="32582"/>
                  </a:lnTo>
                  <a:lnTo>
                    <a:pt x="39098" y="32401"/>
                  </a:lnTo>
                  <a:lnTo>
                    <a:pt x="39098" y="32159"/>
                  </a:lnTo>
                  <a:lnTo>
                    <a:pt x="39098" y="31918"/>
                  </a:lnTo>
                  <a:lnTo>
                    <a:pt x="39038" y="31737"/>
                  </a:lnTo>
                  <a:lnTo>
                    <a:pt x="38917" y="31495"/>
                  </a:lnTo>
                  <a:lnTo>
                    <a:pt x="38796" y="31314"/>
                  </a:lnTo>
                  <a:lnTo>
                    <a:pt x="38615" y="31194"/>
                  </a:lnTo>
                  <a:lnTo>
                    <a:pt x="38374" y="31073"/>
                  </a:lnTo>
                  <a:lnTo>
                    <a:pt x="38193" y="31013"/>
                  </a:lnTo>
                  <a:close/>
                  <a:moveTo>
                    <a:pt x="43502" y="31013"/>
                  </a:moveTo>
                  <a:lnTo>
                    <a:pt x="43321" y="31073"/>
                  </a:lnTo>
                  <a:lnTo>
                    <a:pt x="43080" y="31194"/>
                  </a:lnTo>
                  <a:lnTo>
                    <a:pt x="42899" y="31314"/>
                  </a:lnTo>
                  <a:lnTo>
                    <a:pt x="42778" y="31495"/>
                  </a:lnTo>
                  <a:lnTo>
                    <a:pt x="42658" y="31737"/>
                  </a:lnTo>
                  <a:lnTo>
                    <a:pt x="42597" y="31918"/>
                  </a:lnTo>
                  <a:lnTo>
                    <a:pt x="42597" y="32159"/>
                  </a:lnTo>
                  <a:lnTo>
                    <a:pt x="42597" y="32401"/>
                  </a:lnTo>
                  <a:lnTo>
                    <a:pt x="42658" y="32582"/>
                  </a:lnTo>
                  <a:lnTo>
                    <a:pt x="42778" y="32823"/>
                  </a:lnTo>
                  <a:lnTo>
                    <a:pt x="42899" y="33004"/>
                  </a:lnTo>
                  <a:lnTo>
                    <a:pt x="43080" y="33125"/>
                  </a:lnTo>
                  <a:lnTo>
                    <a:pt x="43321" y="33245"/>
                  </a:lnTo>
                  <a:lnTo>
                    <a:pt x="43502" y="33306"/>
                  </a:lnTo>
                  <a:lnTo>
                    <a:pt x="43985" y="33306"/>
                  </a:lnTo>
                  <a:lnTo>
                    <a:pt x="44166" y="33245"/>
                  </a:lnTo>
                  <a:lnTo>
                    <a:pt x="44407" y="33125"/>
                  </a:lnTo>
                  <a:lnTo>
                    <a:pt x="44588" y="33004"/>
                  </a:lnTo>
                  <a:lnTo>
                    <a:pt x="44709" y="32823"/>
                  </a:lnTo>
                  <a:lnTo>
                    <a:pt x="44830" y="32582"/>
                  </a:lnTo>
                  <a:lnTo>
                    <a:pt x="44890" y="32401"/>
                  </a:lnTo>
                  <a:lnTo>
                    <a:pt x="44890" y="32159"/>
                  </a:lnTo>
                  <a:lnTo>
                    <a:pt x="44890" y="31918"/>
                  </a:lnTo>
                  <a:lnTo>
                    <a:pt x="44830" y="31737"/>
                  </a:lnTo>
                  <a:lnTo>
                    <a:pt x="44709" y="31495"/>
                  </a:lnTo>
                  <a:lnTo>
                    <a:pt x="44588" y="31314"/>
                  </a:lnTo>
                  <a:lnTo>
                    <a:pt x="44407" y="31194"/>
                  </a:lnTo>
                  <a:lnTo>
                    <a:pt x="44166" y="31073"/>
                  </a:lnTo>
                  <a:lnTo>
                    <a:pt x="43985" y="31013"/>
                  </a:lnTo>
                  <a:close/>
                  <a:moveTo>
                    <a:pt x="49295" y="31013"/>
                  </a:moveTo>
                  <a:lnTo>
                    <a:pt x="49114" y="31073"/>
                  </a:lnTo>
                  <a:lnTo>
                    <a:pt x="48872" y="31194"/>
                  </a:lnTo>
                  <a:lnTo>
                    <a:pt x="48691" y="31314"/>
                  </a:lnTo>
                  <a:lnTo>
                    <a:pt x="48571" y="31495"/>
                  </a:lnTo>
                  <a:lnTo>
                    <a:pt x="48450" y="31737"/>
                  </a:lnTo>
                  <a:lnTo>
                    <a:pt x="48390" y="31918"/>
                  </a:lnTo>
                  <a:lnTo>
                    <a:pt x="48390" y="32159"/>
                  </a:lnTo>
                  <a:lnTo>
                    <a:pt x="48390" y="32401"/>
                  </a:lnTo>
                  <a:lnTo>
                    <a:pt x="48450" y="32582"/>
                  </a:lnTo>
                  <a:lnTo>
                    <a:pt x="48571" y="32823"/>
                  </a:lnTo>
                  <a:lnTo>
                    <a:pt x="48691" y="33004"/>
                  </a:lnTo>
                  <a:lnTo>
                    <a:pt x="48872" y="33125"/>
                  </a:lnTo>
                  <a:lnTo>
                    <a:pt x="49114" y="33245"/>
                  </a:lnTo>
                  <a:lnTo>
                    <a:pt x="49295" y="33306"/>
                  </a:lnTo>
                  <a:lnTo>
                    <a:pt x="49777" y="33306"/>
                  </a:lnTo>
                  <a:lnTo>
                    <a:pt x="49958" y="33245"/>
                  </a:lnTo>
                  <a:lnTo>
                    <a:pt x="50200" y="33125"/>
                  </a:lnTo>
                  <a:lnTo>
                    <a:pt x="50381" y="33004"/>
                  </a:lnTo>
                  <a:lnTo>
                    <a:pt x="50501" y="32823"/>
                  </a:lnTo>
                  <a:lnTo>
                    <a:pt x="50622" y="32582"/>
                  </a:lnTo>
                  <a:lnTo>
                    <a:pt x="50682" y="32401"/>
                  </a:lnTo>
                  <a:lnTo>
                    <a:pt x="50682" y="32159"/>
                  </a:lnTo>
                  <a:lnTo>
                    <a:pt x="50682" y="31918"/>
                  </a:lnTo>
                  <a:lnTo>
                    <a:pt x="50622" y="31737"/>
                  </a:lnTo>
                  <a:lnTo>
                    <a:pt x="50501" y="31495"/>
                  </a:lnTo>
                  <a:lnTo>
                    <a:pt x="50381" y="31314"/>
                  </a:lnTo>
                  <a:lnTo>
                    <a:pt x="50200" y="31194"/>
                  </a:lnTo>
                  <a:lnTo>
                    <a:pt x="49958" y="31073"/>
                  </a:lnTo>
                  <a:lnTo>
                    <a:pt x="49777" y="31013"/>
                  </a:lnTo>
                  <a:close/>
                  <a:moveTo>
                    <a:pt x="55087" y="31013"/>
                  </a:moveTo>
                  <a:lnTo>
                    <a:pt x="54906" y="31073"/>
                  </a:lnTo>
                  <a:lnTo>
                    <a:pt x="54665" y="31194"/>
                  </a:lnTo>
                  <a:lnTo>
                    <a:pt x="54483" y="31314"/>
                  </a:lnTo>
                  <a:lnTo>
                    <a:pt x="54363" y="31495"/>
                  </a:lnTo>
                  <a:lnTo>
                    <a:pt x="54242" y="31737"/>
                  </a:lnTo>
                  <a:lnTo>
                    <a:pt x="54182" y="31918"/>
                  </a:lnTo>
                  <a:lnTo>
                    <a:pt x="54182" y="32159"/>
                  </a:lnTo>
                  <a:lnTo>
                    <a:pt x="54182" y="32401"/>
                  </a:lnTo>
                  <a:lnTo>
                    <a:pt x="54242" y="32582"/>
                  </a:lnTo>
                  <a:lnTo>
                    <a:pt x="54363" y="32823"/>
                  </a:lnTo>
                  <a:lnTo>
                    <a:pt x="54483" y="33004"/>
                  </a:lnTo>
                  <a:lnTo>
                    <a:pt x="54665" y="33125"/>
                  </a:lnTo>
                  <a:lnTo>
                    <a:pt x="54906" y="33245"/>
                  </a:lnTo>
                  <a:lnTo>
                    <a:pt x="55087" y="33306"/>
                  </a:lnTo>
                  <a:lnTo>
                    <a:pt x="55570" y="33306"/>
                  </a:lnTo>
                  <a:lnTo>
                    <a:pt x="55751" y="33245"/>
                  </a:lnTo>
                  <a:lnTo>
                    <a:pt x="55992" y="33125"/>
                  </a:lnTo>
                  <a:lnTo>
                    <a:pt x="56173" y="33004"/>
                  </a:lnTo>
                  <a:lnTo>
                    <a:pt x="56294" y="32823"/>
                  </a:lnTo>
                  <a:lnTo>
                    <a:pt x="56414" y="32582"/>
                  </a:lnTo>
                  <a:lnTo>
                    <a:pt x="56475" y="32401"/>
                  </a:lnTo>
                  <a:lnTo>
                    <a:pt x="56475" y="32159"/>
                  </a:lnTo>
                  <a:lnTo>
                    <a:pt x="56475" y="31918"/>
                  </a:lnTo>
                  <a:lnTo>
                    <a:pt x="56414" y="31737"/>
                  </a:lnTo>
                  <a:lnTo>
                    <a:pt x="56294" y="31495"/>
                  </a:lnTo>
                  <a:lnTo>
                    <a:pt x="56173" y="31314"/>
                  </a:lnTo>
                  <a:lnTo>
                    <a:pt x="55992" y="31194"/>
                  </a:lnTo>
                  <a:lnTo>
                    <a:pt x="55751" y="31073"/>
                  </a:lnTo>
                  <a:lnTo>
                    <a:pt x="55570" y="31013"/>
                  </a:lnTo>
                  <a:close/>
                  <a:moveTo>
                    <a:pt x="60879" y="31013"/>
                  </a:moveTo>
                  <a:lnTo>
                    <a:pt x="60698" y="31073"/>
                  </a:lnTo>
                  <a:lnTo>
                    <a:pt x="60457" y="31194"/>
                  </a:lnTo>
                  <a:lnTo>
                    <a:pt x="60276" y="31314"/>
                  </a:lnTo>
                  <a:lnTo>
                    <a:pt x="60155" y="31495"/>
                  </a:lnTo>
                  <a:lnTo>
                    <a:pt x="60034" y="31737"/>
                  </a:lnTo>
                  <a:lnTo>
                    <a:pt x="59974" y="31918"/>
                  </a:lnTo>
                  <a:lnTo>
                    <a:pt x="59974" y="32159"/>
                  </a:lnTo>
                  <a:lnTo>
                    <a:pt x="59974" y="32401"/>
                  </a:lnTo>
                  <a:lnTo>
                    <a:pt x="60034" y="32582"/>
                  </a:lnTo>
                  <a:lnTo>
                    <a:pt x="60155" y="32823"/>
                  </a:lnTo>
                  <a:lnTo>
                    <a:pt x="60276" y="33004"/>
                  </a:lnTo>
                  <a:lnTo>
                    <a:pt x="60457" y="33125"/>
                  </a:lnTo>
                  <a:lnTo>
                    <a:pt x="60698" y="33245"/>
                  </a:lnTo>
                  <a:lnTo>
                    <a:pt x="60879" y="33306"/>
                  </a:lnTo>
                  <a:lnTo>
                    <a:pt x="61362" y="33306"/>
                  </a:lnTo>
                  <a:lnTo>
                    <a:pt x="61543" y="33245"/>
                  </a:lnTo>
                  <a:lnTo>
                    <a:pt x="61784" y="33125"/>
                  </a:lnTo>
                  <a:lnTo>
                    <a:pt x="61965" y="33004"/>
                  </a:lnTo>
                  <a:lnTo>
                    <a:pt x="62086" y="32823"/>
                  </a:lnTo>
                  <a:lnTo>
                    <a:pt x="62206" y="32582"/>
                  </a:lnTo>
                  <a:lnTo>
                    <a:pt x="62267" y="32401"/>
                  </a:lnTo>
                  <a:lnTo>
                    <a:pt x="62267" y="32159"/>
                  </a:lnTo>
                  <a:lnTo>
                    <a:pt x="62267" y="31918"/>
                  </a:lnTo>
                  <a:lnTo>
                    <a:pt x="62206" y="31737"/>
                  </a:lnTo>
                  <a:lnTo>
                    <a:pt x="62086" y="31495"/>
                  </a:lnTo>
                  <a:lnTo>
                    <a:pt x="61965" y="31314"/>
                  </a:lnTo>
                  <a:lnTo>
                    <a:pt x="61784" y="31194"/>
                  </a:lnTo>
                  <a:lnTo>
                    <a:pt x="61543" y="31073"/>
                  </a:lnTo>
                  <a:lnTo>
                    <a:pt x="61362" y="31013"/>
                  </a:lnTo>
                  <a:close/>
                  <a:moveTo>
                    <a:pt x="66671" y="31013"/>
                  </a:moveTo>
                  <a:lnTo>
                    <a:pt x="66490" y="31073"/>
                  </a:lnTo>
                  <a:lnTo>
                    <a:pt x="66249" y="31194"/>
                  </a:lnTo>
                  <a:lnTo>
                    <a:pt x="66068" y="31314"/>
                  </a:lnTo>
                  <a:lnTo>
                    <a:pt x="65947" y="31495"/>
                  </a:lnTo>
                  <a:lnTo>
                    <a:pt x="65827" y="31737"/>
                  </a:lnTo>
                  <a:lnTo>
                    <a:pt x="65766" y="31918"/>
                  </a:lnTo>
                  <a:lnTo>
                    <a:pt x="65766" y="32159"/>
                  </a:lnTo>
                  <a:lnTo>
                    <a:pt x="65766" y="32401"/>
                  </a:lnTo>
                  <a:lnTo>
                    <a:pt x="65827" y="32582"/>
                  </a:lnTo>
                  <a:lnTo>
                    <a:pt x="65947" y="32823"/>
                  </a:lnTo>
                  <a:lnTo>
                    <a:pt x="66068" y="33004"/>
                  </a:lnTo>
                  <a:lnTo>
                    <a:pt x="66249" y="33125"/>
                  </a:lnTo>
                  <a:lnTo>
                    <a:pt x="66490" y="33245"/>
                  </a:lnTo>
                  <a:lnTo>
                    <a:pt x="66671" y="33306"/>
                  </a:lnTo>
                  <a:lnTo>
                    <a:pt x="67154" y="33306"/>
                  </a:lnTo>
                  <a:lnTo>
                    <a:pt x="67335" y="33245"/>
                  </a:lnTo>
                  <a:lnTo>
                    <a:pt x="67576" y="33125"/>
                  </a:lnTo>
                  <a:lnTo>
                    <a:pt x="67757" y="33004"/>
                  </a:lnTo>
                  <a:lnTo>
                    <a:pt x="67878" y="32823"/>
                  </a:lnTo>
                  <a:lnTo>
                    <a:pt x="67999" y="32582"/>
                  </a:lnTo>
                  <a:lnTo>
                    <a:pt x="68059" y="32401"/>
                  </a:lnTo>
                  <a:lnTo>
                    <a:pt x="68059" y="32159"/>
                  </a:lnTo>
                  <a:lnTo>
                    <a:pt x="68059" y="31918"/>
                  </a:lnTo>
                  <a:lnTo>
                    <a:pt x="67999" y="31737"/>
                  </a:lnTo>
                  <a:lnTo>
                    <a:pt x="67878" y="31495"/>
                  </a:lnTo>
                  <a:lnTo>
                    <a:pt x="67757" y="31314"/>
                  </a:lnTo>
                  <a:lnTo>
                    <a:pt x="67576" y="31194"/>
                  </a:lnTo>
                  <a:lnTo>
                    <a:pt x="67335" y="31073"/>
                  </a:lnTo>
                  <a:lnTo>
                    <a:pt x="67154" y="31013"/>
                  </a:lnTo>
                  <a:close/>
                  <a:moveTo>
                    <a:pt x="72464" y="31013"/>
                  </a:moveTo>
                  <a:lnTo>
                    <a:pt x="72283" y="31073"/>
                  </a:lnTo>
                  <a:lnTo>
                    <a:pt x="72041" y="31194"/>
                  </a:lnTo>
                  <a:lnTo>
                    <a:pt x="71860" y="31314"/>
                  </a:lnTo>
                  <a:lnTo>
                    <a:pt x="71740" y="31495"/>
                  </a:lnTo>
                  <a:lnTo>
                    <a:pt x="71619" y="31737"/>
                  </a:lnTo>
                  <a:lnTo>
                    <a:pt x="71559" y="31918"/>
                  </a:lnTo>
                  <a:lnTo>
                    <a:pt x="71559" y="32159"/>
                  </a:lnTo>
                  <a:lnTo>
                    <a:pt x="71559" y="32401"/>
                  </a:lnTo>
                  <a:lnTo>
                    <a:pt x="71619" y="32582"/>
                  </a:lnTo>
                  <a:lnTo>
                    <a:pt x="71740" y="32823"/>
                  </a:lnTo>
                  <a:lnTo>
                    <a:pt x="71860" y="33004"/>
                  </a:lnTo>
                  <a:lnTo>
                    <a:pt x="72041" y="33125"/>
                  </a:lnTo>
                  <a:lnTo>
                    <a:pt x="72283" y="33245"/>
                  </a:lnTo>
                  <a:lnTo>
                    <a:pt x="72464" y="33306"/>
                  </a:lnTo>
                  <a:lnTo>
                    <a:pt x="72946" y="33306"/>
                  </a:lnTo>
                  <a:lnTo>
                    <a:pt x="73127" y="33245"/>
                  </a:lnTo>
                  <a:lnTo>
                    <a:pt x="73369" y="33125"/>
                  </a:lnTo>
                  <a:lnTo>
                    <a:pt x="73550" y="33004"/>
                  </a:lnTo>
                  <a:lnTo>
                    <a:pt x="73670" y="32823"/>
                  </a:lnTo>
                  <a:lnTo>
                    <a:pt x="73791" y="32582"/>
                  </a:lnTo>
                  <a:lnTo>
                    <a:pt x="73851" y="32401"/>
                  </a:lnTo>
                  <a:lnTo>
                    <a:pt x="73851" y="32159"/>
                  </a:lnTo>
                  <a:lnTo>
                    <a:pt x="73851" y="31918"/>
                  </a:lnTo>
                  <a:lnTo>
                    <a:pt x="73791" y="31737"/>
                  </a:lnTo>
                  <a:lnTo>
                    <a:pt x="73670" y="31495"/>
                  </a:lnTo>
                  <a:lnTo>
                    <a:pt x="73550" y="31314"/>
                  </a:lnTo>
                  <a:lnTo>
                    <a:pt x="73369" y="31194"/>
                  </a:lnTo>
                  <a:lnTo>
                    <a:pt x="73127" y="31073"/>
                  </a:lnTo>
                  <a:lnTo>
                    <a:pt x="72946" y="31013"/>
                  </a:lnTo>
                  <a:close/>
                  <a:moveTo>
                    <a:pt x="181" y="33909"/>
                  </a:moveTo>
                  <a:lnTo>
                    <a:pt x="0" y="36141"/>
                  </a:lnTo>
                  <a:lnTo>
                    <a:pt x="302" y="36202"/>
                  </a:lnTo>
                  <a:lnTo>
                    <a:pt x="543" y="36202"/>
                  </a:lnTo>
                  <a:lnTo>
                    <a:pt x="724" y="36141"/>
                  </a:lnTo>
                  <a:lnTo>
                    <a:pt x="966" y="36021"/>
                  </a:lnTo>
                  <a:lnTo>
                    <a:pt x="1147" y="35900"/>
                  </a:lnTo>
                  <a:lnTo>
                    <a:pt x="1267" y="35719"/>
                  </a:lnTo>
                  <a:lnTo>
                    <a:pt x="1388" y="35478"/>
                  </a:lnTo>
                  <a:lnTo>
                    <a:pt x="1448" y="35297"/>
                  </a:lnTo>
                  <a:lnTo>
                    <a:pt x="1448" y="35055"/>
                  </a:lnTo>
                  <a:lnTo>
                    <a:pt x="1448" y="34814"/>
                  </a:lnTo>
                  <a:lnTo>
                    <a:pt x="1388" y="34633"/>
                  </a:lnTo>
                  <a:lnTo>
                    <a:pt x="1267" y="34392"/>
                  </a:lnTo>
                  <a:lnTo>
                    <a:pt x="1147" y="34211"/>
                  </a:lnTo>
                  <a:lnTo>
                    <a:pt x="966" y="34090"/>
                  </a:lnTo>
                  <a:lnTo>
                    <a:pt x="724" y="33969"/>
                  </a:lnTo>
                  <a:lnTo>
                    <a:pt x="543" y="33909"/>
                  </a:lnTo>
                  <a:close/>
                  <a:moveTo>
                    <a:pt x="5853" y="33909"/>
                  </a:moveTo>
                  <a:lnTo>
                    <a:pt x="5672" y="33969"/>
                  </a:lnTo>
                  <a:lnTo>
                    <a:pt x="5431" y="34090"/>
                  </a:lnTo>
                  <a:lnTo>
                    <a:pt x="5250" y="34211"/>
                  </a:lnTo>
                  <a:lnTo>
                    <a:pt x="5129" y="34392"/>
                  </a:lnTo>
                  <a:lnTo>
                    <a:pt x="5008" y="34633"/>
                  </a:lnTo>
                  <a:lnTo>
                    <a:pt x="4948" y="34814"/>
                  </a:lnTo>
                  <a:lnTo>
                    <a:pt x="4948" y="35055"/>
                  </a:lnTo>
                  <a:lnTo>
                    <a:pt x="4948" y="35297"/>
                  </a:lnTo>
                  <a:lnTo>
                    <a:pt x="5008" y="35478"/>
                  </a:lnTo>
                  <a:lnTo>
                    <a:pt x="5129" y="35719"/>
                  </a:lnTo>
                  <a:lnTo>
                    <a:pt x="5250" y="35900"/>
                  </a:lnTo>
                  <a:lnTo>
                    <a:pt x="5431" y="36021"/>
                  </a:lnTo>
                  <a:lnTo>
                    <a:pt x="5672" y="36141"/>
                  </a:lnTo>
                  <a:lnTo>
                    <a:pt x="5853" y="36202"/>
                  </a:lnTo>
                  <a:lnTo>
                    <a:pt x="6336" y="36202"/>
                  </a:lnTo>
                  <a:lnTo>
                    <a:pt x="6517" y="36141"/>
                  </a:lnTo>
                  <a:lnTo>
                    <a:pt x="6758" y="36021"/>
                  </a:lnTo>
                  <a:lnTo>
                    <a:pt x="6939" y="35900"/>
                  </a:lnTo>
                  <a:lnTo>
                    <a:pt x="7060" y="35719"/>
                  </a:lnTo>
                  <a:lnTo>
                    <a:pt x="7180" y="35478"/>
                  </a:lnTo>
                  <a:lnTo>
                    <a:pt x="7241" y="35297"/>
                  </a:lnTo>
                  <a:lnTo>
                    <a:pt x="7241" y="35055"/>
                  </a:lnTo>
                  <a:lnTo>
                    <a:pt x="7241" y="34814"/>
                  </a:lnTo>
                  <a:lnTo>
                    <a:pt x="7180" y="34633"/>
                  </a:lnTo>
                  <a:lnTo>
                    <a:pt x="7060" y="34392"/>
                  </a:lnTo>
                  <a:lnTo>
                    <a:pt x="6939" y="34211"/>
                  </a:lnTo>
                  <a:lnTo>
                    <a:pt x="6758" y="34090"/>
                  </a:lnTo>
                  <a:lnTo>
                    <a:pt x="6517" y="33969"/>
                  </a:lnTo>
                  <a:lnTo>
                    <a:pt x="6336" y="33909"/>
                  </a:lnTo>
                  <a:close/>
                  <a:moveTo>
                    <a:pt x="11645" y="33909"/>
                  </a:moveTo>
                  <a:lnTo>
                    <a:pt x="11464" y="33969"/>
                  </a:lnTo>
                  <a:lnTo>
                    <a:pt x="11223" y="34090"/>
                  </a:lnTo>
                  <a:lnTo>
                    <a:pt x="11042" y="34211"/>
                  </a:lnTo>
                  <a:lnTo>
                    <a:pt x="10921" y="34392"/>
                  </a:lnTo>
                  <a:lnTo>
                    <a:pt x="10800" y="34633"/>
                  </a:lnTo>
                  <a:lnTo>
                    <a:pt x="10740" y="34814"/>
                  </a:lnTo>
                  <a:lnTo>
                    <a:pt x="10740" y="35055"/>
                  </a:lnTo>
                  <a:lnTo>
                    <a:pt x="10740" y="35297"/>
                  </a:lnTo>
                  <a:lnTo>
                    <a:pt x="10800" y="35478"/>
                  </a:lnTo>
                  <a:lnTo>
                    <a:pt x="10921" y="35719"/>
                  </a:lnTo>
                  <a:lnTo>
                    <a:pt x="11042" y="35900"/>
                  </a:lnTo>
                  <a:lnTo>
                    <a:pt x="11223" y="36021"/>
                  </a:lnTo>
                  <a:lnTo>
                    <a:pt x="11464" y="36141"/>
                  </a:lnTo>
                  <a:lnTo>
                    <a:pt x="11645" y="36202"/>
                  </a:lnTo>
                  <a:lnTo>
                    <a:pt x="12128" y="36202"/>
                  </a:lnTo>
                  <a:lnTo>
                    <a:pt x="12309" y="36141"/>
                  </a:lnTo>
                  <a:lnTo>
                    <a:pt x="12550" y="36021"/>
                  </a:lnTo>
                  <a:lnTo>
                    <a:pt x="12731" y="35900"/>
                  </a:lnTo>
                  <a:lnTo>
                    <a:pt x="12852" y="35719"/>
                  </a:lnTo>
                  <a:lnTo>
                    <a:pt x="12973" y="35478"/>
                  </a:lnTo>
                  <a:lnTo>
                    <a:pt x="13033" y="35297"/>
                  </a:lnTo>
                  <a:lnTo>
                    <a:pt x="13033" y="35055"/>
                  </a:lnTo>
                  <a:lnTo>
                    <a:pt x="13033" y="34814"/>
                  </a:lnTo>
                  <a:lnTo>
                    <a:pt x="12973" y="34633"/>
                  </a:lnTo>
                  <a:lnTo>
                    <a:pt x="12852" y="34392"/>
                  </a:lnTo>
                  <a:lnTo>
                    <a:pt x="12731" y="34211"/>
                  </a:lnTo>
                  <a:lnTo>
                    <a:pt x="12550" y="34090"/>
                  </a:lnTo>
                  <a:lnTo>
                    <a:pt x="12309" y="33969"/>
                  </a:lnTo>
                  <a:lnTo>
                    <a:pt x="12128" y="33909"/>
                  </a:lnTo>
                  <a:close/>
                  <a:moveTo>
                    <a:pt x="17437" y="33909"/>
                  </a:moveTo>
                  <a:lnTo>
                    <a:pt x="17256" y="33969"/>
                  </a:lnTo>
                  <a:lnTo>
                    <a:pt x="17015" y="34090"/>
                  </a:lnTo>
                  <a:lnTo>
                    <a:pt x="16834" y="34211"/>
                  </a:lnTo>
                  <a:lnTo>
                    <a:pt x="16713" y="34392"/>
                  </a:lnTo>
                  <a:lnTo>
                    <a:pt x="16593" y="34633"/>
                  </a:lnTo>
                  <a:lnTo>
                    <a:pt x="16532" y="34814"/>
                  </a:lnTo>
                  <a:lnTo>
                    <a:pt x="16532" y="35055"/>
                  </a:lnTo>
                  <a:lnTo>
                    <a:pt x="16532" y="35297"/>
                  </a:lnTo>
                  <a:lnTo>
                    <a:pt x="16593" y="35478"/>
                  </a:lnTo>
                  <a:lnTo>
                    <a:pt x="16713" y="35719"/>
                  </a:lnTo>
                  <a:lnTo>
                    <a:pt x="16834" y="35900"/>
                  </a:lnTo>
                  <a:lnTo>
                    <a:pt x="17015" y="36021"/>
                  </a:lnTo>
                  <a:lnTo>
                    <a:pt x="17256" y="36141"/>
                  </a:lnTo>
                  <a:lnTo>
                    <a:pt x="17437" y="36202"/>
                  </a:lnTo>
                  <a:lnTo>
                    <a:pt x="17920" y="36202"/>
                  </a:lnTo>
                  <a:lnTo>
                    <a:pt x="18101" y="36141"/>
                  </a:lnTo>
                  <a:lnTo>
                    <a:pt x="18342" y="36021"/>
                  </a:lnTo>
                  <a:lnTo>
                    <a:pt x="18523" y="35900"/>
                  </a:lnTo>
                  <a:lnTo>
                    <a:pt x="18644" y="35719"/>
                  </a:lnTo>
                  <a:lnTo>
                    <a:pt x="18765" y="35478"/>
                  </a:lnTo>
                  <a:lnTo>
                    <a:pt x="18825" y="35297"/>
                  </a:lnTo>
                  <a:lnTo>
                    <a:pt x="18825" y="35055"/>
                  </a:lnTo>
                  <a:lnTo>
                    <a:pt x="18825" y="34814"/>
                  </a:lnTo>
                  <a:lnTo>
                    <a:pt x="18765" y="34633"/>
                  </a:lnTo>
                  <a:lnTo>
                    <a:pt x="18644" y="34392"/>
                  </a:lnTo>
                  <a:lnTo>
                    <a:pt x="18523" y="34211"/>
                  </a:lnTo>
                  <a:lnTo>
                    <a:pt x="18342" y="34090"/>
                  </a:lnTo>
                  <a:lnTo>
                    <a:pt x="18101" y="33969"/>
                  </a:lnTo>
                  <a:lnTo>
                    <a:pt x="17920" y="33909"/>
                  </a:lnTo>
                  <a:close/>
                  <a:moveTo>
                    <a:pt x="23230" y="33909"/>
                  </a:moveTo>
                  <a:lnTo>
                    <a:pt x="23049" y="33969"/>
                  </a:lnTo>
                  <a:lnTo>
                    <a:pt x="22807" y="34090"/>
                  </a:lnTo>
                  <a:lnTo>
                    <a:pt x="22626" y="34211"/>
                  </a:lnTo>
                  <a:lnTo>
                    <a:pt x="22506" y="34392"/>
                  </a:lnTo>
                  <a:lnTo>
                    <a:pt x="22385" y="34633"/>
                  </a:lnTo>
                  <a:lnTo>
                    <a:pt x="22325" y="34814"/>
                  </a:lnTo>
                  <a:lnTo>
                    <a:pt x="22325" y="35055"/>
                  </a:lnTo>
                  <a:lnTo>
                    <a:pt x="22325" y="35297"/>
                  </a:lnTo>
                  <a:lnTo>
                    <a:pt x="22385" y="35478"/>
                  </a:lnTo>
                  <a:lnTo>
                    <a:pt x="22506" y="35719"/>
                  </a:lnTo>
                  <a:lnTo>
                    <a:pt x="22626" y="35900"/>
                  </a:lnTo>
                  <a:lnTo>
                    <a:pt x="22807" y="36021"/>
                  </a:lnTo>
                  <a:lnTo>
                    <a:pt x="23049" y="36141"/>
                  </a:lnTo>
                  <a:lnTo>
                    <a:pt x="23230" y="36202"/>
                  </a:lnTo>
                  <a:lnTo>
                    <a:pt x="23712" y="36202"/>
                  </a:lnTo>
                  <a:lnTo>
                    <a:pt x="23893" y="36141"/>
                  </a:lnTo>
                  <a:lnTo>
                    <a:pt x="24135" y="36021"/>
                  </a:lnTo>
                  <a:lnTo>
                    <a:pt x="24316" y="35900"/>
                  </a:lnTo>
                  <a:lnTo>
                    <a:pt x="24436" y="35719"/>
                  </a:lnTo>
                  <a:lnTo>
                    <a:pt x="24557" y="35478"/>
                  </a:lnTo>
                  <a:lnTo>
                    <a:pt x="24617" y="35297"/>
                  </a:lnTo>
                  <a:lnTo>
                    <a:pt x="24617" y="35055"/>
                  </a:lnTo>
                  <a:lnTo>
                    <a:pt x="24617" y="34814"/>
                  </a:lnTo>
                  <a:lnTo>
                    <a:pt x="24557" y="34633"/>
                  </a:lnTo>
                  <a:lnTo>
                    <a:pt x="24436" y="34392"/>
                  </a:lnTo>
                  <a:lnTo>
                    <a:pt x="24316" y="34211"/>
                  </a:lnTo>
                  <a:lnTo>
                    <a:pt x="24135" y="34090"/>
                  </a:lnTo>
                  <a:lnTo>
                    <a:pt x="23893" y="33969"/>
                  </a:lnTo>
                  <a:lnTo>
                    <a:pt x="23712" y="33909"/>
                  </a:lnTo>
                  <a:close/>
                  <a:moveTo>
                    <a:pt x="29022" y="33909"/>
                  </a:moveTo>
                  <a:lnTo>
                    <a:pt x="28841" y="33969"/>
                  </a:lnTo>
                  <a:lnTo>
                    <a:pt x="28599" y="34090"/>
                  </a:lnTo>
                  <a:lnTo>
                    <a:pt x="28418" y="34211"/>
                  </a:lnTo>
                  <a:lnTo>
                    <a:pt x="28298" y="34392"/>
                  </a:lnTo>
                  <a:lnTo>
                    <a:pt x="28177" y="34633"/>
                  </a:lnTo>
                  <a:lnTo>
                    <a:pt x="28117" y="34814"/>
                  </a:lnTo>
                  <a:lnTo>
                    <a:pt x="28117" y="35055"/>
                  </a:lnTo>
                  <a:lnTo>
                    <a:pt x="28117" y="35297"/>
                  </a:lnTo>
                  <a:lnTo>
                    <a:pt x="28177" y="35478"/>
                  </a:lnTo>
                  <a:lnTo>
                    <a:pt x="28298" y="35719"/>
                  </a:lnTo>
                  <a:lnTo>
                    <a:pt x="28418" y="35900"/>
                  </a:lnTo>
                  <a:lnTo>
                    <a:pt x="28599" y="36021"/>
                  </a:lnTo>
                  <a:lnTo>
                    <a:pt x="28841" y="36141"/>
                  </a:lnTo>
                  <a:lnTo>
                    <a:pt x="29022" y="36202"/>
                  </a:lnTo>
                  <a:lnTo>
                    <a:pt x="29505" y="36202"/>
                  </a:lnTo>
                  <a:lnTo>
                    <a:pt x="29686" y="36141"/>
                  </a:lnTo>
                  <a:lnTo>
                    <a:pt x="29927" y="36021"/>
                  </a:lnTo>
                  <a:lnTo>
                    <a:pt x="30108" y="35900"/>
                  </a:lnTo>
                  <a:lnTo>
                    <a:pt x="30229" y="35719"/>
                  </a:lnTo>
                  <a:lnTo>
                    <a:pt x="30349" y="35478"/>
                  </a:lnTo>
                  <a:lnTo>
                    <a:pt x="30410" y="35297"/>
                  </a:lnTo>
                  <a:lnTo>
                    <a:pt x="30410" y="35055"/>
                  </a:lnTo>
                  <a:lnTo>
                    <a:pt x="30410" y="34814"/>
                  </a:lnTo>
                  <a:lnTo>
                    <a:pt x="30349" y="34633"/>
                  </a:lnTo>
                  <a:lnTo>
                    <a:pt x="30229" y="34392"/>
                  </a:lnTo>
                  <a:lnTo>
                    <a:pt x="30108" y="34211"/>
                  </a:lnTo>
                  <a:lnTo>
                    <a:pt x="29927" y="34090"/>
                  </a:lnTo>
                  <a:lnTo>
                    <a:pt x="29686" y="33969"/>
                  </a:lnTo>
                  <a:lnTo>
                    <a:pt x="29505" y="33909"/>
                  </a:lnTo>
                  <a:close/>
                  <a:moveTo>
                    <a:pt x="34814" y="33909"/>
                  </a:moveTo>
                  <a:lnTo>
                    <a:pt x="34633" y="33969"/>
                  </a:lnTo>
                  <a:lnTo>
                    <a:pt x="34392" y="34090"/>
                  </a:lnTo>
                  <a:lnTo>
                    <a:pt x="34211" y="34211"/>
                  </a:lnTo>
                  <a:lnTo>
                    <a:pt x="34090" y="34392"/>
                  </a:lnTo>
                  <a:lnTo>
                    <a:pt x="33969" y="34633"/>
                  </a:lnTo>
                  <a:lnTo>
                    <a:pt x="33909" y="34814"/>
                  </a:lnTo>
                  <a:lnTo>
                    <a:pt x="33909" y="35055"/>
                  </a:lnTo>
                  <a:lnTo>
                    <a:pt x="33909" y="35297"/>
                  </a:lnTo>
                  <a:lnTo>
                    <a:pt x="33969" y="35478"/>
                  </a:lnTo>
                  <a:lnTo>
                    <a:pt x="34090" y="35719"/>
                  </a:lnTo>
                  <a:lnTo>
                    <a:pt x="34211" y="35900"/>
                  </a:lnTo>
                  <a:lnTo>
                    <a:pt x="34392" y="36021"/>
                  </a:lnTo>
                  <a:lnTo>
                    <a:pt x="34633" y="36141"/>
                  </a:lnTo>
                  <a:lnTo>
                    <a:pt x="34814" y="36202"/>
                  </a:lnTo>
                  <a:lnTo>
                    <a:pt x="35297" y="36202"/>
                  </a:lnTo>
                  <a:lnTo>
                    <a:pt x="35478" y="36141"/>
                  </a:lnTo>
                  <a:lnTo>
                    <a:pt x="35719" y="36021"/>
                  </a:lnTo>
                  <a:lnTo>
                    <a:pt x="35900" y="35900"/>
                  </a:lnTo>
                  <a:lnTo>
                    <a:pt x="36021" y="35719"/>
                  </a:lnTo>
                  <a:lnTo>
                    <a:pt x="36141" y="35478"/>
                  </a:lnTo>
                  <a:lnTo>
                    <a:pt x="36202" y="35297"/>
                  </a:lnTo>
                  <a:lnTo>
                    <a:pt x="36202" y="35055"/>
                  </a:lnTo>
                  <a:lnTo>
                    <a:pt x="36202" y="34814"/>
                  </a:lnTo>
                  <a:lnTo>
                    <a:pt x="36141" y="34633"/>
                  </a:lnTo>
                  <a:lnTo>
                    <a:pt x="36021" y="34392"/>
                  </a:lnTo>
                  <a:lnTo>
                    <a:pt x="35900" y="34211"/>
                  </a:lnTo>
                  <a:lnTo>
                    <a:pt x="35719" y="34090"/>
                  </a:lnTo>
                  <a:lnTo>
                    <a:pt x="35478" y="33969"/>
                  </a:lnTo>
                  <a:lnTo>
                    <a:pt x="35297" y="33909"/>
                  </a:lnTo>
                  <a:close/>
                  <a:moveTo>
                    <a:pt x="40606" y="33909"/>
                  </a:moveTo>
                  <a:lnTo>
                    <a:pt x="40425" y="33969"/>
                  </a:lnTo>
                  <a:lnTo>
                    <a:pt x="40184" y="34090"/>
                  </a:lnTo>
                  <a:lnTo>
                    <a:pt x="40003" y="34211"/>
                  </a:lnTo>
                  <a:lnTo>
                    <a:pt x="39882" y="34392"/>
                  </a:lnTo>
                  <a:lnTo>
                    <a:pt x="39762" y="34633"/>
                  </a:lnTo>
                  <a:lnTo>
                    <a:pt x="39701" y="34814"/>
                  </a:lnTo>
                  <a:lnTo>
                    <a:pt x="39701" y="35055"/>
                  </a:lnTo>
                  <a:lnTo>
                    <a:pt x="39701" y="35297"/>
                  </a:lnTo>
                  <a:lnTo>
                    <a:pt x="39762" y="35478"/>
                  </a:lnTo>
                  <a:lnTo>
                    <a:pt x="39882" y="35719"/>
                  </a:lnTo>
                  <a:lnTo>
                    <a:pt x="40003" y="35900"/>
                  </a:lnTo>
                  <a:lnTo>
                    <a:pt x="40184" y="36021"/>
                  </a:lnTo>
                  <a:lnTo>
                    <a:pt x="40425" y="36141"/>
                  </a:lnTo>
                  <a:lnTo>
                    <a:pt x="40606" y="36202"/>
                  </a:lnTo>
                  <a:lnTo>
                    <a:pt x="41089" y="36202"/>
                  </a:lnTo>
                  <a:lnTo>
                    <a:pt x="41270" y="36141"/>
                  </a:lnTo>
                  <a:lnTo>
                    <a:pt x="41511" y="36021"/>
                  </a:lnTo>
                  <a:lnTo>
                    <a:pt x="41692" y="35900"/>
                  </a:lnTo>
                  <a:lnTo>
                    <a:pt x="41813" y="35719"/>
                  </a:lnTo>
                  <a:lnTo>
                    <a:pt x="41934" y="35478"/>
                  </a:lnTo>
                  <a:lnTo>
                    <a:pt x="41994" y="35297"/>
                  </a:lnTo>
                  <a:lnTo>
                    <a:pt x="41994" y="35055"/>
                  </a:lnTo>
                  <a:lnTo>
                    <a:pt x="41994" y="34814"/>
                  </a:lnTo>
                  <a:lnTo>
                    <a:pt x="41934" y="34633"/>
                  </a:lnTo>
                  <a:lnTo>
                    <a:pt x="41813" y="34392"/>
                  </a:lnTo>
                  <a:lnTo>
                    <a:pt x="41692" y="34211"/>
                  </a:lnTo>
                  <a:lnTo>
                    <a:pt x="41511" y="34090"/>
                  </a:lnTo>
                  <a:lnTo>
                    <a:pt x="41270" y="33969"/>
                  </a:lnTo>
                  <a:lnTo>
                    <a:pt x="41089" y="33909"/>
                  </a:lnTo>
                  <a:close/>
                  <a:moveTo>
                    <a:pt x="46399" y="33909"/>
                  </a:moveTo>
                  <a:lnTo>
                    <a:pt x="46218" y="33969"/>
                  </a:lnTo>
                  <a:lnTo>
                    <a:pt x="45976" y="34090"/>
                  </a:lnTo>
                  <a:lnTo>
                    <a:pt x="45795" y="34211"/>
                  </a:lnTo>
                  <a:lnTo>
                    <a:pt x="45674" y="34392"/>
                  </a:lnTo>
                  <a:lnTo>
                    <a:pt x="45554" y="34633"/>
                  </a:lnTo>
                  <a:lnTo>
                    <a:pt x="45493" y="34814"/>
                  </a:lnTo>
                  <a:lnTo>
                    <a:pt x="45493" y="35055"/>
                  </a:lnTo>
                  <a:lnTo>
                    <a:pt x="45493" y="35297"/>
                  </a:lnTo>
                  <a:lnTo>
                    <a:pt x="45554" y="35478"/>
                  </a:lnTo>
                  <a:lnTo>
                    <a:pt x="45674" y="35719"/>
                  </a:lnTo>
                  <a:lnTo>
                    <a:pt x="45795" y="35900"/>
                  </a:lnTo>
                  <a:lnTo>
                    <a:pt x="45976" y="36021"/>
                  </a:lnTo>
                  <a:lnTo>
                    <a:pt x="46218" y="36141"/>
                  </a:lnTo>
                  <a:lnTo>
                    <a:pt x="46399" y="36202"/>
                  </a:lnTo>
                  <a:lnTo>
                    <a:pt x="46881" y="36202"/>
                  </a:lnTo>
                  <a:lnTo>
                    <a:pt x="47062" y="36141"/>
                  </a:lnTo>
                  <a:lnTo>
                    <a:pt x="47304" y="36021"/>
                  </a:lnTo>
                  <a:lnTo>
                    <a:pt x="47485" y="35900"/>
                  </a:lnTo>
                  <a:lnTo>
                    <a:pt x="47605" y="35719"/>
                  </a:lnTo>
                  <a:lnTo>
                    <a:pt x="47726" y="35478"/>
                  </a:lnTo>
                  <a:lnTo>
                    <a:pt x="47786" y="35297"/>
                  </a:lnTo>
                  <a:lnTo>
                    <a:pt x="47786" y="35055"/>
                  </a:lnTo>
                  <a:lnTo>
                    <a:pt x="47786" y="34814"/>
                  </a:lnTo>
                  <a:lnTo>
                    <a:pt x="47726" y="34633"/>
                  </a:lnTo>
                  <a:lnTo>
                    <a:pt x="47605" y="34392"/>
                  </a:lnTo>
                  <a:lnTo>
                    <a:pt x="47485" y="34211"/>
                  </a:lnTo>
                  <a:lnTo>
                    <a:pt x="47304" y="34090"/>
                  </a:lnTo>
                  <a:lnTo>
                    <a:pt x="47062" y="33969"/>
                  </a:lnTo>
                  <a:lnTo>
                    <a:pt x="46881" y="33909"/>
                  </a:lnTo>
                  <a:close/>
                  <a:moveTo>
                    <a:pt x="52191" y="33909"/>
                  </a:moveTo>
                  <a:lnTo>
                    <a:pt x="52010" y="33969"/>
                  </a:lnTo>
                  <a:lnTo>
                    <a:pt x="51768" y="34090"/>
                  </a:lnTo>
                  <a:lnTo>
                    <a:pt x="51587" y="34211"/>
                  </a:lnTo>
                  <a:lnTo>
                    <a:pt x="51467" y="34392"/>
                  </a:lnTo>
                  <a:lnTo>
                    <a:pt x="51346" y="34633"/>
                  </a:lnTo>
                  <a:lnTo>
                    <a:pt x="51286" y="34814"/>
                  </a:lnTo>
                  <a:lnTo>
                    <a:pt x="51286" y="35055"/>
                  </a:lnTo>
                  <a:lnTo>
                    <a:pt x="51286" y="35297"/>
                  </a:lnTo>
                  <a:lnTo>
                    <a:pt x="51346" y="35478"/>
                  </a:lnTo>
                  <a:lnTo>
                    <a:pt x="51467" y="35719"/>
                  </a:lnTo>
                  <a:lnTo>
                    <a:pt x="51587" y="35900"/>
                  </a:lnTo>
                  <a:lnTo>
                    <a:pt x="51768" y="36021"/>
                  </a:lnTo>
                  <a:lnTo>
                    <a:pt x="52010" y="36141"/>
                  </a:lnTo>
                  <a:lnTo>
                    <a:pt x="52191" y="36202"/>
                  </a:lnTo>
                  <a:lnTo>
                    <a:pt x="52673" y="36202"/>
                  </a:lnTo>
                  <a:lnTo>
                    <a:pt x="52854" y="36141"/>
                  </a:lnTo>
                  <a:lnTo>
                    <a:pt x="53096" y="36021"/>
                  </a:lnTo>
                  <a:lnTo>
                    <a:pt x="53277" y="35900"/>
                  </a:lnTo>
                  <a:lnTo>
                    <a:pt x="53397" y="35719"/>
                  </a:lnTo>
                  <a:lnTo>
                    <a:pt x="53518" y="35478"/>
                  </a:lnTo>
                  <a:lnTo>
                    <a:pt x="53578" y="35297"/>
                  </a:lnTo>
                  <a:lnTo>
                    <a:pt x="53578" y="35055"/>
                  </a:lnTo>
                  <a:lnTo>
                    <a:pt x="53578" y="34814"/>
                  </a:lnTo>
                  <a:lnTo>
                    <a:pt x="53518" y="34633"/>
                  </a:lnTo>
                  <a:lnTo>
                    <a:pt x="53397" y="34392"/>
                  </a:lnTo>
                  <a:lnTo>
                    <a:pt x="53277" y="34211"/>
                  </a:lnTo>
                  <a:lnTo>
                    <a:pt x="53096" y="34090"/>
                  </a:lnTo>
                  <a:lnTo>
                    <a:pt x="52854" y="33969"/>
                  </a:lnTo>
                  <a:lnTo>
                    <a:pt x="52673" y="33909"/>
                  </a:lnTo>
                  <a:close/>
                  <a:moveTo>
                    <a:pt x="57983" y="33909"/>
                  </a:moveTo>
                  <a:lnTo>
                    <a:pt x="57802" y="33969"/>
                  </a:lnTo>
                  <a:lnTo>
                    <a:pt x="57561" y="34090"/>
                  </a:lnTo>
                  <a:lnTo>
                    <a:pt x="57380" y="34211"/>
                  </a:lnTo>
                  <a:lnTo>
                    <a:pt x="57259" y="34392"/>
                  </a:lnTo>
                  <a:lnTo>
                    <a:pt x="57138" y="34633"/>
                  </a:lnTo>
                  <a:lnTo>
                    <a:pt x="57078" y="34814"/>
                  </a:lnTo>
                  <a:lnTo>
                    <a:pt x="57078" y="35055"/>
                  </a:lnTo>
                  <a:lnTo>
                    <a:pt x="57078" y="35297"/>
                  </a:lnTo>
                  <a:lnTo>
                    <a:pt x="57138" y="35478"/>
                  </a:lnTo>
                  <a:lnTo>
                    <a:pt x="57259" y="35719"/>
                  </a:lnTo>
                  <a:lnTo>
                    <a:pt x="57380" y="35900"/>
                  </a:lnTo>
                  <a:lnTo>
                    <a:pt x="57561" y="36021"/>
                  </a:lnTo>
                  <a:lnTo>
                    <a:pt x="57802" y="36141"/>
                  </a:lnTo>
                  <a:lnTo>
                    <a:pt x="57983" y="36202"/>
                  </a:lnTo>
                  <a:lnTo>
                    <a:pt x="58466" y="36202"/>
                  </a:lnTo>
                  <a:lnTo>
                    <a:pt x="58647" y="36141"/>
                  </a:lnTo>
                  <a:lnTo>
                    <a:pt x="58888" y="36021"/>
                  </a:lnTo>
                  <a:lnTo>
                    <a:pt x="59069" y="35900"/>
                  </a:lnTo>
                  <a:lnTo>
                    <a:pt x="59190" y="35719"/>
                  </a:lnTo>
                  <a:lnTo>
                    <a:pt x="59310" y="35478"/>
                  </a:lnTo>
                  <a:lnTo>
                    <a:pt x="59371" y="35297"/>
                  </a:lnTo>
                  <a:lnTo>
                    <a:pt x="59371" y="35055"/>
                  </a:lnTo>
                  <a:lnTo>
                    <a:pt x="59371" y="34814"/>
                  </a:lnTo>
                  <a:lnTo>
                    <a:pt x="59310" y="34633"/>
                  </a:lnTo>
                  <a:lnTo>
                    <a:pt x="59190" y="34392"/>
                  </a:lnTo>
                  <a:lnTo>
                    <a:pt x="59069" y="34211"/>
                  </a:lnTo>
                  <a:lnTo>
                    <a:pt x="58888" y="34090"/>
                  </a:lnTo>
                  <a:lnTo>
                    <a:pt x="58647" y="33969"/>
                  </a:lnTo>
                  <a:lnTo>
                    <a:pt x="58466" y="33909"/>
                  </a:lnTo>
                  <a:close/>
                  <a:moveTo>
                    <a:pt x="63775" y="33909"/>
                  </a:moveTo>
                  <a:lnTo>
                    <a:pt x="63594" y="33969"/>
                  </a:lnTo>
                  <a:lnTo>
                    <a:pt x="63353" y="34090"/>
                  </a:lnTo>
                  <a:lnTo>
                    <a:pt x="63172" y="34211"/>
                  </a:lnTo>
                  <a:lnTo>
                    <a:pt x="63051" y="34392"/>
                  </a:lnTo>
                  <a:lnTo>
                    <a:pt x="62931" y="34633"/>
                  </a:lnTo>
                  <a:lnTo>
                    <a:pt x="62870" y="34814"/>
                  </a:lnTo>
                  <a:lnTo>
                    <a:pt x="62870" y="35055"/>
                  </a:lnTo>
                  <a:lnTo>
                    <a:pt x="62870" y="35297"/>
                  </a:lnTo>
                  <a:lnTo>
                    <a:pt x="62931" y="35478"/>
                  </a:lnTo>
                  <a:lnTo>
                    <a:pt x="63051" y="35719"/>
                  </a:lnTo>
                  <a:lnTo>
                    <a:pt x="63172" y="35900"/>
                  </a:lnTo>
                  <a:lnTo>
                    <a:pt x="63353" y="36021"/>
                  </a:lnTo>
                  <a:lnTo>
                    <a:pt x="63594" y="36141"/>
                  </a:lnTo>
                  <a:lnTo>
                    <a:pt x="63775" y="36202"/>
                  </a:lnTo>
                  <a:lnTo>
                    <a:pt x="64258" y="36202"/>
                  </a:lnTo>
                  <a:lnTo>
                    <a:pt x="64439" y="36141"/>
                  </a:lnTo>
                  <a:lnTo>
                    <a:pt x="64680" y="36021"/>
                  </a:lnTo>
                  <a:lnTo>
                    <a:pt x="64861" y="35900"/>
                  </a:lnTo>
                  <a:lnTo>
                    <a:pt x="64982" y="35719"/>
                  </a:lnTo>
                  <a:lnTo>
                    <a:pt x="65103" y="35478"/>
                  </a:lnTo>
                  <a:lnTo>
                    <a:pt x="65163" y="35297"/>
                  </a:lnTo>
                  <a:lnTo>
                    <a:pt x="65163" y="35055"/>
                  </a:lnTo>
                  <a:lnTo>
                    <a:pt x="65163" y="34814"/>
                  </a:lnTo>
                  <a:lnTo>
                    <a:pt x="65103" y="34633"/>
                  </a:lnTo>
                  <a:lnTo>
                    <a:pt x="64982" y="34392"/>
                  </a:lnTo>
                  <a:lnTo>
                    <a:pt x="64861" y="34211"/>
                  </a:lnTo>
                  <a:lnTo>
                    <a:pt x="64680" y="34090"/>
                  </a:lnTo>
                  <a:lnTo>
                    <a:pt x="64439" y="33969"/>
                  </a:lnTo>
                  <a:lnTo>
                    <a:pt x="64258" y="33909"/>
                  </a:lnTo>
                  <a:close/>
                  <a:moveTo>
                    <a:pt x="69567" y="33909"/>
                  </a:moveTo>
                  <a:lnTo>
                    <a:pt x="69386" y="33969"/>
                  </a:lnTo>
                  <a:lnTo>
                    <a:pt x="69145" y="34090"/>
                  </a:lnTo>
                  <a:lnTo>
                    <a:pt x="68964" y="34211"/>
                  </a:lnTo>
                  <a:lnTo>
                    <a:pt x="68843" y="34392"/>
                  </a:lnTo>
                  <a:lnTo>
                    <a:pt x="68723" y="34633"/>
                  </a:lnTo>
                  <a:lnTo>
                    <a:pt x="68662" y="34814"/>
                  </a:lnTo>
                  <a:lnTo>
                    <a:pt x="68662" y="35055"/>
                  </a:lnTo>
                  <a:lnTo>
                    <a:pt x="68662" y="35297"/>
                  </a:lnTo>
                  <a:lnTo>
                    <a:pt x="68723" y="35478"/>
                  </a:lnTo>
                  <a:lnTo>
                    <a:pt x="68843" y="35719"/>
                  </a:lnTo>
                  <a:lnTo>
                    <a:pt x="68964" y="35900"/>
                  </a:lnTo>
                  <a:lnTo>
                    <a:pt x="69145" y="36021"/>
                  </a:lnTo>
                  <a:lnTo>
                    <a:pt x="69386" y="36141"/>
                  </a:lnTo>
                  <a:lnTo>
                    <a:pt x="69567" y="36202"/>
                  </a:lnTo>
                  <a:lnTo>
                    <a:pt x="70050" y="36202"/>
                  </a:lnTo>
                  <a:lnTo>
                    <a:pt x="70231" y="36141"/>
                  </a:lnTo>
                  <a:lnTo>
                    <a:pt x="70472" y="36021"/>
                  </a:lnTo>
                  <a:lnTo>
                    <a:pt x="70653" y="35900"/>
                  </a:lnTo>
                  <a:lnTo>
                    <a:pt x="70774" y="35719"/>
                  </a:lnTo>
                  <a:lnTo>
                    <a:pt x="70895" y="35478"/>
                  </a:lnTo>
                  <a:lnTo>
                    <a:pt x="70955" y="35297"/>
                  </a:lnTo>
                  <a:lnTo>
                    <a:pt x="70955" y="35055"/>
                  </a:lnTo>
                  <a:lnTo>
                    <a:pt x="70955" y="34814"/>
                  </a:lnTo>
                  <a:lnTo>
                    <a:pt x="70895" y="34633"/>
                  </a:lnTo>
                  <a:lnTo>
                    <a:pt x="70774" y="34392"/>
                  </a:lnTo>
                  <a:lnTo>
                    <a:pt x="70653" y="34211"/>
                  </a:lnTo>
                  <a:lnTo>
                    <a:pt x="70472" y="34090"/>
                  </a:lnTo>
                  <a:lnTo>
                    <a:pt x="70231" y="33969"/>
                  </a:lnTo>
                  <a:lnTo>
                    <a:pt x="70050" y="33909"/>
                  </a:lnTo>
                  <a:close/>
                  <a:moveTo>
                    <a:pt x="75360" y="33909"/>
                  </a:moveTo>
                  <a:lnTo>
                    <a:pt x="75179" y="33969"/>
                  </a:lnTo>
                  <a:lnTo>
                    <a:pt x="74937" y="34090"/>
                  </a:lnTo>
                  <a:lnTo>
                    <a:pt x="74756" y="34211"/>
                  </a:lnTo>
                  <a:lnTo>
                    <a:pt x="74636" y="34392"/>
                  </a:lnTo>
                  <a:lnTo>
                    <a:pt x="74515" y="34633"/>
                  </a:lnTo>
                  <a:lnTo>
                    <a:pt x="74455" y="34814"/>
                  </a:lnTo>
                  <a:lnTo>
                    <a:pt x="74455" y="35055"/>
                  </a:lnTo>
                  <a:lnTo>
                    <a:pt x="74455" y="35297"/>
                  </a:lnTo>
                  <a:lnTo>
                    <a:pt x="74515" y="35478"/>
                  </a:lnTo>
                  <a:lnTo>
                    <a:pt x="74636" y="35719"/>
                  </a:lnTo>
                  <a:lnTo>
                    <a:pt x="74756" y="35900"/>
                  </a:lnTo>
                  <a:lnTo>
                    <a:pt x="74937" y="36021"/>
                  </a:lnTo>
                  <a:lnTo>
                    <a:pt x="75179" y="36141"/>
                  </a:lnTo>
                  <a:lnTo>
                    <a:pt x="75360" y="36202"/>
                  </a:lnTo>
                  <a:lnTo>
                    <a:pt x="75601" y="36202"/>
                  </a:lnTo>
                  <a:lnTo>
                    <a:pt x="75903" y="36141"/>
                  </a:lnTo>
                  <a:lnTo>
                    <a:pt x="75722" y="33909"/>
                  </a:lnTo>
                  <a:close/>
                  <a:moveTo>
                    <a:pt x="2896" y="36805"/>
                  </a:moveTo>
                  <a:lnTo>
                    <a:pt x="2655" y="36926"/>
                  </a:lnTo>
                  <a:lnTo>
                    <a:pt x="2414" y="37107"/>
                  </a:lnTo>
                  <a:lnTo>
                    <a:pt x="2233" y="37288"/>
                  </a:lnTo>
                  <a:lnTo>
                    <a:pt x="2112" y="37589"/>
                  </a:lnTo>
                  <a:lnTo>
                    <a:pt x="2052" y="37951"/>
                  </a:lnTo>
                  <a:lnTo>
                    <a:pt x="2052" y="38193"/>
                  </a:lnTo>
                  <a:lnTo>
                    <a:pt x="2112" y="38374"/>
                  </a:lnTo>
                  <a:lnTo>
                    <a:pt x="2233" y="38615"/>
                  </a:lnTo>
                  <a:lnTo>
                    <a:pt x="2353" y="38796"/>
                  </a:lnTo>
                  <a:lnTo>
                    <a:pt x="2534" y="38917"/>
                  </a:lnTo>
                  <a:lnTo>
                    <a:pt x="2776" y="39037"/>
                  </a:lnTo>
                  <a:lnTo>
                    <a:pt x="2957" y="39098"/>
                  </a:lnTo>
                  <a:lnTo>
                    <a:pt x="3439" y="39098"/>
                  </a:lnTo>
                  <a:lnTo>
                    <a:pt x="3620" y="39037"/>
                  </a:lnTo>
                  <a:lnTo>
                    <a:pt x="3862" y="38917"/>
                  </a:lnTo>
                  <a:lnTo>
                    <a:pt x="4043" y="38796"/>
                  </a:lnTo>
                  <a:lnTo>
                    <a:pt x="4164" y="38615"/>
                  </a:lnTo>
                  <a:lnTo>
                    <a:pt x="4284" y="38374"/>
                  </a:lnTo>
                  <a:lnTo>
                    <a:pt x="4345" y="38193"/>
                  </a:lnTo>
                  <a:lnTo>
                    <a:pt x="4345" y="37951"/>
                  </a:lnTo>
                  <a:lnTo>
                    <a:pt x="4284" y="37589"/>
                  </a:lnTo>
                  <a:lnTo>
                    <a:pt x="4164" y="37288"/>
                  </a:lnTo>
                  <a:lnTo>
                    <a:pt x="3982" y="37107"/>
                  </a:lnTo>
                  <a:lnTo>
                    <a:pt x="3741" y="36926"/>
                  </a:lnTo>
                  <a:lnTo>
                    <a:pt x="3500" y="36805"/>
                  </a:lnTo>
                  <a:close/>
                  <a:moveTo>
                    <a:pt x="8689" y="36805"/>
                  </a:moveTo>
                  <a:lnTo>
                    <a:pt x="8447" y="36926"/>
                  </a:lnTo>
                  <a:lnTo>
                    <a:pt x="8206" y="37107"/>
                  </a:lnTo>
                  <a:lnTo>
                    <a:pt x="8025" y="37288"/>
                  </a:lnTo>
                  <a:lnTo>
                    <a:pt x="7904" y="37589"/>
                  </a:lnTo>
                  <a:lnTo>
                    <a:pt x="7844" y="37951"/>
                  </a:lnTo>
                  <a:lnTo>
                    <a:pt x="7844" y="38193"/>
                  </a:lnTo>
                  <a:lnTo>
                    <a:pt x="7904" y="38374"/>
                  </a:lnTo>
                  <a:lnTo>
                    <a:pt x="8025" y="38615"/>
                  </a:lnTo>
                  <a:lnTo>
                    <a:pt x="8146" y="38796"/>
                  </a:lnTo>
                  <a:lnTo>
                    <a:pt x="8327" y="38917"/>
                  </a:lnTo>
                  <a:lnTo>
                    <a:pt x="8568" y="39037"/>
                  </a:lnTo>
                  <a:lnTo>
                    <a:pt x="8749" y="39098"/>
                  </a:lnTo>
                  <a:lnTo>
                    <a:pt x="9232" y="39098"/>
                  </a:lnTo>
                  <a:lnTo>
                    <a:pt x="9413" y="39037"/>
                  </a:lnTo>
                  <a:lnTo>
                    <a:pt x="9654" y="38917"/>
                  </a:lnTo>
                  <a:lnTo>
                    <a:pt x="9835" y="38796"/>
                  </a:lnTo>
                  <a:lnTo>
                    <a:pt x="9956" y="38615"/>
                  </a:lnTo>
                  <a:lnTo>
                    <a:pt x="10076" y="38374"/>
                  </a:lnTo>
                  <a:lnTo>
                    <a:pt x="10137" y="38193"/>
                  </a:lnTo>
                  <a:lnTo>
                    <a:pt x="10137" y="37951"/>
                  </a:lnTo>
                  <a:lnTo>
                    <a:pt x="10076" y="37589"/>
                  </a:lnTo>
                  <a:lnTo>
                    <a:pt x="9956" y="37288"/>
                  </a:lnTo>
                  <a:lnTo>
                    <a:pt x="9775" y="37107"/>
                  </a:lnTo>
                  <a:lnTo>
                    <a:pt x="9533" y="36926"/>
                  </a:lnTo>
                  <a:lnTo>
                    <a:pt x="9292" y="36805"/>
                  </a:lnTo>
                  <a:close/>
                  <a:moveTo>
                    <a:pt x="14481" y="36805"/>
                  </a:moveTo>
                  <a:lnTo>
                    <a:pt x="14240" y="36926"/>
                  </a:lnTo>
                  <a:lnTo>
                    <a:pt x="13998" y="37107"/>
                  </a:lnTo>
                  <a:lnTo>
                    <a:pt x="13817" y="37288"/>
                  </a:lnTo>
                  <a:lnTo>
                    <a:pt x="13697" y="37589"/>
                  </a:lnTo>
                  <a:lnTo>
                    <a:pt x="13636" y="37951"/>
                  </a:lnTo>
                  <a:lnTo>
                    <a:pt x="13636" y="38193"/>
                  </a:lnTo>
                  <a:lnTo>
                    <a:pt x="13697" y="38374"/>
                  </a:lnTo>
                  <a:lnTo>
                    <a:pt x="13817" y="38615"/>
                  </a:lnTo>
                  <a:lnTo>
                    <a:pt x="13938" y="38796"/>
                  </a:lnTo>
                  <a:lnTo>
                    <a:pt x="14119" y="38917"/>
                  </a:lnTo>
                  <a:lnTo>
                    <a:pt x="14360" y="39037"/>
                  </a:lnTo>
                  <a:lnTo>
                    <a:pt x="14541" y="39098"/>
                  </a:lnTo>
                  <a:lnTo>
                    <a:pt x="15024" y="39098"/>
                  </a:lnTo>
                  <a:lnTo>
                    <a:pt x="15205" y="39037"/>
                  </a:lnTo>
                  <a:lnTo>
                    <a:pt x="15446" y="38917"/>
                  </a:lnTo>
                  <a:lnTo>
                    <a:pt x="15627" y="38796"/>
                  </a:lnTo>
                  <a:lnTo>
                    <a:pt x="15748" y="38615"/>
                  </a:lnTo>
                  <a:lnTo>
                    <a:pt x="15869" y="38374"/>
                  </a:lnTo>
                  <a:lnTo>
                    <a:pt x="15929" y="38193"/>
                  </a:lnTo>
                  <a:lnTo>
                    <a:pt x="15929" y="37951"/>
                  </a:lnTo>
                  <a:lnTo>
                    <a:pt x="15869" y="37589"/>
                  </a:lnTo>
                  <a:lnTo>
                    <a:pt x="15748" y="37288"/>
                  </a:lnTo>
                  <a:lnTo>
                    <a:pt x="15567" y="37107"/>
                  </a:lnTo>
                  <a:lnTo>
                    <a:pt x="15326" y="36926"/>
                  </a:lnTo>
                  <a:lnTo>
                    <a:pt x="15084" y="36805"/>
                  </a:lnTo>
                  <a:close/>
                  <a:moveTo>
                    <a:pt x="20273" y="36805"/>
                  </a:moveTo>
                  <a:lnTo>
                    <a:pt x="20032" y="36926"/>
                  </a:lnTo>
                  <a:lnTo>
                    <a:pt x="19790" y="37107"/>
                  </a:lnTo>
                  <a:lnTo>
                    <a:pt x="19609" y="37288"/>
                  </a:lnTo>
                  <a:lnTo>
                    <a:pt x="19489" y="37589"/>
                  </a:lnTo>
                  <a:lnTo>
                    <a:pt x="19428" y="37951"/>
                  </a:lnTo>
                  <a:lnTo>
                    <a:pt x="19428" y="38193"/>
                  </a:lnTo>
                  <a:lnTo>
                    <a:pt x="19489" y="38374"/>
                  </a:lnTo>
                  <a:lnTo>
                    <a:pt x="19609" y="38615"/>
                  </a:lnTo>
                  <a:lnTo>
                    <a:pt x="19730" y="38796"/>
                  </a:lnTo>
                  <a:lnTo>
                    <a:pt x="19911" y="38917"/>
                  </a:lnTo>
                  <a:lnTo>
                    <a:pt x="20152" y="39037"/>
                  </a:lnTo>
                  <a:lnTo>
                    <a:pt x="20333" y="39098"/>
                  </a:lnTo>
                  <a:lnTo>
                    <a:pt x="20816" y="39098"/>
                  </a:lnTo>
                  <a:lnTo>
                    <a:pt x="20997" y="39037"/>
                  </a:lnTo>
                  <a:lnTo>
                    <a:pt x="21239" y="38917"/>
                  </a:lnTo>
                  <a:lnTo>
                    <a:pt x="21420" y="38796"/>
                  </a:lnTo>
                  <a:lnTo>
                    <a:pt x="21540" y="38615"/>
                  </a:lnTo>
                  <a:lnTo>
                    <a:pt x="21661" y="38374"/>
                  </a:lnTo>
                  <a:lnTo>
                    <a:pt x="21721" y="38193"/>
                  </a:lnTo>
                  <a:lnTo>
                    <a:pt x="21721" y="37951"/>
                  </a:lnTo>
                  <a:lnTo>
                    <a:pt x="21661" y="37589"/>
                  </a:lnTo>
                  <a:lnTo>
                    <a:pt x="21540" y="37288"/>
                  </a:lnTo>
                  <a:lnTo>
                    <a:pt x="21359" y="37107"/>
                  </a:lnTo>
                  <a:lnTo>
                    <a:pt x="21118" y="36926"/>
                  </a:lnTo>
                  <a:lnTo>
                    <a:pt x="20876" y="36805"/>
                  </a:lnTo>
                  <a:close/>
                  <a:moveTo>
                    <a:pt x="26065" y="36805"/>
                  </a:moveTo>
                  <a:lnTo>
                    <a:pt x="25824" y="36926"/>
                  </a:lnTo>
                  <a:lnTo>
                    <a:pt x="25583" y="37107"/>
                  </a:lnTo>
                  <a:lnTo>
                    <a:pt x="25402" y="37288"/>
                  </a:lnTo>
                  <a:lnTo>
                    <a:pt x="25281" y="37589"/>
                  </a:lnTo>
                  <a:lnTo>
                    <a:pt x="25221" y="37951"/>
                  </a:lnTo>
                  <a:lnTo>
                    <a:pt x="25221" y="38193"/>
                  </a:lnTo>
                  <a:lnTo>
                    <a:pt x="25281" y="38374"/>
                  </a:lnTo>
                  <a:lnTo>
                    <a:pt x="25402" y="38615"/>
                  </a:lnTo>
                  <a:lnTo>
                    <a:pt x="25522" y="38796"/>
                  </a:lnTo>
                  <a:lnTo>
                    <a:pt x="25703" y="38917"/>
                  </a:lnTo>
                  <a:lnTo>
                    <a:pt x="25945" y="39037"/>
                  </a:lnTo>
                  <a:lnTo>
                    <a:pt x="26126" y="39098"/>
                  </a:lnTo>
                  <a:lnTo>
                    <a:pt x="26608" y="39098"/>
                  </a:lnTo>
                  <a:lnTo>
                    <a:pt x="26789" y="39037"/>
                  </a:lnTo>
                  <a:lnTo>
                    <a:pt x="27031" y="38917"/>
                  </a:lnTo>
                  <a:lnTo>
                    <a:pt x="27212" y="38796"/>
                  </a:lnTo>
                  <a:lnTo>
                    <a:pt x="27332" y="38615"/>
                  </a:lnTo>
                  <a:lnTo>
                    <a:pt x="27453" y="38374"/>
                  </a:lnTo>
                  <a:lnTo>
                    <a:pt x="27513" y="38193"/>
                  </a:lnTo>
                  <a:lnTo>
                    <a:pt x="27513" y="37951"/>
                  </a:lnTo>
                  <a:lnTo>
                    <a:pt x="27453" y="37589"/>
                  </a:lnTo>
                  <a:lnTo>
                    <a:pt x="27332" y="37288"/>
                  </a:lnTo>
                  <a:lnTo>
                    <a:pt x="27151" y="37107"/>
                  </a:lnTo>
                  <a:lnTo>
                    <a:pt x="26910" y="36926"/>
                  </a:lnTo>
                  <a:lnTo>
                    <a:pt x="26669" y="36805"/>
                  </a:lnTo>
                  <a:close/>
                  <a:moveTo>
                    <a:pt x="31858" y="36805"/>
                  </a:moveTo>
                  <a:lnTo>
                    <a:pt x="31616" y="36926"/>
                  </a:lnTo>
                  <a:lnTo>
                    <a:pt x="31375" y="37107"/>
                  </a:lnTo>
                  <a:lnTo>
                    <a:pt x="31194" y="37288"/>
                  </a:lnTo>
                  <a:lnTo>
                    <a:pt x="31073" y="37589"/>
                  </a:lnTo>
                  <a:lnTo>
                    <a:pt x="31013" y="37951"/>
                  </a:lnTo>
                  <a:lnTo>
                    <a:pt x="31013" y="38193"/>
                  </a:lnTo>
                  <a:lnTo>
                    <a:pt x="31073" y="38374"/>
                  </a:lnTo>
                  <a:lnTo>
                    <a:pt x="31194" y="38615"/>
                  </a:lnTo>
                  <a:lnTo>
                    <a:pt x="31315" y="38796"/>
                  </a:lnTo>
                  <a:lnTo>
                    <a:pt x="31496" y="38917"/>
                  </a:lnTo>
                  <a:lnTo>
                    <a:pt x="31737" y="39037"/>
                  </a:lnTo>
                  <a:lnTo>
                    <a:pt x="31918" y="39098"/>
                  </a:lnTo>
                  <a:lnTo>
                    <a:pt x="32401" y="39098"/>
                  </a:lnTo>
                  <a:lnTo>
                    <a:pt x="32582" y="39037"/>
                  </a:lnTo>
                  <a:lnTo>
                    <a:pt x="32823" y="38917"/>
                  </a:lnTo>
                  <a:lnTo>
                    <a:pt x="33004" y="38796"/>
                  </a:lnTo>
                  <a:lnTo>
                    <a:pt x="33125" y="38615"/>
                  </a:lnTo>
                  <a:lnTo>
                    <a:pt x="33245" y="38374"/>
                  </a:lnTo>
                  <a:lnTo>
                    <a:pt x="33306" y="38193"/>
                  </a:lnTo>
                  <a:lnTo>
                    <a:pt x="33306" y="37951"/>
                  </a:lnTo>
                  <a:lnTo>
                    <a:pt x="33245" y="37589"/>
                  </a:lnTo>
                  <a:lnTo>
                    <a:pt x="33125" y="37288"/>
                  </a:lnTo>
                  <a:lnTo>
                    <a:pt x="32944" y="37107"/>
                  </a:lnTo>
                  <a:lnTo>
                    <a:pt x="32702" y="36926"/>
                  </a:lnTo>
                  <a:lnTo>
                    <a:pt x="32461" y="36805"/>
                  </a:lnTo>
                  <a:close/>
                  <a:moveTo>
                    <a:pt x="37650" y="36805"/>
                  </a:moveTo>
                  <a:lnTo>
                    <a:pt x="37408" y="36926"/>
                  </a:lnTo>
                  <a:lnTo>
                    <a:pt x="37167" y="37107"/>
                  </a:lnTo>
                  <a:lnTo>
                    <a:pt x="36986" y="37288"/>
                  </a:lnTo>
                  <a:lnTo>
                    <a:pt x="36865" y="37589"/>
                  </a:lnTo>
                  <a:lnTo>
                    <a:pt x="36805" y="37951"/>
                  </a:lnTo>
                  <a:lnTo>
                    <a:pt x="36805" y="38193"/>
                  </a:lnTo>
                  <a:lnTo>
                    <a:pt x="36865" y="38374"/>
                  </a:lnTo>
                  <a:lnTo>
                    <a:pt x="36986" y="38615"/>
                  </a:lnTo>
                  <a:lnTo>
                    <a:pt x="37107" y="38796"/>
                  </a:lnTo>
                  <a:lnTo>
                    <a:pt x="37288" y="38917"/>
                  </a:lnTo>
                  <a:lnTo>
                    <a:pt x="37529" y="39037"/>
                  </a:lnTo>
                  <a:lnTo>
                    <a:pt x="37710" y="39098"/>
                  </a:lnTo>
                  <a:lnTo>
                    <a:pt x="38193" y="39098"/>
                  </a:lnTo>
                  <a:lnTo>
                    <a:pt x="38374" y="39037"/>
                  </a:lnTo>
                  <a:lnTo>
                    <a:pt x="38615" y="38917"/>
                  </a:lnTo>
                  <a:lnTo>
                    <a:pt x="38796" y="38796"/>
                  </a:lnTo>
                  <a:lnTo>
                    <a:pt x="38917" y="38615"/>
                  </a:lnTo>
                  <a:lnTo>
                    <a:pt x="39038" y="38374"/>
                  </a:lnTo>
                  <a:lnTo>
                    <a:pt x="39098" y="38193"/>
                  </a:lnTo>
                  <a:lnTo>
                    <a:pt x="39098" y="37951"/>
                  </a:lnTo>
                  <a:lnTo>
                    <a:pt x="39038" y="37589"/>
                  </a:lnTo>
                  <a:lnTo>
                    <a:pt x="38917" y="37288"/>
                  </a:lnTo>
                  <a:lnTo>
                    <a:pt x="38736" y="37107"/>
                  </a:lnTo>
                  <a:lnTo>
                    <a:pt x="38495" y="36926"/>
                  </a:lnTo>
                  <a:lnTo>
                    <a:pt x="38253" y="36805"/>
                  </a:lnTo>
                  <a:close/>
                  <a:moveTo>
                    <a:pt x="43442" y="36805"/>
                  </a:moveTo>
                  <a:lnTo>
                    <a:pt x="43201" y="36926"/>
                  </a:lnTo>
                  <a:lnTo>
                    <a:pt x="42959" y="37107"/>
                  </a:lnTo>
                  <a:lnTo>
                    <a:pt x="42778" y="37288"/>
                  </a:lnTo>
                  <a:lnTo>
                    <a:pt x="42658" y="37589"/>
                  </a:lnTo>
                  <a:lnTo>
                    <a:pt x="42597" y="37951"/>
                  </a:lnTo>
                  <a:lnTo>
                    <a:pt x="42597" y="38193"/>
                  </a:lnTo>
                  <a:lnTo>
                    <a:pt x="42658" y="38374"/>
                  </a:lnTo>
                  <a:lnTo>
                    <a:pt x="42778" y="38615"/>
                  </a:lnTo>
                  <a:lnTo>
                    <a:pt x="42899" y="38796"/>
                  </a:lnTo>
                  <a:lnTo>
                    <a:pt x="43080" y="38917"/>
                  </a:lnTo>
                  <a:lnTo>
                    <a:pt x="43321" y="39037"/>
                  </a:lnTo>
                  <a:lnTo>
                    <a:pt x="43502" y="39098"/>
                  </a:lnTo>
                  <a:lnTo>
                    <a:pt x="43985" y="39098"/>
                  </a:lnTo>
                  <a:lnTo>
                    <a:pt x="44166" y="39037"/>
                  </a:lnTo>
                  <a:lnTo>
                    <a:pt x="44407" y="38917"/>
                  </a:lnTo>
                  <a:lnTo>
                    <a:pt x="44588" y="38796"/>
                  </a:lnTo>
                  <a:lnTo>
                    <a:pt x="44709" y="38615"/>
                  </a:lnTo>
                  <a:lnTo>
                    <a:pt x="44830" y="38374"/>
                  </a:lnTo>
                  <a:lnTo>
                    <a:pt x="44890" y="38193"/>
                  </a:lnTo>
                  <a:lnTo>
                    <a:pt x="44890" y="37951"/>
                  </a:lnTo>
                  <a:lnTo>
                    <a:pt x="44830" y="37589"/>
                  </a:lnTo>
                  <a:lnTo>
                    <a:pt x="44709" y="37288"/>
                  </a:lnTo>
                  <a:lnTo>
                    <a:pt x="44528" y="37107"/>
                  </a:lnTo>
                  <a:lnTo>
                    <a:pt x="44287" y="36926"/>
                  </a:lnTo>
                  <a:lnTo>
                    <a:pt x="44045" y="36805"/>
                  </a:lnTo>
                  <a:close/>
                  <a:moveTo>
                    <a:pt x="49234" y="36805"/>
                  </a:moveTo>
                  <a:lnTo>
                    <a:pt x="48993" y="36926"/>
                  </a:lnTo>
                  <a:lnTo>
                    <a:pt x="48752" y="37107"/>
                  </a:lnTo>
                  <a:lnTo>
                    <a:pt x="48571" y="37288"/>
                  </a:lnTo>
                  <a:lnTo>
                    <a:pt x="48450" y="37589"/>
                  </a:lnTo>
                  <a:lnTo>
                    <a:pt x="48390" y="37951"/>
                  </a:lnTo>
                  <a:lnTo>
                    <a:pt x="48390" y="38193"/>
                  </a:lnTo>
                  <a:lnTo>
                    <a:pt x="48450" y="38374"/>
                  </a:lnTo>
                  <a:lnTo>
                    <a:pt x="48571" y="38615"/>
                  </a:lnTo>
                  <a:lnTo>
                    <a:pt x="48691" y="38796"/>
                  </a:lnTo>
                  <a:lnTo>
                    <a:pt x="48872" y="38917"/>
                  </a:lnTo>
                  <a:lnTo>
                    <a:pt x="49114" y="39037"/>
                  </a:lnTo>
                  <a:lnTo>
                    <a:pt x="49295" y="39098"/>
                  </a:lnTo>
                  <a:lnTo>
                    <a:pt x="49777" y="39098"/>
                  </a:lnTo>
                  <a:lnTo>
                    <a:pt x="49958" y="39037"/>
                  </a:lnTo>
                  <a:lnTo>
                    <a:pt x="50200" y="38917"/>
                  </a:lnTo>
                  <a:lnTo>
                    <a:pt x="50381" y="38796"/>
                  </a:lnTo>
                  <a:lnTo>
                    <a:pt x="50501" y="38615"/>
                  </a:lnTo>
                  <a:lnTo>
                    <a:pt x="50622" y="38374"/>
                  </a:lnTo>
                  <a:lnTo>
                    <a:pt x="50682" y="38193"/>
                  </a:lnTo>
                  <a:lnTo>
                    <a:pt x="50682" y="37951"/>
                  </a:lnTo>
                  <a:lnTo>
                    <a:pt x="50622" y="37589"/>
                  </a:lnTo>
                  <a:lnTo>
                    <a:pt x="50501" y="37288"/>
                  </a:lnTo>
                  <a:lnTo>
                    <a:pt x="50320" y="37107"/>
                  </a:lnTo>
                  <a:lnTo>
                    <a:pt x="50079" y="36926"/>
                  </a:lnTo>
                  <a:lnTo>
                    <a:pt x="49838" y="36805"/>
                  </a:lnTo>
                  <a:close/>
                  <a:moveTo>
                    <a:pt x="55027" y="36805"/>
                  </a:moveTo>
                  <a:lnTo>
                    <a:pt x="54785" y="36926"/>
                  </a:lnTo>
                  <a:lnTo>
                    <a:pt x="54544" y="37107"/>
                  </a:lnTo>
                  <a:lnTo>
                    <a:pt x="54363" y="37288"/>
                  </a:lnTo>
                  <a:lnTo>
                    <a:pt x="54242" y="37589"/>
                  </a:lnTo>
                  <a:lnTo>
                    <a:pt x="54182" y="37951"/>
                  </a:lnTo>
                  <a:lnTo>
                    <a:pt x="54182" y="38193"/>
                  </a:lnTo>
                  <a:lnTo>
                    <a:pt x="54242" y="38374"/>
                  </a:lnTo>
                  <a:lnTo>
                    <a:pt x="54363" y="38615"/>
                  </a:lnTo>
                  <a:lnTo>
                    <a:pt x="54483" y="38796"/>
                  </a:lnTo>
                  <a:lnTo>
                    <a:pt x="54665" y="38917"/>
                  </a:lnTo>
                  <a:lnTo>
                    <a:pt x="54906" y="39037"/>
                  </a:lnTo>
                  <a:lnTo>
                    <a:pt x="55087" y="39098"/>
                  </a:lnTo>
                  <a:lnTo>
                    <a:pt x="55570" y="39098"/>
                  </a:lnTo>
                  <a:lnTo>
                    <a:pt x="55751" y="39037"/>
                  </a:lnTo>
                  <a:lnTo>
                    <a:pt x="55992" y="38917"/>
                  </a:lnTo>
                  <a:lnTo>
                    <a:pt x="56173" y="38796"/>
                  </a:lnTo>
                  <a:lnTo>
                    <a:pt x="56294" y="38615"/>
                  </a:lnTo>
                  <a:lnTo>
                    <a:pt x="56414" y="38374"/>
                  </a:lnTo>
                  <a:lnTo>
                    <a:pt x="56475" y="38193"/>
                  </a:lnTo>
                  <a:lnTo>
                    <a:pt x="56475" y="37951"/>
                  </a:lnTo>
                  <a:lnTo>
                    <a:pt x="56414" y="37589"/>
                  </a:lnTo>
                  <a:lnTo>
                    <a:pt x="56294" y="37288"/>
                  </a:lnTo>
                  <a:lnTo>
                    <a:pt x="56113" y="37107"/>
                  </a:lnTo>
                  <a:lnTo>
                    <a:pt x="55871" y="36926"/>
                  </a:lnTo>
                  <a:lnTo>
                    <a:pt x="55630" y="36805"/>
                  </a:lnTo>
                  <a:close/>
                  <a:moveTo>
                    <a:pt x="60819" y="36805"/>
                  </a:moveTo>
                  <a:lnTo>
                    <a:pt x="60577" y="36926"/>
                  </a:lnTo>
                  <a:lnTo>
                    <a:pt x="60336" y="37107"/>
                  </a:lnTo>
                  <a:lnTo>
                    <a:pt x="60155" y="37288"/>
                  </a:lnTo>
                  <a:lnTo>
                    <a:pt x="60034" y="37589"/>
                  </a:lnTo>
                  <a:lnTo>
                    <a:pt x="59974" y="37951"/>
                  </a:lnTo>
                  <a:lnTo>
                    <a:pt x="59974" y="38193"/>
                  </a:lnTo>
                  <a:lnTo>
                    <a:pt x="60034" y="38374"/>
                  </a:lnTo>
                  <a:lnTo>
                    <a:pt x="60155" y="38615"/>
                  </a:lnTo>
                  <a:lnTo>
                    <a:pt x="60276" y="38796"/>
                  </a:lnTo>
                  <a:lnTo>
                    <a:pt x="60457" y="38917"/>
                  </a:lnTo>
                  <a:lnTo>
                    <a:pt x="60698" y="39037"/>
                  </a:lnTo>
                  <a:lnTo>
                    <a:pt x="60879" y="39098"/>
                  </a:lnTo>
                  <a:lnTo>
                    <a:pt x="61362" y="39098"/>
                  </a:lnTo>
                  <a:lnTo>
                    <a:pt x="61543" y="39037"/>
                  </a:lnTo>
                  <a:lnTo>
                    <a:pt x="61784" y="38917"/>
                  </a:lnTo>
                  <a:lnTo>
                    <a:pt x="61965" y="38796"/>
                  </a:lnTo>
                  <a:lnTo>
                    <a:pt x="62086" y="38615"/>
                  </a:lnTo>
                  <a:lnTo>
                    <a:pt x="62206" y="38374"/>
                  </a:lnTo>
                  <a:lnTo>
                    <a:pt x="62267" y="38193"/>
                  </a:lnTo>
                  <a:lnTo>
                    <a:pt x="62267" y="37951"/>
                  </a:lnTo>
                  <a:lnTo>
                    <a:pt x="62206" y="37589"/>
                  </a:lnTo>
                  <a:lnTo>
                    <a:pt x="62086" y="37288"/>
                  </a:lnTo>
                  <a:lnTo>
                    <a:pt x="61905" y="37107"/>
                  </a:lnTo>
                  <a:lnTo>
                    <a:pt x="61663" y="36926"/>
                  </a:lnTo>
                  <a:lnTo>
                    <a:pt x="61422" y="36805"/>
                  </a:lnTo>
                  <a:close/>
                  <a:moveTo>
                    <a:pt x="66611" y="36805"/>
                  </a:moveTo>
                  <a:lnTo>
                    <a:pt x="66370" y="36926"/>
                  </a:lnTo>
                  <a:lnTo>
                    <a:pt x="66128" y="37107"/>
                  </a:lnTo>
                  <a:lnTo>
                    <a:pt x="65947" y="37288"/>
                  </a:lnTo>
                  <a:lnTo>
                    <a:pt x="65827" y="37589"/>
                  </a:lnTo>
                  <a:lnTo>
                    <a:pt x="65766" y="37951"/>
                  </a:lnTo>
                  <a:lnTo>
                    <a:pt x="65766" y="38193"/>
                  </a:lnTo>
                  <a:lnTo>
                    <a:pt x="65827" y="38374"/>
                  </a:lnTo>
                  <a:lnTo>
                    <a:pt x="65947" y="38615"/>
                  </a:lnTo>
                  <a:lnTo>
                    <a:pt x="66068" y="38796"/>
                  </a:lnTo>
                  <a:lnTo>
                    <a:pt x="66249" y="38917"/>
                  </a:lnTo>
                  <a:lnTo>
                    <a:pt x="66490" y="39037"/>
                  </a:lnTo>
                  <a:lnTo>
                    <a:pt x="66671" y="39098"/>
                  </a:lnTo>
                  <a:lnTo>
                    <a:pt x="67154" y="39098"/>
                  </a:lnTo>
                  <a:lnTo>
                    <a:pt x="67335" y="39037"/>
                  </a:lnTo>
                  <a:lnTo>
                    <a:pt x="67576" y="38917"/>
                  </a:lnTo>
                  <a:lnTo>
                    <a:pt x="67757" y="38796"/>
                  </a:lnTo>
                  <a:lnTo>
                    <a:pt x="67878" y="38615"/>
                  </a:lnTo>
                  <a:lnTo>
                    <a:pt x="67999" y="38374"/>
                  </a:lnTo>
                  <a:lnTo>
                    <a:pt x="68059" y="38193"/>
                  </a:lnTo>
                  <a:lnTo>
                    <a:pt x="68059" y="37951"/>
                  </a:lnTo>
                  <a:lnTo>
                    <a:pt x="67999" y="37589"/>
                  </a:lnTo>
                  <a:lnTo>
                    <a:pt x="67878" y="37288"/>
                  </a:lnTo>
                  <a:lnTo>
                    <a:pt x="67697" y="37107"/>
                  </a:lnTo>
                  <a:lnTo>
                    <a:pt x="67456" y="36926"/>
                  </a:lnTo>
                  <a:lnTo>
                    <a:pt x="67214" y="36805"/>
                  </a:lnTo>
                  <a:close/>
                  <a:moveTo>
                    <a:pt x="72403" y="36805"/>
                  </a:moveTo>
                  <a:lnTo>
                    <a:pt x="72162" y="36926"/>
                  </a:lnTo>
                  <a:lnTo>
                    <a:pt x="71921" y="37107"/>
                  </a:lnTo>
                  <a:lnTo>
                    <a:pt x="71740" y="37288"/>
                  </a:lnTo>
                  <a:lnTo>
                    <a:pt x="71619" y="37589"/>
                  </a:lnTo>
                  <a:lnTo>
                    <a:pt x="71559" y="37951"/>
                  </a:lnTo>
                  <a:lnTo>
                    <a:pt x="71559" y="38193"/>
                  </a:lnTo>
                  <a:lnTo>
                    <a:pt x="71619" y="38374"/>
                  </a:lnTo>
                  <a:lnTo>
                    <a:pt x="71740" y="38615"/>
                  </a:lnTo>
                  <a:lnTo>
                    <a:pt x="71860" y="38796"/>
                  </a:lnTo>
                  <a:lnTo>
                    <a:pt x="72041" y="38917"/>
                  </a:lnTo>
                  <a:lnTo>
                    <a:pt x="72283" y="39037"/>
                  </a:lnTo>
                  <a:lnTo>
                    <a:pt x="72464" y="39098"/>
                  </a:lnTo>
                  <a:lnTo>
                    <a:pt x="72946" y="39098"/>
                  </a:lnTo>
                  <a:lnTo>
                    <a:pt x="73127" y="39037"/>
                  </a:lnTo>
                  <a:lnTo>
                    <a:pt x="73369" y="38917"/>
                  </a:lnTo>
                  <a:lnTo>
                    <a:pt x="73550" y="38796"/>
                  </a:lnTo>
                  <a:lnTo>
                    <a:pt x="73670" y="38615"/>
                  </a:lnTo>
                  <a:lnTo>
                    <a:pt x="73791" y="38374"/>
                  </a:lnTo>
                  <a:lnTo>
                    <a:pt x="73851" y="38193"/>
                  </a:lnTo>
                  <a:lnTo>
                    <a:pt x="73851" y="37951"/>
                  </a:lnTo>
                  <a:lnTo>
                    <a:pt x="73791" y="37589"/>
                  </a:lnTo>
                  <a:lnTo>
                    <a:pt x="73670" y="37288"/>
                  </a:lnTo>
                  <a:lnTo>
                    <a:pt x="73489" y="37107"/>
                  </a:lnTo>
                  <a:lnTo>
                    <a:pt x="73248" y="36926"/>
                  </a:lnTo>
                  <a:lnTo>
                    <a:pt x="73007" y="36805"/>
                  </a:lnTo>
                  <a:close/>
                  <a:moveTo>
                    <a:pt x="302" y="39701"/>
                  </a:moveTo>
                  <a:lnTo>
                    <a:pt x="0" y="39761"/>
                  </a:lnTo>
                  <a:lnTo>
                    <a:pt x="181" y="41994"/>
                  </a:lnTo>
                  <a:lnTo>
                    <a:pt x="543" y="41994"/>
                  </a:lnTo>
                  <a:lnTo>
                    <a:pt x="724" y="41934"/>
                  </a:lnTo>
                  <a:lnTo>
                    <a:pt x="966" y="41813"/>
                  </a:lnTo>
                  <a:lnTo>
                    <a:pt x="1147" y="41692"/>
                  </a:lnTo>
                  <a:lnTo>
                    <a:pt x="1267" y="41511"/>
                  </a:lnTo>
                  <a:lnTo>
                    <a:pt x="1388" y="41270"/>
                  </a:lnTo>
                  <a:lnTo>
                    <a:pt x="1448" y="41089"/>
                  </a:lnTo>
                  <a:lnTo>
                    <a:pt x="1448" y="40847"/>
                  </a:lnTo>
                  <a:lnTo>
                    <a:pt x="1448" y="40606"/>
                  </a:lnTo>
                  <a:lnTo>
                    <a:pt x="1388" y="40425"/>
                  </a:lnTo>
                  <a:lnTo>
                    <a:pt x="1267" y="40184"/>
                  </a:lnTo>
                  <a:lnTo>
                    <a:pt x="1147" y="40003"/>
                  </a:lnTo>
                  <a:lnTo>
                    <a:pt x="966" y="39882"/>
                  </a:lnTo>
                  <a:lnTo>
                    <a:pt x="724" y="39761"/>
                  </a:lnTo>
                  <a:lnTo>
                    <a:pt x="543" y="39701"/>
                  </a:lnTo>
                  <a:close/>
                  <a:moveTo>
                    <a:pt x="5853" y="39701"/>
                  </a:moveTo>
                  <a:lnTo>
                    <a:pt x="5672" y="39761"/>
                  </a:lnTo>
                  <a:lnTo>
                    <a:pt x="5431" y="39882"/>
                  </a:lnTo>
                  <a:lnTo>
                    <a:pt x="5250" y="40003"/>
                  </a:lnTo>
                  <a:lnTo>
                    <a:pt x="5129" y="40184"/>
                  </a:lnTo>
                  <a:lnTo>
                    <a:pt x="5008" y="40425"/>
                  </a:lnTo>
                  <a:lnTo>
                    <a:pt x="4948" y="40606"/>
                  </a:lnTo>
                  <a:lnTo>
                    <a:pt x="4948" y="40847"/>
                  </a:lnTo>
                  <a:lnTo>
                    <a:pt x="4948" y="41089"/>
                  </a:lnTo>
                  <a:lnTo>
                    <a:pt x="5008" y="41270"/>
                  </a:lnTo>
                  <a:lnTo>
                    <a:pt x="5129" y="41511"/>
                  </a:lnTo>
                  <a:lnTo>
                    <a:pt x="5250" y="41692"/>
                  </a:lnTo>
                  <a:lnTo>
                    <a:pt x="5431" y="41813"/>
                  </a:lnTo>
                  <a:lnTo>
                    <a:pt x="5672" y="41934"/>
                  </a:lnTo>
                  <a:lnTo>
                    <a:pt x="5853" y="41994"/>
                  </a:lnTo>
                  <a:lnTo>
                    <a:pt x="6336" y="41994"/>
                  </a:lnTo>
                  <a:lnTo>
                    <a:pt x="6517" y="41934"/>
                  </a:lnTo>
                  <a:lnTo>
                    <a:pt x="6758" y="41813"/>
                  </a:lnTo>
                  <a:lnTo>
                    <a:pt x="6939" y="41692"/>
                  </a:lnTo>
                  <a:lnTo>
                    <a:pt x="7060" y="41511"/>
                  </a:lnTo>
                  <a:lnTo>
                    <a:pt x="7180" y="41270"/>
                  </a:lnTo>
                  <a:lnTo>
                    <a:pt x="7241" y="41089"/>
                  </a:lnTo>
                  <a:lnTo>
                    <a:pt x="7241" y="40847"/>
                  </a:lnTo>
                  <a:lnTo>
                    <a:pt x="7241" y="40606"/>
                  </a:lnTo>
                  <a:lnTo>
                    <a:pt x="7180" y="40425"/>
                  </a:lnTo>
                  <a:lnTo>
                    <a:pt x="7060" y="40184"/>
                  </a:lnTo>
                  <a:lnTo>
                    <a:pt x="6939" y="40003"/>
                  </a:lnTo>
                  <a:lnTo>
                    <a:pt x="6758" y="39882"/>
                  </a:lnTo>
                  <a:lnTo>
                    <a:pt x="6517" y="39761"/>
                  </a:lnTo>
                  <a:lnTo>
                    <a:pt x="6336" y="39701"/>
                  </a:lnTo>
                  <a:close/>
                  <a:moveTo>
                    <a:pt x="11645" y="39701"/>
                  </a:moveTo>
                  <a:lnTo>
                    <a:pt x="11464" y="39761"/>
                  </a:lnTo>
                  <a:lnTo>
                    <a:pt x="11223" y="39882"/>
                  </a:lnTo>
                  <a:lnTo>
                    <a:pt x="11042" y="40003"/>
                  </a:lnTo>
                  <a:lnTo>
                    <a:pt x="10921" y="40184"/>
                  </a:lnTo>
                  <a:lnTo>
                    <a:pt x="10800" y="40425"/>
                  </a:lnTo>
                  <a:lnTo>
                    <a:pt x="10740" y="40606"/>
                  </a:lnTo>
                  <a:lnTo>
                    <a:pt x="10740" y="40847"/>
                  </a:lnTo>
                  <a:lnTo>
                    <a:pt x="10740" y="41089"/>
                  </a:lnTo>
                  <a:lnTo>
                    <a:pt x="10800" y="41270"/>
                  </a:lnTo>
                  <a:lnTo>
                    <a:pt x="10921" y="41511"/>
                  </a:lnTo>
                  <a:lnTo>
                    <a:pt x="11042" y="41692"/>
                  </a:lnTo>
                  <a:lnTo>
                    <a:pt x="11223" y="41813"/>
                  </a:lnTo>
                  <a:lnTo>
                    <a:pt x="11464" y="41934"/>
                  </a:lnTo>
                  <a:lnTo>
                    <a:pt x="11645" y="41994"/>
                  </a:lnTo>
                  <a:lnTo>
                    <a:pt x="12128" y="41994"/>
                  </a:lnTo>
                  <a:lnTo>
                    <a:pt x="12309" y="41934"/>
                  </a:lnTo>
                  <a:lnTo>
                    <a:pt x="12550" y="41813"/>
                  </a:lnTo>
                  <a:lnTo>
                    <a:pt x="12731" y="41692"/>
                  </a:lnTo>
                  <a:lnTo>
                    <a:pt x="12852" y="41511"/>
                  </a:lnTo>
                  <a:lnTo>
                    <a:pt x="12973" y="41270"/>
                  </a:lnTo>
                  <a:lnTo>
                    <a:pt x="13033" y="41089"/>
                  </a:lnTo>
                  <a:lnTo>
                    <a:pt x="13033" y="40847"/>
                  </a:lnTo>
                  <a:lnTo>
                    <a:pt x="13033" y="40606"/>
                  </a:lnTo>
                  <a:lnTo>
                    <a:pt x="12973" y="40425"/>
                  </a:lnTo>
                  <a:lnTo>
                    <a:pt x="12852" y="40184"/>
                  </a:lnTo>
                  <a:lnTo>
                    <a:pt x="12731" y="40003"/>
                  </a:lnTo>
                  <a:lnTo>
                    <a:pt x="12550" y="39882"/>
                  </a:lnTo>
                  <a:lnTo>
                    <a:pt x="12309" y="39761"/>
                  </a:lnTo>
                  <a:lnTo>
                    <a:pt x="12128" y="39701"/>
                  </a:lnTo>
                  <a:close/>
                  <a:moveTo>
                    <a:pt x="17437" y="39701"/>
                  </a:moveTo>
                  <a:lnTo>
                    <a:pt x="17256" y="39761"/>
                  </a:lnTo>
                  <a:lnTo>
                    <a:pt x="17015" y="39882"/>
                  </a:lnTo>
                  <a:lnTo>
                    <a:pt x="16834" y="40003"/>
                  </a:lnTo>
                  <a:lnTo>
                    <a:pt x="16713" y="40184"/>
                  </a:lnTo>
                  <a:lnTo>
                    <a:pt x="16593" y="40425"/>
                  </a:lnTo>
                  <a:lnTo>
                    <a:pt x="16532" y="40606"/>
                  </a:lnTo>
                  <a:lnTo>
                    <a:pt x="16532" y="40847"/>
                  </a:lnTo>
                  <a:lnTo>
                    <a:pt x="16532" y="41089"/>
                  </a:lnTo>
                  <a:lnTo>
                    <a:pt x="16593" y="41270"/>
                  </a:lnTo>
                  <a:lnTo>
                    <a:pt x="16713" y="41511"/>
                  </a:lnTo>
                  <a:lnTo>
                    <a:pt x="16834" y="41692"/>
                  </a:lnTo>
                  <a:lnTo>
                    <a:pt x="17015" y="41813"/>
                  </a:lnTo>
                  <a:lnTo>
                    <a:pt x="17256" y="41934"/>
                  </a:lnTo>
                  <a:lnTo>
                    <a:pt x="17437" y="41994"/>
                  </a:lnTo>
                  <a:lnTo>
                    <a:pt x="17920" y="41994"/>
                  </a:lnTo>
                  <a:lnTo>
                    <a:pt x="18101" y="41934"/>
                  </a:lnTo>
                  <a:lnTo>
                    <a:pt x="18342" y="41813"/>
                  </a:lnTo>
                  <a:lnTo>
                    <a:pt x="18523" y="41692"/>
                  </a:lnTo>
                  <a:lnTo>
                    <a:pt x="18644" y="41511"/>
                  </a:lnTo>
                  <a:lnTo>
                    <a:pt x="18765" y="41270"/>
                  </a:lnTo>
                  <a:lnTo>
                    <a:pt x="18825" y="41089"/>
                  </a:lnTo>
                  <a:lnTo>
                    <a:pt x="18825" y="40847"/>
                  </a:lnTo>
                  <a:lnTo>
                    <a:pt x="18825" y="40606"/>
                  </a:lnTo>
                  <a:lnTo>
                    <a:pt x="18765" y="40425"/>
                  </a:lnTo>
                  <a:lnTo>
                    <a:pt x="18644" y="40184"/>
                  </a:lnTo>
                  <a:lnTo>
                    <a:pt x="18523" y="40003"/>
                  </a:lnTo>
                  <a:lnTo>
                    <a:pt x="18342" y="39882"/>
                  </a:lnTo>
                  <a:lnTo>
                    <a:pt x="18101" y="39761"/>
                  </a:lnTo>
                  <a:lnTo>
                    <a:pt x="17920" y="39701"/>
                  </a:lnTo>
                  <a:close/>
                  <a:moveTo>
                    <a:pt x="23230" y="39701"/>
                  </a:moveTo>
                  <a:lnTo>
                    <a:pt x="23049" y="39761"/>
                  </a:lnTo>
                  <a:lnTo>
                    <a:pt x="22807" y="39882"/>
                  </a:lnTo>
                  <a:lnTo>
                    <a:pt x="22626" y="40003"/>
                  </a:lnTo>
                  <a:lnTo>
                    <a:pt x="22506" y="40184"/>
                  </a:lnTo>
                  <a:lnTo>
                    <a:pt x="22385" y="40425"/>
                  </a:lnTo>
                  <a:lnTo>
                    <a:pt x="22325" y="40606"/>
                  </a:lnTo>
                  <a:lnTo>
                    <a:pt x="22325" y="40847"/>
                  </a:lnTo>
                  <a:lnTo>
                    <a:pt x="22325" y="41089"/>
                  </a:lnTo>
                  <a:lnTo>
                    <a:pt x="22385" y="41270"/>
                  </a:lnTo>
                  <a:lnTo>
                    <a:pt x="22506" y="41511"/>
                  </a:lnTo>
                  <a:lnTo>
                    <a:pt x="22626" y="41692"/>
                  </a:lnTo>
                  <a:lnTo>
                    <a:pt x="22807" y="41813"/>
                  </a:lnTo>
                  <a:lnTo>
                    <a:pt x="23049" y="41934"/>
                  </a:lnTo>
                  <a:lnTo>
                    <a:pt x="23230" y="41994"/>
                  </a:lnTo>
                  <a:lnTo>
                    <a:pt x="23712" y="41994"/>
                  </a:lnTo>
                  <a:lnTo>
                    <a:pt x="23893" y="41934"/>
                  </a:lnTo>
                  <a:lnTo>
                    <a:pt x="24135" y="41813"/>
                  </a:lnTo>
                  <a:lnTo>
                    <a:pt x="24316" y="41692"/>
                  </a:lnTo>
                  <a:lnTo>
                    <a:pt x="24436" y="41511"/>
                  </a:lnTo>
                  <a:lnTo>
                    <a:pt x="24557" y="41270"/>
                  </a:lnTo>
                  <a:lnTo>
                    <a:pt x="24617" y="41089"/>
                  </a:lnTo>
                  <a:lnTo>
                    <a:pt x="24617" y="40847"/>
                  </a:lnTo>
                  <a:lnTo>
                    <a:pt x="24617" y="40606"/>
                  </a:lnTo>
                  <a:lnTo>
                    <a:pt x="24557" y="40425"/>
                  </a:lnTo>
                  <a:lnTo>
                    <a:pt x="24436" y="40184"/>
                  </a:lnTo>
                  <a:lnTo>
                    <a:pt x="24316" y="40003"/>
                  </a:lnTo>
                  <a:lnTo>
                    <a:pt x="24135" y="39882"/>
                  </a:lnTo>
                  <a:lnTo>
                    <a:pt x="23893" y="39761"/>
                  </a:lnTo>
                  <a:lnTo>
                    <a:pt x="23712" y="39701"/>
                  </a:lnTo>
                  <a:close/>
                  <a:moveTo>
                    <a:pt x="29022" y="39701"/>
                  </a:moveTo>
                  <a:lnTo>
                    <a:pt x="28841" y="39761"/>
                  </a:lnTo>
                  <a:lnTo>
                    <a:pt x="28599" y="39882"/>
                  </a:lnTo>
                  <a:lnTo>
                    <a:pt x="28418" y="40003"/>
                  </a:lnTo>
                  <a:lnTo>
                    <a:pt x="28298" y="40184"/>
                  </a:lnTo>
                  <a:lnTo>
                    <a:pt x="28177" y="40425"/>
                  </a:lnTo>
                  <a:lnTo>
                    <a:pt x="28117" y="40606"/>
                  </a:lnTo>
                  <a:lnTo>
                    <a:pt x="28117" y="40847"/>
                  </a:lnTo>
                  <a:lnTo>
                    <a:pt x="28117" y="41089"/>
                  </a:lnTo>
                  <a:lnTo>
                    <a:pt x="28177" y="41270"/>
                  </a:lnTo>
                  <a:lnTo>
                    <a:pt x="28298" y="41511"/>
                  </a:lnTo>
                  <a:lnTo>
                    <a:pt x="28418" y="41692"/>
                  </a:lnTo>
                  <a:lnTo>
                    <a:pt x="28599" y="41813"/>
                  </a:lnTo>
                  <a:lnTo>
                    <a:pt x="28841" y="41934"/>
                  </a:lnTo>
                  <a:lnTo>
                    <a:pt x="29022" y="41994"/>
                  </a:lnTo>
                  <a:lnTo>
                    <a:pt x="29505" y="41994"/>
                  </a:lnTo>
                  <a:lnTo>
                    <a:pt x="29686" y="41934"/>
                  </a:lnTo>
                  <a:lnTo>
                    <a:pt x="29927" y="41813"/>
                  </a:lnTo>
                  <a:lnTo>
                    <a:pt x="30108" y="41692"/>
                  </a:lnTo>
                  <a:lnTo>
                    <a:pt x="30229" y="41511"/>
                  </a:lnTo>
                  <a:lnTo>
                    <a:pt x="30349" y="41270"/>
                  </a:lnTo>
                  <a:lnTo>
                    <a:pt x="30410" y="41089"/>
                  </a:lnTo>
                  <a:lnTo>
                    <a:pt x="30410" y="40847"/>
                  </a:lnTo>
                  <a:lnTo>
                    <a:pt x="30410" y="40606"/>
                  </a:lnTo>
                  <a:lnTo>
                    <a:pt x="30349" y="40425"/>
                  </a:lnTo>
                  <a:lnTo>
                    <a:pt x="30229" y="40184"/>
                  </a:lnTo>
                  <a:lnTo>
                    <a:pt x="30108" y="40003"/>
                  </a:lnTo>
                  <a:lnTo>
                    <a:pt x="29927" y="39882"/>
                  </a:lnTo>
                  <a:lnTo>
                    <a:pt x="29686" y="39761"/>
                  </a:lnTo>
                  <a:lnTo>
                    <a:pt x="29505" y="39701"/>
                  </a:lnTo>
                  <a:close/>
                  <a:moveTo>
                    <a:pt x="34814" y="39701"/>
                  </a:moveTo>
                  <a:lnTo>
                    <a:pt x="34633" y="39761"/>
                  </a:lnTo>
                  <a:lnTo>
                    <a:pt x="34392" y="39882"/>
                  </a:lnTo>
                  <a:lnTo>
                    <a:pt x="34211" y="40003"/>
                  </a:lnTo>
                  <a:lnTo>
                    <a:pt x="34090" y="40184"/>
                  </a:lnTo>
                  <a:lnTo>
                    <a:pt x="33969" y="40425"/>
                  </a:lnTo>
                  <a:lnTo>
                    <a:pt x="33909" y="40606"/>
                  </a:lnTo>
                  <a:lnTo>
                    <a:pt x="33909" y="40847"/>
                  </a:lnTo>
                  <a:lnTo>
                    <a:pt x="33909" y="41089"/>
                  </a:lnTo>
                  <a:lnTo>
                    <a:pt x="33969" y="41270"/>
                  </a:lnTo>
                  <a:lnTo>
                    <a:pt x="34090" y="41511"/>
                  </a:lnTo>
                  <a:lnTo>
                    <a:pt x="34211" y="41692"/>
                  </a:lnTo>
                  <a:lnTo>
                    <a:pt x="34392" y="41813"/>
                  </a:lnTo>
                  <a:lnTo>
                    <a:pt x="34633" y="41934"/>
                  </a:lnTo>
                  <a:lnTo>
                    <a:pt x="34814" y="41994"/>
                  </a:lnTo>
                  <a:lnTo>
                    <a:pt x="35297" y="41994"/>
                  </a:lnTo>
                  <a:lnTo>
                    <a:pt x="35478" y="41934"/>
                  </a:lnTo>
                  <a:lnTo>
                    <a:pt x="35719" y="41813"/>
                  </a:lnTo>
                  <a:lnTo>
                    <a:pt x="35900" y="41692"/>
                  </a:lnTo>
                  <a:lnTo>
                    <a:pt x="36021" y="41511"/>
                  </a:lnTo>
                  <a:lnTo>
                    <a:pt x="36141" y="41270"/>
                  </a:lnTo>
                  <a:lnTo>
                    <a:pt x="36202" y="41089"/>
                  </a:lnTo>
                  <a:lnTo>
                    <a:pt x="36202" y="40847"/>
                  </a:lnTo>
                  <a:lnTo>
                    <a:pt x="36202" y="40606"/>
                  </a:lnTo>
                  <a:lnTo>
                    <a:pt x="36141" y="40425"/>
                  </a:lnTo>
                  <a:lnTo>
                    <a:pt x="36021" y="40184"/>
                  </a:lnTo>
                  <a:lnTo>
                    <a:pt x="35900" y="40003"/>
                  </a:lnTo>
                  <a:lnTo>
                    <a:pt x="35719" y="39882"/>
                  </a:lnTo>
                  <a:lnTo>
                    <a:pt x="35478" y="39761"/>
                  </a:lnTo>
                  <a:lnTo>
                    <a:pt x="35297" y="39701"/>
                  </a:lnTo>
                  <a:close/>
                  <a:moveTo>
                    <a:pt x="40606" y="39701"/>
                  </a:moveTo>
                  <a:lnTo>
                    <a:pt x="40425" y="39761"/>
                  </a:lnTo>
                  <a:lnTo>
                    <a:pt x="40184" y="39882"/>
                  </a:lnTo>
                  <a:lnTo>
                    <a:pt x="40003" y="40003"/>
                  </a:lnTo>
                  <a:lnTo>
                    <a:pt x="39882" y="40184"/>
                  </a:lnTo>
                  <a:lnTo>
                    <a:pt x="39762" y="40425"/>
                  </a:lnTo>
                  <a:lnTo>
                    <a:pt x="39701" y="40606"/>
                  </a:lnTo>
                  <a:lnTo>
                    <a:pt x="39701" y="40847"/>
                  </a:lnTo>
                  <a:lnTo>
                    <a:pt x="39701" y="41089"/>
                  </a:lnTo>
                  <a:lnTo>
                    <a:pt x="39762" y="41270"/>
                  </a:lnTo>
                  <a:lnTo>
                    <a:pt x="39882" y="41511"/>
                  </a:lnTo>
                  <a:lnTo>
                    <a:pt x="40003" y="41692"/>
                  </a:lnTo>
                  <a:lnTo>
                    <a:pt x="40184" y="41813"/>
                  </a:lnTo>
                  <a:lnTo>
                    <a:pt x="40425" y="41934"/>
                  </a:lnTo>
                  <a:lnTo>
                    <a:pt x="40606" y="41994"/>
                  </a:lnTo>
                  <a:lnTo>
                    <a:pt x="41089" y="41994"/>
                  </a:lnTo>
                  <a:lnTo>
                    <a:pt x="41270" y="41934"/>
                  </a:lnTo>
                  <a:lnTo>
                    <a:pt x="41511" y="41813"/>
                  </a:lnTo>
                  <a:lnTo>
                    <a:pt x="41692" y="41692"/>
                  </a:lnTo>
                  <a:lnTo>
                    <a:pt x="41813" y="41511"/>
                  </a:lnTo>
                  <a:lnTo>
                    <a:pt x="41934" y="41270"/>
                  </a:lnTo>
                  <a:lnTo>
                    <a:pt x="41994" y="41089"/>
                  </a:lnTo>
                  <a:lnTo>
                    <a:pt x="41994" y="40847"/>
                  </a:lnTo>
                  <a:lnTo>
                    <a:pt x="41994" y="40606"/>
                  </a:lnTo>
                  <a:lnTo>
                    <a:pt x="41934" y="40425"/>
                  </a:lnTo>
                  <a:lnTo>
                    <a:pt x="41813" y="40184"/>
                  </a:lnTo>
                  <a:lnTo>
                    <a:pt x="41692" y="40003"/>
                  </a:lnTo>
                  <a:lnTo>
                    <a:pt x="41511" y="39882"/>
                  </a:lnTo>
                  <a:lnTo>
                    <a:pt x="41270" y="39761"/>
                  </a:lnTo>
                  <a:lnTo>
                    <a:pt x="41089" y="39701"/>
                  </a:lnTo>
                  <a:close/>
                  <a:moveTo>
                    <a:pt x="46399" y="39701"/>
                  </a:moveTo>
                  <a:lnTo>
                    <a:pt x="46218" y="39761"/>
                  </a:lnTo>
                  <a:lnTo>
                    <a:pt x="45976" y="39882"/>
                  </a:lnTo>
                  <a:lnTo>
                    <a:pt x="45795" y="40003"/>
                  </a:lnTo>
                  <a:lnTo>
                    <a:pt x="45674" y="40184"/>
                  </a:lnTo>
                  <a:lnTo>
                    <a:pt x="45554" y="40425"/>
                  </a:lnTo>
                  <a:lnTo>
                    <a:pt x="45493" y="40606"/>
                  </a:lnTo>
                  <a:lnTo>
                    <a:pt x="45493" y="40847"/>
                  </a:lnTo>
                  <a:lnTo>
                    <a:pt x="45493" y="41089"/>
                  </a:lnTo>
                  <a:lnTo>
                    <a:pt x="45554" y="41270"/>
                  </a:lnTo>
                  <a:lnTo>
                    <a:pt x="45674" y="41511"/>
                  </a:lnTo>
                  <a:lnTo>
                    <a:pt x="45795" y="41692"/>
                  </a:lnTo>
                  <a:lnTo>
                    <a:pt x="45976" y="41813"/>
                  </a:lnTo>
                  <a:lnTo>
                    <a:pt x="46218" y="41934"/>
                  </a:lnTo>
                  <a:lnTo>
                    <a:pt x="46399" y="41994"/>
                  </a:lnTo>
                  <a:lnTo>
                    <a:pt x="46881" y="41994"/>
                  </a:lnTo>
                  <a:lnTo>
                    <a:pt x="47062" y="41934"/>
                  </a:lnTo>
                  <a:lnTo>
                    <a:pt x="47304" y="41813"/>
                  </a:lnTo>
                  <a:lnTo>
                    <a:pt x="47485" y="41692"/>
                  </a:lnTo>
                  <a:lnTo>
                    <a:pt x="47605" y="41511"/>
                  </a:lnTo>
                  <a:lnTo>
                    <a:pt x="47726" y="41270"/>
                  </a:lnTo>
                  <a:lnTo>
                    <a:pt x="47786" y="41089"/>
                  </a:lnTo>
                  <a:lnTo>
                    <a:pt x="47786" y="40847"/>
                  </a:lnTo>
                  <a:lnTo>
                    <a:pt x="47786" y="40606"/>
                  </a:lnTo>
                  <a:lnTo>
                    <a:pt x="47726" y="40425"/>
                  </a:lnTo>
                  <a:lnTo>
                    <a:pt x="47605" y="40184"/>
                  </a:lnTo>
                  <a:lnTo>
                    <a:pt x="47485" y="40003"/>
                  </a:lnTo>
                  <a:lnTo>
                    <a:pt x="47304" y="39882"/>
                  </a:lnTo>
                  <a:lnTo>
                    <a:pt x="47062" y="39761"/>
                  </a:lnTo>
                  <a:lnTo>
                    <a:pt x="46881" y="39701"/>
                  </a:lnTo>
                  <a:close/>
                  <a:moveTo>
                    <a:pt x="52191" y="39701"/>
                  </a:moveTo>
                  <a:lnTo>
                    <a:pt x="52010" y="39761"/>
                  </a:lnTo>
                  <a:lnTo>
                    <a:pt x="51768" y="39882"/>
                  </a:lnTo>
                  <a:lnTo>
                    <a:pt x="51587" y="40003"/>
                  </a:lnTo>
                  <a:lnTo>
                    <a:pt x="51467" y="40184"/>
                  </a:lnTo>
                  <a:lnTo>
                    <a:pt x="51346" y="40425"/>
                  </a:lnTo>
                  <a:lnTo>
                    <a:pt x="51286" y="40606"/>
                  </a:lnTo>
                  <a:lnTo>
                    <a:pt x="51286" y="40847"/>
                  </a:lnTo>
                  <a:lnTo>
                    <a:pt x="51286" y="41089"/>
                  </a:lnTo>
                  <a:lnTo>
                    <a:pt x="51346" y="41270"/>
                  </a:lnTo>
                  <a:lnTo>
                    <a:pt x="51467" y="41511"/>
                  </a:lnTo>
                  <a:lnTo>
                    <a:pt x="51587" y="41692"/>
                  </a:lnTo>
                  <a:lnTo>
                    <a:pt x="51768" y="41813"/>
                  </a:lnTo>
                  <a:lnTo>
                    <a:pt x="52010" y="41934"/>
                  </a:lnTo>
                  <a:lnTo>
                    <a:pt x="52191" y="41994"/>
                  </a:lnTo>
                  <a:lnTo>
                    <a:pt x="52673" y="41994"/>
                  </a:lnTo>
                  <a:lnTo>
                    <a:pt x="52854" y="41934"/>
                  </a:lnTo>
                  <a:lnTo>
                    <a:pt x="53096" y="41813"/>
                  </a:lnTo>
                  <a:lnTo>
                    <a:pt x="53277" y="41692"/>
                  </a:lnTo>
                  <a:lnTo>
                    <a:pt x="53397" y="41511"/>
                  </a:lnTo>
                  <a:lnTo>
                    <a:pt x="53518" y="41270"/>
                  </a:lnTo>
                  <a:lnTo>
                    <a:pt x="53578" y="41089"/>
                  </a:lnTo>
                  <a:lnTo>
                    <a:pt x="53578" y="40847"/>
                  </a:lnTo>
                  <a:lnTo>
                    <a:pt x="53578" y="40606"/>
                  </a:lnTo>
                  <a:lnTo>
                    <a:pt x="53518" y="40425"/>
                  </a:lnTo>
                  <a:lnTo>
                    <a:pt x="53397" y="40184"/>
                  </a:lnTo>
                  <a:lnTo>
                    <a:pt x="53277" y="40003"/>
                  </a:lnTo>
                  <a:lnTo>
                    <a:pt x="53096" y="39882"/>
                  </a:lnTo>
                  <a:lnTo>
                    <a:pt x="52854" y="39761"/>
                  </a:lnTo>
                  <a:lnTo>
                    <a:pt x="52673" y="39701"/>
                  </a:lnTo>
                  <a:close/>
                  <a:moveTo>
                    <a:pt x="57983" y="39701"/>
                  </a:moveTo>
                  <a:lnTo>
                    <a:pt x="57802" y="39761"/>
                  </a:lnTo>
                  <a:lnTo>
                    <a:pt x="57561" y="39882"/>
                  </a:lnTo>
                  <a:lnTo>
                    <a:pt x="57380" y="40003"/>
                  </a:lnTo>
                  <a:lnTo>
                    <a:pt x="57259" y="40184"/>
                  </a:lnTo>
                  <a:lnTo>
                    <a:pt x="57138" y="40425"/>
                  </a:lnTo>
                  <a:lnTo>
                    <a:pt x="57078" y="40606"/>
                  </a:lnTo>
                  <a:lnTo>
                    <a:pt x="57078" y="40847"/>
                  </a:lnTo>
                  <a:lnTo>
                    <a:pt x="57078" y="41089"/>
                  </a:lnTo>
                  <a:lnTo>
                    <a:pt x="57138" y="41270"/>
                  </a:lnTo>
                  <a:lnTo>
                    <a:pt x="57259" y="41511"/>
                  </a:lnTo>
                  <a:lnTo>
                    <a:pt x="57380" y="41692"/>
                  </a:lnTo>
                  <a:lnTo>
                    <a:pt x="57561" y="41813"/>
                  </a:lnTo>
                  <a:lnTo>
                    <a:pt x="57802" y="41934"/>
                  </a:lnTo>
                  <a:lnTo>
                    <a:pt x="57983" y="41994"/>
                  </a:lnTo>
                  <a:lnTo>
                    <a:pt x="58466" y="41994"/>
                  </a:lnTo>
                  <a:lnTo>
                    <a:pt x="58647" y="41934"/>
                  </a:lnTo>
                  <a:lnTo>
                    <a:pt x="58888" y="41813"/>
                  </a:lnTo>
                  <a:lnTo>
                    <a:pt x="59069" y="41692"/>
                  </a:lnTo>
                  <a:lnTo>
                    <a:pt x="59190" y="41511"/>
                  </a:lnTo>
                  <a:lnTo>
                    <a:pt x="59310" y="41270"/>
                  </a:lnTo>
                  <a:lnTo>
                    <a:pt x="59371" y="41089"/>
                  </a:lnTo>
                  <a:lnTo>
                    <a:pt x="59371" y="40847"/>
                  </a:lnTo>
                  <a:lnTo>
                    <a:pt x="59371" y="40606"/>
                  </a:lnTo>
                  <a:lnTo>
                    <a:pt x="59310" y="40425"/>
                  </a:lnTo>
                  <a:lnTo>
                    <a:pt x="59190" y="40184"/>
                  </a:lnTo>
                  <a:lnTo>
                    <a:pt x="59069" y="40003"/>
                  </a:lnTo>
                  <a:lnTo>
                    <a:pt x="58888" y="39882"/>
                  </a:lnTo>
                  <a:lnTo>
                    <a:pt x="58647" y="39761"/>
                  </a:lnTo>
                  <a:lnTo>
                    <a:pt x="58466" y="39701"/>
                  </a:lnTo>
                  <a:close/>
                  <a:moveTo>
                    <a:pt x="63775" y="39701"/>
                  </a:moveTo>
                  <a:lnTo>
                    <a:pt x="63594" y="39761"/>
                  </a:lnTo>
                  <a:lnTo>
                    <a:pt x="63353" y="39882"/>
                  </a:lnTo>
                  <a:lnTo>
                    <a:pt x="63172" y="40003"/>
                  </a:lnTo>
                  <a:lnTo>
                    <a:pt x="63051" y="40184"/>
                  </a:lnTo>
                  <a:lnTo>
                    <a:pt x="62931" y="40425"/>
                  </a:lnTo>
                  <a:lnTo>
                    <a:pt x="62870" y="40606"/>
                  </a:lnTo>
                  <a:lnTo>
                    <a:pt x="62870" y="40847"/>
                  </a:lnTo>
                  <a:lnTo>
                    <a:pt x="62870" y="41089"/>
                  </a:lnTo>
                  <a:lnTo>
                    <a:pt x="62931" y="41270"/>
                  </a:lnTo>
                  <a:lnTo>
                    <a:pt x="63051" y="41511"/>
                  </a:lnTo>
                  <a:lnTo>
                    <a:pt x="63172" y="41692"/>
                  </a:lnTo>
                  <a:lnTo>
                    <a:pt x="63353" y="41813"/>
                  </a:lnTo>
                  <a:lnTo>
                    <a:pt x="63594" y="41934"/>
                  </a:lnTo>
                  <a:lnTo>
                    <a:pt x="63775" y="41994"/>
                  </a:lnTo>
                  <a:lnTo>
                    <a:pt x="64258" y="41994"/>
                  </a:lnTo>
                  <a:lnTo>
                    <a:pt x="64439" y="41934"/>
                  </a:lnTo>
                  <a:lnTo>
                    <a:pt x="64680" y="41813"/>
                  </a:lnTo>
                  <a:lnTo>
                    <a:pt x="64861" y="41692"/>
                  </a:lnTo>
                  <a:lnTo>
                    <a:pt x="64982" y="41511"/>
                  </a:lnTo>
                  <a:lnTo>
                    <a:pt x="65103" y="41270"/>
                  </a:lnTo>
                  <a:lnTo>
                    <a:pt x="65163" y="41089"/>
                  </a:lnTo>
                  <a:lnTo>
                    <a:pt x="65163" y="40847"/>
                  </a:lnTo>
                  <a:lnTo>
                    <a:pt x="65163" y="40606"/>
                  </a:lnTo>
                  <a:lnTo>
                    <a:pt x="65103" y="40425"/>
                  </a:lnTo>
                  <a:lnTo>
                    <a:pt x="64982" y="40184"/>
                  </a:lnTo>
                  <a:lnTo>
                    <a:pt x="64861" y="40003"/>
                  </a:lnTo>
                  <a:lnTo>
                    <a:pt x="64680" y="39882"/>
                  </a:lnTo>
                  <a:lnTo>
                    <a:pt x="64439" y="39761"/>
                  </a:lnTo>
                  <a:lnTo>
                    <a:pt x="64258" y="39701"/>
                  </a:lnTo>
                  <a:close/>
                  <a:moveTo>
                    <a:pt x="69567" y="39701"/>
                  </a:moveTo>
                  <a:lnTo>
                    <a:pt x="69386" y="39761"/>
                  </a:lnTo>
                  <a:lnTo>
                    <a:pt x="69145" y="39882"/>
                  </a:lnTo>
                  <a:lnTo>
                    <a:pt x="68964" y="40003"/>
                  </a:lnTo>
                  <a:lnTo>
                    <a:pt x="68843" y="40184"/>
                  </a:lnTo>
                  <a:lnTo>
                    <a:pt x="68723" y="40425"/>
                  </a:lnTo>
                  <a:lnTo>
                    <a:pt x="68662" y="40606"/>
                  </a:lnTo>
                  <a:lnTo>
                    <a:pt x="68662" y="40847"/>
                  </a:lnTo>
                  <a:lnTo>
                    <a:pt x="68662" y="41089"/>
                  </a:lnTo>
                  <a:lnTo>
                    <a:pt x="68723" y="41270"/>
                  </a:lnTo>
                  <a:lnTo>
                    <a:pt x="68843" y="41511"/>
                  </a:lnTo>
                  <a:lnTo>
                    <a:pt x="68964" y="41692"/>
                  </a:lnTo>
                  <a:lnTo>
                    <a:pt x="69145" y="41813"/>
                  </a:lnTo>
                  <a:lnTo>
                    <a:pt x="69386" y="41934"/>
                  </a:lnTo>
                  <a:lnTo>
                    <a:pt x="69567" y="41994"/>
                  </a:lnTo>
                  <a:lnTo>
                    <a:pt x="70050" y="41994"/>
                  </a:lnTo>
                  <a:lnTo>
                    <a:pt x="70231" y="41934"/>
                  </a:lnTo>
                  <a:lnTo>
                    <a:pt x="70472" y="41813"/>
                  </a:lnTo>
                  <a:lnTo>
                    <a:pt x="70653" y="41692"/>
                  </a:lnTo>
                  <a:lnTo>
                    <a:pt x="70774" y="41511"/>
                  </a:lnTo>
                  <a:lnTo>
                    <a:pt x="70895" y="41270"/>
                  </a:lnTo>
                  <a:lnTo>
                    <a:pt x="70955" y="41089"/>
                  </a:lnTo>
                  <a:lnTo>
                    <a:pt x="70955" y="40847"/>
                  </a:lnTo>
                  <a:lnTo>
                    <a:pt x="70955" y="40606"/>
                  </a:lnTo>
                  <a:lnTo>
                    <a:pt x="70895" y="40425"/>
                  </a:lnTo>
                  <a:lnTo>
                    <a:pt x="70774" y="40184"/>
                  </a:lnTo>
                  <a:lnTo>
                    <a:pt x="70653" y="40003"/>
                  </a:lnTo>
                  <a:lnTo>
                    <a:pt x="70472" y="39882"/>
                  </a:lnTo>
                  <a:lnTo>
                    <a:pt x="70231" y="39761"/>
                  </a:lnTo>
                  <a:lnTo>
                    <a:pt x="70050" y="39701"/>
                  </a:lnTo>
                  <a:close/>
                  <a:moveTo>
                    <a:pt x="75360" y="39701"/>
                  </a:moveTo>
                  <a:lnTo>
                    <a:pt x="75179" y="39761"/>
                  </a:lnTo>
                  <a:lnTo>
                    <a:pt x="74937" y="39882"/>
                  </a:lnTo>
                  <a:lnTo>
                    <a:pt x="74756" y="40003"/>
                  </a:lnTo>
                  <a:lnTo>
                    <a:pt x="74636" y="40184"/>
                  </a:lnTo>
                  <a:lnTo>
                    <a:pt x="74515" y="40425"/>
                  </a:lnTo>
                  <a:lnTo>
                    <a:pt x="74455" y="40606"/>
                  </a:lnTo>
                  <a:lnTo>
                    <a:pt x="74455" y="40847"/>
                  </a:lnTo>
                  <a:lnTo>
                    <a:pt x="74455" y="41089"/>
                  </a:lnTo>
                  <a:lnTo>
                    <a:pt x="74515" y="41270"/>
                  </a:lnTo>
                  <a:lnTo>
                    <a:pt x="74636" y="41511"/>
                  </a:lnTo>
                  <a:lnTo>
                    <a:pt x="74756" y="41692"/>
                  </a:lnTo>
                  <a:lnTo>
                    <a:pt x="74937" y="41813"/>
                  </a:lnTo>
                  <a:lnTo>
                    <a:pt x="75179" y="41934"/>
                  </a:lnTo>
                  <a:lnTo>
                    <a:pt x="75360" y="41994"/>
                  </a:lnTo>
                  <a:lnTo>
                    <a:pt x="75722" y="41994"/>
                  </a:lnTo>
                  <a:lnTo>
                    <a:pt x="75903" y="39761"/>
                  </a:lnTo>
                  <a:lnTo>
                    <a:pt x="75601" y="39701"/>
                  </a:lnTo>
                  <a:close/>
                  <a:moveTo>
                    <a:pt x="2957" y="42597"/>
                  </a:moveTo>
                  <a:lnTo>
                    <a:pt x="2776" y="42658"/>
                  </a:lnTo>
                  <a:lnTo>
                    <a:pt x="2534" y="42778"/>
                  </a:lnTo>
                  <a:lnTo>
                    <a:pt x="2353" y="42899"/>
                  </a:lnTo>
                  <a:lnTo>
                    <a:pt x="2233" y="43080"/>
                  </a:lnTo>
                  <a:lnTo>
                    <a:pt x="2112" y="43321"/>
                  </a:lnTo>
                  <a:lnTo>
                    <a:pt x="2052" y="43502"/>
                  </a:lnTo>
                  <a:lnTo>
                    <a:pt x="2052" y="43744"/>
                  </a:lnTo>
                  <a:lnTo>
                    <a:pt x="2052" y="43985"/>
                  </a:lnTo>
                  <a:lnTo>
                    <a:pt x="2112" y="44166"/>
                  </a:lnTo>
                  <a:lnTo>
                    <a:pt x="2233" y="44407"/>
                  </a:lnTo>
                  <a:lnTo>
                    <a:pt x="2353" y="44588"/>
                  </a:lnTo>
                  <a:lnTo>
                    <a:pt x="2534" y="44709"/>
                  </a:lnTo>
                  <a:lnTo>
                    <a:pt x="2776" y="44830"/>
                  </a:lnTo>
                  <a:lnTo>
                    <a:pt x="2957" y="44890"/>
                  </a:lnTo>
                  <a:lnTo>
                    <a:pt x="3439" y="44890"/>
                  </a:lnTo>
                  <a:lnTo>
                    <a:pt x="3620" y="44830"/>
                  </a:lnTo>
                  <a:lnTo>
                    <a:pt x="3862" y="44709"/>
                  </a:lnTo>
                  <a:lnTo>
                    <a:pt x="4043" y="44588"/>
                  </a:lnTo>
                  <a:lnTo>
                    <a:pt x="4164" y="44407"/>
                  </a:lnTo>
                  <a:lnTo>
                    <a:pt x="4284" y="44166"/>
                  </a:lnTo>
                  <a:lnTo>
                    <a:pt x="4345" y="43985"/>
                  </a:lnTo>
                  <a:lnTo>
                    <a:pt x="4345" y="43744"/>
                  </a:lnTo>
                  <a:lnTo>
                    <a:pt x="4345" y="43502"/>
                  </a:lnTo>
                  <a:lnTo>
                    <a:pt x="4284" y="43321"/>
                  </a:lnTo>
                  <a:lnTo>
                    <a:pt x="4164" y="43080"/>
                  </a:lnTo>
                  <a:lnTo>
                    <a:pt x="4043" y="42899"/>
                  </a:lnTo>
                  <a:lnTo>
                    <a:pt x="3862" y="42778"/>
                  </a:lnTo>
                  <a:lnTo>
                    <a:pt x="3620" y="42658"/>
                  </a:lnTo>
                  <a:lnTo>
                    <a:pt x="3439" y="42597"/>
                  </a:lnTo>
                  <a:close/>
                  <a:moveTo>
                    <a:pt x="8749" y="42597"/>
                  </a:moveTo>
                  <a:lnTo>
                    <a:pt x="8568" y="42658"/>
                  </a:lnTo>
                  <a:lnTo>
                    <a:pt x="8327" y="42778"/>
                  </a:lnTo>
                  <a:lnTo>
                    <a:pt x="8146" y="42899"/>
                  </a:lnTo>
                  <a:lnTo>
                    <a:pt x="8025" y="43080"/>
                  </a:lnTo>
                  <a:lnTo>
                    <a:pt x="7904" y="43321"/>
                  </a:lnTo>
                  <a:lnTo>
                    <a:pt x="7844" y="43502"/>
                  </a:lnTo>
                  <a:lnTo>
                    <a:pt x="7844" y="43744"/>
                  </a:lnTo>
                  <a:lnTo>
                    <a:pt x="7844" y="43985"/>
                  </a:lnTo>
                  <a:lnTo>
                    <a:pt x="7904" y="44166"/>
                  </a:lnTo>
                  <a:lnTo>
                    <a:pt x="8025" y="44407"/>
                  </a:lnTo>
                  <a:lnTo>
                    <a:pt x="8146" y="44588"/>
                  </a:lnTo>
                  <a:lnTo>
                    <a:pt x="8327" y="44709"/>
                  </a:lnTo>
                  <a:lnTo>
                    <a:pt x="8568" y="44830"/>
                  </a:lnTo>
                  <a:lnTo>
                    <a:pt x="8749" y="44890"/>
                  </a:lnTo>
                  <a:lnTo>
                    <a:pt x="9232" y="44890"/>
                  </a:lnTo>
                  <a:lnTo>
                    <a:pt x="9413" y="44830"/>
                  </a:lnTo>
                  <a:lnTo>
                    <a:pt x="9654" y="44709"/>
                  </a:lnTo>
                  <a:lnTo>
                    <a:pt x="9835" y="44588"/>
                  </a:lnTo>
                  <a:lnTo>
                    <a:pt x="9956" y="44407"/>
                  </a:lnTo>
                  <a:lnTo>
                    <a:pt x="10076" y="44166"/>
                  </a:lnTo>
                  <a:lnTo>
                    <a:pt x="10137" y="43985"/>
                  </a:lnTo>
                  <a:lnTo>
                    <a:pt x="10137" y="43744"/>
                  </a:lnTo>
                  <a:lnTo>
                    <a:pt x="10137" y="43502"/>
                  </a:lnTo>
                  <a:lnTo>
                    <a:pt x="10076" y="43321"/>
                  </a:lnTo>
                  <a:lnTo>
                    <a:pt x="9956" y="43080"/>
                  </a:lnTo>
                  <a:lnTo>
                    <a:pt x="9835" y="42899"/>
                  </a:lnTo>
                  <a:lnTo>
                    <a:pt x="9654" y="42778"/>
                  </a:lnTo>
                  <a:lnTo>
                    <a:pt x="9413" y="42658"/>
                  </a:lnTo>
                  <a:lnTo>
                    <a:pt x="9232" y="42597"/>
                  </a:lnTo>
                  <a:close/>
                  <a:moveTo>
                    <a:pt x="14541" y="42597"/>
                  </a:moveTo>
                  <a:lnTo>
                    <a:pt x="14360" y="42658"/>
                  </a:lnTo>
                  <a:lnTo>
                    <a:pt x="14119" y="42778"/>
                  </a:lnTo>
                  <a:lnTo>
                    <a:pt x="13938" y="42899"/>
                  </a:lnTo>
                  <a:lnTo>
                    <a:pt x="13817" y="43080"/>
                  </a:lnTo>
                  <a:lnTo>
                    <a:pt x="13697" y="43321"/>
                  </a:lnTo>
                  <a:lnTo>
                    <a:pt x="13636" y="43502"/>
                  </a:lnTo>
                  <a:lnTo>
                    <a:pt x="13636" y="43744"/>
                  </a:lnTo>
                  <a:lnTo>
                    <a:pt x="13636" y="43985"/>
                  </a:lnTo>
                  <a:lnTo>
                    <a:pt x="13697" y="44166"/>
                  </a:lnTo>
                  <a:lnTo>
                    <a:pt x="13817" y="44407"/>
                  </a:lnTo>
                  <a:lnTo>
                    <a:pt x="13938" y="44588"/>
                  </a:lnTo>
                  <a:lnTo>
                    <a:pt x="14119" y="44709"/>
                  </a:lnTo>
                  <a:lnTo>
                    <a:pt x="14360" y="44830"/>
                  </a:lnTo>
                  <a:lnTo>
                    <a:pt x="14541" y="44890"/>
                  </a:lnTo>
                  <a:lnTo>
                    <a:pt x="15024" y="44890"/>
                  </a:lnTo>
                  <a:lnTo>
                    <a:pt x="15205" y="44830"/>
                  </a:lnTo>
                  <a:lnTo>
                    <a:pt x="15446" y="44709"/>
                  </a:lnTo>
                  <a:lnTo>
                    <a:pt x="15627" y="44588"/>
                  </a:lnTo>
                  <a:lnTo>
                    <a:pt x="15748" y="44407"/>
                  </a:lnTo>
                  <a:lnTo>
                    <a:pt x="15869" y="44166"/>
                  </a:lnTo>
                  <a:lnTo>
                    <a:pt x="15929" y="43985"/>
                  </a:lnTo>
                  <a:lnTo>
                    <a:pt x="15929" y="43744"/>
                  </a:lnTo>
                  <a:lnTo>
                    <a:pt x="15929" y="43502"/>
                  </a:lnTo>
                  <a:lnTo>
                    <a:pt x="15869" y="43321"/>
                  </a:lnTo>
                  <a:lnTo>
                    <a:pt x="15748" y="43080"/>
                  </a:lnTo>
                  <a:lnTo>
                    <a:pt x="15627" y="42899"/>
                  </a:lnTo>
                  <a:lnTo>
                    <a:pt x="15446" y="42778"/>
                  </a:lnTo>
                  <a:lnTo>
                    <a:pt x="15205" y="42658"/>
                  </a:lnTo>
                  <a:lnTo>
                    <a:pt x="15024" y="42597"/>
                  </a:lnTo>
                  <a:close/>
                  <a:moveTo>
                    <a:pt x="20333" y="42597"/>
                  </a:moveTo>
                  <a:lnTo>
                    <a:pt x="20152" y="42658"/>
                  </a:lnTo>
                  <a:lnTo>
                    <a:pt x="19911" y="42778"/>
                  </a:lnTo>
                  <a:lnTo>
                    <a:pt x="19730" y="42899"/>
                  </a:lnTo>
                  <a:lnTo>
                    <a:pt x="19609" y="43080"/>
                  </a:lnTo>
                  <a:lnTo>
                    <a:pt x="19489" y="43321"/>
                  </a:lnTo>
                  <a:lnTo>
                    <a:pt x="19428" y="43502"/>
                  </a:lnTo>
                  <a:lnTo>
                    <a:pt x="19428" y="43744"/>
                  </a:lnTo>
                  <a:lnTo>
                    <a:pt x="19428" y="43985"/>
                  </a:lnTo>
                  <a:lnTo>
                    <a:pt x="19489" y="44166"/>
                  </a:lnTo>
                  <a:lnTo>
                    <a:pt x="19609" y="44407"/>
                  </a:lnTo>
                  <a:lnTo>
                    <a:pt x="19730" y="44588"/>
                  </a:lnTo>
                  <a:lnTo>
                    <a:pt x="19911" y="44709"/>
                  </a:lnTo>
                  <a:lnTo>
                    <a:pt x="20152" y="44830"/>
                  </a:lnTo>
                  <a:lnTo>
                    <a:pt x="20333" y="44890"/>
                  </a:lnTo>
                  <a:lnTo>
                    <a:pt x="20816" y="44890"/>
                  </a:lnTo>
                  <a:lnTo>
                    <a:pt x="20997" y="44830"/>
                  </a:lnTo>
                  <a:lnTo>
                    <a:pt x="21239" y="44709"/>
                  </a:lnTo>
                  <a:lnTo>
                    <a:pt x="21420" y="44588"/>
                  </a:lnTo>
                  <a:lnTo>
                    <a:pt x="21540" y="44407"/>
                  </a:lnTo>
                  <a:lnTo>
                    <a:pt x="21661" y="44166"/>
                  </a:lnTo>
                  <a:lnTo>
                    <a:pt x="21721" y="43985"/>
                  </a:lnTo>
                  <a:lnTo>
                    <a:pt x="21721" y="43744"/>
                  </a:lnTo>
                  <a:lnTo>
                    <a:pt x="21721" y="43502"/>
                  </a:lnTo>
                  <a:lnTo>
                    <a:pt x="21661" y="43321"/>
                  </a:lnTo>
                  <a:lnTo>
                    <a:pt x="21540" y="43080"/>
                  </a:lnTo>
                  <a:lnTo>
                    <a:pt x="21420" y="42899"/>
                  </a:lnTo>
                  <a:lnTo>
                    <a:pt x="21239" y="42778"/>
                  </a:lnTo>
                  <a:lnTo>
                    <a:pt x="20997" y="42658"/>
                  </a:lnTo>
                  <a:lnTo>
                    <a:pt x="20816" y="42597"/>
                  </a:lnTo>
                  <a:close/>
                  <a:moveTo>
                    <a:pt x="26126" y="42597"/>
                  </a:moveTo>
                  <a:lnTo>
                    <a:pt x="25945" y="42658"/>
                  </a:lnTo>
                  <a:lnTo>
                    <a:pt x="25703" y="42778"/>
                  </a:lnTo>
                  <a:lnTo>
                    <a:pt x="25522" y="42899"/>
                  </a:lnTo>
                  <a:lnTo>
                    <a:pt x="25402" y="43080"/>
                  </a:lnTo>
                  <a:lnTo>
                    <a:pt x="25281" y="43321"/>
                  </a:lnTo>
                  <a:lnTo>
                    <a:pt x="25221" y="43502"/>
                  </a:lnTo>
                  <a:lnTo>
                    <a:pt x="25221" y="43744"/>
                  </a:lnTo>
                  <a:lnTo>
                    <a:pt x="25221" y="43985"/>
                  </a:lnTo>
                  <a:lnTo>
                    <a:pt x="25281" y="44166"/>
                  </a:lnTo>
                  <a:lnTo>
                    <a:pt x="25402" y="44407"/>
                  </a:lnTo>
                  <a:lnTo>
                    <a:pt x="25522" y="44588"/>
                  </a:lnTo>
                  <a:lnTo>
                    <a:pt x="25703" y="44709"/>
                  </a:lnTo>
                  <a:lnTo>
                    <a:pt x="25945" y="44830"/>
                  </a:lnTo>
                  <a:lnTo>
                    <a:pt x="26126" y="44890"/>
                  </a:lnTo>
                  <a:lnTo>
                    <a:pt x="26608" y="44890"/>
                  </a:lnTo>
                  <a:lnTo>
                    <a:pt x="26789" y="44830"/>
                  </a:lnTo>
                  <a:lnTo>
                    <a:pt x="27031" y="44709"/>
                  </a:lnTo>
                  <a:lnTo>
                    <a:pt x="27212" y="44588"/>
                  </a:lnTo>
                  <a:lnTo>
                    <a:pt x="27332" y="44407"/>
                  </a:lnTo>
                  <a:lnTo>
                    <a:pt x="27453" y="44166"/>
                  </a:lnTo>
                  <a:lnTo>
                    <a:pt x="27513" y="43985"/>
                  </a:lnTo>
                  <a:lnTo>
                    <a:pt x="27513" y="43744"/>
                  </a:lnTo>
                  <a:lnTo>
                    <a:pt x="27513" y="43502"/>
                  </a:lnTo>
                  <a:lnTo>
                    <a:pt x="27453" y="43321"/>
                  </a:lnTo>
                  <a:lnTo>
                    <a:pt x="27332" y="43080"/>
                  </a:lnTo>
                  <a:lnTo>
                    <a:pt x="27212" y="42899"/>
                  </a:lnTo>
                  <a:lnTo>
                    <a:pt x="27031" y="42778"/>
                  </a:lnTo>
                  <a:lnTo>
                    <a:pt x="26789" y="42658"/>
                  </a:lnTo>
                  <a:lnTo>
                    <a:pt x="26608" y="42597"/>
                  </a:lnTo>
                  <a:close/>
                  <a:moveTo>
                    <a:pt x="31918" y="42597"/>
                  </a:moveTo>
                  <a:lnTo>
                    <a:pt x="31737" y="42658"/>
                  </a:lnTo>
                  <a:lnTo>
                    <a:pt x="31496" y="42778"/>
                  </a:lnTo>
                  <a:lnTo>
                    <a:pt x="31315" y="42899"/>
                  </a:lnTo>
                  <a:lnTo>
                    <a:pt x="31194" y="43080"/>
                  </a:lnTo>
                  <a:lnTo>
                    <a:pt x="31073" y="43321"/>
                  </a:lnTo>
                  <a:lnTo>
                    <a:pt x="31013" y="43502"/>
                  </a:lnTo>
                  <a:lnTo>
                    <a:pt x="31013" y="43744"/>
                  </a:lnTo>
                  <a:lnTo>
                    <a:pt x="31013" y="43985"/>
                  </a:lnTo>
                  <a:lnTo>
                    <a:pt x="31073" y="44166"/>
                  </a:lnTo>
                  <a:lnTo>
                    <a:pt x="31194" y="44407"/>
                  </a:lnTo>
                  <a:lnTo>
                    <a:pt x="31315" y="44588"/>
                  </a:lnTo>
                  <a:lnTo>
                    <a:pt x="31496" y="44709"/>
                  </a:lnTo>
                  <a:lnTo>
                    <a:pt x="31737" y="44830"/>
                  </a:lnTo>
                  <a:lnTo>
                    <a:pt x="31918" y="44890"/>
                  </a:lnTo>
                  <a:lnTo>
                    <a:pt x="32401" y="44890"/>
                  </a:lnTo>
                  <a:lnTo>
                    <a:pt x="32582" y="44830"/>
                  </a:lnTo>
                  <a:lnTo>
                    <a:pt x="32823" y="44709"/>
                  </a:lnTo>
                  <a:lnTo>
                    <a:pt x="33004" y="44588"/>
                  </a:lnTo>
                  <a:lnTo>
                    <a:pt x="33125" y="44407"/>
                  </a:lnTo>
                  <a:lnTo>
                    <a:pt x="33245" y="44166"/>
                  </a:lnTo>
                  <a:lnTo>
                    <a:pt x="33306" y="43985"/>
                  </a:lnTo>
                  <a:lnTo>
                    <a:pt x="33306" y="43744"/>
                  </a:lnTo>
                  <a:lnTo>
                    <a:pt x="33306" y="43502"/>
                  </a:lnTo>
                  <a:lnTo>
                    <a:pt x="33245" y="43321"/>
                  </a:lnTo>
                  <a:lnTo>
                    <a:pt x="33125" y="43080"/>
                  </a:lnTo>
                  <a:lnTo>
                    <a:pt x="33004" y="42899"/>
                  </a:lnTo>
                  <a:lnTo>
                    <a:pt x="32823" y="42778"/>
                  </a:lnTo>
                  <a:lnTo>
                    <a:pt x="32582" y="42658"/>
                  </a:lnTo>
                  <a:lnTo>
                    <a:pt x="32401" y="42597"/>
                  </a:lnTo>
                  <a:close/>
                  <a:moveTo>
                    <a:pt x="37710" y="42597"/>
                  </a:moveTo>
                  <a:lnTo>
                    <a:pt x="37529" y="42658"/>
                  </a:lnTo>
                  <a:lnTo>
                    <a:pt x="37288" y="42778"/>
                  </a:lnTo>
                  <a:lnTo>
                    <a:pt x="37107" y="42899"/>
                  </a:lnTo>
                  <a:lnTo>
                    <a:pt x="36986" y="43080"/>
                  </a:lnTo>
                  <a:lnTo>
                    <a:pt x="36865" y="43321"/>
                  </a:lnTo>
                  <a:lnTo>
                    <a:pt x="36805" y="43502"/>
                  </a:lnTo>
                  <a:lnTo>
                    <a:pt x="36805" y="43744"/>
                  </a:lnTo>
                  <a:lnTo>
                    <a:pt x="36805" y="43985"/>
                  </a:lnTo>
                  <a:lnTo>
                    <a:pt x="36865" y="44166"/>
                  </a:lnTo>
                  <a:lnTo>
                    <a:pt x="36986" y="44407"/>
                  </a:lnTo>
                  <a:lnTo>
                    <a:pt x="37107" y="44588"/>
                  </a:lnTo>
                  <a:lnTo>
                    <a:pt x="37288" y="44709"/>
                  </a:lnTo>
                  <a:lnTo>
                    <a:pt x="37529" y="44830"/>
                  </a:lnTo>
                  <a:lnTo>
                    <a:pt x="37710" y="44890"/>
                  </a:lnTo>
                  <a:lnTo>
                    <a:pt x="38193" y="44890"/>
                  </a:lnTo>
                  <a:lnTo>
                    <a:pt x="38374" y="44830"/>
                  </a:lnTo>
                  <a:lnTo>
                    <a:pt x="38615" y="44709"/>
                  </a:lnTo>
                  <a:lnTo>
                    <a:pt x="38796" y="44588"/>
                  </a:lnTo>
                  <a:lnTo>
                    <a:pt x="38917" y="44407"/>
                  </a:lnTo>
                  <a:lnTo>
                    <a:pt x="39038" y="44166"/>
                  </a:lnTo>
                  <a:lnTo>
                    <a:pt x="39098" y="43985"/>
                  </a:lnTo>
                  <a:lnTo>
                    <a:pt x="39098" y="43744"/>
                  </a:lnTo>
                  <a:lnTo>
                    <a:pt x="39098" y="43502"/>
                  </a:lnTo>
                  <a:lnTo>
                    <a:pt x="39038" y="43321"/>
                  </a:lnTo>
                  <a:lnTo>
                    <a:pt x="38917" y="43080"/>
                  </a:lnTo>
                  <a:lnTo>
                    <a:pt x="38796" y="42899"/>
                  </a:lnTo>
                  <a:lnTo>
                    <a:pt x="38615" y="42778"/>
                  </a:lnTo>
                  <a:lnTo>
                    <a:pt x="38374" y="42658"/>
                  </a:lnTo>
                  <a:lnTo>
                    <a:pt x="38193" y="42597"/>
                  </a:lnTo>
                  <a:close/>
                  <a:moveTo>
                    <a:pt x="43502" y="42597"/>
                  </a:moveTo>
                  <a:lnTo>
                    <a:pt x="43321" y="42658"/>
                  </a:lnTo>
                  <a:lnTo>
                    <a:pt x="43080" y="42778"/>
                  </a:lnTo>
                  <a:lnTo>
                    <a:pt x="42899" y="42899"/>
                  </a:lnTo>
                  <a:lnTo>
                    <a:pt x="42778" y="43080"/>
                  </a:lnTo>
                  <a:lnTo>
                    <a:pt x="42658" y="43321"/>
                  </a:lnTo>
                  <a:lnTo>
                    <a:pt x="42597" y="43502"/>
                  </a:lnTo>
                  <a:lnTo>
                    <a:pt x="42597" y="43744"/>
                  </a:lnTo>
                  <a:lnTo>
                    <a:pt x="42597" y="43985"/>
                  </a:lnTo>
                  <a:lnTo>
                    <a:pt x="42658" y="44166"/>
                  </a:lnTo>
                  <a:lnTo>
                    <a:pt x="42778" y="44407"/>
                  </a:lnTo>
                  <a:lnTo>
                    <a:pt x="42899" y="44588"/>
                  </a:lnTo>
                  <a:lnTo>
                    <a:pt x="43080" y="44709"/>
                  </a:lnTo>
                  <a:lnTo>
                    <a:pt x="43321" y="44830"/>
                  </a:lnTo>
                  <a:lnTo>
                    <a:pt x="43502" y="44890"/>
                  </a:lnTo>
                  <a:lnTo>
                    <a:pt x="43985" y="44890"/>
                  </a:lnTo>
                  <a:lnTo>
                    <a:pt x="44166" y="44830"/>
                  </a:lnTo>
                  <a:lnTo>
                    <a:pt x="44407" y="44709"/>
                  </a:lnTo>
                  <a:lnTo>
                    <a:pt x="44588" y="44588"/>
                  </a:lnTo>
                  <a:lnTo>
                    <a:pt x="44709" y="44407"/>
                  </a:lnTo>
                  <a:lnTo>
                    <a:pt x="44830" y="44166"/>
                  </a:lnTo>
                  <a:lnTo>
                    <a:pt x="44890" y="43985"/>
                  </a:lnTo>
                  <a:lnTo>
                    <a:pt x="44890" y="43744"/>
                  </a:lnTo>
                  <a:lnTo>
                    <a:pt x="44890" y="43502"/>
                  </a:lnTo>
                  <a:lnTo>
                    <a:pt x="44830" y="43321"/>
                  </a:lnTo>
                  <a:lnTo>
                    <a:pt x="44709" y="43080"/>
                  </a:lnTo>
                  <a:lnTo>
                    <a:pt x="44588" y="42899"/>
                  </a:lnTo>
                  <a:lnTo>
                    <a:pt x="44407" y="42778"/>
                  </a:lnTo>
                  <a:lnTo>
                    <a:pt x="44166" y="42658"/>
                  </a:lnTo>
                  <a:lnTo>
                    <a:pt x="43985" y="42597"/>
                  </a:lnTo>
                  <a:close/>
                  <a:moveTo>
                    <a:pt x="49295" y="42597"/>
                  </a:moveTo>
                  <a:lnTo>
                    <a:pt x="49114" y="42658"/>
                  </a:lnTo>
                  <a:lnTo>
                    <a:pt x="48872" y="42778"/>
                  </a:lnTo>
                  <a:lnTo>
                    <a:pt x="48691" y="42899"/>
                  </a:lnTo>
                  <a:lnTo>
                    <a:pt x="48571" y="43080"/>
                  </a:lnTo>
                  <a:lnTo>
                    <a:pt x="48450" y="43321"/>
                  </a:lnTo>
                  <a:lnTo>
                    <a:pt x="48390" y="43502"/>
                  </a:lnTo>
                  <a:lnTo>
                    <a:pt x="48390" y="43744"/>
                  </a:lnTo>
                  <a:lnTo>
                    <a:pt x="48390" y="43985"/>
                  </a:lnTo>
                  <a:lnTo>
                    <a:pt x="48450" y="44166"/>
                  </a:lnTo>
                  <a:lnTo>
                    <a:pt x="48571" y="44407"/>
                  </a:lnTo>
                  <a:lnTo>
                    <a:pt x="48691" y="44588"/>
                  </a:lnTo>
                  <a:lnTo>
                    <a:pt x="48872" y="44709"/>
                  </a:lnTo>
                  <a:lnTo>
                    <a:pt x="49114" y="44830"/>
                  </a:lnTo>
                  <a:lnTo>
                    <a:pt x="49295" y="44890"/>
                  </a:lnTo>
                  <a:lnTo>
                    <a:pt x="49777" y="44890"/>
                  </a:lnTo>
                  <a:lnTo>
                    <a:pt x="49958" y="44830"/>
                  </a:lnTo>
                  <a:lnTo>
                    <a:pt x="50200" y="44709"/>
                  </a:lnTo>
                  <a:lnTo>
                    <a:pt x="50381" y="44588"/>
                  </a:lnTo>
                  <a:lnTo>
                    <a:pt x="50501" y="44407"/>
                  </a:lnTo>
                  <a:lnTo>
                    <a:pt x="50622" y="44166"/>
                  </a:lnTo>
                  <a:lnTo>
                    <a:pt x="50682" y="43985"/>
                  </a:lnTo>
                  <a:lnTo>
                    <a:pt x="50682" y="43744"/>
                  </a:lnTo>
                  <a:lnTo>
                    <a:pt x="50682" y="43502"/>
                  </a:lnTo>
                  <a:lnTo>
                    <a:pt x="50622" y="43321"/>
                  </a:lnTo>
                  <a:lnTo>
                    <a:pt x="50501" y="43080"/>
                  </a:lnTo>
                  <a:lnTo>
                    <a:pt x="50381" y="42899"/>
                  </a:lnTo>
                  <a:lnTo>
                    <a:pt x="50200" y="42778"/>
                  </a:lnTo>
                  <a:lnTo>
                    <a:pt x="49958" y="42658"/>
                  </a:lnTo>
                  <a:lnTo>
                    <a:pt x="49777" y="42597"/>
                  </a:lnTo>
                  <a:close/>
                  <a:moveTo>
                    <a:pt x="55087" y="42597"/>
                  </a:moveTo>
                  <a:lnTo>
                    <a:pt x="54906" y="42658"/>
                  </a:lnTo>
                  <a:lnTo>
                    <a:pt x="54665" y="42778"/>
                  </a:lnTo>
                  <a:lnTo>
                    <a:pt x="54483" y="42899"/>
                  </a:lnTo>
                  <a:lnTo>
                    <a:pt x="54363" y="43080"/>
                  </a:lnTo>
                  <a:lnTo>
                    <a:pt x="54242" y="43321"/>
                  </a:lnTo>
                  <a:lnTo>
                    <a:pt x="54182" y="43502"/>
                  </a:lnTo>
                  <a:lnTo>
                    <a:pt x="54182" y="43744"/>
                  </a:lnTo>
                  <a:lnTo>
                    <a:pt x="54182" y="43985"/>
                  </a:lnTo>
                  <a:lnTo>
                    <a:pt x="54242" y="44166"/>
                  </a:lnTo>
                  <a:lnTo>
                    <a:pt x="54363" y="44407"/>
                  </a:lnTo>
                  <a:lnTo>
                    <a:pt x="54483" y="44588"/>
                  </a:lnTo>
                  <a:lnTo>
                    <a:pt x="54665" y="44709"/>
                  </a:lnTo>
                  <a:lnTo>
                    <a:pt x="54906" y="44830"/>
                  </a:lnTo>
                  <a:lnTo>
                    <a:pt x="55087" y="44890"/>
                  </a:lnTo>
                  <a:lnTo>
                    <a:pt x="55570" y="44890"/>
                  </a:lnTo>
                  <a:lnTo>
                    <a:pt x="55751" y="44830"/>
                  </a:lnTo>
                  <a:lnTo>
                    <a:pt x="55992" y="44709"/>
                  </a:lnTo>
                  <a:lnTo>
                    <a:pt x="56173" y="44588"/>
                  </a:lnTo>
                  <a:lnTo>
                    <a:pt x="56294" y="44407"/>
                  </a:lnTo>
                  <a:lnTo>
                    <a:pt x="56414" y="44166"/>
                  </a:lnTo>
                  <a:lnTo>
                    <a:pt x="56475" y="43985"/>
                  </a:lnTo>
                  <a:lnTo>
                    <a:pt x="56475" y="43744"/>
                  </a:lnTo>
                  <a:lnTo>
                    <a:pt x="56475" y="43502"/>
                  </a:lnTo>
                  <a:lnTo>
                    <a:pt x="56414" y="43321"/>
                  </a:lnTo>
                  <a:lnTo>
                    <a:pt x="56294" y="43080"/>
                  </a:lnTo>
                  <a:lnTo>
                    <a:pt x="56173" y="42899"/>
                  </a:lnTo>
                  <a:lnTo>
                    <a:pt x="55992" y="42778"/>
                  </a:lnTo>
                  <a:lnTo>
                    <a:pt x="55751" y="42658"/>
                  </a:lnTo>
                  <a:lnTo>
                    <a:pt x="55570" y="42597"/>
                  </a:lnTo>
                  <a:close/>
                  <a:moveTo>
                    <a:pt x="60879" y="42597"/>
                  </a:moveTo>
                  <a:lnTo>
                    <a:pt x="60698" y="42658"/>
                  </a:lnTo>
                  <a:lnTo>
                    <a:pt x="60457" y="42778"/>
                  </a:lnTo>
                  <a:lnTo>
                    <a:pt x="60276" y="42899"/>
                  </a:lnTo>
                  <a:lnTo>
                    <a:pt x="60155" y="43080"/>
                  </a:lnTo>
                  <a:lnTo>
                    <a:pt x="60034" y="43321"/>
                  </a:lnTo>
                  <a:lnTo>
                    <a:pt x="59974" y="43502"/>
                  </a:lnTo>
                  <a:lnTo>
                    <a:pt x="59974" y="43744"/>
                  </a:lnTo>
                  <a:lnTo>
                    <a:pt x="59974" y="43985"/>
                  </a:lnTo>
                  <a:lnTo>
                    <a:pt x="60034" y="44166"/>
                  </a:lnTo>
                  <a:lnTo>
                    <a:pt x="60155" y="44407"/>
                  </a:lnTo>
                  <a:lnTo>
                    <a:pt x="60276" y="44588"/>
                  </a:lnTo>
                  <a:lnTo>
                    <a:pt x="60457" y="44709"/>
                  </a:lnTo>
                  <a:lnTo>
                    <a:pt x="60698" y="44830"/>
                  </a:lnTo>
                  <a:lnTo>
                    <a:pt x="60879" y="44890"/>
                  </a:lnTo>
                  <a:lnTo>
                    <a:pt x="61362" y="44890"/>
                  </a:lnTo>
                  <a:lnTo>
                    <a:pt x="61543" y="44830"/>
                  </a:lnTo>
                  <a:lnTo>
                    <a:pt x="61784" y="44709"/>
                  </a:lnTo>
                  <a:lnTo>
                    <a:pt x="61965" y="44588"/>
                  </a:lnTo>
                  <a:lnTo>
                    <a:pt x="62086" y="44407"/>
                  </a:lnTo>
                  <a:lnTo>
                    <a:pt x="62206" y="44166"/>
                  </a:lnTo>
                  <a:lnTo>
                    <a:pt x="62267" y="43985"/>
                  </a:lnTo>
                  <a:lnTo>
                    <a:pt x="62267" y="43744"/>
                  </a:lnTo>
                  <a:lnTo>
                    <a:pt x="62267" y="43502"/>
                  </a:lnTo>
                  <a:lnTo>
                    <a:pt x="62206" y="43321"/>
                  </a:lnTo>
                  <a:lnTo>
                    <a:pt x="62086" y="43080"/>
                  </a:lnTo>
                  <a:lnTo>
                    <a:pt x="61965" y="42899"/>
                  </a:lnTo>
                  <a:lnTo>
                    <a:pt x="61784" y="42778"/>
                  </a:lnTo>
                  <a:lnTo>
                    <a:pt x="61543" y="42658"/>
                  </a:lnTo>
                  <a:lnTo>
                    <a:pt x="61362" y="42597"/>
                  </a:lnTo>
                  <a:close/>
                  <a:moveTo>
                    <a:pt x="66671" y="42597"/>
                  </a:moveTo>
                  <a:lnTo>
                    <a:pt x="66490" y="42658"/>
                  </a:lnTo>
                  <a:lnTo>
                    <a:pt x="66249" y="42778"/>
                  </a:lnTo>
                  <a:lnTo>
                    <a:pt x="66068" y="42899"/>
                  </a:lnTo>
                  <a:lnTo>
                    <a:pt x="65947" y="43080"/>
                  </a:lnTo>
                  <a:lnTo>
                    <a:pt x="65827" y="43321"/>
                  </a:lnTo>
                  <a:lnTo>
                    <a:pt x="65766" y="43502"/>
                  </a:lnTo>
                  <a:lnTo>
                    <a:pt x="65766" y="43744"/>
                  </a:lnTo>
                  <a:lnTo>
                    <a:pt x="65766" y="43985"/>
                  </a:lnTo>
                  <a:lnTo>
                    <a:pt x="65827" y="44166"/>
                  </a:lnTo>
                  <a:lnTo>
                    <a:pt x="65947" y="44407"/>
                  </a:lnTo>
                  <a:lnTo>
                    <a:pt x="66068" y="44588"/>
                  </a:lnTo>
                  <a:lnTo>
                    <a:pt x="66249" y="44709"/>
                  </a:lnTo>
                  <a:lnTo>
                    <a:pt x="66490" y="44830"/>
                  </a:lnTo>
                  <a:lnTo>
                    <a:pt x="66671" y="44890"/>
                  </a:lnTo>
                  <a:lnTo>
                    <a:pt x="67154" y="44890"/>
                  </a:lnTo>
                  <a:lnTo>
                    <a:pt x="67335" y="44830"/>
                  </a:lnTo>
                  <a:lnTo>
                    <a:pt x="67576" y="44709"/>
                  </a:lnTo>
                  <a:lnTo>
                    <a:pt x="67757" y="44588"/>
                  </a:lnTo>
                  <a:lnTo>
                    <a:pt x="67878" y="44407"/>
                  </a:lnTo>
                  <a:lnTo>
                    <a:pt x="67999" y="44166"/>
                  </a:lnTo>
                  <a:lnTo>
                    <a:pt x="68059" y="43985"/>
                  </a:lnTo>
                  <a:lnTo>
                    <a:pt x="68059" y="43744"/>
                  </a:lnTo>
                  <a:lnTo>
                    <a:pt x="68059" y="43502"/>
                  </a:lnTo>
                  <a:lnTo>
                    <a:pt x="67999" y="43321"/>
                  </a:lnTo>
                  <a:lnTo>
                    <a:pt x="67878" y="43080"/>
                  </a:lnTo>
                  <a:lnTo>
                    <a:pt x="67757" y="42899"/>
                  </a:lnTo>
                  <a:lnTo>
                    <a:pt x="67576" y="42778"/>
                  </a:lnTo>
                  <a:lnTo>
                    <a:pt x="67335" y="42658"/>
                  </a:lnTo>
                  <a:lnTo>
                    <a:pt x="67154" y="42597"/>
                  </a:lnTo>
                  <a:close/>
                  <a:moveTo>
                    <a:pt x="72464" y="42597"/>
                  </a:moveTo>
                  <a:lnTo>
                    <a:pt x="72283" y="42658"/>
                  </a:lnTo>
                  <a:lnTo>
                    <a:pt x="72041" y="42778"/>
                  </a:lnTo>
                  <a:lnTo>
                    <a:pt x="71860" y="42899"/>
                  </a:lnTo>
                  <a:lnTo>
                    <a:pt x="71740" y="43080"/>
                  </a:lnTo>
                  <a:lnTo>
                    <a:pt x="71619" y="43321"/>
                  </a:lnTo>
                  <a:lnTo>
                    <a:pt x="71559" y="43502"/>
                  </a:lnTo>
                  <a:lnTo>
                    <a:pt x="71559" y="43744"/>
                  </a:lnTo>
                  <a:lnTo>
                    <a:pt x="71559" y="43985"/>
                  </a:lnTo>
                  <a:lnTo>
                    <a:pt x="71619" y="44166"/>
                  </a:lnTo>
                  <a:lnTo>
                    <a:pt x="71740" y="44407"/>
                  </a:lnTo>
                  <a:lnTo>
                    <a:pt x="71860" y="44588"/>
                  </a:lnTo>
                  <a:lnTo>
                    <a:pt x="72041" y="44709"/>
                  </a:lnTo>
                  <a:lnTo>
                    <a:pt x="72283" y="44830"/>
                  </a:lnTo>
                  <a:lnTo>
                    <a:pt x="72464" y="44890"/>
                  </a:lnTo>
                  <a:lnTo>
                    <a:pt x="72946" y="44890"/>
                  </a:lnTo>
                  <a:lnTo>
                    <a:pt x="73127" y="44830"/>
                  </a:lnTo>
                  <a:lnTo>
                    <a:pt x="73369" y="44709"/>
                  </a:lnTo>
                  <a:lnTo>
                    <a:pt x="73550" y="44588"/>
                  </a:lnTo>
                  <a:lnTo>
                    <a:pt x="73670" y="44407"/>
                  </a:lnTo>
                  <a:lnTo>
                    <a:pt x="73791" y="44166"/>
                  </a:lnTo>
                  <a:lnTo>
                    <a:pt x="73851" y="43985"/>
                  </a:lnTo>
                  <a:lnTo>
                    <a:pt x="73851" y="43744"/>
                  </a:lnTo>
                  <a:lnTo>
                    <a:pt x="73851" y="43502"/>
                  </a:lnTo>
                  <a:lnTo>
                    <a:pt x="73791" y="43321"/>
                  </a:lnTo>
                  <a:lnTo>
                    <a:pt x="73670" y="43080"/>
                  </a:lnTo>
                  <a:lnTo>
                    <a:pt x="73550" y="42899"/>
                  </a:lnTo>
                  <a:lnTo>
                    <a:pt x="73369" y="42778"/>
                  </a:lnTo>
                  <a:lnTo>
                    <a:pt x="73127" y="42658"/>
                  </a:lnTo>
                  <a:lnTo>
                    <a:pt x="72946" y="42597"/>
                  </a:lnTo>
                  <a:close/>
                  <a:moveTo>
                    <a:pt x="724" y="45554"/>
                  </a:moveTo>
                  <a:lnTo>
                    <a:pt x="1147" y="47424"/>
                  </a:lnTo>
                  <a:lnTo>
                    <a:pt x="1267" y="47243"/>
                  </a:lnTo>
                  <a:lnTo>
                    <a:pt x="1388" y="47062"/>
                  </a:lnTo>
                  <a:lnTo>
                    <a:pt x="1448" y="46881"/>
                  </a:lnTo>
                  <a:lnTo>
                    <a:pt x="1448" y="46640"/>
                  </a:lnTo>
                  <a:lnTo>
                    <a:pt x="1388" y="46278"/>
                  </a:lnTo>
                  <a:lnTo>
                    <a:pt x="1267" y="45976"/>
                  </a:lnTo>
                  <a:lnTo>
                    <a:pt x="1026" y="45735"/>
                  </a:lnTo>
                  <a:lnTo>
                    <a:pt x="724" y="45554"/>
                  </a:lnTo>
                  <a:close/>
                  <a:moveTo>
                    <a:pt x="75179" y="45554"/>
                  </a:moveTo>
                  <a:lnTo>
                    <a:pt x="74877" y="45735"/>
                  </a:lnTo>
                  <a:lnTo>
                    <a:pt x="74636" y="45976"/>
                  </a:lnTo>
                  <a:lnTo>
                    <a:pt x="74515" y="46278"/>
                  </a:lnTo>
                  <a:lnTo>
                    <a:pt x="74455" y="46640"/>
                  </a:lnTo>
                  <a:lnTo>
                    <a:pt x="74455" y="46881"/>
                  </a:lnTo>
                  <a:lnTo>
                    <a:pt x="74515" y="47062"/>
                  </a:lnTo>
                  <a:lnTo>
                    <a:pt x="74636" y="47303"/>
                  </a:lnTo>
                  <a:lnTo>
                    <a:pt x="74756" y="47424"/>
                  </a:lnTo>
                  <a:lnTo>
                    <a:pt x="75179" y="45554"/>
                  </a:lnTo>
                  <a:close/>
                  <a:moveTo>
                    <a:pt x="5853" y="45493"/>
                  </a:moveTo>
                  <a:lnTo>
                    <a:pt x="5672" y="45554"/>
                  </a:lnTo>
                  <a:lnTo>
                    <a:pt x="5431" y="45674"/>
                  </a:lnTo>
                  <a:lnTo>
                    <a:pt x="5250" y="45795"/>
                  </a:lnTo>
                  <a:lnTo>
                    <a:pt x="5129" y="45976"/>
                  </a:lnTo>
                  <a:lnTo>
                    <a:pt x="5008" y="46217"/>
                  </a:lnTo>
                  <a:lnTo>
                    <a:pt x="4948" y="46398"/>
                  </a:lnTo>
                  <a:lnTo>
                    <a:pt x="4948" y="46640"/>
                  </a:lnTo>
                  <a:lnTo>
                    <a:pt x="4948" y="46881"/>
                  </a:lnTo>
                  <a:lnTo>
                    <a:pt x="5008" y="47062"/>
                  </a:lnTo>
                  <a:lnTo>
                    <a:pt x="5129" y="47303"/>
                  </a:lnTo>
                  <a:lnTo>
                    <a:pt x="5250" y="47484"/>
                  </a:lnTo>
                  <a:lnTo>
                    <a:pt x="5431" y="47605"/>
                  </a:lnTo>
                  <a:lnTo>
                    <a:pt x="5672" y="47726"/>
                  </a:lnTo>
                  <a:lnTo>
                    <a:pt x="5853" y="47786"/>
                  </a:lnTo>
                  <a:lnTo>
                    <a:pt x="6336" y="47786"/>
                  </a:lnTo>
                  <a:lnTo>
                    <a:pt x="6517" y="47726"/>
                  </a:lnTo>
                  <a:lnTo>
                    <a:pt x="6758" y="47605"/>
                  </a:lnTo>
                  <a:lnTo>
                    <a:pt x="6939" y="47484"/>
                  </a:lnTo>
                  <a:lnTo>
                    <a:pt x="7060" y="47303"/>
                  </a:lnTo>
                  <a:lnTo>
                    <a:pt x="7180" y="47062"/>
                  </a:lnTo>
                  <a:lnTo>
                    <a:pt x="7241" y="46881"/>
                  </a:lnTo>
                  <a:lnTo>
                    <a:pt x="7241" y="46640"/>
                  </a:lnTo>
                  <a:lnTo>
                    <a:pt x="7241" y="46398"/>
                  </a:lnTo>
                  <a:lnTo>
                    <a:pt x="7180" y="46217"/>
                  </a:lnTo>
                  <a:lnTo>
                    <a:pt x="7060" y="45976"/>
                  </a:lnTo>
                  <a:lnTo>
                    <a:pt x="6939" y="45795"/>
                  </a:lnTo>
                  <a:lnTo>
                    <a:pt x="6758" y="45674"/>
                  </a:lnTo>
                  <a:lnTo>
                    <a:pt x="6517" y="45554"/>
                  </a:lnTo>
                  <a:lnTo>
                    <a:pt x="6336" y="45493"/>
                  </a:lnTo>
                  <a:close/>
                  <a:moveTo>
                    <a:pt x="11645" y="45493"/>
                  </a:moveTo>
                  <a:lnTo>
                    <a:pt x="11464" y="45554"/>
                  </a:lnTo>
                  <a:lnTo>
                    <a:pt x="11223" y="45674"/>
                  </a:lnTo>
                  <a:lnTo>
                    <a:pt x="11042" y="45795"/>
                  </a:lnTo>
                  <a:lnTo>
                    <a:pt x="10921" y="45976"/>
                  </a:lnTo>
                  <a:lnTo>
                    <a:pt x="10800" y="46217"/>
                  </a:lnTo>
                  <a:lnTo>
                    <a:pt x="10740" y="46398"/>
                  </a:lnTo>
                  <a:lnTo>
                    <a:pt x="10740" y="46640"/>
                  </a:lnTo>
                  <a:lnTo>
                    <a:pt x="10740" y="46881"/>
                  </a:lnTo>
                  <a:lnTo>
                    <a:pt x="10800" y="47062"/>
                  </a:lnTo>
                  <a:lnTo>
                    <a:pt x="10921" y="47303"/>
                  </a:lnTo>
                  <a:lnTo>
                    <a:pt x="11042" y="47484"/>
                  </a:lnTo>
                  <a:lnTo>
                    <a:pt x="11223" y="47605"/>
                  </a:lnTo>
                  <a:lnTo>
                    <a:pt x="11464" y="47726"/>
                  </a:lnTo>
                  <a:lnTo>
                    <a:pt x="11645" y="47786"/>
                  </a:lnTo>
                  <a:lnTo>
                    <a:pt x="12128" y="47786"/>
                  </a:lnTo>
                  <a:lnTo>
                    <a:pt x="12309" y="47726"/>
                  </a:lnTo>
                  <a:lnTo>
                    <a:pt x="12550" y="47605"/>
                  </a:lnTo>
                  <a:lnTo>
                    <a:pt x="12731" y="47484"/>
                  </a:lnTo>
                  <a:lnTo>
                    <a:pt x="12852" y="47303"/>
                  </a:lnTo>
                  <a:lnTo>
                    <a:pt x="12973" y="47062"/>
                  </a:lnTo>
                  <a:lnTo>
                    <a:pt x="13033" y="46881"/>
                  </a:lnTo>
                  <a:lnTo>
                    <a:pt x="13033" y="46640"/>
                  </a:lnTo>
                  <a:lnTo>
                    <a:pt x="13033" y="46398"/>
                  </a:lnTo>
                  <a:lnTo>
                    <a:pt x="12973" y="46217"/>
                  </a:lnTo>
                  <a:lnTo>
                    <a:pt x="12852" y="45976"/>
                  </a:lnTo>
                  <a:lnTo>
                    <a:pt x="12731" y="45795"/>
                  </a:lnTo>
                  <a:lnTo>
                    <a:pt x="12550" y="45674"/>
                  </a:lnTo>
                  <a:lnTo>
                    <a:pt x="12309" y="45554"/>
                  </a:lnTo>
                  <a:lnTo>
                    <a:pt x="12128" y="45493"/>
                  </a:lnTo>
                  <a:close/>
                  <a:moveTo>
                    <a:pt x="17437" y="45493"/>
                  </a:moveTo>
                  <a:lnTo>
                    <a:pt x="17256" y="45554"/>
                  </a:lnTo>
                  <a:lnTo>
                    <a:pt x="17015" y="45674"/>
                  </a:lnTo>
                  <a:lnTo>
                    <a:pt x="16834" y="45795"/>
                  </a:lnTo>
                  <a:lnTo>
                    <a:pt x="16713" y="45976"/>
                  </a:lnTo>
                  <a:lnTo>
                    <a:pt x="16593" y="46217"/>
                  </a:lnTo>
                  <a:lnTo>
                    <a:pt x="16532" y="46398"/>
                  </a:lnTo>
                  <a:lnTo>
                    <a:pt x="16532" y="46640"/>
                  </a:lnTo>
                  <a:lnTo>
                    <a:pt x="16532" y="46881"/>
                  </a:lnTo>
                  <a:lnTo>
                    <a:pt x="16593" y="47062"/>
                  </a:lnTo>
                  <a:lnTo>
                    <a:pt x="16713" y="47303"/>
                  </a:lnTo>
                  <a:lnTo>
                    <a:pt x="16834" y="47484"/>
                  </a:lnTo>
                  <a:lnTo>
                    <a:pt x="17015" y="47605"/>
                  </a:lnTo>
                  <a:lnTo>
                    <a:pt x="17256" y="47726"/>
                  </a:lnTo>
                  <a:lnTo>
                    <a:pt x="17437" y="47786"/>
                  </a:lnTo>
                  <a:lnTo>
                    <a:pt x="17920" y="47786"/>
                  </a:lnTo>
                  <a:lnTo>
                    <a:pt x="18101" y="47726"/>
                  </a:lnTo>
                  <a:lnTo>
                    <a:pt x="18342" y="47605"/>
                  </a:lnTo>
                  <a:lnTo>
                    <a:pt x="18523" y="47484"/>
                  </a:lnTo>
                  <a:lnTo>
                    <a:pt x="18644" y="47303"/>
                  </a:lnTo>
                  <a:lnTo>
                    <a:pt x="18765" y="47062"/>
                  </a:lnTo>
                  <a:lnTo>
                    <a:pt x="18825" y="46881"/>
                  </a:lnTo>
                  <a:lnTo>
                    <a:pt x="18825" y="46640"/>
                  </a:lnTo>
                  <a:lnTo>
                    <a:pt x="18825" y="46398"/>
                  </a:lnTo>
                  <a:lnTo>
                    <a:pt x="18765" y="46217"/>
                  </a:lnTo>
                  <a:lnTo>
                    <a:pt x="18644" y="45976"/>
                  </a:lnTo>
                  <a:lnTo>
                    <a:pt x="18523" y="45795"/>
                  </a:lnTo>
                  <a:lnTo>
                    <a:pt x="18342" y="45674"/>
                  </a:lnTo>
                  <a:lnTo>
                    <a:pt x="18101" y="45554"/>
                  </a:lnTo>
                  <a:lnTo>
                    <a:pt x="17920" y="45493"/>
                  </a:lnTo>
                  <a:close/>
                  <a:moveTo>
                    <a:pt x="23230" y="45493"/>
                  </a:moveTo>
                  <a:lnTo>
                    <a:pt x="23049" y="45554"/>
                  </a:lnTo>
                  <a:lnTo>
                    <a:pt x="22807" y="45674"/>
                  </a:lnTo>
                  <a:lnTo>
                    <a:pt x="22626" y="45795"/>
                  </a:lnTo>
                  <a:lnTo>
                    <a:pt x="22506" y="45976"/>
                  </a:lnTo>
                  <a:lnTo>
                    <a:pt x="22385" y="46217"/>
                  </a:lnTo>
                  <a:lnTo>
                    <a:pt x="22325" y="46398"/>
                  </a:lnTo>
                  <a:lnTo>
                    <a:pt x="22325" y="46640"/>
                  </a:lnTo>
                  <a:lnTo>
                    <a:pt x="22325" y="46881"/>
                  </a:lnTo>
                  <a:lnTo>
                    <a:pt x="22385" y="47062"/>
                  </a:lnTo>
                  <a:lnTo>
                    <a:pt x="22506" y="47303"/>
                  </a:lnTo>
                  <a:lnTo>
                    <a:pt x="22626" y="47484"/>
                  </a:lnTo>
                  <a:lnTo>
                    <a:pt x="22807" y="47605"/>
                  </a:lnTo>
                  <a:lnTo>
                    <a:pt x="23049" y="47726"/>
                  </a:lnTo>
                  <a:lnTo>
                    <a:pt x="23230" y="47786"/>
                  </a:lnTo>
                  <a:lnTo>
                    <a:pt x="23712" y="47786"/>
                  </a:lnTo>
                  <a:lnTo>
                    <a:pt x="23893" y="47726"/>
                  </a:lnTo>
                  <a:lnTo>
                    <a:pt x="24135" y="47605"/>
                  </a:lnTo>
                  <a:lnTo>
                    <a:pt x="24316" y="47484"/>
                  </a:lnTo>
                  <a:lnTo>
                    <a:pt x="24436" y="47303"/>
                  </a:lnTo>
                  <a:lnTo>
                    <a:pt x="24557" y="47062"/>
                  </a:lnTo>
                  <a:lnTo>
                    <a:pt x="24617" y="46881"/>
                  </a:lnTo>
                  <a:lnTo>
                    <a:pt x="24617" y="46640"/>
                  </a:lnTo>
                  <a:lnTo>
                    <a:pt x="24617" y="46398"/>
                  </a:lnTo>
                  <a:lnTo>
                    <a:pt x="24557" y="46217"/>
                  </a:lnTo>
                  <a:lnTo>
                    <a:pt x="24436" y="45976"/>
                  </a:lnTo>
                  <a:lnTo>
                    <a:pt x="24316" y="45795"/>
                  </a:lnTo>
                  <a:lnTo>
                    <a:pt x="24135" y="45674"/>
                  </a:lnTo>
                  <a:lnTo>
                    <a:pt x="23893" y="45554"/>
                  </a:lnTo>
                  <a:lnTo>
                    <a:pt x="23712" y="45493"/>
                  </a:lnTo>
                  <a:close/>
                  <a:moveTo>
                    <a:pt x="29022" y="45493"/>
                  </a:moveTo>
                  <a:lnTo>
                    <a:pt x="28841" y="45554"/>
                  </a:lnTo>
                  <a:lnTo>
                    <a:pt x="28599" y="45674"/>
                  </a:lnTo>
                  <a:lnTo>
                    <a:pt x="28418" y="45795"/>
                  </a:lnTo>
                  <a:lnTo>
                    <a:pt x="28298" y="45976"/>
                  </a:lnTo>
                  <a:lnTo>
                    <a:pt x="28177" y="46217"/>
                  </a:lnTo>
                  <a:lnTo>
                    <a:pt x="28117" y="46398"/>
                  </a:lnTo>
                  <a:lnTo>
                    <a:pt x="28117" y="46640"/>
                  </a:lnTo>
                  <a:lnTo>
                    <a:pt x="28117" y="46881"/>
                  </a:lnTo>
                  <a:lnTo>
                    <a:pt x="28177" y="47062"/>
                  </a:lnTo>
                  <a:lnTo>
                    <a:pt x="28298" y="47303"/>
                  </a:lnTo>
                  <a:lnTo>
                    <a:pt x="28418" y="47484"/>
                  </a:lnTo>
                  <a:lnTo>
                    <a:pt x="28599" y="47605"/>
                  </a:lnTo>
                  <a:lnTo>
                    <a:pt x="28841" y="47726"/>
                  </a:lnTo>
                  <a:lnTo>
                    <a:pt x="29022" y="47786"/>
                  </a:lnTo>
                  <a:lnTo>
                    <a:pt x="29505" y="47786"/>
                  </a:lnTo>
                  <a:lnTo>
                    <a:pt x="29686" y="47726"/>
                  </a:lnTo>
                  <a:lnTo>
                    <a:pt x="29927" y="47605"/>
                  </a:lnTo>
                  <a:lnTo>
                    <a:pt x="30108" y="47484"/>
                  </a:lnTo>
                  <a:lnTo>
                    <a:pt x="30229" y="47303"/>
                  </a:lnTo>
                  <a:lnTo>
                    <a:pt x="30349" y="47062"/>
                  </a:lnTo>
                  <a:lnTo>
                    <a:pt x="30410" y="46881"/>
                  </a:lnTo>
                  <a:lnTo>
                    <a:pt x="30410" y="46640"/>
                  </a:lnTo>
                  <a:lnTo>
                    <a:pt x="30410" y="46398"/>
                  </a:lnTo>
                  <a:lnTo>
                    <a:pt x="30349" y="46217"/>
                  </a:lnTo>
                  <a:lnTo>
                    <a:pt x="30229" y="45976"/>
                  </a:lnTo>
                  <a:lnTo>
                    <a:pt x="30108" y="45795"/>
                  </a:lnTo>
                  <a:lnTo>
                    <a:pt x="29927" y="45674"/>
                  </a:lnTo>
                  <a:lnTo>
                    <a:pt x="29686" y="45554"/>
                  </a:lnTo>
                  <a:lnTo>
                    <a:pt x="29505" y="45493"/>
                  </a:lnTo>
                  <a:close/>
                  <a:moveTo>
                    <a:pt x="34814" y="45493"/>
                  </a:moveTo>
                  <a:lnTo>
                    <a:pt x="34633" y="45554"/>
                  </a:lnTo>
                  <a:lnTo>
                    <a:pt x="34392" y="45674"/>
                  </a:lnTo>
                  <a:lnTo>
                    <a:pt x="34211" y="45795"/>
                  </a:lnTo>
                  <a:lnTo>
                    <a:pt x="34090" y="45976"/>
                  </a:lnTo>
                  <a:lnTo>
                    <a:pt x="33969" y="46217"/>
                  </a:lnTo>
                  <a:lnTo>
                    <a:pt x="33909" y="46398"/>
                  </a:lnTo>
                  <a:lnTo>
                    <a:pt x="33909" y="46640"/>
                  </a:lnTo>
                  <a:lnTo>
                    <a:pt x="33909" y="46881"/>
                  </a:lnTo>
                  <a:lnTo>
                    <a:pt x="33969" y="47062"/>
                  </a:lnTo>
                  <a:lnTo>
                    <a:pt x="34090" y="47303"/>
                  </a:lnTo>
                  <a:lnTo>
                    <a:pt x="34211" y="47484"/>
                  </a:lnTo>
                  <a:lnTo>
                    <a:pt x="34392" y="47605"/>
                  </a:lnTo>
                  <a:lnTo>
                    <a:pt x="34633" y="47726"/>
                  </a:lnTo>
                  <a:lnTo>
                    <a:pt x="34814" y="47786"/>
                  </a:lnTo>
                  <a:lnTo>
                    <a:pt x="35297" y="47786"/>
                  </a:lnTo>
                  <a:lnTo>
                    <a:pt x="35478" y="47726"/>
                  </a:lnTo>
                  <a:lnTo>
                    <a:pt x="35719" y="47605"/>
                  </a:lnTo>
                  <a:lnTo>
                    <a:pt x="35900" y="47484"/>
                  </a:lnTo>
                  <a:lnTo>
                    <a:pt x="36021" y="47303"/>
                  </a:lnTo>
                  <a:lnTo>
                    <a:pt x="36141" y="47062"/>
                  </a:lnTo>
                  <a:lnTo>
                    <a:pt x="36202" y="46881"/>
                  </a:lnTo>
                  <a:lnTo>
                    <a:pt x="36202" y="46640"/>
                  </a:lnTo>
                  <a:lnTo>
                    <a:pt x="36202" y="46398"/>
                  </a:lnTo>
                  <a:lnTo>
                    <a:pt x="36141" y="46217"/>
                  </a:lnTo>
                  <a:lnTo>
                    <a:pt x="36021" y="45976"/>
                  </a:lnTo>
                  <a:lnTo>
                    <a:pt x="35900" y="45795"/>
                  </a:lnTo>
                  <a:lnTo>
                    <a:pt x="35719" y="45674"/>
                  </a:lnTo>
                  <a:lnTo>
                    <a:pt x="35478" y="45554"/>
                  </a:lnTo>
                  <a:lnTo>
                    <a:pt x="35297" y="45493"/>
                  </a:lnTo>
                  <a:close/>
                  <a:moveTo>
                    <a:pt x="40606" y="45493"/>
                  </a:moveTo>
                  <a:lnTo>
                    <a:pt x="40425" y="45554"/>
                  </a:lnTo>
                  <a:lnTo>
                    <a:pt x="40184" y="45674"/>
                  </a:lnTo>
                  <a:lnTo>
                    <a:pt x="40003" y="45795"/>
                  </a:lnTo>
                  <a:lnTo>
                    <a:pt x="39882" y="45976"/>
                  </a:lnTo>
                  <a:lnTo>
                    <a:pt x="39762" y="46217"/>
                  </a:lnTo>
                  <a:lnTo>
                    <a:pt x="39701" y="46398"/>
                  </a:lnTo>
                  <a:lnTo>
                    <a:pt x="39701" y="46640"/>
                  </a:lnTo>
                  <a:lnTo>
                    <a:pt x="39701" y="46881"/>
                  </a:lnTo>
                  <a:lnTo>
                    <a:pt x="39762" y="47062"/>
                  </a:lnTo>
                  <a:lnTo>
                    <a:pt x="39882" y="47303"/>
                  </a:lnTo>
                  <a:lnTo>
                    <a:pt x="40003" y="47484"/>
                  </a:lnTo>
                  <a:lnTo>
                    <a:pt x="40184" y="47605"/>
                  </a:lnTo>
                  <a:lnTo>
                    <a:pt x="40425" y="47726"/>
                  </a:lnTo>
                  <a:lnTo>
                    <a:pt x="40606" y="47786"/>
                  </a:lnTo>
                  <a:lnTo>
                    <a:pt x="41089" y="47786"/>
                  </a:lnTo>
                  <a:lnTo>
                    <a:pt x="41270" y="47726"/>
                  </a:lnTo>
                  <a:lnTo>
                    <a:pt x="41511" y="47605"/>
                  </a:lnTo>
                  <a:lnTo>
                    <a:pt x="41692" y="47484"/>
                  </a:lnTo>
                  <a:lnTo>
                    <a:pt x="41813" y="47303"/>
                  </a:lnTo>
                  <a:lnTo>
                    <a:pt x="41934" y="47062"/>
                  </a:lnTo>
                  <a:lnTo>
                    <a:pt x="41994" y="46881"/>
                  </a:lnTo>
                  <a:lnTo>
                    <a:pt x="41994" y="46640"/>
                  </a:lnTo>
                  <a:lnTo>
                    <a:pt x="41994" y="46398"/>
                  </a:lnTo>
                  <a:lnTo>
                    <a:pt x="41934" y="46217"/>
                  </a:lnTo>
                  <a:lnTo>
                    <a:pt x="41813" y="45976"/>
                  </a:lnTo>
                  <a:lnTo>
                    <a:pt x="41692" y="45795"/>
                  </a:lnTo>
                  <a:lnTo>
                    <a:pt x="41511" y="45674"/>
                  </a:lnTo>
                  <a:lnTo>
                    <a:pt x="41270" y="45554"/>
                  </a:lnTo>
                  <a:lnTo>
                    <a:pt x="41089" y="45493"/>
                  </a:lnTo>
                  <a:close/>
                  <a:moveTo>
                    <a:pt x="46399" y="45493"/>
                  </a:moveTo>
                  <a:lnTo>
                    <a:pt x="46218" y="45554"/>
                  </a:lnTo>
                  <a:lnTo>
                    <a:pt x="45976" y="45674"/>
                  </a:lnTo>
                  <a:lnTo>
                    <a:pt x="45795" y="45795"/>
                  </a:lnTo>
                  <a:lnTo>
                    <a:pt x="45674" y="45976"/>
                  </a:lnTo>
                  <a:lnTo>
                    <a:pt x="45554" y="46217"/>
                  </a:lnTo>
                  <a:lnTo>
                    <a:pt x="45493" y="46398"/>
                  </a:lnTo>
                  <a:lnTo>
                    <a:pt x="45493" y="46640"/>
                  </a:lnTo>
                  <a:lnTo>
                    <a:pt x="45493" y="46881"/>
                  </a:lnTo>
                  <a:lnTo>
                    <a:pt x="45554" y="47062"/>
                  </a:lnTo>
                  <a:lnTo>
                    <a:pt x="45674" y="47303"/>
                  </a:lnTo>
                  <a:lnTo>
                    <a:pt x="45795" y="47484"/>
                  </a:lnTo>
                  <a:lnTo>
                    <a:pt x="45976" y="47605"/>
                  </a:lnTo>
                  <a:lnTo>
                    <a:pt x="46218" y="47726"/>
                  </a:lnTo>
                  <a:lnTo>
                    <a:pt x="46399" y="47786"/>
                  </a:lnTo>
                  <a:lnTo>
                    <a:pt x="46881" y="47786"/>
                  </a:lnTo>
                  <a:lnTo>
                    <a:pt x="47062" y="47726"/>
                  </a:lnTo>
                  <a:lnTo>
                    <a:pt x="47304" y="47605"/>
                  </a:lnTo>
                  <a:lnTo>
                    <a:pt x="47485" y="47484"/>
                  </a:lnTo>
                  <a:lnTo>
                    <a:pt x="47605" y="47303"/>
                  </a:lnTo>
                  <a:lnTo>
                    <a:pt x="47726" y="47062"/>
                  </a:lnTo>
                  <a:lnTo>
                    <a:pt x="47786" y="46881"/>
                  </a:lnTo>
                  <a:lnTo>
                    <a:pt x="47786" y="46640"/>
                  </a:lnTo>
                  <a:lnTo>
                    <a:pt x="47786" y="46398"/>
                  </a:lnTo>
                  <a:lnTo>
                    <a:pt x="47726" y="46217"/>
                  </a:lnTo>
                  <a:lnTo>
                    <a:pt x="47605" y="45976"/>
                  </a:lnTo>
                  <a:lnTo>
                    <a:pt x="47485" y="45795"/>
                  </a:lnTo>
                  <a:lnTo>
                    <a:pt x="47304" y="45674"/>
                  </a:lnTo>
                  <a:lnTo>
                    <a:pt x="47062" y="45554"/>
                  </a:lnTo>
                  <a:lnTo>
                    <a:pt x="46881" y="45493"/>
                  </a:lnTo>
                  <a:close/>
                  <a:moveTo>
                    <a:pt x="52191" y="45493"/>
                  </a:moveTo>
                  <a:lnTo>
                    <a:pt x="52010" y="45554"/>
                  </a:lnTo>
                  <a:lnTo>
                    <a:pt x="51768" y="45674"/>
                  </a:lnTo>
                  <a:lnTo>
                    <a:pt x="51587" y="45795"/>
                  </a:lnTo>
                  <a:lnTo>
                    <a:pt x="51467" y="45976"/>
                  </a:lnTo>
                  <a:lnTo>
                    <a:pt x="51346" y="46217"/>
                  </a:lnTo>
                  <a:lnTo>
                    <a:pt x="51286" y="46398"/>
                  </a:lnTo>
                  <a:lnTo>
                    <a:pt x="51286" y="46640"/>
                  </a:lnTo>
                  <a:lnTo>
                    <a:pt x="51286" y="46881"/>
                  </a:lnTo>
                  <a:lnTo>
                    <a:pt x="51346" y="47062"/>
                  </a:lnTo>
                  <a:lnTo>
                    <a:pt x="51467" y="47303"/>
                  </a:lnTo>
                  <a:lnTo>
                    <a:pt x="51587" y="47484"/>
                  </a:lnTo>
                  <a:lnTo>
                    <a:pt x="51768" y="47605"/>
                  </a:lnTo>
                  <a:lnTo>
                    <a:pt x="52010" y="47726"/>
                  </a:lnTo>
                  <a:lnTo>
                    <a:pt x="52191" y="47786"/>
                  </a:lnTo>
                  <a:lnTo>
                    <a:pt x="52673" y="47786"/>
                  </a:lnTo>
                  <a:lnTo>
                    <a:pt x="52854" y="47726"/>
                  </a:lnTo>
                  <a:lnTo>
                    <a:pt x="53096" y="47605"/>
                  </a:lnTo>
                  <a:lnTo>
                    <a:pt x="53277" y="47484"/>
                  </a:lnTo>
                  <a:lnTo>
                    <a:pt x="53397" y="47303"/>
                  </a:lnTo>
                  <a:lnTo>
                    <a:pt x="53518" y="47062"/>
                  </a:lnTo>
                  <a:lnTo>
                    <a:pt x="53578" y="46881"/>
                  </a:lnTo>
                  <a:lnTo>
                    <a:pt x="53578" y="46640"/>
                  </a:lnTo>
                  <a:lnTo>
                    <a:pt x="53578" y="46398"/>
                  </a:lnTo>
                  <a:lnTo>
                    <a:pt x="53518" y="46217"/>
                  </a:lnTo>
                  <a:lnTo>
                    <a:pt x="53397" y="45976"/>
                  </a:lnTo>
                  <a:lnTo>
                    <a:pt x="53277" y="45795"/>
                  </a:lnTo>
                  <a:lnTo>
                    <a:pt x="53096" y="45674"/>
                  </a:lnTo>
                  <a:lnTo>
                    <a:pt x="52854" y="45554"/>
                  </a:lnTo>
                  <a:lnTo>
                    <a:pt x="52673" y="45493"/>
                  </a:lnTo>
                  <a:close/>
                  <a:moveTo>
                    <a:pt x="57983" y="45493"/>
                  </a:moveTo>
                  <a:lnTo>
                    <a:pt x="57802" y="45554"/>
                  </a:lnTo>
                  <a:lnTo>
                    <a:pt x="57561" y="45674"/>
                  </a:lnTo>
                  <a:lnTo>
                    <a:pt x="57380" y="45795"/>
                  </a:lnTo>
                  <a:lnTo>
                    <a:pt x="57259" y="45976"/>
                  </a:lnTo>
                  <a:lnTo>
                    <a:pt x="57138" y="46217"/>
                  </a:lnTo>
                  <a:lnTo>
                    <a:pt x="57078" y="46398"/>
                  </a:lnTo>
                  <a:lnTo>
                    <a:pt x="57078" y="46640"/>
                  </a:lnTo>
                  <a:lnTo>
                    <a:pt x="57078" y="46881"/>
                  </a:lnTo>
                  <a:lnTo>
                    <a:pt x="57138" y="47062"/>
                  </a:lnTo>
                  <a:lnTo>
                    <a:pt x="57259" y="47303"/>
                  </a:lnTo>
                  <a:lnTo>
                    <a:pt x="57380" y="47484"/>
                  </a:lnTo>
                  <a:lnTo>
                    <a:pt x="57561" y="47605"/>
                  </a:lnTo>
                  <a:lnTo>
                    <a:pt x="57802" y="47726"/>
                  </a:lnTo>
                  <a:lnTo>
                    <a:pt x="57983" y="47786"/>
                  </a:lnTo>
                  <a:lnTo>
                    <a:pt x="58466" y="47786"/>
                  </a:lnTo>
                  <a:lnTo>
                    <a:pt x="58647" y="47726"/>
                  </a:lnTo>
                  <a:lnTo>
                    <a:pt x="58888" y="47605"/>
                  </a:lnTo>
                  <a:lnTo>
                    <a:pt x="59069" y="47484"/>
                  </a:lnTo>
                  <a:lnTo>
                    <a:pt x="59190" y="47303"/>
                  </a:lnTo>
                  <a:lnTo>
                    <a:pt x="59310" y="47062"/>
                  </a:lnTo>
                  <a:lnTo>
                    <a:pt x="59371" y="46881"/>
                  </a:lnTo>
                  <a:lnTo>
                    <a:pt x="59371" y="46640"/>
                  </a:lnTo>
                  <a:lnTo>
                    <a:pt x="59371" y="46398"/>
                  </a:lnTo>
                  <a:lnTo>
                    <a:pt x="59310" y="46217"/>
                  </a:lnTo>
                  <a:lnTo>
                    <a:pt x="59190" y="45976"/>
                  </a:lnTo>
                  <a:lnTo>
                    <a:pt x="59069" y="45795"/>
                  </a:lnTo>
                  <a:lnTo>
                    <a:pt x="58888" y="45674"/>
                  </a:lnTo>
                  <a:lnTo>
                    <a:pt x="58647" y="45554"/>
                  </a:lnTo>
                  <a:lnTo>
                    <a:pt x="58466" y="45493"/>
                  </a:lnTo>
                  <a:close/>
                  <a:moveTo>
                    <a:pt x="63775" y="45493"/>
                  </a:moveTo>
                  <a:lnTo>
                    <a:pt x="63594" y="45554"/>
                  </a:lnTo>
                  <a:lnTo>
                    <a:pt x="63353" y="45674"/>
                  </a:lnTo>
                  <a:lnTo>
                    <a:pt x="63172" y="45795"/>
                  </a:lnTo>
                  <a:lnTo>
                    <a:pt x="63051" y="45976"/>
                  </a:lnTo>
                  <a:lnTo>
                    <a:pt x="62931" y="46217"/>
                  </a:lnTo>
                  <a:lnTo>
                    <a:pt x="62870" y="46398"/>
                  </a:lnTo>
                  <a:lnTo>
                    <a:pt x="62870" y="46640"/>
                  </a:lnTo>
                  <a:lnTo>
                    <a:pt x="62870" y="46881"/>
                  </a:lnTo>
                  <a:lnTo>
                    <a:pt x="62931" y="47062"/>
                  </a:lnTo>
                  <a:lnTo>
                    <a:pt x="63051" y="47303"/>
                  </a:lnTo>
                  <a:lnTo>
                    <a:pt x="63172" y="47484"/>
                  </a:lnTo>
                  <a:lnTo>
                    <a:pt x="63353" y="47605"/>
                  </a:lnTo>
                  <a:lnTo>
                    <a:pt x="63594" y="47726"/>
                  </a:lnTo>
                  <a:lnTo>
                    <a:pt x="63775" y="47786"/>
                  </a:lnTo>
                  <a:lnTo>
                    <a:pt x="64258" y="47786"/>
                  </a:lnTo>
                  <a:lnTo>
                    <a:pt x="64439" y="47726"/>
                  </a:lnTo>
                  <a:lnTo>
                    <a:pt x="64680" y="47605"/>
                  </a:lnTo>
                  <a:lnTo>
                    <a:pt x="64861" y="47484"/>
                  </a:lnTo>
                  <a:lnTo>
                    <a:pt x="64982" y="47303"/>
                  </a:lnTo>
                  <a:lnTo>
                    <a:pt x="65103" y="47062"/>
                  </a:lnTo>
                  <a:lnTo>
                    <a:pt x="65163" y="46881"/>
                  </a:lnTo>
                  <a:lnTo>
                    <a:pt x="65163" y="46640"/>
                  </a:lnTo>
                  <a:lnTo>
                    <a:pt x="65163" y="46398"/>
                  </a:lnTo>
                  <a:lnTo>
                    <a:pt x="65103" y="46217"/>
                  </a:lnTo>
                  <a:lnTo>
                    <a:pt x="64982" y="45976"/>
                  </a:lnTo>
                  <a:lnTo>
                    <a:pt x="64861" y="45795"/>
                  </a:lnTo>
                  <a:lnTo>
                    <a:pt x="64680" y="45674"/>
                  </a:lnTo>
                  <a:lnTo>
                    <a:pt x="64439" y="45554"/>
                  </a:lnTo>
                  <a:lnTo>
                    <a:pt x="64258" y="45493"/>
                  </a:lnTo>
                  <a:close/>
                  <a:moveTo>
                    <a:pt x="69567" y="45493"/>
                  </a:moveTo>
                  <a:lnTo>
                    <a:pt x="69386" y="45554"/>
                  </a:lnTo>
                  <a:lnTo>
                    <a:pt x="69145" y="45674"/>
                  </a:lnTo>
                  <a:lnTo>
                    <a:pt x="68964" y="45795"/>
                  </a:lnTo>
                  <a:lnTo>
                    <a:pt x="68843" y="45976"/>
                  </a:lnTo>
                  <a:lnTo>
                    <a:pt x="68723" y="46217"/>
                  </a:lnTo>
                  <a:lnTo>
                    <a:pt x="68662" y="46398"/>
                  </a:lnTo>
                  <a:lnTo>
                    <a:pt x="68662" y="46640"/>
                  </a:lnTo>
                  <a:lnTo>
                    <a:pt x="68662" y="46881"/>
                  </a:lnTo>
                  <a:lnTo>
                    <a:pt x="68723" y="47062"/>
                  </a:lnTo>
                  <a:lnTo>
                    <a:pt x="68843" y="47303"/>
                  </a:lnTo>
                  <a:lnTo>
                    <a:pt x="68964" y="47484"/>
                  </a:lnTo>
                  <a:lnTo>
                    <a:pt x="69145" y="47605"/>
                  </a:lnTo>
                  <a:lnTo>
                    <a:pt x="69386" y="47726"/>
                  </a:lnTo>
                  <a:lnTo>
                    <a:pt x="69567" y="47786"/>
                  </a:lnTo>
                  <a:lnTo>
                    <a:pt x="70050" y="47786"/>
                  </a:lnTo>
                  <a:lnTo>
                    <a:pt x="70231" y="47726"/>
                  </a:lnTo>
                  <a:lnTo>
                    <a:pt x="70472" y="47605"/>
                  </a:lnTo>
                  <a:lnTo>
                    <a:pt x="70653" y="47484"/>
                  </a:lnTo>
                  <a:lnTo>
                    <a:pt x="70774" y="47303"/>
                  </a:lnTo>
                  <a:lnTo>
                    <a:pt x="70895" y="47062"/>
                  </a:lnTo>
                  <a:lnTo>
                    <a:pt x="70955" y="46881"/>
                  </a:lnTo>
                  <a:lnTo>
                    <a:pt x="70955" y="46640"/>
                  </a:lnTo>
                  <a:lnTo>
                    <a:pt x="70955" y="46398"/>
                  </a:lnTo>
                  <a:lnTo>
                    <a:pt x="70895" y="46217"/>
                  </a:lnTo>
                  <a:lnTo>
                    <a:pt x="70774" y="45976"/>
                  </a:lnTo>
                  <a:lnTo>
                    <a:pt x="70653" y="45795"/>
                  </a:lnTo>
                  <a:lnTo>
                    <a:pt x="70472" y="45674"/>
                  </a:lnTo>
                  <a:lnTo>
                    <a:pt x="70231" y="45554"/>
                  </a:lnTo>
                  <a:lnTo>
                    <a:pt x="70050" y="45493"/>
                  </a:lnTo>
                  <a:close/>
                  <a:moveTo>
                    <a:pt x="2896" y="48389"/>
                  </a:moveTo>
                  <a:lnTo>
                    <a:pt x="2655" y="48510"/>
                  </a:lnTo>
                  <a:lnTo>
                    <a:pt x="2414" y="48691"/>
                  </a:lnTo>
                  <a:lnTo>
                    <a:pt x="2233" y="48872"/>
                  </a:lnTo>
                  <a:lnTo>
                    <a:pt x="2112" y="49174"/>
                  </a:lnTo>
                  <a:lnTo>
                    <a:pt x="2052" y="49536"/>
                  </a:lnTo>
                  <a:lnTo>
                    <a:pt x="2052" y="49777"/>
                  </a:lnTo>
                  <a:lnTo>
                    <a:pt x="2112" y="49958"/>
                  </a:lnTo>
                  <a:lnTo>
                    <a:pt x="2233" y="50200"/>
                  </a:lnTo>
                  <a:lnTo>
                    <a:pt x="2353" y="50381"/>
                  </a:lnTo>
                  <a:lnTo>
                    <a:pt x="2534" y="50501"/>
                  </a:lnTo>
                  <a:lnTo>
                    <a:pt x="2776" y="50622"/>
                  </a:lnTo>
                  <a:lnTo>
                    <a:pt x="2957" y="50682"/>
                  </a:lnTo>
                  <a:lnTo>
                    <a:pt x="3439" y="50682"/>
                  </a:lnTo>
                  <a:lnTo>
                    <a:pt x="3620" y="50622"/>
                  </a:lnTo>
                  <a:lnTo>
                    <a:pt x="3862" y="50501"/>
                  </a:lnTo>
                  <a:lnTo>
                    <a:pt x="4043" y="50381"/>
                  </a:lnTo>
                  <a:lnTo>
                    <a:pt x="4164" y="50200"/>
                  </a:lnTo>
                  <a:lnTo>
                    <a:pt x="4284" y="49958"/>
                  </a:lnTo>
                  <a:lnTo>
                    <a:pt x="4345" y="49777"/>
                  </a:lnTo>
                  <a:lnTo>
                    <a:pt x="4345" y="49536"/>
                  </a:lnTo>
                  <a:lnTo>
                    <a:pt x="4284" y="49174"/>
                  </a:lnTo>
                  <a:lnTo>
                    <a:pt x="4164" y="48872"/>
                  </a:lnTo>
                  <a:lnTo>
                    <a:pt x="3982" y="48691"/>
                  </a:lnTo>
                  <a:lnTo>
                    <a:pt x="3741" y="48510"/>
                  </a:lnTo>
                  <a:lnTo>
                    <a:pt x="3500" y="48389"/>
                  </a:lnTo>
                  <a:close/>
                  <a:moveTo>
                    <a:pt x="8689" y="48389"/>
                  </a:moveTo>
                  <a:lnTo>
                    <a:pt x="8447" y="48510"/>
                  </a:lnTo>
                  <a:lnTo>
                    <a:pt x="8206" y="48691"/>
                  </a:lnTo>
                  <a:lnTo>
                    <a:pt x="8025" y="48872"/>
                  </a:lnTo>
                  <a:lnTo>
                    <a:pt x="7904" y="49174"/>
                  </a:lnTo>
                  <a:lnTo>
                    <a:pt x="7844" y="49536"/>
                  </a:lnTo>
                  <a:lnTo>
                    <a:pt x="7844" y="49777"/>
                  </a:lnTo>
                  <a:lnTo>
                    <a:pt x="7904" y="49958"/>
                  </a:lnTo>
                  <a:lnTo>
                    <a:pt x="8025" y="50200"/>
                  </a:lnTo>
                  <a:lnTo>
                    <a:pt x="8146" y="50381"/>
                  </a:lnTo>
                  <a:lnTo>
                    <a:pt x="8327" y="50501"/>
                  </a:lnTo>
                  <a:lnTo>
                    <a:pt x="8568" y="50622"/>
                  </a:lnTo>
                  <a:lnTo>
                    <a:pt x="8749" y="50682"/>
                  </a:lnTo>
                  <a:lnTo>
                    <a:pt x="9232" y="50682"/>
                  </a:lnTo>
                  <a:lnTo>
                    <a:pt x="9413" y="50622"/>
                  </a:lnTo>
                  <a:lnTo>
                    <a:pt x="9654" y="50501"/>
                  </a:lnTo>
                  <a:lnTo>
                    <a:pt x="9835" y="50381"/>
                  </a:lnTo>
                  <a:lnTo>
                    <a:pt x="9956" y="50200"/>
                  </a:lnTo>
                  <a:lnTo>
                    <a:pt x="10076" y="49958"/>
                  </a:lnTo>
                  <a:lnTo>
                    <a:pt x="10137" y="49777"/>
                  </a:lnTo>
                  <a:lnTo>
                    <a:pt x="10137" y="49536"/>
                  </a:lnTo>
                  <a:lnTo>
                    <a:pt x="10076" y="49174"/>
                  </a:lnTo>
                  <a:lnTo>
                    <a:pt x="9956" y="48872"/>
                  </a:lnTo>
                  <a:lnTo>
                    <a:pt x="9775" y="48691"/>
                  </a:lnTo>
                  <a:lnTo>
                    <a:pt x="9533" y="48510"/>
                  </a:lnTo>
                  <a:lnTo>
                    <a:pt x="9292" y="48389"/>
                  </a:lnTo>
                  <a:close/>
                  <a:moveTo>
                    <a:pt x="14481" y="48389"/>
                  </a:moveTo>
                  <a:lnTo>
                    <a:pt x="14240" y="48510"/>
                  </a:lnTo>
                  <a:lnTo>
                    <a:pt x="13998" y="48691"/>
                  </a:lnTo>
                  <a:lnTo>
                    <a:pt x="13817" y="48872"/>
                  </a:lnTo>
                  <a:lnTo>
                    <a:pt x="13697" y="49174"/>
                  </a:lnTo>
                  <a:lnTo>
                    <a:pt x="13636" y="49536"/>
                  </a:lnTo>
                  <a:lnTo>
                    <a:pt x="13636" y="49777"/>
                  </a:lnTo>
                  <a:lnTo>
                    <a:pt x="13697" y="49958"/>
                  </a:lnTo>
                  <a:lnTo>
                    <a:pt x="13817" y="50200"/>
                  </a:lnTo>
                  <a:lnTo>
                    <a:pt x="13938" y="50381"/>
                  </a:lnTo>
                  <a:lnTo>
                    <a:pt x="14119" y="50501"/>
                  </a:lnTo>
                  <a:lnTo>
                    <a:pt x="14360" y="50622"/>
                  </a:lnTo>
                  <a:lnTo>
                    <a:pt x="14541" y="50682"/>
                  </a:lnTo>
                  <a:lnTo>
                    <a:pt x="15024" y="50682"/>
                  </a:lnTo>
                  <a:lnTo>
                    <a:pt x="15205" y="50622"/>
                  </a:lnTo>
                  <a:lnTo>
                    <a:pt x="15446" y="50501"/>
                  </a:lnTo>
                  <a:lnTo>
                    <a:pt x="15627" y="50381"/>
                  </a:lnTo>
                  <a:lnTo>
                    <a:pt x="15748" y="50200"/>
                  </a:lnTo>
                  <a:lnTo>
                    <a:pt x="15869" y="49958"/>
                  </a:lnTo>
                  <a:lnTo>
                    <a:pt x="15929" y="49777"/>
                  </a:lnTo>
                  <a:lnTo>
                    <a:pt x="15929" y="49536"/>
                  </a:lnTo>
                  <a:lnTo>
                    <a:pt x="15869" y="49174"/>
                  </a:lnTo>
                  <a:lnTo>
                    <a:pt x="15748" y="48872"/>
                  </a:lnTo>
                  <a:lnTo>
                    <a:pt x="15567" y="48691"/>
                  </a:lnTo>
                  <a:lnTo>
                    <a:pt x="15326" y="48510"/>
                  </a:lnTo>
                  <a:lnTo>
                    <a:pt x="15084" y="48389"/>
                  </a:lnTo>
                  <a:close/>
                  <a:moveTo>
                    <a:pt x="20273" y="48389"/>
                  </a:moveTo>
                  <a:lnTo>
                    <a:pt x="20032" y="48510"/>
                  </a:lnTo>
                  <a:lnTo>
                    <a:pt x="19790" y="48691"/>
                  </a:lnTo>
                  <a:lnTo>
                    <a:pt x="19609" y="48872"/>
                  </a:lnTo>
                  <a:lnTo>
                    <a:pt x="19489" y="49174"/>
                  </a:lnTo>
                  <a:lnTo>
                    <a:pt x="19428" y="49536"/>
                  </a:lnTo>
                  <a:lnTo>
                    <a:pt x="19428" y="49777"/>
                  </a:lnTo>
                  <a:lnTo>
                    <a:pt x="19489" y="49958"/>
                  </a:lnTo>
                  <a:lnTo>
                    <a:pt x="19609" y="50200"/>
                  </a:lnTo>
                  <a:lnTo>
                    <a:pt x="19730" y="50381"/>
                  </a:lnTo>
                  <a:lnTo>
                    <a:pt x="19911" y="50501"/>
                  </a:lnTo>
                  <a:lnTo>
                    <a:pt x="20152" y="50622"/>
                  </a:lnTo>
                  <a:lnTo>
                    <a:pt x="20333" y="50682"/>
                  </a:lnTo>
                  <a:lnTo>
                    <a:pt x="20816" y="50682"/>
                  </a:lnTo>
                  <a:lnTo>
                    <a:pt x="20997" y="50622"/>
                  </a:lnTo>
                  <a:lnTo>
                    <a:pt x="21239" y="50501"/>
                  </a:lnTo>
                  <a:lnTo>
                    <a:pt x="21420" y="50381"/>
                  </a:lnTo>
                  <a:lnTo>
                    <a:pt x="21540" y="50200"/>
                  </a:lnTo>
                  <a:lnTo>
                    <a:pt x="21661" y="49958"/>
                  </a:lnTo>
                  <a:lnTo>
                    <a:pt x="21721" y="49777"/>
                  </a:lnTo>
                  <a:lnTo>
                    <a:pt x="21721" y="49536"/>
                  </a:lnTo>
                  <a:lnTo>
                    <a:pt x="21661" y="49174"/>
                  </a:lnTo>
                  <a:lnTo>
                    <a:pt x="21540" y="48872"/>
                  </a:lnTo>
                  <a:lnTo>
                    <a:pt x="21359" y="48691"/>
                  </a:lnTo>
                  <a:lnTo>
                    <a:pt x="21118" y="48510"/>
                  </a:lnTo>
                  <a:lnTo>
                    <a:pt x="20876" y="48389"/>
                  </a:lnTo>
                  <a:close/>
                  <a:moveTo>
                    <a:pt x="26065" y="48389"/>
                  </a:moveTo>
                  <a:lnTo>
                    <a:pt x="25824" y="48510"/>
                  </a:lnTo>
                  <a:lnTo>
                    <a:pt x="25583" y="48691"/>
                  </a:lnTo>
                  <a:lnTo>
                    <a:pt x="25402" y="48872"/>
                  </a:lnTo>
                  <a:lnTo>
                    <a:pt x="25281" y="49174"/>
                  </a:lnTo>
                  <a:lnTo>
                    <a:pt x="25221" y="49536"/>
                  </a:lnTo>
                  <a:lnTo>
                    <a:pt x="25221" y="49777"/>
                  </a:lnTo>
                  <a:lnTo>
                    <a:pt x="25281" y="49958"/>
                  </a:lnTo>
                  <a:lnTo>
                    <a:pt x="25402" y="50200"/>
                  </a:lnTo>
                  <a:lnTo>
                    <a:pt x="25522" y="50381"/>
                  </a:lnTo>
                  <a:lnTo>
                    <a:pt x="25703" y="50501"/>
                  </a:lnTo>
                  <a:lnTo>
                    <a:pt x="25945" y="50622"/>
                  </a:lnTo>
                  <a:lnTo>
                    <a:pt x="26126" y="50682"/>
                  </a:lnTo>
                  <a:lnTo>
                    <a:pt x="26608" y="50682"/>
                  </a:lnTo>
                  <a:lnTo>
                    <a:pt x="26789" y="50622"/>
                  </a:lnTo>
                  <a:lnTo>
                    <a:pt x="27031" y="50501"/>
                  </a:lnTo>
                  <a:lnTo>
                    <a:pt x="27212" y="50381"/>
                  </a:lnTo>
                  <a:lnTo>
                    <a:pt x="27332" y="50200"/>
                  </a:lnTo>
                  <a:lnTo>
                    <a:pt x="27453" y="49958"/>
                  </a:lnTo>
                  <a:lnTo>
                    <a:pt x="27513" y="49777"/>
                  </a:lnTo>
                  <a:lnTo>
                    <a:pt x="27513" y="49536"/>
                  </a:lnTo>
                  <a:lnTo>
                    <a:pt x="27453" y="49174"/>
                  </a:lnTo>
                  <a:lnTo>
                    <a:pt x="27332" y="48872"/>
                  </a:lnTo>
                  <a:lnTo>
                    <a:pt x="27151" y="48691"/>
                  </a:lnTo>
                  <a:lnTo>
                    <a:pt x="26910" y="48510"/>
                  </a:lnTo>
                  <a:lnTo>
                    <a:pt x="26669" y="48389"/>
                  </a:lnTo>
                  <a:close/>
                  <a:moveTo>
                    <a:pt x="31858" y="48389"/>
                  </a:moveTo>
                  <a:lnTo>
                    <a:pt x="31616" y="48510"/>
                  </a:lnTo>
                  <a:lnTo>
                    <a:pt x="31375" y="48691"/>
                  </a:lnTo>
                  <a:lnTo>
                    <a:pt x="31194" y="48872"/>
                  </a:lnTo>
                  <a:lnTo>
                    <a:pt x="31073" y="49174"/>
                  </a:lnTo>
                  <a:lnTo>
                    <a:pt x="31013" y="49536"/>
                  </a:lnTo>
                  <a:lnTo>
                    <a:pt x="31013" y="49777"/>
                  </a:lnTo>
                  <a:lnTo>
                    <a:pt x="31073" y="49958"/>
                  </a:lnTo>
                  <a:lnTo>
                    <a:pt x="31194" y="50200"/>
                  </a:lnTo>
                  <a:lnTo>
                    <a:pt x="31315" y="50381"/>
                  </a:lnTo>
                  <a:lnTo>
                    <a:pt x="31496" y="50501"/>
                  </a:lnTo>
                  <a:lnTo>
                    <a:pt x="31737" y="50622"/>
                  </a:lnTo>
                  <a:lnTo>
                    <a:pt x="31918" y="50682"/>
                  </a:lnTo>
                  <a:lnTo>
                    <a:pt x="32401" y="50682"/>
                  </a:lnTo>
                  <a:lnTo>
                    <a:pt x="32582" y="50622"/>
                  </a:lnTo>
                  <a:lnTo>
                    <a:pt x="32823" y="50501"/>
                  </a:lnTo>
                  <a:lnTo>
                    <a:pt x="33004" y="50381"/>
                  </a:lnTo>
                  <a:lnTo>
                    <a:pt x="33125" y="50200"/>
                  </a:lnTo>
                  <a:lnTo>
                    <a:pt x="33245" y="49958"/>
                  </a:lnTo>
                  <a:lnTo>
                    <a:pt x="33306" y="49777"/>
                  </a:lnTo>
                  <a:lnTo>
                    <a:pt x="33306" y="49536"/>
                  </a:lnTo>
                  <a:lnTo>
                    <a:pt x="33245" y="49174"/>
                  </a:lnTo>
                  <a:lnTo>
                    <a:pt x="33125" y="48872"/>
                  </a:lnTo>
                  <a:lnTo>
                    <a:pt x="32944" y="48691"/>
                  </a:lnTo>
                  <a:lnTo>
                    <a:pt x="32702" y="48510"/>
                  </a:lnTo>
                  <a:lnTo>
                    <a:pt x="32461" y="48389"/>
                  </a:lnTo>
                  <a:close/>
                  <a:moveTo>
                    <a:pt x="37650" y="48389"/>
                  </a:moveTo>
                  <a:lnTo>
                    <a:pt x="37408" y="48510"/>
                  </a:lnTo>
                  <a:lnTo>
                    <a:pt x="37167" y="48691"/>
                  </a:lnTo>
                  <a:lnTo>
                    <a:pt x="36986" y="48872"/>
                  </a:lnTo>
                  <a:lnTo>
                    <a:pt x="36865" y="49174"/>
                  </a:lnTo>
                  <a:lnTo>
                    <a:pt x="36805" y="49536"/>
                  </a:lnTo>
                  <a:lnTo>
                    <a:pt x="36805" y="49777"/>
                  </a:lnTo>
                  <a:lnTo>
                    <a:pt x="36865" y="49958"/>
                  </a:lnTo>
                  <a:lnTo>
                    <a:pt x="36986" y="50200"/>
                  </a:lnTo>
                  <a:lnTo>
                    <a:pt x="37107" y="50381"/>
                  </a:lnTo>
                  <a:lnTo>
                    <a:pt x="37288" y="50501"/>
                  </a:lnTo>
                  <a:lnTo>
                    <a:pt x="37529" y="50622"/>
                  </a:lnTo>
                  <a:lnTo>
                    <a:pt x="37710" y="50682"/>
                  </a:lnTo>
                  <a:lnTo>
                    <a:pt x="38193" y="50682"/>
                  </a:lnTo>
                  <a:lnTo>
                    <a:pt x="38374" y="50622"/>
                  </a:lnTo>
                  <a:lnTo>
                    <a:pt x="38615" y="50501"/>
                  </a:lnTo>
                  <a:lnTo>
                    <a:pt x="38796" y="50381"/>
                  </a:lnTo>
                  <a:lnTo>
                    <a:pt x="38917" y="50200"/>
                  </a:lnTo>
                  <a:lnTo>
                    <a:pt x="39038" y="49958"/>
                  </a:lnTo>
                  <a:lnTo>
                    <a:pt x="39098" y="49777"/>
                  </a:lnTo>
                  <a:lnTo>
                    <a:pt x="39098" y="49536"/>
                  </a:lnTo>
                  <a:lnTo>
                    <a:pt x="39038" y="49174"/>
                  </a:lnTo>
                  <a:lnTo>
                    <a:pt x="38917" y="48872"/>
                  </a:lnTo>
                  <a:lnTo>
                    <a:pt x="38736" y="48691"/>
                  </a:lnTo>
                  <a:lnTo>
                    <a:pt x="38495" y="48510"/>
                  </a:lnTo>
                  <a:lnTo>
                    <a:pt x="38253" y="48389"/>
                  </a:lnTo>
                  <a:close/>
                  <a:moveTo>
                    <a:pt x="43442" y="48389"/>
                  </a:moveTo>
                  <a:lnTo>
                    <a:pt x="43201" y="48510"/>
                  </a:lnTo>
                  <a:lnTo>
                    <a:pt x="42959" y="48691"/>
                  </a:lnTo>
                  <a:lnTo>
                    <a:pt x="42778" y="48872"/>
                  </a:lnTo>
                  <a:lnTo>
                    <a:pt x="42658" y="49174"/>
                  </a:lnTo>
                  <a:lnTo>
                    <a:pt x="42597" y="49536"/>
                  </a:lnTo>
                  <a:lnTo>
                    <a:pt x="42597" y="49777"/>
                  </a:lnTo>
                  <a:lnTo>
                    <a:pt x="42658" y="49958"/>
                  </a:lnTo>
                  <a:lnTo>
                    <a:pt x="42778" y="50200"/>
                  </a:lnTo>
                  <a:lnTo>
                    <a:pt x="42899" y="50381"/>
                  </a:lnTo>
                  <a:lnTo>
                    <a:pt x="43080" y="50501"/>
                  </a:lnTo>
                  <a:lnTo>
                    <a:pt x="43321" y="50622"/>
                  </a:lnTo>
                  <a:lnTo>
                    <a:pt x="43502" y="50682"/>
                  </a:lnTo>
                  <a:lnTo>
                    <a:pt x="43985" y="50682"/>
                  </a:lnTo>
                  <a:lnTo>
                    <a:pt x="44166" y="50622"/>
                  </a:lnTo>
                  <a:lnTo>
                    <a:pt x="44407" y="50501"/>
                  </a:lnTo>
                  <a:lnTo>
                    <a:pt x="44588" y="50381"/>
                  </a:lnTo>
                  <a:lnTo>
                    <a:pt x="44709" y="50200"/>
                  </a:lnTo>
                  <a:lnTo>
                    <a:pt x="44830" y="49958"/>
                  </a:lnTo>
                  <a:lnTo>
                    <a:pt x="44890" y="49777"/>
                  </a:lnTo>
                  <a:lnTo>
                    <a:pt x="44890" y="49536"/>
                  </a:lnTo>
                  <a:lnTo>
                    <a:pt x="44830" y="49174"/>
                  </a:lnTo>
                  <a:lnTo>
                    <a:pt x="44709" y="48872"/>
                  </a:lnTo>
                  <a:lnTo>
                    <a:pt x="44528" y="48691"/>
                  </a:lnTo>
                  <a:lnTo>
                    <a:pt x="44287" y="48510"/>
                  </a:lnTo>
                  <a:lnTo>
                    <a:pt x="44045" y="48389"/>
                  </a:lnTo>
                  <a:close/>
                  <a:moveTo>
                    <a:pt x="49234" y="48389"/>
                  </a:moveTo>
                  <a:lnTo>
                    <a:pt x="48993" y="48510"/>
                  </a:lnTo>
                  <a:lnTo>
                    <a:pt x="48752" y="48691"/>
                  </a:lnTo>
                  <a:lnTo>
                    <a:pt x="48571" y="48872"/>
                  </a:lnTo>
                  <a:lnTo>
                    <a:pt x="48450" y="49174"/>
                  </a:lnTo>
                  <a:lnTo>
                    <a:pt x="48390" y="49536"/>
                  </a:lnTo>
                  <a:lnTo>
                    <a:pt x="48390" y="49777"/>
                  </a:lnTo>
                  <a:lnTo>
                    <a:pt x="48450" y="49958"/>
                  </a:lnTo>
                  <a:lnTo>
                    <a:pt x="48571" y="50200"/>
                  </a:lnTo>
                  <a:lnTo>
                    <a:pt x="48691" y="50381"/>
                  </a:lnTo>
                  <a:lnTo>
                    <a:pt x="48872" y="50501"/>
                  </a:lnTo>
                  <a:lnTo>
                    <a:pt x="49114" y="50622"/>
                  </a:lnTo>
                  <a:lnTo>
                    <a:pt x="49295" y="50682"/>
                  </a:lnTo>
                  <a:lnTo>
                    <a:pt x="49777" y="50682"/>
                  </a:lnTo>
                  <a:lnTo>
                    <a:pt x="49958" y="50622"/>
                  </a:lnTo>
                  <a:lnTo>
                    <a:pt x="50200" y="50501"/>
                  </a:lnTo>
                  <a:lnTo>
                    <a:pt x="50381" y="50381"/>
                  </a:lnTo>
                  <a:lnTo>
                    <a:pt x="50501" y="50200"/>
                  </a:lnTo>
                  <a:lnTo>
                    <a:pt x="50622" y="49958"/>
                  </a:lnTo>
                  <a:lnTo>
                    <a:pt x="50682" y="49777"/>
                  </a:lnTo>
                  <a:lnTo>
                    <a:pt x="50682" y="49536"/>
                  </a:lnTo>
                  <a:lnTo>
                    <a:pt x="50622" y="49174"/>
                  </a:lnTo>
                  <a:lnTo>
                    <a:pt x="50501" y="48872"/>
                  </a:lnTo>
                  <a:lnTo>
                    <a:pt x="50320" y="48691"/>
                  </a:lnTo>
                  <a:lnTo>
                    <a:pt x="50079" y="48510"/>
                  </a:lnTo>
                  <a:lnTo>
                    <a:pt x="49838" y="48389"/>
                  </a:lnTo>
                  <a:close/>
                  <a:moveTo>
                    <a:pt x="55027" y="48389"/>
                  </a:moveTo>
                  <a:lnTo>
                    <a:pt x="54785" y="48510"/>
                  </a:lnTo>
                  <a:lnTo>
                    <a:pt x="54544" y="48691"/>
                  </a:lnTo>
                  <a:lnTo>
                    <a:pt x="54363" y="48872"/>
                  </a:lnTo>
                  <a:lnTo>
                    <a:pt x="54242" y="49174"/>
                  </a:lnTo>
                  <a:lnTo>
                    <a:pt x="54182" y="49536"/>
                  </a:lnTo>
                  <a:lnTo>
                    <a:pt x="54182" y="49777"/>
                  </a:lnTo>
                  <a:lnTo>
                    <a:pt x="54242" y="49958"/>
                  </a:lnTo>
                  <a:lnTo>
                    <a:pt x="54363" y="50200"/>
                  </a:lnTo>
                  <a:lnTo>
                    <a:pt x="54483" y="50381"/>
                  </a:lnTo>
                  <a:lnTo>
                    <a:pt x="54665" y="50501"/>
                  </a:lnTo>
                  <a:lnTo>
                    <a:pt x="54906" y="50622"/>
                  </a:lnTo>
                  <a:lnTo>
                    <a:pt x="55087" y="50682"/>
                  </a:lnTo>
                  <a:lnTo>
                    <a:pt x="55570" y="50682"/>
                  </a:lnTo>
                  <a:lnTo>
                    <a:pt x="55751" y="50622"/>
                  </a:lnTo>
                  <a:lnTo>
                    <a:pt x="55992" y="50501"/>
                  </a:lnTo>
                  <a:lnTo>
                    <a:pt x="56173" y="50381"/>
                  </a:lnTo>
                  <a:lnTo>
                    <a:pt x="56294" y="50200"/>
                  </a:lnTo>
                  <a:lnTo>
                    <a:pt x="56414" y="49958"/>
                  </a:lnTo>
                  <a:lnTo>
                    <a:pt x="56475" y="49777"/>
                  </a:lnTo>
                  <a:lnTo>
                    <a:pt x="56475" y="49536"/>
                  </a:lnTo>
                  <a:lnTo>
                    <a:pt x="56414" y="49174"/>
                  </a:lnTo>
                  <a:lnTo>
                    <a:pt x="56294" y="48872"/>
                  </a:lnTo>
                  <a:lnTo>
                    <a:pt x="56113" y="48691"/>
                  </a:lnTo>
                  <a:lnTo>
                    <a:pt x="55871" y="48510"/>
                  </a:lnTo>
                  <a:lnTo>
                    <a:pt x="55630" y="48389"/>
                  </a:lnTo>
                  <a:close/>
                  <a:moveTo>
                    <a:pt x="60819" y="48389"/>
                  </a:moveTo>
                  <a:lnTo>
                    <a:pt x="60577" y="48510"/>
                  </a:lnTo>
                  <a:lnTo>
                    <a:pt x="60336" y="48691"/>
                  </a:lnTo>
                  <a:lnTo>
                    <a:pt x="60155" y="48872"/>
                  </a:lnTo>
                  <a:lnTo>
                    <a:pt x="60034" y="49174"/>
                  </a:lnTo>
                  <a:lnTo>
                    <a:pt x="59974" y="49536"/>
                  </a:lnTo>
                  <a:lnTo>
                    <a:pt x="59974" y="49777"/>
                  </a:lnTo>
                  <a:lnTo>
                    <a:pt x="60034" y="49958"/>
                  </a:lnTo>
                  <a:lnTo>
                    <a:pt x="60155" y="50200"/>
                  </a:lnTo>
                  <a:lnTo>
                    <a:pt x="60276" y="50381"/>
                  </a:lnTo>
                  <a:lnTo>
                    <a:pt x="60457" y="50501"/>
                  </a:lnTo>
                  <a:lnTo>
                    <a:pt x="60698" y="50622"/>
                  </a:lnTo>
                  <a:lnTo>
                    <a:pt x="60879" y="50682"/>
                  </a:lnTo>
                  <a:lnTo>
                    <a:pt x="61362" y="50682"/>
                  </a:lnTo>
                  <a:lnTo>
                    <a:pt x="61543" y="50622"/>
                  </a:lnTo>
                  <a:lnTo>
                    <a:pt x="61784" y="50501"/>
                  </a:lnTo>
                  <a:lnTo>
                    <a:pt x="61965" y="50381"/>
                  </a:lnTo>
                  <a:lnTo>
                    <a:pt x="62086" y="50200"/>
                  </a:lnTo>
                  <a:lnTo>
                    <a:pt x="62206" y="49958"/>
                  </a:lnTo>
                  <a:lnTo>
                    <a:pt x="62267" y="49777"/>
                  </a:lnTo>
                  <a:lnTo>
                    <a:pt x="62267" y="49536"/>
                  </a:lnTo>
                  <a:lnTo>
                    <a:pt x="62206" y="49174"/>
                  </a:lnTo>
                  <a:lnTo>
                    <a:pt x="62086" y="48872"/>
                  </a:lnTo>
                  <a:lnTo>
                    <a:pt x="61905" y="48691"/>
                  </a:lnTo>
                  <a:lnTo>
                    <a:pt x="61663" y="48510"/>
                  </a:lnTo>
                  <a:lnTo>
                    <a:pt x="61422" y="48389"/>
                  </a:lnTo>
                  <a:close/>
                  <a:moveTo>
                    <a:pt x="66611" y="48389"/>
                  </a:moveTo>
                  <a:lnTo>
                    <a:pt x="66370" y="48510"/>
                  </a:lnTo>
                  <a:lnTo>
                    <a:pt x="66128" y="48691"/>
                  </a:lnTo>
                  <a:lnTo>
                    <a:pt x="65947" y="48872"/>
                  </a:lnTo>
                  <a:lnTo>
                    <a:pt x="65827" y="49174"/>
                  </a:lnTo>
                  <a:lnTo>
                    <a:pt x="65766" y="49536"/>
                  </a:lnTo>
                  <a:lnTo>
                    <a:pt x="65766" y="49777"/>
                  </a:lnTo>
                  <a:lnTo>
                    <a:pt x="65827" y="49958"/>
                  </a:lnTo>
                  <a:lnTo>
                    <a:pt x="65947" y="50200"/>
                  </a:lnTo>
                  <a:lnTo>
                    <a:pt x="66068" y="50381"/>
                  </a:lnTo>
                  <a:lnTo>
                    <a:pt x="66249" y="50501"/>
                  </a:lnTo>
                  <a:lnTo>
                    <a:pt x="66490" y="50622"/>
                  </a:lnTo>
                  <a:lnTo>
                    <a:pt x="66671" y="50682"/>
                  </a:lnTo>
                  <a:lnTo>
                    <a:pt x="67154" y="50682"/>
                  </a:lnTo>
                  <a:lnTo>
                    <a:pt x="67335" y="50622"/>
                  </a:lnTo>
                  <a:lnTo>
                    <a:pt x="67576" y="50501"/>
                  </a:lnTo>
                  <a:lnTo>
                    <a:pt x="67757" y="50381"/>
                  </a:lnTo>
                  <a:lnTo>
                    <a:pt x="67878" y="50200"/>
                  </a:lnTo>
                  <a:lnTo>
                    <a:pt x="67999" y="49958"/>
                  </a:lnTo>
                  <a:lnTo>
                    <a:pt x="68059" y="49777"/>
                  </a:lnTo>
                  <a:lnTo>
                    <a:pt x="68059" y="49536"/>
                  </a:lnTo>
                  <a:lnTo>
                    <a:pt x="67999" y="49174"/>
                  </a:lnTo>
                  <a:lnTo>
                    <a:pt x="67878" y="48872"/>
                  </a:lnTo>
                  <a:lnTo>
                    <a:pt x="67697" y="48691"/>
                  </a:lnTo>
                  <a:lnTo>
                    <a:pt x="67456" y="48510"/>
                  </a:lnTo>
                  <a:lnTo>
                    <a:pt x="67214" y="48389"/>
                  </a:lnTo>
                  <a:close/>
                  <a:moveTo>
                    <a:pt x="72403" y="48389"/>
                  </a:moveTo>
                  <a:lnTo>
                    <a:pt x="72162" y="48510"/>
                  </a:lnTo>
                  <a:lnTo>
                    <a:pt x="71921" y="48691"/>
                  </a:lnTo>
                  <a:lnTo>
                    <a:pt x="71740" y="48872"/>
                  </a:lnTo>
                  <a:lnTo>
                    <a:pt x="71619" y="49174"/>
                  </a:lnTo>
                  <a:lnTo>
                    <a:pt x="71559" y="49536"/>
                  </a:lnTo>
                  <a:lnTo>
                    <a:pt x="71559" y="49777"/>
                  </a:lnTo>
                  <a:lnTo>
                    <a:pt x="71619" y="49958"/>
                  </a:lnTo>
                  <a:lnTo>
                    <a:pt x="71740" y="50200"/>
                  </a:lnTo>
                  <a:lnTo>
                    <a:pt x="71860" y="50381"/>
                  </a:lnTo>
                  <a:lnTo>
                    <a:pt x="72041" y="50501"/>
                  </a:lnTo>
                  <a:lnTo>
                    <a:pt x="72283" y="50622"/>
                  </a:lnTo>
                  <a:lnTo>
                    <a:pt x="72464" y="50682"/>
                  </a:lnTo>
                  <a:lnTo>
                    <a:pt x="72946" y="50682"/>
                  </a:lnTo>
                  <a:lnTo>
                    <a:pt x="73127" y="50622"/>
                  </a:lnTo>
                  <a:lnTo>
                    <a:pt x="73369" y="50501"/>
                  </a:lnTo>
                  <a:lnTo>
                    <a:pt x="73550" y="50381"/>
                  </a:lnTo>
                  <a:lnTo>
                    <a:pt x="73670" y="50200"/>
                  </a:lnTo>
                  <a:lnTo>
                    <a:pt x="73791" y="49958"/>
                  </a:lnTo>
                  <a:lnTo>
                    <a:pt x="73851" y="49777"/>
                  </a:lnTo>
                  <a:lnTo>
                    <a:pt x="73851" y="49536"/>
                  </a:lnTo>
                  <a:lnTo>
                    <a:pt x="73791" y="49174"/>
                  </a:lnTo>
                  <a:lnTo>
                    <a:pt x="73670" y="48872"/>
                  </a:lnTo>
                  <a:lnTo>
                    <a:pt x="73489" y="48691"/>
                  </a:lnTo>
                  <a:lnTo>
                    <a:pt x="73248" y="48510"/>
                  </a:lnTo>
                  <a:lnTo>
                    <a:pt x="73007" y="48389"/>
                  </a:lnTo>
                  <a:close/>
                  <a:moveTo>
                    <a:pt x="5853" y="51286"/>
                  </a:moveTo>
                  <a:lnTo>
                    <a:pt x="5672" y="51346"/>
                  </a:lnTo>
                  <a:lnTo>
                    <a:pt x="5431" y="51467"/>
                  </a:lnTo>
                  <a:lnTo>
                    <a:pt x="5250" y="51587"/>
                  </a:lnTo>
                  <a:lnTo>
                    <a:pt x="5129" y="51768"/>
                  </a:lnTo>
                  <a:lnTo>
                    <a:pt x="5008" y="52010"/>
                  </a:lnTo>
                  <a:lnTo>
                    <a:pt x="4948" y="52191"/>
                  </a:lnTo>
                  <a:lnTo>
                    <a:pt x="4948" y="52432"/>
                  </a:lnTo>
                  <a:lnTo>
                    <a:pt x="4948" y="52673"/>
                  </a:lnTo>
                  <a:lnTo>
                    <a:pt x="5008" y="52854"/>
                  </a:lnTo>
                  <a:lnTo>
                    <a:pt x="5129" y="53096"/>
                  </a:lnTo>
                  <a:lnTo>
                    <a:pt x="5250" y="53277"/>
                  </a:lnTo>
                  <a:lnTo>
                    <a:pt x="5431" y="53397"/>
                  </a:lnTo>
                  <a:lnTo>
                    <a:pt x="5672" y="53518"/>
                  </a:lnTo>
                  <a:lnTo>
                    <a:pt x="5853" y="53578"/>
                  </a:lnTo>
                  <a:lnTo>
                    <a:pt x="6336" y="53578"/>
                  </a:lnTo>
                  <a:lnTo>
                    <a:pt x="6517" y="53518"/>
                  </a:lnTo>
                  <a:lnTo>
                    <a:pt x="6758" y="53397"/>
                  </a:lnTo>
                  <a:lnTo>
                    <a:pt x="6939" y="53277"/>
                  </a:lnTo>
                  <a:lnTo>
                    <a:pt x="7060" y="53096"/>
                  </a:lnTo>
                  <a:lnTo>
                    <a:pt x="7180" y="52854"/>
                  </a:lnTo>
                  <a:lnTo>
                    <a:pt x="7241" y="52673"/>
                  </a:lnTo>
                  <a:lnTo>
                    <a:pt x="7241" y="52432"/>
                  </a:lnTo>
                  <a:lnTo>
                    <a:pt x="7241" y="52191"/>
                  </a:lnTo>
                  <a:lnTo>
                    <a:pt x="7180" y="52010"/>
                  </a:lnTo>
                  <a:lnTo>
                    <a:pt x="7060" y="51768"/>
                  </a:lnTo>
                  <a:lnTo>
                    <a:pt x="6939" y="51587"/>
                  </a:lnTo>
                  <a:lnTo>
                    <a:pt x="6758" y="51467"/>
                  </a:lnTo>
                  <a:lnTo>
                    <a:pt x="6517" y="51346"/>
                  </a:lnTo>
                  <a:lnTo>
                    <a:pt x="6336" y="51286"/>
                  </a:lnTo>
                  <a:close/>
                  <a:moveTo>
                    <a:pt x="11645" y="51286"/>
                  </a:moveTo>
                  <a:lnTo>
                    <a:pt x="11464" y="51346"/>
                  </a:lnTo>
                  <a:lnTo>
                    <a:pt x="11223" y="51467"/>
                  </a:lnTo>
                  <a:lnTo>
                    <a:pt x="11042" y="51587"/>
                  </a:lnTo>
                  <a:lnTo>
                    <a:pt x="10921" y="51768"/>
                  </a:lnTo>
                  <a:lnTo>
                    <a:pt x="10800" y="52010"/>
                  </a:lnTo>
                  <a:lnTo>
                    <a:pt x="10740" y="52191"/>
                  </a:lnTo>
                  <a:lnTo>
                    <a:pt x="10740" y="52432"/>
                  </a:lnTo>
                  <a:lnTo>
                    <a:pt x="10740" y="52673"/>
                  </a:lnTo>
                  <a:lnTo>
                    <a:pt x="10800" y="52854"/>
                  </a:lnTo>
                  <a:lnTo>
                    <a:pt x="10921" y="53096"/>
                  </a:lnTo>
                  <a:lnTo>
                    <a:pt x="11042" y="53277"/>
                  </a:lnTo>
                  <a:lnTo>
                    <a:pt x="11223" y="53397"/>
                  </a:lnTo>
                  <a:lnTo>
                    <a:pt x="11464" y="53518"/>
                  </a:lnTo>
                  <a:lnTo>
                    <a:pt x="11645" y="53578"/>
                  </a:lnTo>
                  <a:lnTo>
                    <a:pt x="12128" y="53578"/>
                  </a:lnTo>
                  <a:lnTo>
                    <a:pt x="12309" y="53518"/>
                  </a:lnTo>
                  <a:lnTo>
                    <a:pt x="12550" y="53397"/>
                  </a:lnTo>
                  <a:lnTo>
                    <a:pt x="12731" y="53277"/>
                  </a:lnTo>
                  <a:lnTo>
                    <a:pt x="12852" y="53096"/>
                  </a:lnTo>
                  <a:lnTo>
                    <a:pt x="12973" y="52854"/>
                  </a:lnTo>
                  <a:lnTo>
                    <a:pt x="13033" y="52673"/>
                  </a:lnTo>
                  <a:lnTo>
                    <a:pt x="13033" y="52432"/>
                  </a:lnTo>
                  <a:lnTo>
                    <a:pt x="13033" y="52191"/>
                  </a:lnTo>
                  <a:lnTo>
                    <a:pt x="12973" y="52010"/>
                  </a:lnTo>
                  <a:lnTo>
                    <a:pt x="12852" y="51768"/>
                  </a:lnTo>
                  <a:lnTo>
                    <a:pt x="12731" y="51587"/>
                  </a:lnTo>
                  <a:lnTo>
                    <a:pt x="12550" y="51467"/>
                  </a:lnTo>
                  <a:lnTo>
                    <a:pt x="12309" y="51346"/>
                  </a:lnTo>
                  <a:lnTo>
                    <a:pt x="12128" y="51286"/>
                  </a:lnTo>
                  <a:close/>
                  <a:moveTo>
                    <a:pt x="17437" y="51286"/>
                  </a:moveTo>
                  <a:lnTo>
                    <a:pt x="17256" y="51346"/>
                  </a:lnTo>
                  <a:lnTo>
                    <a:pt x="17015" y="51467"/>
                  </a:lnTo>
                  <a:lnTo>
                    <a:pt x="16834" y="51587"/>
                  </a:lnTo>
                  <a:lnTo>
                    <a:pt x="16713" y="51768"/>
                  </a:lnTo>
                  <a:lnTo>
                    <a:pt x="16593" y="52010"/>
                  </a:lnTo>
                  <a:lnTo>
                    <a:pt x="16532" y="52191"/>
                  </a:lnTo>
                  <a:lnTo>
                    <a:pt x="16532" y="52432"/>
                  </a:lnTo>
                  <a:lnTo>
                    <a:pt x="16532" y="52673"/>
                  </a:lnTo>
                  <a:lnTo>
                    <a:pt x="16593" y="52854"/>
                  </a:lnTo>
                  <a:lnTo>
                    <a:pt x="16713" y="53096"/>
                  </a:lnTo>
                  <a:lnTo>
                    <a:pt x="16834" y="53277"/>
                  </a:lnTo>
                  <a:lnTo>
                    <a:pt x="17015" y="53397"/>
                  </a:lnTo>
                  <a:lnTo>
                    <a:pt x="17256" y="53518"/>
                  </a:lnTo>
                  <a:lnTo>
                    <a:pt x="17437" y="53578"/>
                  </a:lnTo>
                  <a:lnTo>
                    <a:pt x="17920" y="53578"/>
                  </a:lnTo>
                  <a:lnTo>
                    <a:pt x="18101" y="53518"/>
                  </a:lnTo>
                  <a:lnTo>
                    <a:pt x="18342" y="53397"/>
                  </a:lnTo>
                  <a:lnTo>
                    <a:pt x="18523" y="53277"/>
                  </a:lnTo>
                  <a:lnTo>
                    <a:pt x="18644" y="53096"/>
                  </a:lnTo>
                  <a:lnTo>
                    <a:pt x="18765" y="52854"/>
                  </a:lnTo>
                  <a:lnTo>
                    <a:pt x="18825" y="52673"/>
                  </a:lnTo>
                  <a:lnTo>
                    <a:pt x="18825" y="52432"/>
                  </a:lnTo>
                  <a:lnTo>
                    <a:pt x="18825" y="52191"/>
                  </a:lnTo>
                  <a:lnTo>
                    <a:pt x="18765" y="52010"/>
                  </a:lnTo>
                  <a:lnTo>
                    <a:pt x="18644" y="51768"/>
                  </a:lnTo>
                  <a:lnTo>
                    <a:pt x="18523" y="51587"/>
                  </a:lnTo>
                  <a:lnTo>
                    <a:pt x="18342" y="51467"/>
                  </a:lnTo>
                  <a:lnTo>
                    <a:pt x="18101" y="51346"/>
                  </a:lnTo>
                  <a:lnTo>
                    <a:pt x="17920" y="51286"/>
                  </a:lnTo>
                  <a:close/>
                  <a:moveTo>
                    <a:pt x="23230" y="51286"/>
                  </a:moveTo>
                  <a:lnTo>
                    <a:pt x="23049" y="51346"/>
                  </a:lnTo>
                  <a:lnTo>
                    <a:pt x="22807" y="51467"/>
                  </a:lnTo>
                  <a:lnTo>
                    <a:pt x="22626" y="51587"/>
                  </a:lnTo>
                  <a:lnTo>
                    <a:pt x="22506" y="51768"/>
                  </a:lnTo>
                  <a:lnTo>
                    <a:pt x="22385" y="52010"/>
                  </a:lnTo>
                  <a:lnTo>
                    <a:pt x="22325" y="52191"/>
                  </a:lnTo>
                  <a:lnTo>
                    <a:pt x="22325" y="52432"/>
                  </a:lnTo>
                  <a:lnTo>
                    <a:pt x="22325" y="52673"/>
                  </a:lnTo>
                  <a:lnTo>
                    <a:pt x="22385" y="52854"/>
                  </a:lnTo>
                  <a:lnTo>
                    <a:pt x="22506" y="53096"/>
                  </a:lnTo>
                  <a:lnTo>
                    <a:pt x="22626" y="53277"/>
                  </a:lnTo>
                  <a:lnTo>
                    <a:pt x="22807" y="53397"/>
                  </a:lnTo>
                  <a:lnTo>
                    <a:pt x="23049" y="53518"/>
                  </a:lnTo>
                  <a:lnTo>
                    <a:pt x="23230" y="53578"/>
                  </a:lnTo>
                  <a:lnTo>
                    <a:pt x="23712" y="53578"/>
                  </a:lnTo>
                  <a:lnTo>
                    <a:pt x="23893" y="53518"/>
                  </a:lnTo>
                  <a:lnTo>
                    <a:pt x="24135" y="53397"/>
                  </a:lnTo>
                  <a:lnTo>
                    <a:pt x="24316" y="53277"/>
                  </a:lnTo>
                  <a:lnTo>
                    <a:pt x="24436" y="53096"/>
                  </a:lnTo>
                  <a:lnTo>
                    <a:pt x="24557" y="52854"/>
                  </a:lnTo>
                  <a:lnTo>
                    <a:pt x="24617" y="52673"/>
                  </a:lnTo>
                  <a:lnTo>
                    <a:pt x="24617" y="52432"/>
                  </a:lnTo>
                  <a:lnTo>
                    <a:pt x="24617" y="52191"/>
                  </a:lnTo>
                  <a:lnTo>
                    <a:pt x="24557" y="52010"/>
                  </a:lnTo>
                  <a:lnTo>
                    <a:pt x="24436" y="51768"/>
                  </a:lnTo>
                  <a:lnTo>
                    <a:pt x="24316" y="51587"/>
                  </a:lnTo>
                  <a:lnTo>
                    <a:pt x="24135" y="51467"/>
                  </a:lnTo>
                  <a:lnTo>
                    <a:pt x="23893" y="51346"/>
                  </a:lnTo>
                  <a:lnTo>
                    <a:pt x="23712" y="51286"/>
                  </a:lnTo>
                  <a:close/>
                  <a:moveTo>
                    <a:pt x="29022" y="51286"/>
                  </a:moveTo>
                  <a:lnTo>
                    <a:pt x="28841" y="51346"/>
                  </a:lnTo>
                  <a:lnTo>
                    <a:pt x="28599" y="51467"/>
                  </a:lnTo>
                  <a:lnTo>
                    <a:pt x="28418" y="51587"/>
                  </a:lnTo>
                  <a:lnTo>
                    <a:pt x="28298" y="51768"/>
                  </a:lnTo>
                  <a:lnTo>
                    <a:pt x="28177" y="52010"/>
                  </a:lnTo>
                  <a:lnTo>
                    <a:pt x="28117" y="52191"/>
                  </a:lnTo>
                  <a:lnTo>
                    <a:pt x="28117" y="52432"/>
                  </a:lnTo>
                  <a:lnTo>
                    <a:pt x="28117" y="52673"/>
                  </a:lnTo>
                  <a:lnTo>
                    <a:pt x="28177" y="52854"/>
                  </a:lnTo>
                  <a:lnTo>
                    <a:pt x="28298" y="53096"/>
                  </a:lnTo>
                  <a:lnTo>
                    <a:pt x="28418" y="53277"/>
                  </a:lnTo>
                  <a:lnTo>
                    <a:pt x="28599" y="53397"/>
                  </a:lnTo>
                  <a:lnTo>
                    <a:pt x="28841" y="53518"/>
                  </a:lnTo>
                  <a:lnTo>
                    <a:pt x="29022" y="53578"/>
                  </a:lnTo>
                  <a:lnTo>
                    <a:pt x="29505" y="53578"/>
                  </a:lnTo>
                  <a:lnTo>
                    <a:pt x="29686" y="53518"/>
                  </a:lnTo>
                  <a:lnTo>
                    <a:pt x="29927" y="53397"/>
                  </a:lnTo>
                  <a:lnTo>
                    <a:pt x="30108" y="53277"/>
                  </a:lnTo>
                  <a:lnTo>
                    <a:pt x="30229" y="53096"/>
                  </a:lnTo>
                  <a:lnTo>
                    <a:pt x="30349" y="52854"/>
                  </a:lnTo>
                  <a:lnTo>
                    <a:pt x="30410" y="52673"/>
                  </a:lnTo>
                  <a:lnTo>
                    <a:pt x="30410" y="52432"/>
                  </a:lnTo>
                  <a:lnTo>
                    <a:pt x="30410" y="52191"/>
                  </a:lnTo>
                  <a:lnTo>
                    <a:pt x="30349" y="52010"/>
                  </a:lnTo>
                  <a:lnTo>
                    <a:pt x="30229" y="51768"/>
                  </a:lnTo>
                  <a:lnTo>
                    <a:pt x="30108" y="51587"/>
                  </a:lnTo>
                  <a:lnTo>
                    <a:pt x="29927" y="51467"/>
                  </a:lnTo>
                  <a:lnTo>
                    <a:pt x="29686" y="51346"/>
                  </a:lnTo>
                  <a:lnTo>
                    <a:pt x="29505" y="51286"/>
                  </a:lnTo>
                  <a:close/>
                  <a:moveTo>
                    <a:pt x="34814" y="51286"/>
                  </a:moveTo>
                  <a:lnTo>
                    <a:pt x="34633" y="51346"/>
                  </a:lnTo>
                  <a:lnTo>
                    <a:pt x="34392" y="51467"/>
                  </a:lnTo>
                  <a:lnTo>
                    <a:pt x="34211" y="51587"/>
                  </a:lnTo>
                  <a:lnTo>
                    <a:pt x="34090" y="51768"/>
                  </a:lnTo>
                  <a:lnTo>
                    <a:pt x="33969" y="52010"/>
                  </a:lnTo>
                  <a:lnTo>
                    <a:pt x="33909" y="52191"/>
                  </a:lnTo>
                  <a:lnTo>
                    <a:pt x="33909" y="52432"/>
                  </a:lnTo>
                  <a:lnTo>
                    <a:pt x="33909" y="52673"/>
                  </a:lnTo>
                  <a:lnTo>
                    <a:pt x="33969" y="52854"/>
                  </a:lnTo>
                  <a:lnTo>
                    <a:pt x="34090" y="53096"/>
                  </a:lnTo>
                  <a:lnTo>
                    <a:pt x="34211" y="53277"/>
                  </a:lnTo>
                  <a:lnTo>
                    <a:pt x="34392" y="53397"/>
                  </a:lnTo>
                  <a:lnTo>
                    <a:pt x="34633" y="53518"/>
                  </a:lnTo>
                  <a:lnTo>
                    <a:pt x="34814" y="53578"/>
                  </a:lnTo>
                  <a:lnTo>
                    <a:pt x="35297" y="53578"/>
                  </a:lnTo>
                  <a:lnTo>
                    <a:pt x="35478" y="53518"/>
                  </a:lnTo>
                  <a:lnTo>
                    <a:pt x="35719" y="53397"/>
                  </a:lnTo>
                  <a:lnTo>
                    <a:pt x="35900" y="53277"/>
                  </a:lnTo>
                  <a:lnTo>
                    <a:pt x="36021" y="53096"/>
                  </a:lnTo>
                  <a:lnTo>
                    <a:pt x="36141" y="52854"/>
                  </a:lnTo>
                  <a:lnTo>
                    <a:pt x="36202" y="52673"/>
                  </a:lnTo>
                  <a:lnTo>
                    <a:pt x="36202" y="52432"/>
                  </a:lnTo>
                  <a:lnTo>
                    <a:pt x="36202" y="52191"/>
                  </a:lnTo>
                  <a:lnTo>
                    <a:pt x="36141" y="52010"/>
                  </a:lnTo>
                  <a:lnTo>
                    <a:pt x="36021" y="51768"/>
                  </a:lnTo>
                  <a:lnTo>
                    <a:pt x="35900" y="51587"/>
                  </a:lnTo>
                  <a:lnTo>
                    <a:pt x="35719" y="51467"/>
                  </a:lnTo>
                  <a:lnTo>
                    <a:pt x="35478" y="51346"/>
                  </a:lnTo>
                  <a:lnTo>
                    <a:pt x="35297" y="51286"/>
                  </a:lnTo>
                  <a:close/>
                  <a:moveTo>
                    <a:pt x="40606" y="51286"/>
                  </a:moveTo>
                  <a:lnTo>
                    <a:pt x="40425" y="51346"/>
                  </a:lnTo>
                  <a:lnTo>
                    <a:pt x="40184" y="51467"/>
                  </a:lnTo>
                  <a:lnTo>
                    <a:pt x="40003" y="51587"/>
                  </a:lnTo>
                  <a:lnTo>
                    <a:pt x="39882" y="51768"/>
                  </a:lnTo>
                  <a:lnTo>
                    <a:pt x="39762" y="52010"/>
                  </a:lnTo>
                  <a:lnTo>
                    <a:pt x="39701" y="52191"/>
                  </a:lnTo>
                  <a:lnTo>
                    <a:pt x="39701" y="52432"/>
                  </a:lnTo>
                  <a:lnTo>
                    <a:pt x="39701" y="52673"/>
                  </a:lnTo>
                  <a:lnTo>
                    <a:pt x="39762" y="52854"/>
                  </a:lnTo>
                  <a:lnTo>
                    <a:pt x="39882" y="53096"/>
                  </a:lnTo>
                  <a:lnTo>
                    <a:pt x="40003" y="53277"/>
                  </a:lnTo>
                  <a:lnTo>
                    <a:pt x="40184" y="53397"/>
                  </a:lnTo>
                  <a:lnTo>
                    <a:pt x="40425" y="53518"/>
                  </a:lnTo>
                  <a:lnTo>
                    <a:pt x="40606" y="53578"/>
                  </a:lnTo>
                  <a:lnTo>
                    <a:pt x="41089" y="53578"/>
                  </a:lnTo>
                  <a:lnTo>
                    <a:pt x="41270" y="53518"/>
                  </a:lnTo>
                  <a:lnTo>
                    <a:pt x="41511" y="53397"/>
                  </a:lnTo>
                  <a:lnTo>
                    <a:pt x="41692" y="53277"/>
                  </a:lnTo>
                  <a:lnTo>
                    <a:pt x="41813" y="53096"/>
                  </a:lnTo>
                  <a:lnTo>
                    <a:pt x="41934" y="52854"/>
                  </a:lnTo>
                  <a:lnTo>
                    <a:pt x="41994" y="52673"/>
                  </a:lnTo>
                  <a:lnTo>
                    <a:pt x="41994" y="52432"/>
                  </a:lnTo>
                  <a:lnTo>
                    <a:pt x="41994" y="52191"/>
                  </a:lnTo>
                  <a:lnTo>
                    <a:pt x="41934" y="52010"/>
                  </a:lnTo>
                  <a:lnTo>
                    <a:pt x="41813" y="51768"/>
                  </a:lnTo>
                  <a:lnTo>
                    <a:pt x="41692" y="51587"/>
                  </a:lnTo>
                  <a:lnTo>
                    <a:pt x="41511" y="51467"/>
                  </a:lnTo>
                  <a:lnTo>
                    <a:pt x="41270" y="51346"/>
                  </a:lnTo>
                  <a:lnTo>
                    <a:pt x="41089" y="51286"/>
                  </a:lnTo>
                  <a:close/>
                  <a:moveTo>
                    <a:pt x="46399" y="51286"/>
                  </a:moveTo>
                  <a:lnTo>
                    <a:pt x="46218" y="51346"/>
                  </a:lnTo>
                  <a:lnTo>
                    <a:pt x="45976" y="51467"/>
                  </a:lnTo>
                  <a:lnTo>
                    <a:pt x="45795" y="51587"/>
                  </a:lnTo>
                  <a:lnTo>
                    <a:pt x="45674" y="51768"/>
                  </a:lnTo>
                  <a:lnTo>
                    <a:pt x="45554" y="52010"/>
                  </a:lnTo>
                  <a:lnTo>
                    <a:pt x="45493" y="52191"/>
                  </a:lnTo>
                  <a:lnTo>
                    <a:pt x="45493" y="52432"/>
                  </a:lnTo>
                  <a:lnTo>
                    <a:pt x="45493" y="52673"/>
                  </a:lnTo>
                  <a:lnTo>
                    <a:pt x="45554" y="52854"/>
                  </a:lnTo>
                  <a:lnTo>
                    <a:pt x="45674" y="53096"/>
                  </a:lnTo>
                  <a:lnTo>
                    <a:pt x="45795" y="53277"/>
                  </a:lnTo>
                  <a:lnTo>
                    <a:pt x="45976" y="53397"/>
                  </a:lnTo>
                  <a:lnTo>
                    <a:pt x="46218" y="53518"/>
                  </a:lnTo>
                  <a:lnTo>
                    <a:pt x="46399" y="53578"/>
                  </a:lnTo>
                  <a:lnTo>
                    <a:pt x="46881" y="53578"/>
                  </a:lnTo>
                  <a:lnTo>
                    <a:pt x="47062" y="53518"/>
                  </a:lnTo>
                  <a:lnTo>
                    <a:pt x="47304" y="53397"/>
                  </a:lnTo>
                  <a:lnTo>
                    <a:pt x="47485" y="53277"/>
                  </a:lnTo>
                  <a:lnTo>
                    <a:pt x="47605" y="53096"/>
                  </a:lnTo>
                  <a:lnTo>
                    <a:pt x="47726" y="52854"/>
                  </a:lnTo>
                  <a:lnTo>
                    <a:pt x="47786" y="52673"/>
                  </a:lnTo>
                  <a:lnTo>
                    <a:pt x="47786" y="52432"/>
                  </a:lnTo>
                  <a:lnTo>
                    <a:pt x="47786" y="52191"/>
                  </a:lnTo>
                  <a:lnTo>
                    <a:pt x="47726" y="52010"/>
                  </a:lnTo>
                  <a:lnTo>
                    <a:pt x="47605" y="51768"/>
                  </a:lnTo>
                  <a:lnTo>
                    <a:pt x="47485" y="51587"/>
                  </a:lnTo>
                  <a:lnTo>
                    <a:pt x="47304" y="51467"/>
                  </a:lnTo>
                  <a:lnTo>
                    <a:pt x="47062" y="51346"/>
                  </a:lnTo>
                  <a:lnTo>
                    <a:pt x="46881" y="51286"/>
                  </a:lnTo>
                  <a:close/>
                  <a:moveTo>
                    <a:pt x="52191" y="51286"/>
                  </a:moveTo>
                  <a:lnTo>
                    <a:pt x="52010" y="51346"/>
                  </a:lnTo>
                  <a:lnTo>
                    <a:pt x="51768" y="51467"/>
                  </a:lnTo>
                  <a:lnTo>
                    <a:pt x="51587" y="51587"/>
                  </a:lnTo>
                  <a:lnTo>
                    <a:pt x="51467" y="51768"/>
                  </a:lnTo>
                  <a:lnTo>
                    <a:pt x="51346" y="52010"/>
                  </a:lnTo>
                  <a:lnTo>
                    <a:pt x="51286" y="52191"/>
                  </a:lnTo>
                  <a:lnTo>
                    <a:pt x="51286" y="52432"/>
                  </a:lnTo>
                  <a:lnTo>
                    <a:pt x="51286" y="52673"/>
                  </a:lnTo>
                  <a:lnTo>
                    <a:pt x="51346" y="52854"/>
                  </a:lnTo>
                  <a:lnTo>
                    <a:pt x="51467" y="53096"/>
                  </a:lnTo>
                  <a:lnTo>
                    <a:pt x="51587" y="53277"/>
                  </a:lnTo>
                  <a:lnTo>
                    <a:pt x="51768" y="53397"/>
                  </a:lnTo>
                  <a:lnTo>
                    <a:pt x="52010" y="53518"/>
                  </a:lnTo>
                  <a:lnTo>
                    <a:pt x="52191" y="53578"/>
                  </a:lnTo>
                  <a:lnTo>
                    <a:pt x="52673" y="53578"/>
                  </a:lnTo>
                  <a:lnTo>
                    <a:pt x="52854" y="53518"/>
                  </a:lnTo>
                  <a:lnTo>
                    <a:pt x="53096" y="53397"/>
                  </a:lnTo>
                  <a:lnTo>
                    <a:pt x="53277" y="53277"/>
                  </a:lnTo>
                  <a:lnTo>
                    <a:pt x="53397" y="53096"/>
                  </a:lnTo>
                  <a:lnTo>
                    <a:pt x="53518" y="52854"/>
                  </a:lnTo>
                  <a:lnTo>
                    <a:pt x="53578" y="52673"/>
                  </a:lnTo>
                  <a:lnTo>
                    <a:pt x="53578" y="52432"/>
                  </a:lnTo>
                  <a:lnTo>
                    <a:pt x="53578" y="52191"/>
                  </a:lnTo>
                  <a:lnTo>
                    <a:pt x="53518" y="52010"/>
                  </a:lnTo>
                  <a:lnTo>
                    <a:pt x="53397" y="51768"/>
                  </a:lnTo>
                  <a:lnTo>
                    <a:pt x="53277" y="51587"/>
                  </a:lnTo>
                  <a:lnTo>
                    <a:pt x="53096" y="51467"/>
                  </a:lnTo>
                  <a:lnTo>
                    <a:pt x="52854" y="51346"/>
                  </a:lnTo>
                  <a:lnTo>
                    <a:pt x="52673" y="51286"/>
                  </a:lnTo>
                  <a:close/>
                  <a:moveTo>
                    <a:pt x="57983" y="51286"/>
                  </a:moveTo>
                  <a:lnTo>
                    <a:pt x="57802" y="51346"/>
                  </a:lnTo>
                  <a:lnTo>
                    <a:pt x="57561" y="51467"/>
                  </a:lnTo>
                  <a:lnTo>
                    <a:pt x="57380" y="51587"/>
                  </a:lnTo>
                  <a:lnTo>
                    <a:pt x="57259" y="51768"/>
                  </a:lnTo>
                  <a:lnTo>
                    <a:pt x="57138" y="52010"/>
                  </a:lnTo>
                  <a:lnTo>
                    <a:pt x="57078" y="52191"/>
                  </a:lnTo>
                  <a:lnTo>
                    <a:pt x="57078" y="52432"/>
                  </a:lnTo>
                  <a:lnTo>
                    <a:pt x="57078" y="52673"/>
                  </a:lnTo>
                  <a:lnTo>
                    <a:pt x="57138" y="52854"/>
                  </a:lnTo>
                  <a:lnTo>
                    <a:pt x="57259" y="53096"/>
                  </a:lnTo>
                  <a:lnTo>
                    <a:pt x="57380" y="53277"/>
                  </a:lnTo>
                  <a:lnTo>
                    <a:pt x="57561" y="53397"/>
                  </a:lnTo>
                  <a:lnTo>
                    <a:pt x="57802" y="53518"/>
                  </a:lnTo>
                  <a:lnTo>
                    <a:pt x="57983" y="53578"/>
                  </a:lnTo>
                  <a:lnTo>
                    <a:pt x="58466" y="53578"/>
                  </a:lnTo>
                  <a:lnTo>
                    <a:pt x="58647" y="53518"/>
                  </a:lnTo>
                  <a:lnTo>
                    <a:pt x="58888" y="53397"/>
                  </a:lnTo>
                  <a:lnTo>
                    <a:pt x="59069" y="53277"/>
                  </a:lnTo>
                  <a:lnTo>
                    <a:pt x="59190" y="53096"/>
                  </a:lnTo>
                  <a:lnTo>
                    <a:pt x="59310" y="52854"/>
                  </a:lnTo>
                  <a:lnTo>
                    <a:pt x="59371" y="52673"/>
                  </a:lnTo>
                  <a:lnTo>
                    <a:pt x="59371" y="52432"/>
                  </a:lnTo>
                  <a:lnTo>
                    <a:pt x="59371" y="52191"/>
                  </a:lnTo>
                  <a:lnTo>
                    <a:pt x="59310" y="52010"/>
                  </a:lnTo>
                  <a:lnTo>
                    <a:pt x="59190" y="51768"/>
                  </a:lnTo>
                  <a:lnTo>
                    <a:pt x="59069" y="51587"/>
                  </a:lnTo>
                  <a:lnTo>
                    <a:pt x="58888" y="51467"/>
                  </a:lnTo>
                  <a:lnTo>
                    <a:pt x="58647" y="51346"/>
                  </a:lnTo>
                  <a:lnTo>
                    <a:pt x="58466" y="51286"/>
                  </a:lnTo>
                  <a:close/>
                  <a:moveTo>
                    <a:pt x="63775" y="51286"/>
                  </a:moveTo>
                  <a:lnTo>
                    <a:pt x="63594" y="51346"/>
                  </a:lnTo>
                  <a:lnTo>
                    <a:pt x="63353" y="51467"/>
                  </a:lnTo>
                  <a:lnTo>
                    <a:pt x="63172" y="51587"/>
                  </a:lnTo>
                  <a:lnTo>
                    <a:pt x="63051" y="51768"/>
                  </a:lnTo>
                  <a:lnTo>
                    <a:pt x="62931" y="52010"/>
                  </a:lnTo>
                  <a:lnTo>
                    <a:pt x="62870" y="52191"/>
                  </a:lnTo>
                  <a:lnTo>
                    <a:pt x="62870" y="52432"/>
                  </a:lnTo>
                  <a:lnTo>
                    <a:pt x="62870" y="52673"/>
                  </a:lnTo>
                  <a:lnTo>
                    <a:pt x="62931" y="52854"/>
                  </a:lnTo>
                  <a:lnTo>
                    <a:pt x="63051" y="53096"/>
                  </a:lnTo>
                  <a:lnTo>
                    <a:pt x="63172" y="53277"/>
                  </a:lnTo>
                  <a:lnTo>
                    <a:pt x="63353" y="53397"/>
                  </a:lnTo>
                  <a:lnTo>
                    <a:pt x="63594" y="53518"/>
                  </a:lnTo>
                  <a:lnTo>
                    <a:pt x="63775" y="53578"/>
                  </a:lnTo>
                  <a:lnTo>
                    <a:pt x="64258" y="53578"/>
                  </a:lnTo>
                  <a:lnTo>
                    <a:pt x="64439" y="53518"/>
                  </a:lnTo>
                  <a:lnTo>
                    <a:pt x="64680" y="53397"/>
                  </a:lnTo>
                  <a:lnTo>
                    <a:pt x="64861" y="53277"/>
                  </a:lnTo>
                  <a:lnTo>
                    <a:pt x="64982" y="53096"/>
                  </a:lnTo>
                  <a:lnTo>
                    <a:pt x="65103" y="52854"/>
                  </a:lnTo>
                  <a:lnTo>
                    <a:pt x="65163" y="52673"/>
                  </a:lnTo>
                  <a:lnTo>
                    <a:pt x="65163" y="52432"/>
                  </a:lnTo>
                  <a:lnTo>
                    <a:pt x="65163" y="52191"/>
                  </a:lnTo>
                  <a:lnTo>
                    <a:pt x="65103" y="52010"/>
                  </a:lnTo>
                  <a:lnTo>
                    <a:pt x="64982" y="51768"/>
                  </a:lnTo>
                  <a:lnTo>
                    <a:pt x="64861" y="51587"/>
                  </a:lnTo>
                  <a:lnTo>
                    <a:pt x="64680" y="51467"/>
                  </a:lnTo>
                  <a:lnTo>
                    <a:pt x="64439" y="51346"/>
                  </a:lnTo>
                  <a:lnTo>
                    <a:pt x="64258" y="51286"/>
                  </a:lnTo>
                  <a:close/>
                  <a:moveTo>
                    <a:pt x="69567" y="51286"/>
                  </a:moveTo>
                  <a:lnTo>
                    <a:pt x="69386" y="51346"/>
                  </a:lnTo>
                  <a:lnTo>
                    <a:pt x="69145" y="51467"/>
                  </a:lnTo>
                  <a:lnTo>
                    <a:pt x="68964" y="51587"/>
                  </a:lnTo>
                  <a:lnTo>
                    <a:pt x="68843" y="51768"/>
                  </a:lnTo>
                  <a:lnTo>
                    <a:pt x="68723" y="52010"/>
                  </a:lnTo>
                  <a:lnTo>
                    <a:pt x="68662" y="52191"/>
                  </a:lnTo>
                  <a:lnTo>
                    <a:pt x="68662" y="52432"/>
                  </a:lnTo>
                  <a:lnTo>
                    <a:pt x="68662" y="52673"/>
                  </a:lnTo>
                  <a:lnTo>
                    <a:pt x="68723" y="52854"/>
                  </a:lnTo>
                  <a:lnTo>
                    <a:pt x="68843" y="53096"/>
                  </a:lnTo>
                  <a:lnTo>
                    <a:pt x="68964" y="53277"/>
                  </a:lnTo>
                  <a:lnTo>
                    <a:pt x="69145" y="53397"/>
                  </a:lnTo>
                  <a:lnTo>
                    <a:pt x="69386" y="53518"/>
                  </a:lnTo>
                  <a:lnTo>
                    <a:pt x="69567" y="53578"/>
                  </a:lnTo>
                  <a:lnTo>
                    <a:pt x="70050" y="53578"/>
                  </a:lnTo>
                  <a:lnTo>
                    <a:pt x="70231" y="53518"/>
                  </a:lnTo>
                  <a:lnTo>
                    <a:pt x="70472" y="53397"/>
                  </a:lnTo>
                  <a:lnTo>
                    <a:pt x="70653" y="53277"/>
                  </a:lnTo>
                  <a:lnTo>
                    <a:pt x="70774" y="53096"/>
                  </a:lnTo>
                  <a:lnTo>
                    <a:pt x="70895" y="52854"/>
                  </a:lnTo>
                  <a:lnTo>
                    <a:pt x="70955" y="52673"/>
                  </a:lnTo>
                  <a:lnTo>
                    <a:pt x="70955" y="52432"/>
                  </a:lnTo>
                  <a:lnTo>
                    <a:pt x="70955" y="52191"/>
                  </a:lnTo>
                  <a:lnTo>
                    <a:pt x="70895" y="52010"/>
                  </a:lnTo>
                  <a:lnTo>
                    <a:pt x="70774" y="51768"/>
                  </a:lnTo>
                  <a:lnTo>
                    <a:pt x="70653" y="51587"/>
                  </a:lnTo>
                  <a:lnTo>
                    <a:pt x="70472" y="51467"/>
                  </a:lnTo>
                  <a:lnTo>
                    <a:pt x="70231" y="51346"/>
                  </a:lnTo>
                  <a:lnTo>
                    <a:pt x="70050" y="51286"/>
                  </a:lnTo>
                  <a:close/>
                  <a:moveTo>
                    <a:pt x="3620" y="54242"/>
                  </a:moveTo>
                  <a:lnTo>
                    <a:pt x="4284" y="55630"/>
                  </a:lnTo>
                  <a:lnTo>
                    <a:pt x="4345" y="55328"/>
                  </a:lnTo>
                  <a:lnTo>
                    <a:pt x="4284" y="54966"/>
                  </a:lnTo>
                  <a:lnTo>
                    <a:pt x="4164" y="54664"/>
                  </a:lnTo>
                  <a:lnTo>
                    <a:pt x="3922" y="54423"/>
                  </a:lnTo>
                  <a:lnTo>
                    <a:pt x="3620" y="54242"/>
                  </a:lnTo>
                  <a:close/>
                  <a:moveTo>
                    <a:pt x="72283" y="54242"/>
                  </a:moveTo>
                  <a:lnTo>
                    <a:pt x="71981" y="54423"/>
                  </a:lnTo>
                  <a:lnTo>
                    <a:pt x="71740" y="54664"/>
                  </a:lnTo>
                  <a:lnTo>
                    <a:pt x="71619" y="54966"/>
                  </a:lnTo>
                  <a:lnTo>
                    <a:pt x="71559" y="55328"/>
                  </a:lnTo>
                  <a:lnTo>
                    <a:pt x="71619" y="55630"/>
                  </a:lnTo>
                  <a:lnTo>
                    <a:pt x="72283" y="54242"/>
                  </a:lnTo>
                  <a:close/>
                  <a:moveTo>
                    <a:pt x="8749" y="54182"/>
                  </a:moveTo>
                  <a:lnTo>
                    <a:pt x="8568" y="54242"/>
                  </a:lnTo>
                  <a:lnTo>
                    <a:pt x="8327" y="54363"/>
                  </a:lnTo>
                  <a:lnTo>
                    <a:pt x="8146" y="54483"/>
                  </a:lnTo>
                  <a:lnTo>
                    <a:pt x="8025" y="54664"/>
                  </a:lnTo>
                  <a:lnTo>
                    <a:pt x="7904" y="54906"/>
                  </a:lnTo>
                  <a:lnTo>
                    <a:pt x="7844" y="55087"/>
                  </a:lnTo>
                  <a:lnTo>
                    <a:pt x="7844" y="55328"/>
                  </a:lnTo>
                  <a:lnTo>
                    <a:pt x="7844" y="55569"/>
                  </a:lnTo>
                  <a:lnTo>
                    <a:pt x="7904" y="55750"/>
                  </a:lnTo>
                  <a:lnTo>
                    <a:pt x="8025" y="55992"/>
                  </a:lnTo>
                  <a:lnTo>
                    <a:pt x="8146" y="56173"/>
                  </a:lnTo>
                  <a:lnTo>
                    <a:pt x="8327" y="56293"/>
                  </a:lnTo>
                  <a:lnTo>
                    <a:pt x="8568" y="56414"/>
                  </a:lnTo>
                  <a:lnTo>
                    <a:pt x="8749" y="56474"/>
                  </a:lnTo>
                  <a:lnTo>
                    <a:pt x="9232" y="56474"/>
                  </a:lnTo>
                  <a:lnTo>
                    <a:pt x="9413" y="56414"/>
                  </a:lnTo>
                  <a:lnTo>
                    <a:pt x="9654" y="56293"/>
                  </a:lnTo>
                  <a:lnTo>
                    <a:pt x="9835" y="56173"/>
                  </a:lnTo>
                  <a:lnTo>
                    <a:pt x="9956" y="55992"/>
                  </a:lnTo>
                  <a:lnTo>
                    <a:pt x="10076" y="55750"/>
                  </a:lnTo>
                  <a:lnTo>
                    <a:pt x="10137" y="55569"/>
                  </a:lnTo>
                  <a:lnTo>
                    <a:pt x="10137" y="55328"/>
                  </a:lnTo>
                  <a:lnTo>
                    <a:pt x="10137" y="55087"/>
                  </a:lnTo>
                  <a:lnTo>
                    <a:pt x="10076" y="54906"/>
                  </a:lnTo>
                  <a:lnTo>
                    <a:pt x="9956" y="54664"/>
                  </a:lnTo>
                  <a:lnTo>
                    <a:pt x="9835" y="54483"/>
                  </a:lnTo>
                  <a:lnTo>
                    <a:pt x="9654" y="54363"/>
                  </a:lnTo>
                  <a:lnTo>
                    <a:pt x="9413" y="54242"/>
                  </a:lnTo>
                  <a:lnTo>
                    <a:pt x="9232" y="54182"/>
                  </a:lnTo>
                  <a:close/>
                  <a:moveTo>
                    <a:pt x="14541" y="54182"/>
                  </a:moveTo>
                  <a:lnTo>
                    <a:pt x="14360" y="54242"/>
                  </a:lnTo>
                  <a:lnTo>
                    <a:pt x="14119" y="54363"/>
                  </a:lnTo>
                  <a:lnTo>
                    <a:pt x="13938" y="54483"/>
                  </a:lnTo>
                  <a:lnTo>
                    <a:pt x="13817" y="54664"/>
                  </a:lnTo>
                  <a:lnTo>
                    <a:pt x="13697" y="54906"/>
                  </a:lnTo>
                  <a:lnTo>
                    <a:pt x="13636" y="55087"/>
                  </a:lnTo>
                  <a:lnTo>
                    <a:pt x="13636" y="55328"/>
                  </a:lnTo>
                  <a:lnTo>
                    <a:pt x="13636" y="55569"/>
                  </a:lnTo>
                  <a:lnTo>
                    <a:pt x="13697" y="55750"/>
                  </a:lnTo>
                  <a:lnTo>
                    <a:pt x="13817" y="55992"/>
                  </a:lnTo>
                  <a:lnTo>
                    <a:pt x="13938" y="56173"/>
                  </a:lnTo>
                  <a:lnTo>
                    <a:pt x="14119" y="56293"/>
                  </a:lnTo>
                  <a:lnTo>
                    <a:pt x="14360" y="56414"/>
                  </a:lnTo>
                  <a:lnTo>
                    <a:pt x="14541" y="56474"/>
                  </a:lnTo>
                  <a:lnTo>
                    <a:pt x="15024" y="56474"/>
                  </a:lnTo>
                  <a:lnTo>
                    <a:pt x="15205" y="56414"/>
                  </a:lnTo>
                  <a:lnTo>
                    <a:pt x="15446" y="56293"/>
                  </a:lnTo>
                  <a:lnTo>
                    <a:pt x="15627" y="56173"/>
                  </a:lnTo>
                  <a:lnTo>
                    <a:pt x="15748" y="55992"/>
                  </a:lnTo>
                  <a:lnTo>
                    <a:pt x="15869" y="55750"/>
                  </a:lnTo>
                  <a:lnTo>
                    <a:pt x="15929" y="55569"/>
                  </a:lnTo>
                  <a:lnTo>
                    <a:pt x="15929" y="55328"/>
                  </a:lnTo>
                  <a:lnTo>
                    <a:pt x="15929" y="55087"/>
                  </a:lnTo>
                  <a:lnTo>
                    <a:pt x="15869" y="54906"/>
                  </a:lnTo>
                  <a:lnTo>
                    <a:pt x="15748" y="54664"/>
                  </a:lnTo>
                  <a:lnTo>
                    <a:pt x="15627" y="54483"/>
                  </a:lnTo>
                  <a:lnTo>
                    <a:pt x="15446" y="54363"/>
                  </a:lnTo>
                  <a:lnTo>
                    <a:pt x="15205" y="54242"/>
                  </a:lnTo>
                  <a:lnTo>
                    <a:pt x="15024" y="54182"/>
                  </a:lnTo>
                  <a:close/>
                  <a:moveTo>
                    <a:pt x="20333" y="54182"/>
                  </a:moveTo>
                  <a:lnTo>
                    <a:pt x="20152" y="54242"/>
                  </a:lnTo>
                  <a:lnTo>
                    <a:pt x="19911" y="54363"/>
                  </a:lnTo>
                  <a:lnTo>
                    <a:pt x="19730" y="54483"/>
                  </a:lnTo>
                  <a:lnTo>
                    <a:pt x="19609" y="54664"/>
                  </a:lnTo>
                  <a:lnTo>
                    <a:pt x="19489" y="54906"/>
                  </a:lnTo>
                  <a:lnTo>
                    <a:pt x="19428" y="55087"/>
                  </a:lnTo>
                  <a:lnTo>
                    <a:pt x="19428" y="55328"/>
                  </a:lnTo>
                  <a:lnTo>
                    <a:pt x="19428" y="55569"/>
                  </a:lnTo>
                  <a:lnTo>
                    <a:pt x="19489" y="55750"/>
                  </a:lnTo>
                  <a:lnTo>
                    <a:pt x="19609" y="55992"/>
                  </a:lnTo>
                  <a:lnTo>
                    <a:pt x="19730" y="56173"/>
                  </a:lnTo>
                  <a:lnTo>
                    <a:pt x="19911" y="56293"/>
                  </a:lnTo>
                  <a:lnTo>
                    <a:pt x="20152" y="56414"/>
                  </a:lnTo>
                  <a:lnTo>
                    <a:pt x="20333" y="56474"/>
                  </a:lnTo>
                  <a:lnTo>
                    <a:pt x="20816" y="56474"/>
                  </a:lnTo>
                  <a:lnTo>
                    <a:pt x="20997" y="56414"/>
                  </a:lnTo>
                  <a:lnTo>
                    <a:pt x="21239" y="56293"/>
                  </a:lnTo>
                  <a:lnTo>
                    <a:pt x="21420" y="56173"/>
                  </a:lnTo>
                  <a:lnTo>
                    <a:pt x="21540" y="55992"/>
                  </a:lnTo>
                  <a:lnTo>
                    <a:pt x="21661" y="55750"/>
                  </a:lnTo>
                  <a:lnTo>
                    <a:pt x="21721" y="55569"/>
                  </a:lnTo>
                  <a:lnTo>
                    <a:pt x="21721" y="55328"/>
                  </a:lnTo>
                  <a:lnTo>
                    <a:pt x="21721" y="55087"/>
                  </a:lnTo>
                  <a:lnTo>
                    <a:pt x="21661" y="54906"/>
                  </a:lnTo>
                  <a:lnTo>
                    <a:pt x="21540" y="54664"/>
                  </a:lnTo>
                  <a:lnTo>
                    <a:pt x="21420" y="54483"/>
                  </a:lnTo>
                  <a:lnTo>
                    <a:pt x="21239" y="54363"/>
                  </a:lnTo>
                  <a:lnTo>
                    <a:pt x="20997" y="54242"/>
                  </a:lnTo>
                  <a:lnTo>
                    <a:pt x="20816" y="54182"/>
                  </a:lnTo>
                  <a:close/>
                  <a:moveTo>
                    <a:pt x="26126" y="54182"/>
                  </a:moveTo>
                  <a:lnTo>
                    <a:pt x="25945" y="54242"/>
                  </a:lnTo>
                  <a:lnTo>
                    <a:pt x="25703" y="54363"/>
                  </a:lnTo>
                  <a:lnTo>
                    <a:pt x="25522" y="54483"/>
                  </a:lnTo>
                  <a:lnTo>
                    <a:pt x="25402" y="54664"/>
                  </a:lnTo>
                  <a:lnTo>
                    <a:pt x="25281" y="54906"/>
                  </a:lnTo>
                  <a:lnTo>
                    <a:pt x="25221" y="55087"/>
                  </a:lnTo>
                  <a:lnTo>
                    <a:pt x="25221" y="55328"/>
                  </a:lnTo>
                  <a:lnTo>
                    <a:pt x="25221" y="55569"/>
                  </a:lnTo>
                  <a:lnTo>
                    <a:pt x="25281" y="55750"/>
                  </a:lnTo>
                  <a:lnTo>
                    <a:pt x="25402" y="55992"/>
                  </a:lnTo>
                  <a:lnTo>
                    <a:pt x="25522" y="56173"/>
                  </a:lnTo>
                  <a:lnTo>
                    <a:pt x="25703" y="56293"/>
                  </a:lnTo>
                  <a:lnTo>
                    <a:pt x="25945" y="56414"/>
                  </a:lnTo>
                  <a:lnTo>
                    <a:pt x="26126" y="56474"/>
                  </a:lnTo>
                  <a:lnTo>
                    <a:pt x="26608" y="56474"/>
                  </a:lnTo>
                  <a:lnTo>
                    <a:pt x="26789" y="56414"/>
                  </a:lnTo>
                  <a:lnTo>
                    <a:pt x="27031" y="56293"/>
                  </a:lnTo>
                  <a:lnTo>
                    <a:pt x="27212" y="56173"/>
                  </a:lnTo>
                  <a:lnTo>
                    <a:pt x="27332" y="55992"/>
                  </a:lnTo>
                  <a:lnTo>
                    <a:pt x="27453" y="55750"/>
                  </a:lnTo>
                  <a:lnTo>
                    <a:pt x="27513" y="55569"/>
                  </a:lnTo>
                  <a:lnTo>
                    <a:pt x="27513" y="55328"/>
                  </a:lnTo>
                  <a:lnTo>
                    <a:pt x="27513" y="55087"/>
                  </a:lnTo>
                  <a:lnTo>
                    <a:pt x="27453" y="54906"/>
                  </a:lnTo>
                  <a:lnTo>
                    <a:pt x="27332" y="54664"/>
                  </a:lnTo>
                  <a:lnTo>
                    <a:pt x="27212" y="54483"/>
                  </a:lnTo>
                  <a:lnTo>
                    <a:pt x="27031" y="54363"/>
                  </a:lnTo>
                  <a:lnTo>
                    <a:pt x="26789" y="54242"/>
                  </a:lnTo>
                  <a:lnTo>
                    <a:pt x="26608" y="54182"/>
                  </a:lnTo>
                  <a:close/>
                  <a:moveTo>
                    <a:pt x="31918" y="54182"/>
                  </a:moveTo>
                  <a:lnTo>
                    <a:pt x="31737" y="54242"/>
                  </a:lnTo>
                  <a:lnTo>
                    <a:pt x="31496" y="54363"/>
                  </a:lnTo>
                  <a:lnTo>
                    <a:pt x="31315" y="54483"/>
                  </a:lnTo>
                  <a:lnTo>
                    <a:pt x="31194" y="54664"/>
                  </a:lnTo>
                  <a:lnTo>
                    <a:pt x="31073" y="54906"/>
                  </a:lnTo>
                  <a:lnTo>
                    <a:pt x="31013" y="55087"/>
                  </a:lnTo>
                  <a:lnTo>
                    <a:pt x="31013" y="55328"/>
                  </a:lnTo>
                  <a:lnTo>
                    <a:pt x="31013" y="55569"/>
                  </a:lnTo>
                  <a:lnTo>
                    <a:pt x="31073" y="55750"/>
                  </a:lnTo>
                  <a:lnTo>
                    <a:pt x="31194" y="55992"/>
                  </a:lnTo>
                  <a:lnTo>
                    <a:pt x="31315" y="56173"/>
                  </a:lnTo>
                  <a:lnTo>
                    <a:pt x="31496" y="56293"/>
                  </a:lnTo>
                  <a:lnTo>
                    <a:pt x="31737" y="56414"/>
                  </a:lnTo>
                  <a:lnTo>
                    <a:pt x="31918" y="56474"/>
                  </a:lnTo>
                  <a:lnTo>
                    <a:pt x="32401" y="56474"/>
                  </a:lnTo>
                  <a:lnTo>
                    <a:pt x="32582" y="56414"/>
                  </a:lnTo>
                  <a:lnTo>
                    <a:pt x="32823" y="56293"/>
                  </a:lnTo>
                  <a:lnTo>
                    <a:pt x="33004" y="56173"/>
                  </a:lnTo>
                  <a:lnTo>
                    <a:pt x="33125" y="55992"/>
                  </a:lnTo>
                  <a:lnTo>
                    <a:pt x="33245" y="55750"/>
                  </a:lnTo>
                  <a:lnTo>
                    <a:pt x="33306" y="55569"/>
                  </a:lnTo>
                  <a:lnTo>
                    <a:pt x="33306" y="55328"/>
                  </a:lnTo>
                  <a:lnTo>
                    <a:pt x="33306" y="55087"/>
                  </a:lnTo>
                  <a:lnTo>
                    <a:pt x="33245" y="54906"/>
                  </a:lnTo>
                  <a:lnTo>
                    <a:pt x="33125" y="54664"/>
                  </a:lnTo>
                  <a:lnTo>
                    <a:pt x="33004" y="54483"/>
                  </a:lnTo>
                  <a:lnTo>
                    <a:pt x="32823" y="54363"/>
                  </a:lnTo>
                  <a:lnTo>
                    <a:pt x="32582" y="54242"/>
                  </a:lnTo>
                  <a:lnTo>
                    <a:pt x="32401" y="54182"/>
                  </a:lnTo>
                  <a:close/>
                  <a:moveTo>
                    <a:pt x="37710" y="54182"/>
                  </a:moveTo>
                  <a:lnTo>
                    <a:pt x="37529" y="54242"/>
                  </a:lnTo>
                  <a:lnTo>
                    <a:pt x="37288" y="54363"/>
                  </a:lnTo>
                  <a:lnTo>
                    <a:pt x="37107" y="54483"/>
                  </a:lnTo>
                  <a:lnTo>
                    <a:pt x="36986" y="54664"/>
                  </a:lnTo>
                  <a:lnTo>
                    <a:pt x="36865" y="54906"/>
                  </a:lnTo>
                  <a:lnTo>
                    <a:pt x="36805" y="55087"/>
                  </a:lnTo>
                  <a:lnTo>
                    <a:pt x="36805" y="55328"/>
                  </a:lnTo>
                  <a:lnTo>
                    <a:pt x="36805" y="55569"/>
                  </a:lnTo>
                  <a:lnTo>
                    <a:pt x="36865" y="55750"/>
                  </a:lnTo>
                  <a:lnTo>
                    <a:pt x="36986" y="55992"/>
                  </a:lnTo>
                  <a:lnTo>
                    <a:pt x="37107" y="56173"/>
                  </a:lnTo>
                  <a:lnTo>
                    <a:pt x="37288" y="56293"/>
                  </a:lnTo>
                  <a:lnTo>
                    <a:pt x="37529" y="56414"/>
                  </a:lnTo>
                  <a:lnTo>
                    <a:pt x="37710" y="56474"/>
                  </a:lnTo>
                  <a:lnTo>
                    <a:pt x="38193" y="56474"/>
                  </a:lnTo>
                  <a:lnTo>
                    <a:pt x="38374" y="56414"/>
                  </a:lnTo>
                  <a:lnTo>
                    <a:pt x="38615" y="56293"/>
                  </a:lnTo>
                  <a:lnTo>
                    <a:pt x="38796" y="56173"/>
                  </a:lnTo>
                  <a:lnTo>
                    <a:pt x="38917" y="55992"/>
                  </a:lnTo>
                  <a:lnTo>
                    <a:pt x="39038" y="55750"/>
                  </a:lnTo>
                  <a:lnTo>
                    <a:pt x="39098" y="55569"/>
                  </a:lnTo>
                  <a:lnTo>
                    <a:pt x="39098" y="55328"/>
                  </a:lnTo>
                  <a:lnTo>
                    <a:pt x="39098" y="55087"/>
                  </a:lnTo>
                  <a:lnTo>
                    <a:pt x="39038" y="54906"/>
                  </a:lnTo>
                  <a:lnTo>
                    <a:pt x="38917" y="54664"/>
                  </a:lnTo>
                  <a:lnTo>
                    <a:pt x="38796" y="54483"/>
                  </a:lnTo>
                  <a:lnTo>
                    <a:pt x="38615" y="54363"/>
                  </a:lnTo>
                  <a:lnTo>
                    <a:pt x="38374" y="54242"/>
                  </a:lnTo>
                  <a:lnTo>
                    <a:pt x="38193" y="54182"/>
                  </a:lnTo>
                  <a:close/>
                  <a:moveTo>
                    <a:pt x="43502" y="54182"/>
                  </a:moveTo>
                  <a:lnTo>
                    <a:pt x="43321" y="54242"/>
                  </a:lnTo>
                  <a:lnTo>
                    <a:pt x="43080" y="54363"/>
                  </a:lnTo>
                  <a:lnTo>
                    <a:pt x="42899" y="54483"/>
                  </a:lnTo>
                  <a:lnTo>
                    <a:pt x="42778" y="54664"/>
                  </a:lnTo>
                  <a:lnTo>
                    <a:pt x="42658" y="54906"/>
                  </a:lnTo>
                  <a:lnTo>
                    <a:pt x="42597" y="55087"/>
                  </a:lnTo>
                  <a:lnTo>
                    <a:pt x="42597" y="55328"/>
                  </a:lnTo>
                  <a:lnTo>
                    <a:pt x="42597" y="55569"/>
                  </a:lnTo>
                  <a:lnTo>
                    <a:pt x="42658" y="55750"/>
                  </a:lnTo>
                  <a:lnTo>
                    <a:pt x="42778" y="55992"/>
                  </a:lnTo>
                  <a:lnTo>
                    <a:pt x="42899" y="56173"/>
                  </a:lnTo>
                  <a:lnTo>
                    <a:pt x="43080" y="56293"/>
                  </a:lnTo>
                  <a:lnTo>
                    <a:pt x="43321" y="56414"/>
                  </a:lnTo>
                  <a:lnTo>
                    <a:pt x="43502" y="56474"/>
                  </a:lnTo>
                  <a:lnTo>
                    <a:pt x="43985" y="56474"/>
                  </a:lnTo>
                  <a:lnTo>
                    <a:pt x="44166" y="56414"/>
                  </a:lnTo>
                  <a:lnTo>
                    <a:pt x="44407" y="56293"/>
                  </a:lnTo>
                  <a:lnTo>
                    <a:pt x="44588" y="56173"/>
                  </a:lnTo>
                  <a:lnTo>
                    <a:pt x="44709" y="55992"/>
                  </a:lnTo>
                  <a:lnTo>
                    <a:pt x="44830" y="55750"/>
                  </a:lnTo>
                  <a:lnTo>
                    <a:pt x="44890" y="55569"/>
                  </a:lnTo>
                  <a:lnTo>
                    <a:pt x="44890" y="55328"/>
                  </a:lnTo>
                  <a:lnTo>
                    <a:pt x="44890" y="55087"/>
                  </a:lnTo>
                  <a:lnTo>
                    <a:pt x="44830" y="54906"/>
                  </a:lnTo>
                  <a:lnTo>
                    <a:pt x="44709" y="54664"/>
                  </a:lnTo>
                  <a:lnTo>
                    <a:pt x="44588" y="54483"/>
                  </a:lnTo>
                  <a:lnTo>
                    <a:pt x="44407" y="54363"/>
                  </a:lnTo>
                  <a:lnTo>
                    <a:pt x="44166" y="54242"/>
                  </a:lnTo>
                  <a:lnTo>
                    <a:pt x="43985" y="54182"/>
                  </a:lnTo>
                  <a:close/>
                  <a:moveTo>
                    <a:pt x="49295" y="54182"/>
                  </a:moveTo>
                  <a:lnTo>
                    <a:pt x="49114" y="54242"/>
                  </a:lnTo>
                  <a:lnTo>
                    <a:pt x="48872" y="54363"/>
                  </a:lnTo>
                  <a:lnTo>
                    <a:pt x="48691" y="54483"/>
                  </a:lnTo>
                  <a:lnTo>
                    <a:pt x="48571" y="54664"/>
                  </a:lnTo>
                  <a:lnTo>
                    <a:pt x="48450" y="54906"/>
                  </a:lnTo>
                  <a:lnTo>
                    <a:pt x="48390" y="55087"/>
                  </a:lnTo>
                  <a:lnTo>
                    <a:pt x="48390" y="55328"/>
                  </a:lnTo>
                  <a:lnTo>
                    <a:pt x="48390" y="55569"/>
                  </a:lnTo>
                  <a:lnTo>
                    <a:pt x="48450" y="55750"/>
                  </a:lnTo>
                  <a:lnTo>
                    <a:pt x="48571" y="55992"/>
                  </a:lnTo>
                  <a:lnTo>
                    <a:pt x="48691" y="56173"/>
                  </a:lnTo>
                  <a:lnTo>
                    <a:pt x="48872" y="56293"/>
                  </a:lnTo>
                  <a:lnTo>
                    <a:pt x="49114" y="56414"/>
                  </a:lnTo>
                  <a:lnTo>
                    <a:pt x="49295" y="56474"/>
                  </a:lnTo>
                  <a:lnTo>
                    <a:pt x="49777" y="56474"/>
                  </a:lnTo>
                  <a:lnTo>
                    <a:pt x="49958" y="56414"/>
                  </a:lnTo>
                  <a:lnTo>
                    <a:pt x="50200" y="56293"/>
                  </a:lnTo>
                  <a:lnTo>
                    <a:pt x="50381" y="56173"/>
                  </a:lnTo>
                  <a:lnTo>
                    <a:pt x="50501" y="55992"/>
                  </a:lnTo>
                  <a:lnTo>
                    <a:pt x="50622" y="55750"/>
                  </a:lnTo>
                  <a:lnTo>
                    <a:pt x="50682" y="55569"/>
                  </a:lnTo>
                  <a:lnTo>
                    <a:pt x="50682" y="55328"/>
                  </a:lnTo>
                  <a:lnTo>
                    <a:pt x="50682" y="55087"/>
                  </a:lnTo>
                  <a:lnTo>
                    <a:pt x="50622" y="54906"/>
                  </a:lnTo>
                  <a:lnTo>
                    <a:pt x="50501" y="54664"/>
                  </a:lnTo>
                  <a:lnTo>
                    <a:pt x="50381" y="54483"/>
                  </a:lnTo>
                  <a:lnTo>
                    <a:pt x="50200" y="54363"/>
                  </a:lnTo>
                  <a:lnTo>
                    <a:pt x="49958" y="54242"/>
                  </a:lnTo>
                  <a:lnTo>
                    <a:pt x="49777" y="54182"/>
                  </a:lnTo>
                  <a:close/>
                  <a:moveTo>
                    <a:pt x="55087" y="54182"/>
                  </a:moveTo>
                  <a:lnTo>
                    <a:pt x="54906" y="54242"/>
                  </a:lnTo>
                  <a:lnTo>
                    <a:pt x="54665" y="54363"/>
                  </a:lnTo>
                  <a:lnTo>
                    <a:pt x="54483" y="54483"/>
                  </a:lnTo>
                  <a:lnTo>
                    <a:pt x="54363" y="54664"/>
                  </a:lnTo>
                  <a:lnTo>
                    <a:pt x="54242" y="54906"/>
                  </a:lnTo>
                  <a:lnTo>
                    <a:pt x="54182" y="55087"/>
                  </a:lnTo>
                  <a:lnTo>
                    <a:pt x="54182" y="55328"/>
                  </a:lnTo>
                  <a:lnTo>
                    <a:pt x="54182" y="55569"/>
                  </a:lnTo>
                  <a:lnTo>
                    <a:pt x="54242" y="55750"/>
                  </a:lnTo>
                  <a:lnTo>
                    <a:pt x="54363" y="55992"/>
                  </a:lnTo>
                  <a:lnTo>
                    <a:pt x="54483" y="56173"/>
                  </a:lnTo>
                  <a:lnTo>
                    <a:pt x="54665" y="56293"/>
                  </a:lnTo>
                  <a:lnTo>
                    <a:pt x="54906" y="56414"/>
                  </a:lnTo>
                  <a:lnTo>
                    <a:pt x="55087" y="56474"/>
                  </a:lnTo>
                  <a:lnTo>
                    <a:pt x="55570" y="56474"/>
                  </a:lnTo>
                  <a:lnTo>
                    <a:pt x="55751" y="56414"/>
                  </a:lnTo>
                  <a:lnTo>
                    <a:pt x="55992" y="56293"/>
                  </a:lnTo>
                  <a:lnTo>
                    <a:pt x="56173" y="56173"/>
                  </a:lnTo>
                  <a:lnTo>
                    <a:pt x="56294" y="55992"/>
                  </a:lnTo>
                  <a:lnTo>
                    <a:pt x="56414" y="55750"/>
                  </a:lnTo>
                  <a:lnTo>
                    <a:pt x="56475" y="55569"/>
                  </a:lnTo>
                  <a:lnTo>
                    <a:pt x="56475" y="55328"/>
                  </a:lnTo>
                  <a:lnTo>
                    <a:pt x="56475" y="55087"/>
                  </a:lnTo>
                  <a:lnTo>
                    <a:pt x="56414" y="54906"/>
                  </a:lnTo>
                  <a:lnTo>
                    <a:pt x="56294" y="54664"/>
                  </a:lnTo>
                  <a:lnTo>
                    <a:pt x="56173" y="54483"/>
                  </a:lnTo>
                  <a:lnTo>
                    <a:pt x="55992" y="54363"/>
                  </a:lnTo>
                  <a:lnTo>
                    <a:pt x="55751" y="54242"/>
                  </a:lnTo>
                  <a:lnTo>
                    <a:pt x="55570" y="54182"/>
                  </a:lnTo>
                  <a:close/>
                  <a:moveTo>
                    <a:pt x="60879" y="54182"/>
                  </a:moveTo>
                  <a:lnTo>
                    <a:pt x="60698" y="54242"/>
                  </a:lnTo>
                  <a:lnTo>
                    <a:pt x="60457" y="54363"/>
                  </a:lnTo>
                  <a:lnTo>
                    <a:pt x="60276" y="54483"/>
                  </a:lnTo>
                  <a:lnTo>
                    <a:pt x="60155" y="54664"/>
                  </a:lnTo>
                  <a:lnTo>
                    <a:pt x="60034" y="54906"/>
                  </a:lnTo>
                  <a:lnTo>
                    <a:pt x="59974" y="55087"/>
                  </a:lnTo>
                  <a:lnTo>
                    <a:pt x="59974" y="55328"/>
                  </a:lnTo>
                  <a:lnTo>
                    <a:pt x="59974" y="55569"/>
                  </a:lnTo>
                  <a:lnTo>
                    <a:pt x="60034" y="55750"/>
                  </a:lnTo>
                  <a:lnTo>
                    <a:pt x="60155" y="55992"/>
                  </a:lnTo>
                  <a:lnTo>
                    <a:pt x="60276" y="56173"/>
                  </a:lnTo>
                  <a:lnTo>
                    <a:pt x="60457" y="56293"/>
                  </a:lnTo>
                  <a:lnTo>
                    <a:pt x="60698" y="56414"/>
                  </a:lnTo>
                  <a:lnTo>
                    <a:pt x="60879" y="56474"/>
                  </a:lnTo>
                  <a:lnTo>
                    <a:pt x="61362" y="56474"/>
                  </a:lnTo>
                  <a:lnTo>
                    <a:pt x="61543" y="56414"/>
                  </a:lnTo>
                  <a:lnTo>
                    <a:pt x="61784" y="56293"/>
                  </a:lnTo>
                  <a:lnTo>
                    <a:pt x="61965" y="56173"/>
                  </a:lnTo>
                  <a:lnTo>
                    <a:pt x="62086" y="55992"/>
                  </a:lnTo>
                  <a:lnTo>
                    <a:pt x="62206" y="55750"/>
                  </a:lnTo>
                  <a:lnTo>
                    <a:pt x="62267" y="55569"/>
                  </a:lnTo>
                  <a:lnTo>
                    <a:pt x="62267" y="55328"/>
                  </a:lnTo>
                  <a:lnTo>
                    <a:pt x="62267" y="55087"/>
                  </a:lnTo>
                  <a:lnTo>
                    <a:pt x="62206" y="54906"/>
                  </a:lnTo>
                  <a:lnTo>
                    <a:pt x="62086" y="54664"/>
                  </a:lnTo>
                  <a:lnTo>
                    <a:pt x="61965" y="54483"/>
                  </a:lnTo>
                  <a:lnTo>
                    <a:pt x="61784" y="54363"/>
                  </a:lnTo>
                  <a:lnTo>
                    <a:pt x="61543" y="54242"/>
                  </a:lnTo>
                  <a:lnTo>
                    <a:pt x="61362" y="54182"/>
                  </a:lnTo>
                  <a:close/>
                  <a:moveTo>
                    <a:pt x="66671" y="54182"/>
                  </a:moveTo>
                  <a:lnTo>
                    <a:pt x="66490" y="54242"/>
                  </a:lnTo>
                  <a:lnTo>
                    <a:pt x="66249" y="54363"/>
                  </a:lnTo>
                  <a:lnTo>
                    <a:pt x="66068" y="54483"/>
                  </a:lnTo>
                  <a:lnTo>
                    <a:pt x="65947" y="54664"/>
                  </a:lnTo>
                  <a:lnTo>
                    <a:pt x="65827" y="54906"/>
                  </a:lnTo>
                  <a:lnTo>
                    <a:pt x="65766" y="55087"/>
                  </a:lnTo>
                  <a:lnTo>
                    <a:pt x="65766" y="55328"/>
                  </a:lnTo>
                  <a:lnTo>
                    <a:pt x="65766" y="55569"/>
                  </a:lnTo>
                  <a:lnTo>
                    <a:pt x="65827" y="55750"/>
                  </a:lnTo>
                  <a:lnTo>
                    <a:pt x="65947" y="55992"/>
                  </a:lnTo>
                  <a:lnTo>
                    <a:pt x="66068" y="56173"/>
                  </a:lnTo>
                  <a:lnTo>
                    <a:pt x="66249" y="56293"/>
                  </a:lnTo>
                  <a:lnTo>
                    <a:pt x="66490" y="56414"/>
                  </a:lnTo>
                  <a:lnTo>
                    <a:pt x="66671" y="56474"/>
                  </a:lnTo>
                  <a:lnTo>
                    <a:pt x="67154" y="56474"/>
                  </a:lnTo>
                  <a:lnTo>
                    <a:pt x="67335" y="56414"/>
                  </a:lnTo>
                  <a:lnTo>
                    <a:pt x="67576" y="56293"/>
                  </a:lnTo>
                  <a:lnTo>
                    <a:pt x="67757" y="56173"/>
                  </a:lnTo>
                  <a:lnTo>
                    <a:pt x="67878" y="55992"/>
                  </a:lnTo>
                  <a:lnTo>
                    <a:pt x="67999" y="55750"/>
                  </a:lnTo>
                  <a:lnTo>
                    <a:pt x="68059" y="55569"/>
                  </a:lnTo>
                  <a:lnTo>
                    <a:pt x="68059" y="55328"/>
                  </a:lnTo>
                  <a:lnTo>
                    <a:pt x="68059" y="55087"/>
                  </a:lnTo>
                  <a:lnTo>
                    <a:pt x="67999" y="54906"/>
                  </a:lnTo>
                  <a:lnTo>
                    <a:pt x="67878" y="54664"/>
                  </a:lnTo>
                  <a:lnTo>
                    <a:pt x="67757" y="54483"/>
                  </a:lnTo>
                  <a:lnTo>
                    <a:pt x="67576" y="54363"/>
                  </a:lnTo>
                  <a:lnTo>
                    <a:pt x="67335" y="54242"/>
                  </a:lnTo>
                  <a:lnTo>
                    <a:pt x="67154" y="54182"/>
                  </a:lnTo>
                  <a:close/>
                  <a:moveTo>
                    <a:pt x="5853" y="57078"/>
                  </a:moveTo>
                  <a:lnTo>
                    <a:pt x="5672" y="57138"/>
                  </a:lnTo>
                  <a:lnTo>
                    <a:pt x="5431" y="57259"/>
                  </a:lnTo>
                  <a:lnTo>
                    <a:pt x="5310" y="57379"/>
                  </a:lnTo>
                  <a:lnTo>
                    <a:pt x="6517" y="59310"/>
                  </a:lnTo>
                  <a:lnTo>
                    <a:pt x="6818" y="59129"/>
                  </a:lnTo>
                  <a:lnTo>
                    <a:pt x="7060" y="58888"/>
                  </a:lnTo>
                  <a:lnTo>
                    <a:pt x="7180" y="58586"/>
                  </a:lnTo>
                  <a:lnTo>
                    <a:pt x="7241" y="58224"/>
                  </a:lnTo>
                  <a:lnTo>
                    <a:pt x="7241" y="57983"/>
                  </a:lnTo>
                  <a:lnTo>
                    <a:pt x="7180" y="57802"/>
                  </a:lnTo>
                  <a:lnTo>
                    <a:pt x="7060" y="57560"/>
                  </a:lnTo>
                  <a:lnTo>
                    <a:pt x="6939" y="57379"/>
                  </a:lnTo>
                  <a:lnTo>
                    <a:pt x="6758" y="57259"/>
                  </a:lnTo>
                  <a:lnTo>
                    <a:pt x="6517" y="57138"/>
                  </a:lnTo>
                  <a:lnTo>
                    <a:pt x="6336" y="57078"/>
                  </a:lnTo>
                  <a:close/>
                  <a:moveTo>
                    <a:pt x="69567" y="57078"/>
                  </a:moveTo>
                  <a:lnTo>
                    <a:pt x="69386" y="57138"/>
                  </a:lnTo>
                  <a:lnTo>
                    <a:pt x="69145" y="57259"/>
                  </a:lnTo>
                  <a:lnTo>
                    <a:pt x="68964" y="57379"/>
                  </a:lnTo>
                  <a:lnTo>
                    <a:pt x="68843" y="57560"/>
                  </a:lnTo>
                  <a:lnTo>
                    <a:pt x="68723" y="57802"/>
                  </a:lnTo>
                  <a:lnTo>
                    <a:pt x="68662" y="57983"/>
                  </a:lnTo>
                  <a:lnTo>
                    <a:pt x="68662" y="58224"/>
                  </a:lnTo>
                  <a:lnTo>
                    <a:pt x="68723" y="58586"/>
                  </a:lnTo>
                  <a:lnTo>
                    <a:pt x="68843" y="58888"/>
                  </a:lnTo>
                  <a:lnTo>
                    <a:pt x="69085" y="59129"/>
                  </a:lnTo>
                  <a:lnTo>
                    <a:pt x="69386" y="59310"/>
                  </a:lnTo>
                  <a:lnTo>
                    <a:pt x="70593" y="57379"/>
                  </a:lnTo>
                  <a:lnTo>
                    <a:pt x="70472" y="57259"/>
                  </a:lnTo>
                  <a:lnTo>
                    <a:pt x="70231" y="57138"/>
                  </a:lnTo>
                  <a:lnTo>
                    <a:pt x="70050" y="57078"/>
                  </a:lnTo>
                  <a:close/>
                  <a:moveTo>
                    <a:pt x="11645" y="57078"/>
                  </a:moveTo>
                  <a:lnTo>
                    <a:pt x="11464" y="57138"/>
                  </a:lnTo>
                  <a:lnTo>
                    <a:pt x="11223" y="57259"/>
                  </a:lnTo>
                  <a:lnTo>
                    <a:pt x="11042" y="57379"/>
                  </a:lnTo>
                  <a:lnTo>
                    <a:pt x="10921" y="57560"/>
                  </a:lnTo>
                  <a:lnTo>
                    <a:pt x="10800" y="57802"/>
                  </a:lnTo>
                  <a:lnTo>
                    <a:pt x="10740" y="57983"/>
                  </a:lnTo>
                  <a:lnTo>
                    <a:pt x="10740" y="58224"/>
                  </a:lnTo>
                  <a:lnTo>
                    <a:pt x="10740" y="58466"/>
                  </a:lnTo>
                  <a:lnTo>
                    <a:pt x="10800" y="58647"/>
                  </a:lnTo>
                  <a:lnTo>
                    <a:pt x="10921" y="58888"/>
                  </a:lnTo>
                  <a:lnTo>
                    <a:pt x="11042" y="59069"/>
                  </a:lnTo>
                  <a:lnTo>
                    <a:pt x="11223" y="59190"/>
                  </a:lnTo>
                  <a:lnTo>
                    <a:pt x="11464" y="59310"/>
                  </a:lnTo>
                  <a:lnTo>
                    <a:pt x="11645" y="59371"/>
                  </a:lnTo>
                  <a:lnTo>
                    <a:pt x="12128" y="59371"/>
                  </a:lnTo>
                  <a:lnTo>
                    <a:pt x="12309" y="59310"/>
                  </a:lnTo>
                  <a:lnTo>
                    <a:pt x="12550" y="59190"/>
                  </a:lnTo>
                  <a:lnTo>
                    <a:pt x="12731" y="59069"/>
                  </a:lnTo>
                  <a:lnTo>
                    <a:pt x="12852" y="58888"/>
                  </a:lnTo>
                  <a:lnTo>
                    <a:pt x="12973" y="58647"/>
                  </a:lnTo>
                  <a:lnTo>
                    <a:pt x="13033" y="58466"/>
                  </a:lnTo>
                  <a:lnTo>
                    <a:pt x="13033" y="58224"/>
                  </a:lnTo>
                  <a:lnTo>
                    <a:pt x="13033" y="57983"/>
                  </a:lnTo>
                  <a:lnTo>
                    <a:pt x="12973" y="57802"/>
                  </a:lnTo>
                  <a:lnTo>
                    <a:pt x="12852" y="57560"/>
                  </a:lnTo>
                  <a:lnTo>
                    <a:pt x="12731" y="57379"/>
                  </a:lnTo>
                  <a:lnTo>
                    <a:pt x="12550" y="57259"/>
                  </a:lnTo>
                  <a:lnTo>
                    <a:pt x="12309" y="57138"/>
                  </a:lnTo>
                  <a:lnTo>
                    <a:pt x="12128" y="57078"/>
                  </a:lnTo>
                  <a:close/>
                  <a:moveTo>
                    <a:pt x="17437" y="57078"/>
                  </a:moveTo>
                  <a:lnTo>
                    <a:pt x="17256" y="57138"/>
                  </a:lnTo>
                  <a:lnTo>
                    <a:pt x="17015" y="57259"/>
                  </a:lnTo>
                  <a:lnTo>
                    <a:pt x="16834" y="57379"/>
                  </a:lnTo>
                  <a:lnTo>
                    <a:pt x="16713" y="57560"/>
                  </a:lnTo>
                  <a:lnTo>
                    <a:pt x="16593" y="57802"/>
                  </a:lnTo>
                  <a:lnTo>
                    <a:pt x="16532" y="57983"/>
                  </a:lnTo>
                  <a:lnTo>
                    <a:pt x="16532" y="58224"/>
                  </a:lnTo>
                  <a:lnTo>
                    <a:pt x="16532" y="58466"/>
                  </a:lnTo>
                  <a:lnTo>
                    <a:pt x="16593" y="58647"/>
                  </a:lnTo>
                  <a:lnTo>
                    <a:pt x="16713" y="58888"/>
                  </a:lnTo>
                  <a:lnTo>
                    <a:pt x="16834" y="59069"/>
                  </a:lnTo>
                  <a:lnTo>
                    <a:pt x="17015" y="59190"/>
                  </a:lnTo>
                  <a:lnTo>
                    <a:pt x="17256" y="59310"/>
                  </a:lnTo>
                  <a:lnTo>
                    <a:pt x="17437" y="59371"/>
                  </a:lnTo>
                  <a:lnTo>
                    <a:pt x="17920" y="59371"/>
                  </a:lnTo>
                  <a:lnTo>
                    <a:pt x="18101" y="59310"/>
                  </a:lnTo>
                  <a:lnTo>
                    <a:pt x="18342" y="59190"/>
                  </a:lnTo>
                  <a:lnTo>
                    <a:pt x="18523" y="59069"/>
                  </a:lnTo>
                  <a:lnTo>
                    <a:pt x="18644" y="58888"/>
                  </a:lnTo>
                  <a:lnTo>
                    <a:pt x="18765" y="58647"/>
                  </a:lnTo>
                  <a:lnTo>
                    <a:pt x="18825" y="58466"/>
                  </a:lnTo>
                  <a:lnTo>
                    <a:pt x="18825" y="58224"/>
                  </a:lnTo>
                  <a:lnTo>
                    <a:pt x="18825" y="57983"/>
                  </a:lnTo>
                  <a:lnTo>
                    <a:pt x="18765" y="57802"/>
                  </a:lnTo>
                  <a:lnTo>
                    <a:pt x="18644" y="57560"/>
                  </a:lnTo>
                  <a:lnTo>
                    <a:pt x="18523" y="57379"/>
                  </a:lnTo>
                  <a:lnTo>
                    <a:pt x="18342" y="57259"/>
                  </a:lnTo>
                  <a:lnTo>
                    <a:pt x="18101" y="57138"/>
                  </a:lnTo>
                  <a:lnTo>
                    <a:pt x="17920" y="57078"/>
                  </a:lnTo>
                  <a:close/>
                  <a:moveTo>
                    <a:pt x="23230" y="57078"/>
                  </a:moveTo>
                  <a:lnTo>
                    <a:pt x="23049" y="57138"/>
                  </a:lnTo>
                  <a:lnTo>
                    <a:pt x="22807" y="57259"/>
                  </a:lnTo>
                  <a:lnTo>
                    <a:pt x="22626" y="57379"/>
                  </a:lnTo>
                  <a:lnTo>
                    <a:pt x="22506" y="57560"/>
                  </a:lnTo>
                  <a:lnTo>
                    <a:pt x="22385" y="57802"/>
                  </a:lnTo>
                  <a:lnTo>
                    <a:pt x="22325" y="57983"/>
                  </a:lnTo>
                  <a:lnTo>
                    <a:pt x="22325" y="58224"/>
                  </a:lnTo>
                  <a:lnTo>
                    <a:pt x="22325" y="58466"/>
                  </a:lnTo>
                  <a:lnTo>
                    <a:pt x="22385" y="58647"/>
                  </a:lnTo>
                  <a:lnTo>
                    <a:pt x="22506" y="58888"/>
                  </a:lnTo>
                  <a:lnTo>
                    <a:pt x="22626" y="59069"/>
                  </a:lnTo>
                  <a:lnTo>
                    <a:pt x="22807" y="59190"/>
                  </a:lnTo>
                  <a:lnTo>
                    <a:pt x="23049" y="59310"/>
                  </a:lnTo>
                  <a:lnTo>
                    <a:pt x="23230" y="59371"/>
                  </a:lnTo>
                  <a:lnTo>
                    <a:pt x="23712" y="59371"/>
                  </a:lnTo>
                  <a:lnTo>
                    <a:pt x="23893" y="59310"/>
                  </a:lnTo>
                  <a:lnTo>
                    <a:pt x="24135" y="59190"/>
                  </a:lnTo>
                  <a:lnTo>
                    <a:pt x="24316" y="59069"/>
                  </a:lnTo>
                  <a:lnTo>
                    <a:pt x="24436" y="58888"/>
                  </a:lnTo>
                  <a:lnTo>
                    <a:pt x="24557" y="58647"/>
                  </a:lnTo>
                  <a:lnTo>
                    <a:pt x="24617" y="58466"/>
                  </a:lnTo>
                  <a:lnTo>
                    <a:pt x="24617" y="58224"/>
                  </a:lnTo>
                  <a:lnTo>
                    <a:pt x="24617" y="57983"/>
                  </a:lnTo>
                  <a:lnTo>
                    <a:pt x="24557" y="57802"/>
                  </a:lnTo>
                  <a:lnTo>
                    <a:pt x="24436" y="57560"/>
                  </a:lnTo>
                  <a:lnTo>
                    <a:pt x="24316" y="57379"/>
                  </a:lnTo>
                  <a:lnTo>
                    <a:pt x="24135" y="57259"/>
                  </a:lnTo>
                  <a:lnTo>
                    <a:pt x="23893" y="57138"/>
                  </a:lnTo>
                  <a:lnTo>
                    <a:pt x="23712" y="57078"/>
                  </a:lnTo>
                  <a:close/>
                  <a:moveTo>
                    <a:pt x="29022" y="57078"/>
                  </a:moveTo>
                  <a:lnTo>
                    <a:pt x="28841" y="57138"/>
                  </a:lnTo>
                  <a:lnTo>
                    <a:pt x="28599" y="57259"/>
                  </a:lnTo>
                  <a:lnTo>
                    <a:pt x="28418" y="57379"/>
                  </a:lnTo>
                  <a:lnTo>
                    <a:pt x="28298" y="57560"/>
                  </a:lnTo>
                  <a:lnTo>
                    <a:pt x="28177" y="57802"/>
                  </a:lnTo>
                  <a:lnTo>
                    <a:pt x="28117" y="57983"/>
                  </a:lnTo>
                  <a:lnTo>
                    <a:pt x="28117" y="58224"/>
                  </a:lnTo>
                  <a:lnTo>
                    <a:pt x="28117" y="58466"/>
                  </a:lnTo>
                  <a:lnTo>
                    <a:pt x="28177" y="58647"/>
                  </a:lnTo>
                  <a:lnTo>
                    <a:pt x="28298" y="58888"/>
                  </a:lnTo>
                  <a:lnTo>
                    <a:pt x="28418" y="59069"/>
                  </a:lnTo>
                  <a:lnTo>
                    <a:pt x="28599" y="59190"/>
                  </a:lnTo>
                  <a:lnTo>
                    <a:pt x="28841" y="59310"/>
                  </a:lnTo>
                  <a:lnTo>
                    <a:pt x="29022" y="59371"/>
                  </a:lnTo>
                  <a:lnTo>
                    <a:pt x="29505" y="59371"/>
                  </a:lnTo>
                  <a:lnTo>
                    <a:pt x="29686" y="59310"/>
                  </a:lnTo>
                  <a:lnTo>
                    <a:pt x="29927" y="59190"/>
                  </a:lnTo>
                  <a:lnTo>
                    <a:pt x="30108" y="59069"/>
                  </a:lnTo>
                  <a:lnTo>
                    <a:pt x="30229" y="58888"/>
                  </a:lnTo>
                  <a:lnTo>
                    <a:pt x="30349" y="58647"/>
                  </a:lnTo>
                  <a:lnTo>
                    <a:pt x="30410" y="58466"/>
                  </a:lnTo>
                  <a:lnTo>
                    <a:pt x="30410" y="58224"/>
                  </a:lnTo>
                  <a:lnTo>
                    <a:pt x="30410" y="57983"/>
                  </a:lnTo>
                  <a:lnTo>
                    <a:pt x="30349" y="57802"/>
                  </a:lnTo>
                  <a:lnTo>
                    <a:pt x="30229" y="57560"/>
                  </a:lnTo>
                  <a:lnTo>
                    <a:pt x="30108" y="57379"/>
                  </a:lnTo>
                  <a:lnTo>
                    <a:pt x="29927" y="57259"/>
                  </a:lnTo>
                  <a:lnTo>
                    <a:pt x="29686" y="57138"/>
                  </a:lnTo>
                  <a:lnTo>
                    <a:pt x="29505" y="57078"/>
                  </a:lnTo>
                  <a:close/>
                  <a:moveTo>
                    <a:pt x="34814" y="57078"/>
                  </a:moveTo>
                  <a:lnTo>
                    <a:pt x="34633" y="57138"/>
                  </a:lnTo>
                  <a:lnTo>
                    <a:pt x="34392" y="57259"/>
                  </a:lnTo>
                  <a:lnTo>
                    <a:pt x="34211" y="57379"/>
                  </a:lnTo>
                  <a:lnTo>
                    <a:pt x="34090" y="57560"/>
                  </a:lnTo>
                  <a:lnTo>
                    <a:pt x="33969" y="57802"/>
                  </a:lnTo>
                  <a:lnTo>
                    <a:pt x="33909" y="57983"/>
                  </a:lnTo>
                  <a:lnTo>
                    <a:pt x="33909" y="58224"/>
                  </a:lnTo>
                  <a:lnTo>
                    <a:pt x="33909" y="58466"/>
                  </a:lnTo>
                  <a:lnTo>
                    <a:pt x="33969" y="58647"/>
                  </a:lnTo>
                  <a:lnTo>
                    <a:pt x="34090" y="58888"/>
                  </a:lnTo>
                  <a:lnTo>
                    <a:pt x="34211" y="59069"/>
                  </a:lnTo>
                  <a:lnTo>
                    <a:pt x="34392" y="59190"/>
                  </a:lnTo>
                  <a:lnTo>
                    <a:pt x="34633" y="59310"/>
                  </a:lnTo>
                  <a:lnTo>
                    <a:pt x="34814" y="59371"/>
                  </a:lnTo>
                  <a:lnTo>
                    <a:pt x="35297" y="59371"/>
                  </a:lnTo>
                  <a:lnTo>
                    <a:pt x="35478" y="59310"/>
                  </a:lnTo>
                  <a:lnTo>
                    <a:pt x="35719" y="59190"/>
                  </a:lnTo>
                  <a:lnTo>
                    <a:pt x="35900" y="59069"/>
                  </a:lnTo>
                  <a:lnTo>
                    <a:pt x="36021" y="58888"/>
                  </a:lnTo>
                  <a:lnTo>
                    <a:pt x="36141" y="58647"/>
                  </a:lnTo>
                  <a:lnTo>
                    <a:pt x="36202" y="58466"/>
                  </a:lnTo>
                  <a:lnTo>
                    <a:pt x="36202" y="58224"/>
                  </a:lnTo>
                  <a:lnTo>
                    <a:pt x="36202" y="57983"/>
                  </a:lnTo>
                  <a:lnTo>
                    <a:pt x="36141" y="57802"/>
                  </a:lnTo>
                  <a:lnTo>
                    <a:pt x="36021" y="57560"/>
                  </a:lnTo>
                  <a:lnTo>
                    <a:pt x="35900" y="57379"/>
                  </a:lnTo>
                  <a:lnTo>
                    <a:pt x="35719" y="57259"/>
                  </a:lnTo>
                  <a:lnTo>
                    <a:pt x="35478" y="57138"/>
                  </a:lnTo>
                  <a:lnTo>
                    <a:pt x="35297" y="57078"/>
                  </a:lnTo>
                  <a:close/>
                  <a:moveTo>
                    <a:pt x="40606" y="57078"/>
                  </a:moveTo>
                  <a:lnTo>
                    <a:pt x="40425" y="57138"/>
                  </a:lnTo>
                  <a:lnTo>
                    <a:pt x="40184" y="57259"/>
                  </a:lnTo>
                  <a:lnTo>
                    <a:pt x="40003" y="57379"/>
                  </a:lnTo>
                  <a:lnTo>
                    <a:pt x="39882" y="57560"/>
                  </a:lnTo>
                  <a:lnTo>
                    <a:pt x="39762" y="57802"/>
                  </a:lnTo>
                  <a:lnTo>
                    <a:pt x="39701" y="57983"/>
                  </a:lnTo>
                  <a:lnTo>
                    <a:pt x="39701" y="58224"/>
                  </a:lnTo>
                  <a:lnTo>
                    <a:pt x="39701" y="58466"/>
                  </a:lnTo>
                  <a:lnTo>
                    <a:pt x="39762" y="58647"/>
                  </a:lnTo>
                  <a:lnTo>
                    <a:pt x="39882" y="58888"/>
                  </a:lnTo>
                  <a:lnTo>
                    <a:pt x="40003" y="59069"/>
                  </a:lnTo>
                  <a:lnTo>
                    <a:pt x="40184" y="59190"/>
                  </a:lnTo>
                  <a:lnTo>
                    <a:pt x="40425" y="59310"/>
                  </a:lnTo>
                  <a:lnTo>
                    <a:pt x="40606" y="59371"/>
                  </a:lnTo>
                  <a:lnTo>
                    <a:pt x="41089" y="59371"/>
                  </a:lnTo>
                  <a:lnTo>
                    <a:pt x="41270" y="59310"/>
                  </a:lnTo>
                  <a:lnTo>
                    <a:pt x="41511" y="59190"/>
                  </a:lnTo>
                  <a:lnTo>
                    <a:pt x="41692" y="59069"/>
                  </a:lnTo>
                  <a:lnTo>
                    <a:pt x="41813" y="58888"/>
                  </a:lnTo>
                  <a:lnTo>
                    <a:pt x="41934" y="58647"/>
                  </a:lnTo>
                  <a:lnTo>
                    <a:pt x="41994" y="58466"/>
                  </a:lnTo>
                  <a:lnTo>
                    <a:pt x="41994" y="58224"/>
                  </a:lnTo>
                  <a:lnTo>
                    <a:pt x="41994" y="57983"/>
                  </a:lnTo>
                  <a:lnTo>
                    <a:pt x="41934" y="57802"/>
                  </a:lnTo>
                  <a:lnTo>
                    <a:pt x="41813" y="57560"/>
                  </a:lnTo>
                  <a:lnTo>
                    <a:pt x="41692" y="57379"/>
                  </a:lnTo>
                  <a:lnTo>
                    <a:pt x="41511" y="57259"/>
                  </a:lnTo>
                  <a:lnTo>
                    <a:pt x="41270" y="57138"/>
                  </a:lnTo>
                  <a:lnTo>
                    <a:pt x="41089" y="57078"/>
                  </a:lnTo>
                  <a:close/>
                  <a:moveTo>
                    <a:pt x="46399" y="57078"/>
                  </a:moveTo>
                  <a:lnTo>
                    <a:pt x="46218" y="57138"/>
                  </a:lnTo>
                  <a:lnTo>
                    <a:pt x="45976" y="57259"/>
                  </a:lnTo>
                  <a:lnTo>
                    <a:pt x="45795" y="57379"/>
                  </a:lnTo>
                  <a:lnTo>
                    <a:pt x="45674" y="57560"/>
                  </a:lnTo>
                  <a:lnTo>
                    <a:pt x="45554" y="57802"/>
                  </a:lnTo>
                  <a:lnTo>
                    <a:pt x="45493" y="57983"/>
                  </a:lnTo>
                  <a:lnTo>
                    <a:pt x="45493" y="58224"/>
                  </a:lnTo>
                  <a:lnTo>
                    <a:pt x="45493" y="58466"/>
                  </a:lnTo>
                  <a:lnTo>
                    <a:pt x="45554" y="58647"/>
                  </a:lnTo>
                  <a:lnTo>
                    <a:pt x="45674" y="58888"/>
                  </a:lnTo>
                  <a:lnTo>
                    <a:pt x="45795" y="59069"/>
                  </a:lnTo>
                  <a:lnTo>
                    <a:pt x="45976" y="59190"/>
                  </a:lnTo>
                  <a:lnTo>
                    <a:pt x="46218" y="59310"/>
                  </a:lnTo>
                  <a:lnTo>
                    <a:pt x="46399" y="59371"/>
                  </a:lnTo>
                  <a:lnTo>
                    <a:pt x="46881" y="59371"/>
                  </a:lnTo>
                  <a:lnTo>
                    <a:pt x="47062" y="59310"/>
                  </a:lnTo>
                  <a:lnTo>
                    <a:pt x="47304" y="59190"/>
                  </a:lnTo>
                  <a:lnTo>
                    <a:pt x="47485" y="59069"/>
                  </a:lnTo>
                  <a:lnTo>
                    <a:pt x="47605" y="58888"/>
                  </a:lnTo>
                  <a:lnTo>
                    <a:pt x="47726" y="58647"/>
                  </a:lnTo>
                  <a:lnTo>
                    <a:pt x="47786" y="58466"/>
                  </a:lnTo>
                  <a:lnTo>
                    <a:pt x="47786" y="58224"/>
                  </a:lnTo>
                  <a:lnTo>
                    <a:pt x="47786" y="57983"/>
                  </a:lnTo>
                  <a:lnTo>
                    <a:pt x="47726" y="57802"/>
                  </a:lnTo>
                  <a:lnTo>
                    <a:pt x="47605" y="57560"/>
                  </a:lnTo>
                  <a:lnTo>
                    <a:pt x="47485" y="57379"/>
                  </a:lnTo>
                  <a:lnTo>
                    <a:pt x="47304" y="57259"/>
                  </a:lnTo>
                  <a:lnTo>
                    <a:pt x="47062" y="57138"/>
                  </a:lnTo>
                  <a:lnTo>
                    <a:pt x="46881" y="57078"/>
                  </a:lnTo>
                  <a:close/>
                  <a:moveTo>
                    <a:pt x="52191" y="57078"/>
                  </a:moveTo>
                  <a:lnTo>
                    <a:pt x="52010" y="57138"/>
                  </a:lnTo>
                  <a:lnTo>
                    <a:pt x="51768" y="57259"/>
                  </a:lnTo>
                  <a:lnTo>
                    <a:pt x="51587" y="57379"/>
                  </a:lnTo>
                  <a:lnTo>
                    <a:pt x="51467" y="57560"/>
                  </a:lnTo>
                  <a:lnTo>
                    <a:pt x="51346" y="57802"/>
                  </a:lnTo>
                  <a:lnTo>
                    <a:pt x="51286" y="57983"/>
                  </a:lnTo>
                  <a:lnTo>
                    <a:pt x="51286" y="58224"/>
                  </a:lnTo>
                  <a:lnTo>
                    <a:pt x="51286" y="58466"/>
                  </a:lnTo>
                  <a:lnTo>
                    <a:pt x="51346" y="58647"/>
                  </a:lnTo>
                  <a:lnTo>
                    <a:pt x="51467" y="58888"/>
                  </a:lnTo>
                  <a:lnTo>
                    <a:pt x="51587" y="59069"/>
                  </a:lnTo>
                  <a:lnTo>
                    <a:pt x="51768" y="59190"/>
                  </a:lnTo>
                  <a:lnTo>
                    <a:pt x="52010" y="59310"/>
                  </a:lnTo>
                  <a:lnTo>
                    <a:pt x="52191" y="59371"/>
                  </a:lnTo>
                  <a:lnTo>
                    <a:pt x="52673" y="59371"/>
                  </a:lnTo>
                  <a:lnTo>
                    <a:pt x="52854" y="59310"/>
                  </a:lnTo>
                  <a:lnTo>
                    <a:pt x="53096" y="59190"/>
                  </a:lnTo>
                  <a:lnTo>
                    <a:pt x="53277" y="59069"/>
                  </a:lnTo>
                  <a:lnTo>
                    <a:pt x="53397" y="58888"/>
                  </a:lnTo>
                  <a:lnTo>
                    <a:pt x="53518" y="58647"/>
                  </a:lnTo>
                  <a:lnTo>
                    <a:pt x="53578" y="58466"/>
                  </a:lnTo>
                  <a:lnTo>
                    <a:pt x="53578" y="58224"/>
                  </a:lnTo>
                  <a:lnTo>
                    <a:pt x="53578" y="57983"/>
                  </a:lnTo>
                  <a:lnTo>
                    <a:pt x="53518" y="57802"/>
                  </a:lnTo>
                  <a:lnTo>
                    <a:pt x="53397" y="57560"/>
                  </a:lnTo>
                  <a:lnTo>
                    <a:pt x="53277" y="57379"/>
                  </a:lnTo>
                  <a:lnTo>
                    <a:pt x="53096" y="57259"/>
                  </a:lnTo>
                  <a:lnTo>
                    <a:pt x="52854" y="57138"/>
                  </a:lnTo>
                  <a:lnTo>
                    <a:pt x="52673" y="57078"/>
                  </a:lnTo>
                  <a:close/>
                  <a:moveTo>
                    <a:pt x="57983" y="57078"/>
                  </a:moveTo>
                  <a:lnTo>
                    <a:pt x="57802" y="57138"/>
                  </a:lnTo>
                  <a:lnTo>
                    <a:pt x="57561" y="57259"/>
                  </a:lnTo>
                  <a:lnTo>
                    <a:pt x="57380" y="57379"/>
                  </a:lnTo>
                  <a:lnTo>
                    <a:pt x="57259" y="57560"/>
                  </a:lnTo>
                  <a:lnTo>
                    <a:pt x="57138" y="57802"/>
                  </a:lnTo>
                  <a:lnTo>
                    <a:pt x="57078" y="57983"/>
                  </a:lnTo>
                  <a:lnTo>
                    <a:pt x="57078" y="58224"/>
                  </a:lnTo>
                  <a:lnTo>
                    <a:pt x="57078" y="58466"/>
                  </a:lnTo>
                  <a:lnTo>
                    <a:pt x="57138" y="58647"/>
                  </a:lnTo>
                  <a:lnTo>
                    <a:pt x="57259" y="58888"/>
                  </a:lnTo>
                  <a:lnTo>
                    <a:pt x="57380" y="59069"/>
                  </a:lnTo>
                  <a:lnTo>
                    <a:pt x="57561" y="59190"/>
                  </a:lnTo>
                  <a:lnTo>
                    <a:pt x="57802" y="59310"/>
                  </a:lnTo>
                  <a:lnTo>
                    <a:pt x="57983" y="59371"/>
                  </a:lnTo>
                  <a:lnTo>
                    <a:pt x="58466" y="59371"/>
                  </a:lnTo>
                  <a:lnTo>
                    <a:pt x="58647" y="59310"/>
                  </a:lnTo>
                  <a:lnTo>
                    <a:pt x="58888" y="59190"/>
                  </a:lnTo>
                  <a:lnTo>
                    <a:pt x="59069" y="59069"/>
                  </a:lnTo>
                  <a:lnTo>
                    <a:pt x="59190" y="58888"/>
                  </a:lnTo>
                  <a:lnTo>
                    <a:pt x="59310" y="58647"/>
                  </a:lnTo>
                  <a:lnTo>
                    <a:pt x="59371" y="58466"/>
                  </a:lnTo>
                  <a:lnTo>
                    <a:pt x="59371" y="58224"/>
                  </a:lnTo>
                  <a:lnTo>
                    <a:pt x="59371" y="57983"/>
                  </a:lnTo>
                  <a:lnTo>
                    <a:pt x="59310" y="57802"/>
                  </a:lnTo>
                  <a:lnTo>
                    <a:pt x="59190" y="57560"/>
                  </a:lnTo>
                  <a:lnTo>
                    <a:pt x="59069" y="57379"/>
                  </a:lnTo>
                  <a:lnTo>
                    <a:pt x="58888" y="57259"/>
                  </a:lnTo>
                  <a:lnTo>
                    <a:pt x="58647" y="57138"/>
                  </a:lnTo>
                  <a:lnTo>
                    <a:pt x="58466" y="57078"/>
                  </a:lnTo>
                  <a:close/>
                  <a:moveTo>
                    <a:pt x="63775" y="57078"/>
                  </a:moveTo>
                  <a:lnTo>
                    <a:pt x="63594" y="57138"/>
                  </a:lnTo>
                  <a:lnTo>
                    <a:pt x="63353" y="57259"/>
                  </a:lnTo>
                  <a:lnTo>
                    <a:pt x="63172" y="57379"/>
                  </a:lnTo>
                  <a:lnTo>
                    <a:pt x="63051" y="57560"/>
                  </a:lnTo>
                  <a:lnTo>
                    <a:pt x="62931" y="57802"/>
                  </a:lnTo>
                  <a:lnTo>
                    <a:pt x="62870" y="57983"/>
                  </a:lnTo>
                  <a:lnTo>
                    <a:pt x="62870" y="58224"/>
                  </a:lnTo>
                  <a:lnTo>
                    <a:pt x="62870" y="58466"/>
                  </a:lnTo>
                  <a:lnTo>
                    <a:pt x="62931" y="58647"/>
                  </a:lnTo>
                  <a:lnTo>
                    <a:pt x="63051" y="58888"/>
                  </a:lnTo>
                  <a:lnTo>
                    <a:pt x="63172" y="59069"/>
                  </a:lnTo>
                  <a:lnTo>
                    <a:pt x="63353" y="59190"/>
                  </a:lnTo>
                  <a:lnTo>
                    <a:pt x="63594" y="59310"/>
                  </a:lnTo>
                  <a:lnTo>
                    <a:pt x="63775" y="59371"/>
                  </a:lnTo>
                  <a:lnTo>
                    <a:pt x="64258" y="59371"/>
                  </a:lnTo>
                  <a:lnTo>
                    <a:pt x="64439" y="59310"/>
                  </a:lnTo>
                  <a:lnTo>
                    <a:pt x="64680" y="59190"/>
                  </a:lnTo>
                  <a:lnTo>
                    <a:pt x="64861" y="59069"/>
                  </a:lnTo>
                  <a:lnTo>
                    <a:pt x="64982" y="58888"/>
                  </a:lnTo>
                  <a:lnTo>
                    <a:pt x="65103" y="58647"/>
                  </a:lnTo>
                  <a:lnTo>
                    <a:pt x="65163" y="58466"/>
                  </a:lnTo>
                  <a:lnTo>
                    <a:pt x="65163" y="58224"/>
                  </a:lnTo>
                  <a:lnTo>
                    <a:pt x="65163" y="57983"/>
                  </a:lnTo>
                  <a:lnTo>
                    <a:pt x="65103" y="57802"/>
                  </a:lnTo>
                  <a:lnTo>
                    <a:pt x="64982" y="57560"/>
                  </a:lnTo>
                  <a:lnTo>
                    <a:pt x="64861" y="57379"/>
                  </a:lnTo>
                  <a:lnTo>
                    <a:pt x="64680" y="57259"/>
                  </a:lnTo>
                  <a:lnTo>
                    <a:pt x="64439" y="57138"/>
                  </a:lnTo>
                  <a:lnTo>
                    <a:pt x="64258" y="57078"/>
                  </a:lnTo>
                  <a:close/>
                  <a:moveTo>
                    <a:pt x="8689" y="59974"/>
                  </a:moveTo>
                  <a:lnTo>
                    <a:pt x="8447" y="60095"/>
                  </a:lnTo>
                  <a:lnTo>
                    <a:pt x="8206" y="60276"/>
                  </a:lnTo>
                  <a:lnTo>
                    <a:pt x="8025" y="60457"/>
                  </a:lnTo>
                  <a:lnTo>
                    <a:pt x="7904" y="60758"/>
                  </a:lnTo>
                  <a:lnTo>
                    <a:pt x="7844" y="61120"/>
                  </a:lnTo>
                  <a:lnTo>
                    <a:pt x="8689" y="62267"/>
                  </a:lnTo>
                  <a:lnTo>
                    <a:pt x="9232" y="62267"/>
                  </a:lnTo>
                  <a:lnTo>
                    <a:pt x="9413" y="62206"/>
                  </a:lnTo>
                  <a:lnTo>
                    <a:pt x="9654" y="62086"/>
                  </a:lnTo>
                  <a:lnTo>
                    <a:pt x="9835" y="61965"/>
                  </a:lnTo>
                  <a:lnTo>
                    <a:pt x="9956" y="61784"/>
                  </a:lnTo>
                  <a:lnTo>
                    <a:pt x="10076" y="61543"/>
                  </a:lnTo>
                  <a:lnTo>
                    <a:pt x="10137" y="61362"/>
                  </a:lnTo>
                  <a:lnTo>
                    <a:pt x="10137" y="61120"/>
                  </a:lnTo>
                  <a:lnTo>
                    <a:pt x="10076" y="60758"/>
                  </a:lnTo>
                  <a:lnTo>
                    <a:pt x="9956" y="60457"/>
                  </a:lnTo>
                  <a:lnTo>
                    <a:pt x="9775" y="60276"/>
                  </a:lnTo>
                  <a:lnTo>
                    <a:pt x="9533" y="60095"/>
                  </a:lnTo>
                  <a:lnTo>
                    <a:pt x="9292" y="59974"/>
                  </a:lnTo>
                  <a:close/>
                  <a:moveTo>
                    <a:pt x="14481" y="59974"/>
                  </a:moveTo>
                  <a:lnTo>
                    <a:pt x="14240" y="60095"/>
                  </a:lnTo>
                  <a:lnTo>
                    <a:pt x="13998" y="60276"/>
                  </a:lnTo>
                  <a:lnTo>
                    <a:pt x="13817" y="60457"/>
                  </a:lnTo>
                  <a:lnTo>
                    <a:pt x="13697" y="60758"/>
                  </a:lnTo>
                  <a:lnTo>
                    <a:pt x="13636" y="61120"/>
                  </a:lnTo>
                  <a:lnTo>
                    <a:pt x="13636" y="61362"/>
                  </a:lnTo>
                  <a:lnTo>
                    <a:pt x="13697" y="61543"/>
                  </a:lnTo>
                  <a:lnTo>
                    <a:pt x="13817" y="61784"/>
                  </a:lnTo>
                  <a:lnTo>
                    <a:pt x="13938" y="61965"/>
                  </a:lnTo>
                  <a:lnTo>
                    <a:pt x="14119" y="62086"/>
                  </a:lnTo>
                  <a:lnTo>
                    <a:pt x="14360" y="62206"/>
                  </a:lnTo>
                  <a:lnTo>
                    <a:pt x="14541" y="62267"/>
                  </a:lnTo>
                  <a:lnTo>
                    <a:pt x="15024" y="62267"/>
                  </a:lnTo>
                  <a:lnTo>
                    <a:pt x="15205" y="62206"/>
                  </a:lnTo>
                  <a:lnTo>
                    <a:pt x="15446" y="62086"/>
                  </a:lnTo>
                  <a:lnTo>
                    <a:pt x="15627" y="61965"/>
                  </a:lnTo>
                  <a:lnTo>
                    <a:pt x="15748" y="61784"/>
                  </a:lnTo>
                  <a:lnTo>
                    <a:pt x="15869" y="61543"/>
                  </a:lnTo>
                  <a:lnTo>
                    <a:pt x="15929" y="61362"/>
                  </a:lnTo>
                  <a:lnTo>
                    <a:pt x="15929" y="61120"/>
                  </a:lnTo>
                  <a:lnTo>
                    <a:pt x="15869" y="60758"/>
                  </a:lnTo>
                  <a:lnTo>
                    <a:pt x="15748" y="60457"/>
                  </a:lnTo>
                  <a:lnTo>
                    <a:pt x="15567" y="60276"/>
                  </a:lnTo>
                  <a:lnTo>
                    <a:pt x="15326" y="60095"/>
                  </a:lnTo>
                  <a:lnTo>
                    <a:pt x="15084" y="59974"/>
                  </a:lnTo>
                  <a:close/>
                  <a:moveTo>
                    <a:pt x="20273" y="59974"/>
                  </a:moveTo>
                  <a:lnTo>
                    <a:pt x="20032" y="60095"/>
                  </a:lnTo>
                  <a:lnTo>
                    <a:pt x="19790" y="60276"/>
                  </a:lnTo>
                  <a:lnTo>
                    <a:pt x="19609" y="60457"/>
                  </a:lnTo>
                  <a:lnTo>
                    <a:pt x="19489" y="60758"/>
                  </a:lnTo>
                  <a:lnTo>
                    <a:pt x="19428" y="61120"/>
                  </a:lnTo>
                  <a:lnTo>
                    <a:pt x="19428" y="61362"/>
                  </a:lnTo>
                  <a:lnTo>
                    <a:pt x="19489" y="61543"/>
                  </a:lnTo>
                  <a:lnTo>
                    <a:pt x="19609" y="61784"/>
                  </a:lnTo>
                  <a:lnTo>
                    <a:pt x="19730" y="61965"/>
                  </a:lnTo>
                  <a:lnTo>
                    <a:pt x="19911" y="62086"/>
                  </a:lnTo>
                  <a:lnTo>
                    <a:pt x="20152" y="62206"/>
                  </a:lnTo>
                  <a:lnTo>
                    <a:pt x="20333" y="62267"/>
                  </a:lnTo>
                  <a:lnTo>
                    <a:pt x="20816" y="62267"/>
                  </a:lnTo>
                  <a:lnTo>
                    <a:pt x="20997" y="62206"/>
                  </a:lnTo>
                  <a:lnTo>
                    <a:pt x="21239" y="62086"/>
                  </a:lnTo>
                  <a:lnTo>
                    <a:pt x="21420" y="61965"/>
                  </a:lnTo>
                  <a:lnTo>
                    <a:pt x="21540" y="61784"/>
                  </a:lnTo>
                  <a:lnTo>
                    <a:pt x="21661" y="61543"/>
                  </a:lnTo>
                  <a:lnTo>
                    <a:pt x="21721" y="61362"/>
                  </a:lnTo>
                  <a:lnTo>
                    <a:pt x="21721" y="61120"/>
                  </a:lnTo>
                  <a:lnTo>
                    <a:pt x="21661" y="60758"/>
                  </a:lnTo>
                  <a:lnTo>
                    <a:pt x="21540" y="60457"/>
                  </a:lnTo>
                  <a:lnTo>
                    <a:pt x="21359" y="60276"/>
                  </a:lnTo>
                  <a:lnTo>
                    <a:pt x="21118" y="60095"/>
                  </a:lnTo>
                  <a:lnTo>
                    <a:pt x="20876" y="59974"/>
                  </a:lnTo>
                  <a:close/>
                  <a:moveTo>
                    <a:pt x="26065" y="59974"/>
                  </a:moveTo>
                  <a:lnTo>
                    <a:pt x="25824" y="60095"/>
                  </a:lnTo>
                  <a:lnTo>
                    <a:pt x="25583" y="60276"/>
                  </a:lnTo>
                  <a:lnTo>
                    <a:pt x="25402" y="60457"/>
                  </a:lnTo>
                  <a:lnTo>
                    <a:pt x="25281" y="60758"/>
                  </a:lnTo>
                  <a:lnTo>
                    <a:pt x="25221" y="61120"/>
                  </a:lnTo>
                  <a:lnTo>
                    <a:pt x="25221" y="61362"/>
                  </a:lnTo>
                  <a:lnTo>
                    <a:pt x="25281" y="61543"/>
                  </a:lnTo>
                  <a:lnTo>
                    <a:pt x="25402" y="61784"/>
                  </a:lnTo>
                  <a:lnTo>
                    <a:pt x="25522" y="61965"/>
                  </a:lnTo>
                  <a:lnTo>
                    <a:pt x="25703" y="62086"/>
                  </a:lnTo>
                  <a:lnTo>
                    <a:pt x="25945" y="62206"/>
                  </a:lnTo>
                  <a:lnTo>
                    <a:pt x="26126" y="62267"/>
                  </a:lnTo>
                  <a:lnTo>
                    <a:pt x="26608" y="62267"/>
                  </a:lnTo>
                  <a:lnTo>
                    <a:pt x="26789" y="62206"/>
                  </a:lnTo>
                  <a:lnTo>
                    <a:pt x="27031" y="62086"/>
                  </a:lnTo>
                  <a:lnTo>
                    <a:pt x="27212" y="61965"/>
                  </a:lnTo>
                  <a:lnTo>
                    <a:pt x="27332" y="61784"/>
                  </a:lnTo>
                  <a:lnTo>
                    <a:pt x="27453" y="61543"/>
                  </a:lnTo>
                  <a:lnTo>
                    <a:pt x="27513" y="61362"/>
                  </a:lnTo>
                  <a:lnTo>
                    <a:pt x="27513" y="61120"/>
                  </a:lnTo>
                  <a:lnTo>
                    <a:pt x="27453" y="60758"/>
                  </a:lnTo>
                  <a:lnTo>
                    <a:pt x="27332" y="60457"/>
                  </a:lnTo>
                  <a:lnTo>
                    <a:pt x="27151" y="60276"/>
                  </a:lnTo>
                  <a:lnTo>
                    <a:pt x="26910" y="60095"/>
                  </a:lnTo>
                  <a:lnTo>
                    <a:pt x="26669" y="59974"/>
                  </a:lnTo>
                  <a:close/>
                  <a:moveTo>
                    <a:pt x="31858" y="59974"/>
                  </a:moveTo>
                  <a:lnTo>
                    <a:pt x="31616" y="60095"/>
                  </a:lnTo>
                  <a:lnTo>
                    <a:pt x="31375" y="60276"/>
                  </a:lnTo>
                  <a:lnTo>
                    <a:pt x="31194" y="60457"/>
                  </a:lnTo>
                  <a:lnTo>
                    <a:pt x="31073" y="60758"/>
                  </a:lnTo>
                  <a:lnTo>
                    <a:pt x="31013" y="61120"/>
                  </a:lnTo>
                  <a:lnTo>
                    <a:pt x="31013" y="61362"/>
                  </a:lnTo>
                  <a:lnTo>
                    <a:pt x="31073" y="61543"/>
                  </a:lnTo>
                  <a:lnTo>
                    <a:pt x="31194" y="61784"/>
                  </a:lnTo>
                  <a:lnTo>
                    <a:pt x="31315" y="61965"/>
                  </a:lnTo>
                  <a:lnTo>
                    <a:pt x="31496" y="62086"/>
                  </a:lnTo>
                  <a:lnTo>
                    <a:pt x="31737" y="62206"/>
                  </a:lnTo>
                  <a:lnTo>
                    <a:pt x="31918" y="62267"/>
                  </a:lnTo>
                  <a:lnTo>
                    <a:pt x="32401" y="62267"/>
                  </a:lnTo>
                  <a:lnTo>
                    <a:pt x="32582" y="62206"/>
                  </a:lnTo>
                  <a:lnTo>
                    <a:pt x="32823" y="62086"/>
                  </a:lnTo>
                  <a:lnTo>
                    <a:pt x="33004" y="61965"/>
                  </a:lnTo>
                  <a:lnTo>
                    <a:pt x="33125" y="61784"/>
                  </a:lnTo>
                  <a:lnTo>
                    <a:pt x="33245" y="61543"/>
                  </a:lnTo>
                  <a:lnTo>
                    <a:pt x="33306" y="61362"/>
                  </a:lnTo>
                  <a:lnTo>
                    <a:pt x="33306" y="61120"/>
                  </a:lnTo>
                  <a:lnTo>
                    <a:pt x="33245" y="60758"/>
                  </a:lnTo>
                  <a:lnTo>
                    <a:pt x="33125" y="60457"/>
                  </a:lnTo>
                  <a:lnTo>
                    <a:pt x="32944" y="60276"/>
                  </a:lnTo>
                  <a:lnTo>
                    <a:pt x="32702" y="60095"/>
                  </a:lnTo>
                  <a:lnTo>
                    <a:pt x="32461" y="59974"/>
                  </a:lnTo>
                  <a:close/>
                  <a:moveTo>
                    <a:pt x="37650" y="59974"/>
                  </a:moveTo>
                  <a:lnTo>
                    <a:pt x="37408" y="60095"/>
                  </a:lnTo>
                  <a:lnTo>
                    <a:pt x="37167" y="60276"/>
                  </a:lnTo>
                  <a:lnTo>
                    <a:pt x="36986" y="60457"/>
                  </a:lnTo>
                  <a:lnTo>
                    <a:pt x="36865" y="60758"/>
                  </a:lnTo>
                  <a:lnTo>
                    <a:pt x="36805" y="61120"/>
                  </a:lnTo>
                  <a:lnTo>
                    <a:pt x="36805" y="61362"/>
                  </a:lnTo>
                  <a:lnTo>
                    <a:pt x="36865" y="61543"/>
                  </a:lnTo>
                  <a:lnTo>
                    <a:pt x="36986" y="61784"/>
                  </a:lnTo>
                  <a:lnTo>
                    <a:pt x="37107" y="61965"/>
                  </a:lnTo>
                  <a:lnTo>
                    <a:pt x="37288" y="62086"/>
                  </a:lnTo>
                  <a:lnTo>
                    <a:pt x="37529" y="62206"/>
                  </a:lnTo>
                  <a:lnTo>
                    <a:pt x="37710" y="62267"/>
                  </a:lnTo>
                  <a:lnTo>
                    <a:pt x="38193" y="62267"/>
                  </a:lnTo>
                  <a:lnTo>
                    <a:pt x="38374" y="62206"/>
                  </a:lnTo>
                  <a:lnTo>
                    <a:pt x="38615" y="62086"/>
                  </a:lnTo>
                  <a:lnTo>
                    <a:pt x="38796" y="61965"/>
                  </a:lnTo>
                  <a:lnTo>
                    <a:pt x="38917" y="61784"/>
                  </a:lnTo>
                  <a:lnTo>
                    <a:pt x="39038" y="61543"/>
                  </a:lnTo>
                  <a:lnTo>
                    <a:pt x="39098" y="61362"/>
                  </a:lnTo>
                  <a:lnTo>
                    <a:pt x="39098" y="61120"/>
                  </a:lnTo>
                  <a:lnTo>
                    <a:pt x="39038" y="60758"/>
                  </a:lnTo>
                  <a:lnTo>
                    <a:pt x="38917" y="60457"/>
                  </a:lnTo>
                  <a:lnTo>
                    <a:pt x="38736" y="60276"/>
                  </a:lnTo>
                  <a:lnTo>
                    <a:pt x="38495" y="60095"/>
                  </a:lnTo>
                  <a:lnTo>
                    <a:pt x="38253" y="59974"/>
                  </a:lnTo>
                  <a:close/>
                  <a:moveTo>
                    <a:pt x="43442" y="59974"/>
                  </a:moveTo>
                  <a:lnTo>
                    <a:pt x="43201" y="60095"/>
                  </a:lnTo>
                  <a:lnTo>
                    <a:pt x="42959" y="60276"/>
                  </a:lnTo>
                  <a:lnTo>
                    <a:pt x="42778" y="60457"/>
                  </a:lnTo>
                  <a:lnTo>
                    <a:pt x="42658" y="60758"/>
                  </a:lnTo>
                  <a:lnTo>
                    <a:pt x="42597" y="61120"/>
                  </a:lnTo>
                  <a:lnTo>
                    <a:pt x="42597" y="61362"/>
                  </a:lnTo>
                  <a:lnTo>
                    <a:pt x="42658" y="61543"/>
                  </a:lnTo>
                  <a:lnTo>
                    <a:pt x="42778" y="61784"/>
                  </a:lnTo>
                  <a:lnTo>
                    <a:pt x="42899" y="61965"/>
                  </a:lnTo>
                  <a:lnTo>
                    <a:pt x="43080" y="62086"/>
                  </a:lnTo>
                  <a:lnTo>
                    <a:pt x="43321" y="62206"/>
                  </a:lnTo>
                  <a:lnTo>
                    <a:pt x="43502" y="62267"/>
                  </a:lnTo>
                  <a:lnTo>
                    <a:pt x="43985" y="62267"/>
                  </a:lnTo>
                  <a:lnTo>
                    <a:pt x="44166" y="62206"/>
                  </a:lnTo>
                  <a:lnTo>
                    <a:pt x="44407" y="62086"/>
                  </a:lnTo>
                  <a:lnTo>
                    <a:pt x="44588" y="61965"/>
                  </a:lnTo>
                  <a:lnTo>
                    <a:pt x="44709" y="61784"/>
                  </a:lnTo>
                  <a:lnTo>
                    <a:pt x="44830" y="61543"/>
                  </a:lnTo>
                  <a:lnTo>
                    <a:pt x="44890" y="61362"/>
                  </a:lnTo>
                  <a:lnTo>
                    <a:pt x="44890" y="61120"/>
                  </a:lnTo>
                  <a:lnTo>
                    <a:pt x="44830" y="60758"/>
                  </a:lnTo>
                  <a:lnTo>
                    <a:pt x="44709" y="60457"/>
                  </a:lnTo>
                  <a:lnTo>
                    <a:pt x="44528" y="60276"/>
                  </a:lnTo>
                  <a:lnTo>
                    <a:pt x="44287" y="60095"/>
                  </a:lnTo>
                  <a:lnTo>
                    <a:pt x="44045" y="59974"/>
                  </a:lnTo>
                  <a:close/>
                  <a:moveTo>
                    <a:pt x="49234" y="59974"/>
                  </a:moveTo>
                  <a:lnTo>
                    <a:pt x="48993" y="60095"/>
                  </a:lnTo>
                  <a:lnTo>
                    <a:pt x="48752" y="60276"/>
                  </a:lnTo>
                  <a:lnTo>
                    <a:pt x="48571" y="60457"/>
                  </a:lnTo>
                  <a:lnTo>
                    <a:pt x="48450" y="60758"/>
                  </a:lnTo>
                  <a:lnTo>
                    <a:pt x="48390" y="61120"/>
                  </a:lnTo>
                  <a:lnTo>
                    <a:pt x="48390" y="61362"/>
                  </a:lnTo>
                  <a:lnTo>
                    <a:pt x="48450" y="61543"/>
                  </a:lnTo>
                  <a:lnTo>
                    <a:pt x="48571" y="61784"/>
                  </a:lnTo>
                  <a:lnTo>
                    <a:pt x="48691" y="61965"/>
                  </a:lnTo>
                  <a:lnTo>
                    <a:pt x="48872" y="62086"/>
                  </a:lnTo>
                  <a:lnTo>
                    <a:pt x="49114" y="62206"/>
                  </a:lnTo>
                  <a:lnTo>
                    <a:pt x="49295" y="62267"/>
                  </a:lnTo>
                  <a:lnTo>
                    <a:pt x="49777" y="62267"/>
                  </a:lnTo>
                  <a:lnTo>
                    <a:pt x="49958" y="62206"/>
                  </a:lnTo>
                  <a:lnTo>
                    <a:pt x="50200" y="62086"/>
                  </a:lnTo>
                  <a:lnTo>
                    <a:pt x="50381" y="61965"/>
                  </a:lnTo>
                  <a:lnTo>
                    <a:pt x="50501" y="61784"/>
                  </a:lnTo>
                  <a:lnTo>
                    <a:pt x="50622" y="61543"/>
                  </a:lnTo>
                  <a:lnTo>
                    <a:pt x="50682" y="61362"/>
                  </a:lnTo>
                  <a:lnTo>
                    <a:pt x="50682" y="61120"/>
                  </a:lnTo>
                  <a:lnTo>
                    <a:pt x="50622" y="60758"/>
                  </a:lnTo>
                  <a:lnTo>
                    <a:pt x="50501" y="60457"/>
                  </a:lnTo>
                  <a:lnTo>
                    <a:pt x="50320" y="60276"/>
                  </a:lnTo>
                  <a:lnTo>
                    <a:pt x="50079" y="60095"/>
                  </a:lnTo>
                  <a:lnTo>
                    <a:pt x="49838" y="59974"/>
                  </a:lnTo>
                  <a:close/>
                  <a:moveTo>
                    <a:pt x="55027" y="59974"/>
                  </a:moveTo>
                  <a:lnTo>
                    <a:pt x="54785" y="60095"/>
                  </a:lnTo>
                  <a:lnTo>
                    <a:pt x="54544" y="60276"/>
                  </a:lnTo>
                  <a:lnTo>
                    <a:pt x="54363" y="60457"/>
                  </a:lnTo>
                  <a:lnTo>
                    <a:pt x="54242" y="60758"/>
                  </a:lnTo>
                  <a:lnTo>
                    <a:pt x="54182" y="61120"/>
                  </a:lnTo>
                  <a:lnTo>
                    <a:pt x="54182" y="61362"/>
                  </a:lnTo>
                  <a:lnTo>
                    <a:pt x="54242" y="61543"/>
                  </a:lnTo>
                  <a:lnTo>
                    <a:pt x="54363" y="61784"/>
                  </a:lnTo>
                  <a:lnTo>
                    <a:pt x="54483" y="61965"/>
                  </a:lnTo>
                  <a:lnTo>
                    <a:pt x="54665" y="62086"/>
                  </a:lnTo>
                  <a:lnTo>
                    <a:pt x="54906" y="62206"/>
                  </a:lnTo>
                  <a:lnTo>
                    <a:pt x="55087" y="62267"/>
                  </a:lnTo>
                  <a:lnTo>
                    <a:pt x="55570" y="62267"/>
                  </a:lnTo>
                  <a:lnTo>
                    <a:pt x="55751" y="62206"/>
                  </a:lnTo>
                  <a:lnTo>
                    <a:pt x="55992" y="62086"/>
                  </a:lnTo>
                  <a:lnTo>
                    <a:pt x="56173" y="61965"/>
                  </a:lnTo>
                  <a:lnTo>
                    <a:pt x="56294" y="61784"/>
                  </a:lnTo>
                  <a:lnTo>
                    <a:pt x="56414" y="61543"/>
                  </a:lnTo>
                  <a:lnTo>
                    <a:pt x="56475" y="61362"/>
                  </a:lnTo>
                  <a:lnTo>
                    <a:pt x="56475" y="61120"/>
                  </a:lnTo>
                  <a:lnTo>
                    <a:pt x="56414" y="60758"/>
                  </a:lnTo>
                  <a:lnTo>
                    <a:pt x="56294" y="60457"/>
                  </a:lnTo>
                  <a:lnTo>
                    <a:pt x="56113" y="60276"/>
                  </a:lnTo>
                  <a:lnTo>
                    <a:pt x="55871" y="60095"/>
                  </a:lnTo>
                  <a:lnTo>
                    <a:pt x="55630" y="59974"/>
                  </a:lnTo>
                  <a:close/>
                  <a:moveTo>
                    <a:pt x="60819" y="59974"/>
                  </a:moveTo>
                  <a:lnTo>
                    <a:pt x="60577" y="60095"/>
                  </a:lnTo>
                  <a:lnTo>
                    <a:pt x="60336" y="60276"/>
                  </a:lnTo>
                  <a:lnTo>
                    <a:pt x="60155" y="60457"/>
                  </a:lnTo>
                  <a:lnTo>
                    <a:pt x="60034" y="60758"/>
                  </a:lnTo>
                  <a:lnTo>
                    <a:pt x="59974" y="61120"/>
                  </a:lnTo>
                  <a:lnTo>
                    <a:pt x="59974" y="61362"/>
                  </a:lnTo>
                  <a:lnTo>
                    <a:pt x="60034" y="61543"/>
                  </a:lnTo>
                  <a:lnTo>
                    <a:pt x="60155" y="61784"/>
                  </a:lnTo>
                  <a:lnTo>
                    <a:pt x="60276" y="61965"/>
                  </a:lnTo>
                  <a:lnTo>
                    <a:pt x="60457" y="62086"/>
                  </a:lnTo>
                  <a:lnTo>
                    <a:pt x="60698" y="62206"/>
                  </a:lnTo>
                  <a:lnTo>
                    <a:pt x="60879" y="62267"/>
                  </a:lnTo>
                  <a:lnTo>
                    <a:pt x="61362" y="62267"/>
                  </a:lnTo>
                  <a:lnTo>
                    <a:pt x="61543" y="62206"/>
                  </a:lnTo>
                  <a:lnTo>
                    <a:pt x="61784" y="62086"/>
                  </a:lnTo>
                  <a:lnTo>
                    <a:pt x="61965" y="61965"/>
                  </a:lnTo>
                  <a:lnTo>
                    <a:pt x="62086" y="61784"/>
                  </a:lnTo>
                  <a:lnTo>
                    <a:pt x="62206" y="61543"/>
                  </a:lnTo>
                  <a:lnTo>
                    <a:pt x="62267" y="61362"/>
                  </a:lnTo>
                  <a:lnTo>
                    <a:pt x="62267" y="61120"/>
                  </a:lnTo>
                  <a:lnTo>
                    <a:pt x="62206" y="60758"/>
                  </a:lnTo>
                  <a:lnTo>
                    <a:pt x="62086" y="60457"/>
                  </a:lnTo>
                  <a:lnTo>
                    <a:pt x="61905" y="60276"/>
                  </a:lnTo>
                  <a:lnTo>
                    <a:pt x="61663" y="60095"/>
                  </a:lnTo>
                  <a:lnTo>
                    <a:pt x="61422" y="59974"/>
                  </a:lnTo>
                  <a:close/>
                  <a:moveTo>
                    <a:pt x="66611" y="59974"/>
                  </a:moveTo>
                  <a:lnTo>
                    <a:pt x="66370" y="60095"/>
                  </a:lnTo>
                  <a:lnTo>
                    <a:pt x="66128" y="60276"/>
                  </a:lnTo>
                  <a:lnTo>
                    <a:pt x="65947" y="60457"/>
                  </a:lnTo>
                  <a:lnTo>
                    <a:pt x="65827" y="60758"/>
                  </a:lnTo>
                  <a:lnTo>
                    <a:pt x="65766" y="61120"/>
                  </a:lnTo>
                  <a:lnTo>
                    <a:pt x="65766" y="61362"/>
                  </a:lnTo>
                  <a:lnTo>
                    <a:pt x="65827" y="61543"/>
                  </a:lnTo>
                  <a:lnTo>
                    <a:pt x="65947" y="61784"/>
                  </a:lnTo>
                  <a:lnTo>
                    <a:pt x="66068" y="61965"/>
                  </a:lnTo>
                  <a:lnTo>
                    <a:pt x="66249" y="62086"/>
                  </a:lnTo>
                  <a:lnTo>
                    <a:pt x="66490" y="62206"/>
                  </a:lnTo>
                  <a:lnTo>
                    <a:pt x="66671" y="62267"/>
                  </a:lnTo>
                  <a:lnTo>
                    <a:pt x="67214" y="62267"/>
                  </a:lnTo>
                  <a:lnTo>
                    <a:pt x="68059" y="61120"/>
                  </a:lnTo>
                  <a:lnTo>
                    <a:pt x="67999" y="60758"/>
                  </a:lnTo>
                  <a:lnTo>
                    <a:pt x="67878" y="60457"/>
                  </a:lnTo>
                  <a:lnTo>
                    <a:pt x="67697" y="60276"/>
                  </a:lnTo>
                  <a:lnTo>
                    <a:pt x="67456" y="60095"/>
                  </a:lnTo>
                  <a:lnTo>
                    <a:pt x="67214" y="59974"/>
                  </a:lnTo>
                  <a:close/>
                  <a:moveTo>
                    <a:pt x="11645" y="62870"/>
                  </a:moveTo>
                  <a:lnTo>
                    <a:pt x="11464" y="62930"/>
                  </a:lnTo>
                  <a:lnTo>
                    <a:pt x="11223" y="63051"/>
                  </a:lnTo>
                  <a:lnTo>
                    <a:pt x="11042" y="63172"/>
                  </a:lnTo>
                  <a:lnTo>
                    <a:pt x="10921" y="63353"/>
                  </a:lnTo>
                  <a:lnTo>
                    <a:pt x="10800" y="63594"/>
                  </a:lnTo>
                  <a:lnTo>
                    <a:pt x="10740" y="63775"/>
                  </a:lnTo>
                  <a:lnTo>
                    <a:pt x="10740" y="64016"/>
                  </a:lnTo>
                  <a:lnTo>
                    <a:pt x="10740" y="64197"/>
                  </a:lnTo>
                  <a:lnTo>
                    <a:pt x="10800" y="64439"/>
                  </a:lnTo>
                  <a:lnTo>
                    <a:pt x="10981" y="64740"/>
                  </a:lnTo>
                  <a:lnTo>
                    <a:pt x="11162" y="64921"/>
                  </a:lnTo>
                  <a:lnTo>
                    <a:pt x="11464" y="65102"/>
                  </a:lnTo>
                  <a:lnTo>
                    <a:pt x="11705" y="65163"/>
                  </a:lnTo>
                  <a:lnTo>
                    <a:pt x="12128" y="65163"/>
                  </a:lnTo>
                  <a:lnTo>
                    <a:pt x="12309" y="65102"/>
                  </a:lnTo>
                  <a:lnTo>
                    <a:pt x="12550" y="64982"/>
                  </a:lnTo>
                  <a:lnTo>
                    <a:pt x="12731" y="64861"/>
                  </a:lnTo>
                  <a:lnTo>
                    <a:pt x="12852" y="64680"/>
                  </a:lnTo>
                  <a:lnTo>
                    <a:pt x="12973" y="64439"/>
                  </a:lnTo>
                  <a:lnTo>
                    <a:pt x="13033" y="64258"/>
                  </a:lnTo>
                  <a:lnTo>
                    <a:pt x="13033" y="64016"/>
                  </a:lnTo>
                  <a:lnTo>
                    <a:pt x="13033" y="63775"/>
                  </a:lnTo>
                  <a:lnTo>
                    <a:pt x="12973" y="63594"/>
                  </a:lnTo>
                  <a:lnTo>
                    <a:pt x="12852" y="63353"/>
                  </a:lnTo>
                  <a:lnTo>
                    <a:pt x="12731" y="63172"/>
                  </a:lnTo>
                  <a:lnTo>
                    <a:pt x="12550" y="63051"/>
                  </a:lnTo>
                  <a:lnTo>
                    <a:pt x="12309" y="62930"/>
                  </a:lnTo>
                  <a:lnTo>
                    <a:pt x="12128" y="62870"/>
                  </a:lnTo>
                  <a:close/>
                  <a:moveTo>
                    <a:pt x="17437" y="62870"/>
                  </a:moveTo>
                  <a:lnTo>
                    <a:pt x="17256" y="62930"/>
                  </a:lnTo>
                  <a:lnTo>
                    <a:pt x="17015" y="63051"/>
                  </a:lnTo>
                  <a:lnTo>
                    <a:pt x="16834" y="63172"/>
                  </a:lnTo>
                  <a:lnTo>
                    <a:pt x="16713" y="63353"/>
                  </a:lnTo>
                  <a:lnTo>
                    <a:pt x="16593" y="63594"/>
                  </a:lnTo>
                  <a:lnTo>
                    <a:pt x="16532" y="63775"/>
                  </a:lnTo>
                  <a:lnTo>
                    <a:pt x="16532" y="64016"/>
                  </a:lnTo>
                  <a:lnTo>
                    <a:pt x="16532" y="64258"/>
                  </a:lnTo>
                  <a:lnTo>
                    <a:pt x="16593" y="64439"/>
                  </a:lnTo>
                  <a:lnTo>
                    <a:pt x="16713" y="64680"/>
                  </a:lnTo>
                  <a:lnTo>
                    <a:pt x="16834" y="64861"/>
                  </a:lnTo>
                  <a:lnTo>
                    <a:pt x="17015" y="64982"/>
                  </a:lnTo>
                  <a:lnTo>
                    <a:pt x="17256" y="65102"/>
                  </a:lnTo>
                  <a:lnTo>
                    <a:pt x="17437" y="65163"/>
                  </a:lnTo>
                  <a:lnTo>
                    <a:pt x="17920" y="65163"/>
                  </a:lnTo>
                  <a:lnTo>
                    <a:pt x="18101" y="65102"/>
                  </a:lnTo>
                  <a:lnTo>
                    <a:pt x="18342" y="64982"/>
                  </a:lnTo>
                  <a:lnTo>
                    <a:pt x="18523" y="64861"/>
                  </a:lnTo>
                  <a:lnTo>
                    <a:pt x="18644" y="64680"/>
                  </a:lnTo>
                  <a:lnTo>
                    <a:pt x="18765" y="64439"/>
                  </a:lnTo>
                  <a:lnTo>
                    <a:pt x="18825" y="64258"/>
                  </a:lnTo>
                  <a:lnTo>
                    <a:pt x="18825" y="64016"/>
                  </a:lnTo>
                  <a:lnTo>
                    <a:pt x="18825" y="63775"/>
                  </a:lnTo>
                  <a:lnTo>
                    <a:pt x="18765" y="63594"/>
                  </a:lnTo>
                  <a:lnTo>
                    <a:pt x="18644" y="63353"/>
                  </a:lnTo>
                  <a:lnTo>
                    <a:pt x="18523" y="63172"/>
                  </a:lnTo>
                  <a:lnTo>
                    <a:pt x="18342" y="63051"/>
                  </a:lnTo>
                  <a:lnTo>
                    <a:pt x="18101" y="62930"/>
                  </a:lnTo>
                  <a:lnTo>
                    <a:pt x="17920" y="62870"/>
                  </a:lnTo>
                  <a:close/>
                  <a:moveTo>
                    <a:pt x="23230" y="62870"/>
                  </a:moveTo>
                  <a:lnTo>
                    <a:pt x="23049" y="62930"/>
                  </a:lnTo>
                  <a:lnTo>
                    <a:pt x="22807" y="63051"/>
                  </a:lnTo>
                  <a:lnTo>
                    <a:pt x="22626" y="63172"/>
                  </a:lnTo>
                  <a:lnTo>
                    <a:pt x="22506" y="63353"/>
                  </a:lnTo>
                  <a:lnTo>
                    <a:pt x="22385" y="63594"/>
                  </a:lnTo>
                  <a:lnTo>
                    <a:pt x="22325" y="63775"/>
                  </a:lnTo>
                  <a:lnTo>
                    <a:pt x="22325" y="64016"/>
                  </a:lnTo>
                  <a:lnTo>
                    <a:pt x="22325" y="64258"/>
                  </a:lnTo>
                  <a:lnTo>
                    <a:pt x="22385" y="64439"/>
                  </a:lnTo>
                  <a:lnTo>
                    <a:pt x="22506" y="64680"/>
                  </a:lnTo>
                  <a:lnTo>
                    <a:pt x="22626" y="64861"/>
                  </a:lnTo>
                  <a:lnTo>
                    <a:pt x="22807" y="64982"/>
                  </a:lnTo>
                  <a:lnTo>
                    <a:pt x="23049" y="65102"/>
                  </a:lnTo>
                  <a:lnTo>
                    <a:pt x="23230" y="65163"/>
                  </a:lnTo>
                  <a:lnTo>
                    <a:pt x="23712" y="65163"/>
                  </a:lnTo>
                  <a:lnTo>
                    <a:pt x="23893" y="65102"/>
                  </a:lnTo>
                  <a:lnTo>
                    <a:pt x="24135" y="64982"/>
                  </a:lnTo>
                  <a:lnTo>
                    <a:pt x="24316" y="64861"/>
                  </a:lnTo>
                  <a:lnTo>
                    <a:pt x="24436" y="64680"/>
                  </a:lnTo>
                  <a:lnTo>
                    <a:pt x="24557" y="64439"/>
                  </a:lnTo>
                  <a:lnTo>
                    <a:pt x="24617" y="64258"/>
                  </a:lnTo>
                  <a:lnTo>
                    <a:pt x="24617" y="64016"/>
                  </a:lnTo>
                  <a:lnTo>
                    <a:pt x="24617" y="63775"/>
                  </a:lnTo>
                  <a:lnTo>
                    <a:pt x="24557" y="63594"/>
                  </a:lnTo>
                  <a:lnTo>
                    <a:pt x="24436" y="63353"/>
                  </a:lnTo>
                  <a:lnTo>
                    <a:pt x="24316" y="63172"/>
                  </a:lnTo>
                  <a:lnTo>
                    <a:pt x="24135" y="63051"/>
                  </a:lnTo>
                  <a:lnTo>
                    <a:pt x="23893" y="62930"/>
                  </a:lnTo>
                  <a:lnTo>
                    <a:pt x="23712" y="62870"/>
                  </a:lnTo>
                  <a:close/>
                  <a:moveTo>
                    <a:pt x="29022" y="62870"/>
                  </a:moveTo>
                  <a:lnTo>
                    <a:pt x="28841" y="62930"/>
                  </a:lnTo>
                  <a:lnTo>
                    <a:pt x="28599" y="63051"/>
                  </a:lnTo>
                  <a:lnTo>
                    <a:pt x="28418" y="63172"/>
                  </a:lnTo>
                  <a:lnTo>
                    <a:pt x="28298" y="63353"/>
                  </a:lnTo>
                  <a:lnTo>
                    <a:pt x="28177" y="63594"/>
                  </a:lnTo>
                  <a:lnTo>
                    <a:pt x="28117" y="63775"/>
                  </a:lnTo>
                  <a:lnTo>
                    <a:pt x="28117" y="64016"/>
                  </a:lnTo>
                  <a:lnTo>
                    <a:pt x="28117" y="64258"/>
                  </a:lnTo>
                  <a:lnTo>
                    <a:pt x="28177" y="64439"/>
                  </a:lnTo>
                  <a:lnTo>
                    <a:pt x="28298" y="64680"/>
                  </a:lnTo>
                  <a:lnTo>
                    <a:pt x="28418" y="64861"/>
                  </a:lnTo>
                  <a:lnTo>
                    <a:pt x="28599" y="64982"/>
                  </a:lnTo>
                  <a:lnTo>
                    <a:pt x="28841" y="65102"/>
                  </a:lnTo>
                  <a:lnTo>
                    <a:pt x="29022" y="65163"/>
                  </a:lnTo>
                  <a:lnTo>
                    <a:pt x="29505" y="65163"/>
                  </a:lnTo>
                  <a:lnTo>
                    <a:pt x="29686" y="65102"/>
                  </a:lnTo>
                  <a:lnTo>
                    <a:pt x="29927" y="64982"/>
                  </a:lnTo>
                  <a:lnTo>
                    <a:pt x="30108" y="64861"/>
                  </a:lnTo>
                  <a:lnTo>
                    <a:pt x="30229" y="64680"/>
                  </a:lnTo>
                  <a:lnTo>
                    <a:pt x="30349" y="64439"/>
                  </a:lnTo>
                  <a:lnTo>
                    <a:pt x="30410" y="64258"/>
                  </a:lnTo>
                  <a:lnTo>
                    <a:pt x="30410" y="64016"/>
                  </a:lnTo>
                  <a:lnTo>
                    <a:pt x="30410" y="63775"/>
                  </a:lnTo>
                  <a:lnTo>
                    <a:pt x="30349" y="63594"/>
                  </a:lnTo>
                  <a:lnTo>
                    <a:pt x="30229" y="63353"/>
                  </a:lnTo>
                  <a:lnTo>
                    <a:pt x="30108" y="63172"/>
                  </a:lnTo>
                  <a:lnTo>
                    <a:pt x="29927" y="63051"/>
                  </a:lnTo>
                  <a:lnTo>
                    <a:pt x="29686" y="62930"/>
                  </a:lnTo>
                  <a:lnTo>
                    <a:pt x="29505" y="62870"/>
                  </a:lnTo>
                  <a:close/>
                  <a:moveTo>
                    <a:pt x="34814" y="62870"/>
                  </a:moveTo>
                  <a:lnTo>
                    <a:pt x="34633" y="62930"/>
                  </a:lnTo>
                  <a:lnTo>
                    <a:pt x="34392" y="63051"/>
                  </a:lnTo>
                  <a:lnTo>
                    <a:pt x="34211" y="63172"/>
                  </a:lnTo>
                  <a:lnTo>
                    <a:pt x="34090" y="63353"/>
                  </a:lnTo>
                  <a:lnTo>
                    <a:pt x="33969" y="63594"/>
                  </a:lnTo>
                  <a:lnTo>
                    <a:pt x="33909" y="63775"/>
                  </a:lnTo>
                  <a:lnTo>
                    <a:pt x="33909" y="64016"/>
                  </a:lnTo>
                  <a:lnTo>
                    <a:pt x="33909" y="64258"/>
                  </a:lnTo>
                  <a:lnTo>
                    <a:pt x="33969" y="64439"/>
                  </a:lnTo>
                  <a:lnTo>
                    <a:pt x="34090" y="64680"/>
                  </a:lnTo>
                  <a:lnTo>
                    <a:pt x="34211" y="64861"/>
                  </a:lnTo>
                  <a:lnTo>
                    <a:pt x="34392" y="64982"/>
                  </a:lnTo>
                  <a:lnTo>
                    <a:pt x="34633" y="65102"/>
                  </a:lnTo>
                  <a:lnTo>
                    <a:pt x="34814" y="65163"/>
                  </a:lnTo>
                  <a:lnTo>
                    <a:pt x="35297" y="65163"/>
                  </a:lnTo>
                  <a:lnTo>
                    <a:pt x="35478" y="65102"/>
                  </a:lnTo>
                  <a:lnTo>
                    <a:pt x="35719" y="64982"/>
                  </a:lnTo>
                  <a:lnTo>
                    <a:pt x="35900" y="64861"/>
                  </a:lnTo>
                  <a:lnTo>
                    <a:pt x="36021" y="64680"/>
                  </a:lnTo>
                  <a:lnTo>
                    <a:pt x="36141" y="64439"/>
                  </a:lnTo>
                  <a:lnTo>
                    <a:pt x="36202" y="64258"/>
                  </a:lnTo>
                  <a:lnTo>
                    <a:pt x="36202" y="64016"/>
                  </a:lnTo>
                  <a:lnTo>
                    <a:pt x="36202" y="63775"/>
                  </a:lnTo>
                  <a:lnTo>
                    <a:pt x="36141" y="63594"/>
                  </a:lnTo>
                  <a:lnTo>
                    <a:pt x="36021" y="63353"/>
                  </a:lnTo>
                  <a:lnTo>
                    <a:pt x="35900" y="63172"/>
                  </a:lnTo>
                  <a:lnTo>
                    <a:pt x="35719" y="63051"/>
                  </a:lnTo>
                  <a:lnTo>
                    <a:pt x="35478" y="62930"/>
                  </a:lnTo>
                  <a:lnTo>
                    <a:pt x="35297" y="62870"/>
                  </a:lnTo>
                  <a:close/>
                  <a:moveTo>
                    <a:pt x="40606" y="62870"/>
                  </a:moveTo>
                  <a:lnTo>
                    <a:pt x="40425" y="62930"/>
                  </a:lnTo>
                  <a:lnTo>
                    <a:pt x="40184" y="63051"/>
                  </a:lnTo>
                  <a:lnTo>
                    <a:pt x="40003" y="63172"/>
                  </a:lnTo>
                  <a:lnTo>
                    <a:pt x="39882" y="63353"/>
                  </a:lnTo>
                  <a:lnTo>
                    <a:pt x="39762" y="63594"/>
                  </a:lnTo>
                  <a:lnTo>
                    <a:pt x="39701" y="63775"/>
                  </a:lnTo>
                  <a:lnTo>
                    <a:pt x="39701" y="64016"/>
                  </a:lnTo>
                  <a:lnTo>
                    <a:pt x="39701" y="64258"/>
                  </a:lnTo>
                  <a:lnTo>
                    <a:pt x="39762" y="64439"/>
                  </a:lnTo>
                  <a:lnTo>
                    <a:pt x="39882" y="64680"/>
                  </a:lnTo>
                  <a:lnTo>
                    <a:pt x="40003" y="64861"/>
                  </a:lnTo>
                  <a:lnTo>
                    <a:pt x="40184" y="64982"/>
                  </a:lnTo>
                  <a:lnTo>
                    <a:pt x="40425" y="65102"/>
                  </a:lnTo>
                  <a:lnTo>
                    <a:pt x="40606" y="65163"/>
                  </a:lnTo>
                  <a:lnTo>
                    <a:pt x="41089" y="65163"/>
                  </a:lnTo>
                  <a:lnTo>
                    <a:pt x="41270" y="65102"/>
                  </a:lnTo>
                  <a:lnTo>
                    <a:pt x="41511" y="64982"/>
                  </a:lnTo>
                  <a:lnTo>
                    <a:pt x="41692" y="64861"/>
                  </a:lnTo>
                  <a:lnTo>
                    <a:pt x="41813" y="64680"/>
                  </a:lnTo>
                  <a:lnTo>
                    <a:pt x="41934" y="64439"/>
                  </a:lnTo>
                  <a:lnTo>
                    <a:pt x="41994" y="64258"/>
                  </a:lnTo>
                  <a:lnTo>
                    <a:pt x="41994" y="64016"/>
                  </a:lnTo>
                  <a:lnTo>
                    <a:pt x="41994" y="63775"/>
                  </a:lnTo>
                  <a:lnTo>
                    <a:pt x="41934" y="63594"/>
                  </a:lnTo>
                  <a:lnTo>
                    <a:pt x="41813" y="63353"/>
                  </a:lnTo>
                  <a:lnTo>
                    <a:pt x="41692" y="63172"/>
                  </a:lnTo>
                  <a:lnTo>
                    <a:pt x="41511" y="63051"/>
                  </a:lnTo>
                  <a:lnTo>
                    <a:pt x="41270" y="62930"/>
                  </a:lnTo>
                  <a:lnTo>
                    <a:pt x="41089" y="62870"/>
                  </a:lnTo>
                  <a:close/>
                  <a:moveTo>
                    <a:pt x="46399" y="62870"/>
                  </a:moveTo>
                  <a:lnTo>
                    <a:pt x="46218" y="62930"/>
                  </a:lnTo>
                  <a:lnTo>
                    <a:pt x="45976" y="63051"/>
                  </a:lnTo>
                  <a:lnTo>
                    <a:pt x="45795" y="63172"/>
                  </a:lnTo>
                  <a:lnTo>
                    <a:pt x="45674" y="63353"/>
                  </a:lnTo>
                  <a:lnTo>
                    <a:pt x="45554" y="63594"/>
                  </a:lnTo>
                  <a:lnTo>
                    <a:pt x="45493" y="63775"/>
                  </a:lnTo>
                  <a:lnTo>
                    <a:pt x="45493" y="64016"/>
                  </a:lnTo>
                  <a:lnTo>
                    <a:pt x="45493" y="64258"/>
                  </a:lnTo>
                  <a:lnTo>
                    <a:pt x="45554" y="64439"/>
                  </a:lnTo>
                  <a:lnTo>
                    <a:pt x="45674" y="64680"/>
                  </a:lnTo>
                  <a:lnTo>
                    <a:pt x="45795" y="64861"/>
                  </a:lnTo>
                  <a:lnTo>
                    <a:pt x="45976" y="64982"/>
                  </a:lnTo>
                  <a:lnTo>
                    <a:pt x="46218" y="65102"/>
                  </a:lnTo>
                  <a:lnTo>
                    <a:pt x="46399" y="65163"/>
                  </a:lnTo>
                  <a:lnTo>
                    <a:pt x="46881" y="65163"/>
                  </a:lnTo>
                  <a:lnTo>
                    <a:pt x="47062" y="65102"/>
                  </a:lnTo>
                  <a:lnTo>
                    <a:pt x="47304" y="64982"/>
                  </a:lnTo>
                  <a:lnTo>
                    <a:pt x="47485" y="64861"/>
                  </a:lnTo>
                  <a:lnTo>
                    <a:pt x="47605" y="64680"/>
                  </a:lnTo>
                  <a:lnTo>
                    <a:pt x="47726" y="64439"/>
                  </a:lnTo>
                  <a:lnTo>
                    <a:pt x="47786" y="64258"/>
                  </a:lnTo>
                  <a:lnTo>
                    <a:pt x="47786" y="64016"/>
                  </a:lnTo>
                  <a:lnTo>
                    <a:pt x="47786" y="63775"/>
                  </a:lnTo>
                  <a:lnTo>
                    <a:pt x="47726" y="63594"/>
                  </a:lnTo>
                  <a:lnTo>
                    <a:pt x="47605" y="63353"/>
                  </a:lnTo>
                  <a:lnTo>
                    <a:pt x="47485" y="63172"/>
                  </a:lnTo>
                  <a:lnTo>
                    <a:pt x="47304" y="63051"/>
                  </a:lnTo>
                  <a:lnTo>
                    <a:pt x="47062" y="62930"/>
                  </a:lnTo>
                  <a:lnTo>
                    <a:pt x="46881" y="62870"/>
                  </a:lnTo>
                  <a:close/>
                  <a:moveTo>
                    <a:pt x="52191" y="62870"/>
                  </a:moveTo>
                  <a:lnTo>
                    <a:pt x="52010" y="62930"/>
                  </a:lnTo>
                  <a:lnTo>
                    <a:pt x="51768" y="63051"/>
                  </a:lnTo>
                  <a:lnTo>
                    <a:pt x="51587" y="63172"/>
                  </a:lnTo>
                  <a:lnTo>
                    <a:pt x="51467" y="63353"/>
                  </a:lnTo>
                  <a:lnTo>
                    <a:pt x="51346" y="63594"/>
                  </a:lnTo>
                  <a:lnTo>
                    <a:pt x="51286" y="63775"/>
                  </a:lnTo>
                  <a:lnTo>
                    <a:pt x="51286" y="64016"/>
                  </a:lnTo>
                  <a:lnTo>
                    <a:pt x="51286" y="64258"/>
                  </a:lnTo>
                  <a:lnTo>
                    <a:pt x="51346" y="64439"/>
                  </a:lnTo>
                  <a:lnTo>
                    <a:pt x="51467" y="64680"/>
                  </a:lnTo>
                  <a:lnTo>
                    <a:pt x="51587" y="64861"/>
                  </a:lnTo>
                  <a:lnTo>
                    <a:pt x="51768" y="64982"/>
                  </a:lnTo>
                  <a:lnTo>
                    <a:pt x="52010" y="65102"/>
                  </a:lnTo>
                  <a:lnTo>
                    <a:pt x="52191" y="65163"/>
                  </a:lnTo>
                  <a:lnTo>
                    <a:pt x="52673" y="65163"/>
                  </a:lnTo>
                  <a:lnTo>
                    <a:pt x="52854" y="65102"/>
                  </a:lnTo>
                  <a:lnTo>
                    <a:pt x="53096" y="64982"/>
                  </a:lnTo>
                  <a:lnTo>
                    <a:pt x="53277" y="64861"/>
                  </a:lnTo>
                  <a:lnTo>
                    <a:pt x="53397" y="64680"/>
                  </a:lnTo>
                  <a:lnTo>
                    <a:pt x="53518" y="64439"/>
                  </a:lnTo>
                  <a:lnTo>
                    <a:pt x="53578" y="64258"/>
                  </a:lnTo>
                  <a:lnTo>
                    <a:pt x="53578" y="64016"/>
                  </a:lnTo>
                  <a:lnTo>
                    <a:pt x="53578" y="63775"/>
                  </a:lnTo>
                  <a:lnTo>
                    <a:pt x="53518" y="63594"/>
                  </a:lnTo>
                  <a:lnTo>
                    <a:pt x="53397" y="63353"/>
                  </a:lnTo>
                  <a:lnTo>
                    <a:pt x="53277" y="63172"/>
                  </a:lnTo>
                  <a:lnTo>
                    <a:pt x="53096" y="63051"/>
                  </a:lnTo>
                  <a:lnTo>
                    <a:pt x="52854" y="62930"/>
                  </a:lnTo>
                  <a:lnTo>
                    <a:pt x="52673" y="62870"/>
                  </a:lnTo>
                  <a:close/>
                  <a:moveTo>
                    <a:pt x="57983" y="62870"/>
                  </a:moveTo>
                  <a:lnTo>
                    <a:pt x="57802" y="62930"/>
                  </a:lnTo>
                  <a:lnTo>
                    <a:pt x="57561" y="63051"/>
                  </a:lnTo>
                  <a:lnTo>
                    <a:pt x="57380" y="63172"/>
                  </a:lnTo>
                  <a:lnTo>
                    <a:pt x="57259" y="63353"/>
                  </a:lnTo>
                  <a:lnTo>
                    <a:pt x="57138" y="63594"/>
                  </a:lnTo>
                  <a:lnTo>
                    <a:pt x="57078" y="63775"/>
                  </a:lnTo>
                  <a:lnTo>
                    <a:pt x="57078" y="64016"/>
                  </a:lnTo>
                  <a:lnTo>
                    <a:pt x="57078" y="64258"/>
                  </a:lnTo>
                  <a:lnTo>
                    <a:pt x="57138" y="64439"/>
                  </a:lnTo>
                  <a:lnTo>
                    <a:pt x="57259" y="64680"/>
                  </a:lnTo>
                  <a:lnTo>
                    <a:pt x="57380" y="64861"/>
                  </a:lnTo>
                  <a:lnTo>
                    <a:pt x="57561" y="64982"/>
                  </a:lnTo>
                  <a:lnTo>
                    <a:pt x="57802" y="65102"/>
                  </a:lnTo>
                  <a:lnTo>
                    <a:pt x="57983" y="65163"/>
                  </a:lnTo>
                  <a:lnTo>
                    <a:pt x="58466" y="65163"/>
                  </a:lnTo>
                  <a:lnTo>
                    <a:pt x="58647" y="65102"/>
                  </a:lnTo>
                  <a:lnTo>
                    <a:pt x="58888" y="64982"/>
                  </a:lnTo>
                  <a:lnTo>
                    <a:pt x="59069" y="64861"/>
                  </a:lnTo>
                  <a:lnTo>
                    <a:pt x="59190" y="64680"/>
                  </a:lnTo>
                  <a:lnTo>
                    <a:pt x="59310" y="64439"/>
                  </a:lnTo>
                  <a:lnTo>
                    <a:pt x="59371" y="64258"/>
                  </a:lnTo>
                  <a:lnTo>
                    <a:pt x="59371" y="64016"/>
                  </a:lnTo>
                  <a:lnTo>
                    <a:pt x="59371" y="63775"/>
                  </a:lnTo>
                  <a:lnTo>
                    <a:pt x="59310" y="63594"/>
                  </a:lnTo>
                  <a:lnTo>
                    <a:pt x="59190" y="63353"/>
                  </a:lnTo>
                  <a:lnTo>
                    <a:pt x="59069" y="63172"/>
                  </a:lnTo>
                  <a:lnTo>
                    <a:pt x="58888" y="63051"/>
                  </a:lnTo>
                  <a:lnTo>
                    <a:pt x="58647" y="62930"/>
                  </a:lnTo>
                  <a:lnTo>
                    <a:pt x="58466" y="62870"/>
                  </a:lnTo>
                  <a:close/>
                  <a:moveTo>
                    <a:pt x="63775" y="62870"/>
                  </a:moveTo>
                  <a:lnTo>
                    <a:pt x="63594" y="62930"/>
                  </a:lnTo>
                  <a:lnTo>
                    <a:pt x="63353" y="63051"/>
                  </a:lnTo>
                  <a:lnTo>
                    <a:pt x="63172" y="63172"/>
                  </a:lnTo>
                  <a:lnTo>
                    <a:pt x="63051" y="63353"/>
                  </a:lnTo>
                  <a:lnTo>
                    <a:pt x="62931" y="63594"/>
                  </a:lnTo>
                  <a:lnTo>
                    <a:pt x="62870" y="63775"/>
                  </a:lnTo>
                  <a:lnTo>
                    <a:pt x="62870" y="64016"/>
                  </a:lnTo>
                  <a:lnTo>
                    <a:pt x="62870" y="64258"/>
                  </a:lnTo>
                  <a:lnTo>
                    <a:pt x="62931" y="64439"/>
                  </a:lnTo>
                  <a:lnTo>
                    <a:pt x="63051" y="64680"/>
                  </a:lnTo>
                  <a:lnTo>
                    <a:pt x="63172" y="64861"/>
                  </a:lnTo>
                  <a:lnTo>
                    <a:pt x="63353" y="64982"/>
                  </a:lnTo>
                  <a:lnTo>
                    <a:pt x="63594" y="65102"/>
                  </a:lnTo>
                  <a:lnTo>
                    <a:pt x="63775" y="65163"/>
                  </a:lnTo>
                  <a:lnTo>
                    <a:pt x="64198" y="65163"/>
                  </a:lnTo>
                  <a:lnTo>
                    <a:pt x="64439" y="65102"/>
                  </a:lnTo>
                  <a:lnTo>
                    <a:pt x="64741" y="64921"/>
                  </a:lnTo>
                  <a:lnTo>
                    <a:pt x="64922" y="64740"/>
                  </a:lnTo>
                  <a:lnTo>
                    <a:pt x="65103" y="64439"/>
                  </a:lnTo>
                  <a:lnTo>
                    <a:pt x="65163" y="64197"/>
                  </a:lnTo>
                  <a:lnTo>
                    <a:pt x="65163" y="64016"/>
                  </a:lnTo>
                  <a:lnTo>
                    <a:pt x="65163" y="63775"/>
                  </a:lnTo>
                  <a:lnTo>
                    <a:pt x="65103" y="63594"/>
                  </a:lnTo>
                  <a:lnTo>
                    <a:pt x="64982" y="63353"/>
                  </a:lnTo>
                  <a:lnTo>
                    <a:pt x="64861" y="63172"/>
                  </a:lnTo>
                  <a:lnTo>
                    <a:pt x="64680" y="63051"/>
                  </a:lnTo>
                  <a:lnTo>
                    <a:pt x="64439" y="62930"/>
                  </a:lnTo>
                  <a:lnTo>
                    <a:pt x="64258" y="62870"/>
                  </a:lnTo>
                  <a:close/>
                  <a:moveTo>
                    <a:pt x="14541" y="65766"/>
                  </a:moveTo>
                  <a:lnTo>
                    <a:pt x="14360" y="65826"/>
                  </a:lnTo>
                  <a:lnTo>
                    <a:pt x="14119" y="65947"/>
                  </a:lnTo>
                  <a:lnTo>
                    <a:pt x="13938" y="66068"/>
                  </a:lnTo>
                  <a:lnTo>
                    <a:pt x="13817" y="66249"/>
                  </a:lnTo>
                  <a:lnTo>
                    <a:pt x="13697" y="66490"/>
                  </a:lnTo>
                  <a:lnTo>
                    <a:pt x="13636" y="66671"/>
                  </a:lnTo>
                  <a:lnTo>
                    <a:pt x="13636" y="66912"/>
                  </a:lnTo>
                  <a:lnTo>
                    <a:pt x="13636" y="67214"/>
                  </a:lnTo>
                  <a:lnTo>
                    <a:pt x="14783" y="68059"/>
                  </a:lnTo>
                  <a:lnTo>
                    <a:pt x="15024" y="68059"/>
                  </a:lnTo>
                  <a:lnTo>
                    <a:pt x="15205" y="67999"/>
                  </a:lnTo>
                  <a:lnTo>
                    <a:pt x="15446" y="67878"/>
                  </a:lnTo>
                  <a:lnTo>
                    <a:pt x="15627" y="67757"/>
                  </a:lnTo>
                  <a:lnTo>
                    <a:pt x="15748" y="67576"/>
                  </a:lnTo>
                  <a:lnTo>
                    <a:pt x="15869" y="67335"/>
                  </a:lnTo>
                  <a:lnTo>
                    <a:pt x="15929" y="67154"/>
                  </a:lnTo>
                  <a:lnTo>
                    <a:pt x="15929" y="66912"/>
                  </a:lnTo>
                  <a:lnTo>
                    <a:pt x="15929" y="66671"/>
                  </a:lnTo>
                  <a:lnTo>
                    <a:pt x="15869" y="66490"/>
                  </a:lnTo>
                  <a:lnTo>
                    <a:pt x="15748" y="66249"/>
                  </a:lnTo>
                  <a:lnTo>
                    <a:pt x="15627" y="66068"/>
                  </a:lnTo>
                  <a:lnTo>
                    <a:pt x="15446" y="65947"/>
                  </a:lnTo>
                  <a:lnTo>
                    <a:pt x="15205" y="65826"/>
                  </a:lnTo>
                  <a:lnTo>
                    <a:pt x="15024" y="65766"/>
                  </a:lnTo>
                  <a:close/>
                  <a:moveTo>
                    <a:pt x="20333" y="65766"/>
                  </a:moveTo>
                  <a:lnTo>
                    <a:pt x="20152" y="65826"/>
                  </a:lnTo>
                  <a:lnTo>
                    <a:pt x="19911" y="65947"/>
                  </a:lnTo>
                  <a:lnTo>
                    <a:pt x="19730" y="66068"/>
                  </a:lnTo>
                  <a:lnTo>
                    <a:pt x="19609" y="66249"/>
                  </a:lnTo>
                  <a:lnTo>
                    <a:pt x="19489" y="66490"/>
                  </a:lnTo>
                  <a:lnTo>
                    <a:pt x="19428" y="66671"/>
                  </a:lnTo>
                  <a:lnTo>
                    <a:pt x="19428" y="66912"/>
                  </a:lnTo>
                  <a:lnTo>
                    <a:pt x="19428" y="67154"/>
                  </a:lnTo>
                  <a:lnTo>
                    <a:pt x="19489" y="67335"/>
                  </a:lnTo>
                  <a:lnTo>
                    <a:pt x="19609" y="67576"/>
                  </a:lnTo>
                  <a:lnTo>
                    <a:pt x="19730" y="67757"/>
                  </a:lnTo>
                  <a:lnTo>
                    <a:pt x="19911" y="67878"/>
                  </a:lnTo>
                  <a:lnTo>
                    <a:pt x="20152" y="67999"/>
                  </a:lnTo>
                  <a:lnTo>
                    <a:pt x="20333" y="68059"/>
                  </a:lnTo>
                  <a:lnTo>
                    <a:pt x="20816" y="68059"/>
                  </a:lnTo>
                  <a:lnTo>
                    <a:pt x="20997" y="67999"/>
                  </a:lnTo>
                  <a:lnTo>
                    <a:pt x="21239" y="67878"/>
                  </a:lnTo>
                  <a:lnTo>
                    <a:pt x="21420" y="67757"/>
                  </a:lnTo>
                  <a:lnTo>
                    <a:pt x="21540" y="67576"/>
                  </a:lnTo>
                  <a:lnTo>
                    <a:pt x="21661" y="67335"/>
                  </a:lnTo>
                  <a:lnTo>
                    <a:pt x="21721" y="67154"/>
                  </a:lnTo>
                  <a:lnTo>
                    <a:pt x="21721" y="66912"/>
                  </a:lnTo>
                  <a:lnTo>
                    <a:pt x="21721" y="66671"/>
                  </a:lnTo>
                  <a:lnTo>
                    <a:pt x="21661" y="66490"/>
                  </a:lnTo>
                  <a:lnTo>
                    <a:pt x="21540" y="66249"/>
                  </a:lnTo>
                  <a:lnTo>
                    <a:pt x="21420" y="66068"/>
                  </a:lnTo>
                  <a:lnTo>
                    <a:pt x="21239" y="65947"/>
                  </a:lnTo>
                  <a:lnTo>
                    <a:pt x="20997" y="65826"/>
                  </a:lnTo>
                  <a:lnTo>
                    <a:pt x="20816" y="65766"/>
                  </a:lnTo>
                  <a:close/>
                  <a:moveTo>
                    <a:pt x="26126" y="65766"/>
                  </a:moveTo>
                  <a:lnTo>
                    <a:pt x="25945" y="65826"/>
                  </a:lnTo>
                  <a:lnTo>
                    <a:pt x="25703" y="65947"/>
                  </a:lnTo>
                  <a:lnTo>
                    <a:pt x="25522" y="66068"/>
                  </a:lnTo>
                  <a:lnTo>
                    <a:pt x="25402" y="66249"/>
                  </a:lnTo>
                  <a:lnTo>
                    <a:pt x="25281" y="66490"/>
                  </a:lnTo>
                  <a:lnTo>
                    <a:pt x="25221" y="66671"/>
                  </a:lnTo>
                  <a:lnTo>
                    <a:pt x="25221" y="66912"/>
                  </a:lnTo>
                  <a:lnTo>
                    <a:pt x="25221" y="67154"/>
                  </a:lnTo>
                  <a:lnTo>
                    <a:pt x="25281" y="67335"/>
                  </a:lnTo>
                  <a:lnTo>
                    <a:pt x="25402" y="67576"/>
                  </a:lnTo>
                  <a:lnTo>
                    <a:pt x="25522" y="67757"/>
                  </a:lnTo>
                  <a:lnTo>
                    <a:pt x="25703" y="67878"/>
                  </a:lnTo>
                  <a:lnTo>
                    <a:pt x="25945" y="67999"/>
                  </a:lnTo>
                  <a:lnTo>
                    <a:pt x="26126" y="68059"/>
                  </a:lnTo>
                  <a:lnTo>
                    <a:pt x="26608" y="68059"/>
                  </a:lnTo>
                  <a:lnTo>
                    <a:pt x="26789" y="67999"/>
                  </a:lnTo>
                  <a:lnTo>
                    <a:pt x="27031" y="67878"/>
                  </a:lnTo>
                  <a:lnTo>
                    <a:pt x="27212" y="67757"/>
                  </a:lnTo>
                  <a:lnTo>
                    <a:pt x="27332" y="67576"/>
                  </a:lnTo>
                  <a:lnTo>
                    <a:pt x="27453" y="67335"/>
                  </a:lnTo>
                  <a:lnTo>
                    <a:pt x="27513" y="67154"/>
                  </a:lnTo>
                  <a:lnTo>
                    <a:pt x="27513" y="66912"/>
                  </a:lnTo>
                  <a:lnTo>
                    <a:pt x="27513" y="66671"/>
                  </a:lnTo>
                  <a:lnTo>
                    <a:pt x="27453" y="66490"/>
                  </a:lnTo>
                  <a:lnTo>
                    <a:pt x="27332" y="66249"/>
                  </a:lnTo>
                  <a:lnTo>
                    <a:pt x="27212" y="66068"/>
                  </a:lnTo>
                  <a:lnTo>
                    <a:pt x="27031" y="65947"/>
                  </a:lnTo>
                  <a:lnTo>
                    <a:pt x="26789" y="65826"/>
                  </a:lnTo>
                  <a:lnTo>
                    <a:pt x="26608" y="65766"/>
                  </a:lnTo>
                  <a:close/>
                  <a:moveTo>
                    <a:pt x="31918" y="65766"/>
                  </a:moveTo>
                  <a:lnTo>
                    <a:pt x="31737" y="65826"/>
                  </a:lnTo>
                  <a:lnTo>
                    <a:pt x="31496" y="65947"/>
                  </a:lnTo>
                  <a:lnTo>
                    <a:pt x="31315" y="66068"/>
                  </a:lnTo>
                  <a:lnTo>
                    <a:pt x="31194" y="66249"/>
                  </a:lnTo>
                  <a:lnTo>
                    <a:pt x="31073" y="66490"/>
                  </a:lnTo>
                  <a:lnTo>
                    <a:pt x="31013" y="66671"/>
                  </a:lnTo>
                  <a:lnTo>
                    <a:pt x="31013" y="66912"/>
                  </a:lnTo>
                  <a:lnTo>
                    <a:pt x="31013" y="67154"/>
                  </a:lnTo>
                  <a:lnTo>
                    <a:pt x="31073" y="67335"/>
                  </a:lnTo>
                  <a:lnTo>
                    <a:pt x="31194" y="67576"/>
                  </a:lnTo>
                  <a:lnTo>
                    <a:pt x="31315" y="67757"/>
                  </a:lnTo>
                  <a:lnTo>
                    <a:pt x="31496" y="67878"/>
                  </a:lnTo>
                  <a:lnTo>
                    <a:pt x="31737" y="67999"/>
                  </a:lnTo>
                  <a:lnTo>
                    <a:pt x="31918" y="68059"/>
                  </a:lnTo>
                  <a:lnTo>
                    <a:pt x="32401" y="68059"/>
                  </a:lnTo>
                  <a:lnTo>
                    <a:pt x="32582" y="67999"/>
                  </a:lnTo>
                  <a:lnTo>
                    <a:pt x="32823" y="67878"/>
                  </a:lnTo>
                  <a:lnTo>
                    <a:pt x="33004" y="67757"/>
                  </a:lnTo>
                  <a:lnTo>
                    <a:pt x="33125" y="67576"/>
                  </a:lnTo>
                  <a:lnTo>
                    <a:pt x="33245" y="67335"/>
                  </a:lnTo>
                  <a:lnTo>
                    <a:pt x="33306" y="67154"/>
                  </a:lnTo>
                  <a:lnTo>
                    <a:pt x="33306" y="66912"/>
                  </a:lnTo>
                  <a:lnTo>
                    <a:pt x="33306" y="66671"/>
                  </a:lnTo>
                  <a:lnTo>
                    <a:pt x="33245" y="66490"/>
                  </a:lnTo>
                  <a:lnTo>
                    <a:pt x="33125" y="66249"/>
                  </a:lnTo>
                  <a:lnTo>
                    <a:pt x="33004" y="66068"/>
                  </a:lnTo>
                  <a:lnTo>
                    <a:pt x="32823" y="65947"/>
                  </a:lnTo>
                  <a:lnTo>
                    <a:pt x="32582" y="65826"/>
                  </a:lnTo>
                  <a:lnTo>
                    <a:pt x="32401" y="65766"/>
                  </a:lnTo>
                  <a:close/>
                  <a:moveTo>
                    <a:pt x="37710" y="65766"/>
                  </a:moveTo>
                  <a:lnTo>
                    <a:pt x="37529" y="65826"/>
                  </a:lnTo>
                  <a:lnTo>
                    <a:pt x="37288" y="65947"/>
                  </a:lnTo>
                  <a:lnTo>
                    <a:pt x="37107" y="66068"/>
                  </a:lnTo>
                  <a:lnTo>
                    <a:pt x="36986" y="66249"/>
                  </a:lnTo>
                  <a:lnTo>
                    <a:pt x="36865" y="66490"/>
                  </a:lnTo>
                  <a:lnTo>
                    <a:pt x="36805" y="66671"/>
                  </a:lnTo>
                  <a:lnTo>
                    <a:pt x="36805" y="66912"/>
                  </a:lnTo>
                  <a:lnTo>
                    <a:pt x="36805" y="67154"/>
                  </a:lnTo>
                  <a:lnTo>
                    <a:pt x="36865" y="67335"/>
                  </a:lnTo>
                  <a:lnTo>
                    <a:pt x="36986" y="67576"/>
                  </a:lnTo>
                  <a:lnTo>
                    <a:pt x="37107" y="67757"/>
                  </a:lnTo>
                  <a:lnTo>
                    <a:pt x="37288" y="67878"/>
                  </a:lnTo>
                  <a:lnTo>
                    <a:pt x="37529" y="67999"/>
                  </a:lnTo>
                  <a:lnTo>
                    <a:pt x="37710" y="68059"/>
                  </a:lnTo>
                  <a:lnTo>
                    <a:pt x="38193" y="68059"/>
                  </a:lnTo>
                  <a:lnTo>
                    <a:pt x="38374" y="67999"/>
                  </a:lnTo>
                  <a:lnTo>
                    <a:pt x="38615" y="67878"/>
                  </a:lnTo>
                  <a:lnTo>
                    <a:pt x="38796" y="67757"/>
                  </a:lnTo>
                  <a:lnTo>
                    <a:pt x="38917" y="67576"/>
                  </a:lnTo>
                  <a:lnTo>
                    <a:pt x="39038" y="67335"/>
                  </a:lnTo>
                  <a:lnTo>
                    <a:pt x="39098" y="67154"/>
                  </a:lnTo>
                  <a:lnTo>
                    <a:pt x="39098" y="66912"/>
                  </a:lnTo>
                  <a:lnTo>
                    <a:pt x="39098" y="66671"/>
                  </a:lnTo>
                  <a:lnTo>
                    <a:pt x="39038" y="66490"/>
                  </a:lnTo>
                  <a:lnTo>
                    <a:pt x="38917" y="66249"/>
                  </a:lnTo>
                  <a:lnTo>
                    <a:pt x="38796" y="66068"/>
                  </a:lnTo>
                  <a:lnTo>
                    <a:pt x="38615" y="65947"/>
                  </a:lnTo>
                  <a:lnTo>
                    <a:pt x="38374" y="65826"/>
                  </a:lnTo>
                  <a:lnTo>
                    <a:pt x="38193" y="65766"/>
                  </a:lnTo>
                  <a:close/>
                  <a:moveTo>
                    <a:pt x="43502" y="65766"/>
                  </a:moveTo>
                  <a:lnTo>
                    <a:pt x="43321" y="65826"/>
                  </a:lnTo>
                  <a:lnTo>
                    <a:pt x="43080" y="65947"/>
                  </a:lnTo>
                  <a:lnTo>
                    <a:pt x="42899" y="66068"/>
                  </a:lnTo>
                  <a:lnTo>
                    <a:pt x="42778" y="66249"/>
                  </a:lnTo>
                  <a:lnTo>
                    <a:pt x="42658" y="66490"/>
                  </a:lnTo>
                  <a:lnTo>
                    <a:pt x="42597" y="66671"/>
                  </a:lnTo>
                  <a:lnTo>
                    <a:pt x="42597" y="66912"/>
                  </a:lnTo>
                  <a:lnTo>
                    <a:pt x="42597" y="67154"/>
                  </a:lnTo>
                  <a:lnTo>
                    <a:pt x="42658" y="67335"/>
                  </a:lnTo>
                  <a:lnTo>
                    <a:pt x="42778" y="67576"/>
                  </a:lnTo>
                  <a:lnTo>
                    <a:pt x="42899" y="67757"/>
                  </a:lnTo>
                  <a:lnTo>
                    <a:pt x="43080" y="67878"/>
                  </a:lnTo>
                  <a:lnTo>
                    <a:pt x="43321" y="67999"/>
                  </a:lnTo>
                  <a:lnTo>
                    <a:pt x="43502" y="68059"/>
                  </a:lnTo>
                  <a:lnTo>
                    <a:pt x="43985" y="68059"/>
                  </a:lnTo>
                  <a:lnTo>
                    <a:pt x="44166" y="67999"/>
                  </a:lnTo>
                  <a:lnTo>
                    <a:pt x="44407" y="67878"/>
                  </a:lnTo>
                  <a:lnTo>
                    <a:pt x="44588" y="67757"/>
                  </a:lnTo>
                  <a:lnTo>
                    <a:pt x="44709" y="67576"/>
                  </a:lnTo>
                  <a:lnTo>
                    <a:pt x="44830" y="67335"/>
                  </a:lnTo>
                  <a:lnTo>
                    <a:pt x="44890" y="67154"/>
                  </a:lnTo>
                  <a:lnTo>
                    <a:pt x="44890" y="66912"/>
                  </a:lnTo>
                  <a:lnTo>
                    <a:pt x="44890" y="66671"/>
                  </a:lnTo>
                  <a:lnTo>
                    <a:pt x="44830" y="66490"/>
                  </a:lnTo>
                  <a:lnTo>
                    <a:pt x="44709" y="66249"/>
                  </a:lnTo>
                  <a:lnTo>
                    <a:pt x="44588" y="66068"/>
                  </a:lnTo>
                  <a:lnTo>
                    <a:pt x="44407" y="65947"/>
                  </a:lnTo>
                  <a:lnTo>
                    <a:pt x="44166" y="65826"/>
                  </a:lnTo>
                  <a:lnTo>
                    <a:pt x="43985" y="65766"/>
                  </a:lnTo>
                  <a:close/>
                  <a:moveTo>
                    <a:pt x="49295" y="65766"/>
                  </a:moveTo>
                  <a:lnTo>
                    <a:pt x="49114" y="65826"/>
                  </a:lnTo>
                  <a:lnTo>
                    <a:pt x="48872" y="65947"/>
                  </a:lnTo>
                  <a:lnTo>
                    <a:pt x="48691" y="66068"/>
                  </a:lnTo>
                  <a:lnTo>
                    <a:pt x="48571" y="66249"/>
                  </a:lnTo>
                  <a:lnTo>
                    <a:pt x="48450" y="66490"/>
                  </a:lnTo>
                  <a:lnTo>
                    <a:pt x="48390" y="66671"/>
                  </a:lnTo>
                  <a:lnTo>
                    <a:pt x="48390" y="66912"/>
                  </a:lnTo>
                  <a:lnTo>
                    <a:pt x="48390" y="67154"/>
                  </a:lnTo>
                  <a:lnTo>
                    <a:pt x="48450" y="67335"/>
                  </a:lnTo>
                  <a:lnTo>
                    <a:pt x="48571" y="67576"/>
                  </a:lnTo>
                  <a:lnTo>
                    <a:pt x="48691" y="67757"/>
                  </a:lnTo>
                  <a:lnTo>
                    <a:pt x="48872" y="67878"/>
                  </a:lnTo>
                  <a:lnTo>
                    <a:pt x="49114" y="67999"/>
                  </a:lnTo>
                  <a:lnTo>
                    <a:pt x="49295" y="68059"/>
                  </a:lnTo>
                  <a:lnTo>
                    <a:pt x="49777" y="68059"/>
                  </a:lnTo>
                  <a:lnTo>
                    <a:pt x="49958" y="67999"/>
                  </a:lnTo>
                  <a:lnTo>
                    <a:pt x="50200" y="67878"/>
                  </a:lnTo>
                  <a:lnTo>
                    <a:pt x="50381" y="67757"/>
                  </a:lnTo>
                  <a:lnTo>
                    <a:pt x="50501" y="67576"/>
                  </a:lnTo>
                  <a:lnTo>
                    <a:pt x="50622" y="67335"/>
                  </a:lnTo>
                  <a:lnTo>
                    <a:pt x="50682" y="67154"/>
                  </a:lnTo>
                  <a:lnTo>
                    <a:pt x="50682" y="66912"/>
                  </a:lnTo>
                  <a:lnTo>
                    <a:pt x="50682" y="66671"/>
                  </a:lnTo>
                  <a:lnTo>
                    <a:pt x="50622" y="66490"/>
                  </a:lnTo>
                  <a:lnTo>
                    <a:pt x="50501" y="66249"/>
                  </a:lnTo>
                  <a:lnTo>
                    <a:pt x="50381" y="66068"/>
                  </a:lnTo>
                  <a:lnTo>
                    <a:pt x="50200" y="65947"/>
                  </a:lnTo>
                  <a:lnTo>
                    <a:pt x="49958" y="65826"/>
                  </a:lnTo>
                  <a:lnTo>
                    <a:pt x="49777" y="65766"/>
                  </a:lnTo>
                  <a:close/>
                  <a:moveTo>
                    <a:pt x="55087" y="65766"/>
                  </a:moveTo>
                  <a:lnTo>
                    <a:pt x="54906" y="65826"/>
                  </a:lnTo>
                  <a:lnTo>
                    <a:pt x="54665" y="65947"/>
                  </a:lnTo>
                  <a:lnTo>
                    <a:pt x="54483" y="66068"/>
                  </a:lnTo>
                  <a:lnTo>
                    <a:pt x="54363" y="66249"/>
                  </a:lnTo>
                  <a:lnTo>
                    <a:pt x="54242" y="66490"/>
                  </a:lnTo>
                  <a:lnTo>
                    <a:pt x="54182" y="66671"/>
                  </a:lnTo>
                  <a:lnTo>
                    <a:pt x="54182" y="66912"/>
                  </a:lnTo>
                  <a:lnTo>
                    <a:pt x="54182" y="67154"/>
                  </a:lnTo>
                  <a:lnTo>
                    <a:pt x="54242" y="67335"/>
                  </a:lnTo>
                  <a:lnTo>
                    <a:pt x="54363" y="67576"/>
                  </a:lnTo>
                  <a:lnTo>
                    <a:pt x="54483" y="67757"/>
                  </a:lnTo>
                  <a:lnTo>
                    <a:pt x="54665" y="67878"/>
                  </a:lnTo>
                  <a:lnTo>
                    <a:pt x="54906" y="67999"/>
                  </a:lnTo>
                  <a:lnTo>
                    <a:pt x="55087" y="68059"/>
                  </a:lnTo>
                  <a:lnTo>
                    <a:pt x="55570" y="68059"/>
                  </a:lnTo>
                  <a:lnTo>
                    <a:pt x="55751" y="67999"/>
                  </a:lnTo>
                  <a:lnTo>
                    <a:pt x="55992" y="67878"/>
                  </a:lnTo>
                  <a:lnTo>
                    <a:pt x="56173" y="67757"/>
                  </a:lnTo>
                  <a:lnTo>
                    <a:pt x="56294" y="67576"/>
                  </a:lnTo>
                  <a:lnTo>
                    <a:pt x="56414" y="67335"/>
                  </a:lnTo>
                  <a:lnTo>
                    <a:pt x="56475" y="67154"/>
                  </a:lnTo>
                  <a:lnTo>
                    <a:pt x="56475" y="66912"/>
                  </a:lnTo>
                  <a:lnTo>
                    <a:pt x="56475" y="66671"/>
                  </a:lnTo>
                  <a:lnTo>
                    <a:pt x="56414" y="66490"/>
                  </a:lnTo>
                  <a:lnTo>
                    <a:pt x="56294" y="66249"/>
                  </a:lnTo>
                  <a:lnTo>
                    <a:pt x="56173" y="66068"/>
                  </a:lnTo>
                  <a:lnTo>
                    <a:pt x="55992" y="65947"/>
                  </a:lnTo>
                  <a:lnTo>
                    <a:pt x="55751" y="65826"/>
                  </a:lnTo>
                  <a:lnTo>
                    <a:pt x="55570" y="65766"/>
                  </a:lnTo>
                  <a:close/>
                  <a:moveTo>
                    <a:pt x="60879" y="65766"/>
                  </a:moveTo>
                  <a:lnTo>
                    <a:pt x="60698" y="65826"/>
                  </a:lnTo>
                  <a:lnTo>
                    <a:pt x="60457" y="65947"/>
                  </a:lnTo>
                  <a:lnTo>
                    <a:pt x="60276" y="66068"/>
                  </a:lnTo>
                  <a:lnTo>
                    <a:pt x="60155" y="66249"/>
                  </a:lnTo>
                  <a:lnTo>
                    <a:pt x="60034" y="66490"/>
                  </a:lnTo>
                  <a:lnTo>
                    <a:pt x="59974" y="66671"/>
                  </a:lnTo>
                  <a:lnTo>
                    <a:pt x="59974" y="66912"/>
                  </a:lnTo>
                  <a:lnTo>
                    <a:pt x="59974" y="67154"/>
                  </a:lnTo>
                  <a:lnTo>
                    <a:pt x="60034" y="67335"/>
                  </a:lnTo>
                  <a:lnTo>
                    <a:pt x="60155" y="67576"/>
                  </a:lnTo>
                  <a:lnTo>
                    <a:pt x="60276" y="67757"/>
                  </a:lnTo>
                  <a:lnTo>
                    <a:pt x="60457" y="67878"/>
                  </a:lnTo>
                  <a:lnTo>
                    <a:pt x="60698" y="67999"/>
                  </a:lnTo>
                  <a:lnTo>
                    <a:pt x="60879" y="68059"/>
                  </a:lnTo>
                  <a:lnTo>
                    <a:pt x="61120" y="68059"/>
                  </a:lnTo>
                  <a:lnTo>
                    <a:pt x="62267" y="67214"/>
                  </a:lnTo>
                  <a:lnTo>
                    <a:pt x="62267" y="66912"/>
                  </a:lnTo>
                  <a:lnTo>
                    <a:pt x="62267" y="66671"/>
                  </a:lnTo>
                  <a:lnTo>
                    <a:pt x="62206" y="66490"/>
                  </a:lnTo>
                  <a:lnTo>
                    <a:pt x="62086" y="66249"/>
                  </a:lnTo>
                  <a:lnTo>
                    <a:pt x="61965" y="66068"/>
                  </a:lnTo>
                  <a:lnTo>
                    <a:pt x="61784" y="65947"/>
                  </a:lnTo>
                  <a:lnTo>
                    <a:pt x="61543" y="65826"/>
                  </a:lnTo>
                  <a:lnTo>
                    <a:pt x="61362" y="65766"/>
                  </a:lnTo>
                  <a:close/>
                  <a:moveTo>
                    <a:pt x="17679" y="68662"/>
                  </a:moveTo>
                  <a:lnTo>
                    <a:pt x="17317" y="68723"/>
                  </a:lnTo>
                  <a:lnTo>
                    <a:pt x="17015" y="68843"/>
                  </a:lnTo>
                  <a:lnTo>
                    <a:pt x="16774" y="69085"/>
                  </a:lnTo>
                  <a:lnTo>
                    <a:pt x="16593" y="69386"/>
                  </a:lnTo>
                  <a:lnTo>
                    <a:pt x="18523" y="70593"/>
                  </a:lnTo>
                  <a:lnTo>
                    <a:pt x="18644" y="70472"/>
                  </a:lnTo>
                  <a:lnTo>
                    <a:pt x="18765" y="70231"/>
                  </a:lnTo>
                  <a:lnTo>
                    <a:pt x="18825" y="70050"/>
                  </a:lnTo>
                  <a:lnTo>
                    <a:pt x="18825" y="69809"/>
                  </a:lnTo>
                  <a:lnTo>
                    <a:pt x="18825" y="69567"/>
                  </a:lnTo>
                  <a:lnTo>
                    <a:pt x="18765" y="69386"/>
                  </a:lnTo>
                  <a:lnTo>
                    <a:pt x="18644" y="69145"/>
                  </a:lnTo>
                  <a:lnTo>
                    <a:pt x="18523" y="68964"/>
                  </a:lnTo>
                  <a:lnTo>
                    <a:pt x="18342" y="68843"/>
                  </a:lnTo>
                  <a:lnTo>
                    <a:pt x="18101" y="68723"/>
                  </a:lnTo>
                  <a:lnTo>
                    <a:pt x="17920" y="68662"/>
                  </a:lnTo>
                  <a:close/>
                  <a:moveTo>
                    <a:pt x="57983" y="68662"/>
                  </a:moveTo>
                  <a:lnTo>
                    <a:pt x="57802" y="68723"/>
                  </a:lnTo>
                  <a:lnTo>
                    <a:pt x="57561" y="68843"/>
                  </a:lnTo>
                  <a:lnTo>
                    <a:pt x="57380" y="68964"/>
                  </a:lnTo>
                  <a:lnTo>
                    <a:pt x="57259" y="69145"/>
                  </a:lnTo>
                  <a:lnTo>
                    <a:pt x="57138" y="69386"/>
                  </a:lnTo>
                  <a:lnTo>
                    <a:pt x="57078" y="69567"/>
                  </a:lnTo>
                  <a:lnTo>
                    <a:pt x="57078" y="69809"/>
                  </a:lnTo>
                  <a:lnTo>
                    <a:pt x="57078" y="70050"/>
                  </a:lnTo>
                  <a:lnTo>
                    <a:pt x="57138" y="70231"/>
                  </a:lnTo>
                  <a:lnTo>
                    <a:pt x="57259" y="70472"/>
                  </a:lnTo>
                  <a:lnTo>
                    <a:pt x="57380" y="70593"/>
                  </a:lnTo>
                  <a:lnTo>
                    <a:pt x="59310" y="69386"/>
                  </a:lnTo>
                  <a:lnTo>
                    <a:pt x="59129" y="69085"/>
                  </a:lnTo>
                  <a:lnTo>
                    <a:pt x="58888" y="68843"/>
                  </a:lnTo>
                  <a:lnTo>
                    <a:pt x="58586" y="68723"/>
                  </a:lnTo>
                  <a:lnTo>
                    <a:pt x="58224" y="68662"/>
                  </a:lnTo>
                  <a:close/>
                  <a:moveTo>
                    <a:pt x="23230" y="68662"/>
                  </a:moveTo>
                  <a:lnTo>
                    <a:pt x="23049" y="68723"/>
                  </a:lnTo>
                  <a:lnTo>
                    <a:pt x="22807" y="68843"/>
                  </a:lnTo>
                  <a:lnTo>
                    <a:pt x="22626" y="68964"/>
                  </a:lnTo>
                  <a:lnTo>
                    <a:pt x="22506" y="69145"/>
                  </a:lnTo>
                  <a:lnTo>
                    <a:pt x="22385" y="69386"/>
                  </a:lnTo>
                  <a:lnTo>
                    <a:pt x="22325" y="69567"/>
                  </a:lnTo>
                  <a:lnTo>
                    <a:pt x="22325" y="69809"/>
                  </a:lnTo>
                  <a:lnTo>
                    <a:pt x="22325" y="70050"/>
                  </a:lnTo>
                  <a:lnTo>
                    <a:pt x="22385" y="70231"/>
                  </a:lnTo>
                  <a:lnTo>
                    <a:pt x="22506" y="70472"/>
                  </a:lnTo>
                  <a:lnTo>
                    <a:pt x="22626" y="70653"/>
                  </a:lnTo>
                  <a:lnTo>
                    <a:pt x="22807" y="70774"/>
                  </a:lnTo>
                  <a:lnTo>
                    <a:pt x="23049" y="70895"/>
                  </a:lnTo>
                  <a:lnTo>
                    <a:pt x="23230" y="70955"/>
                  </a:lnTo>
                  <a:lnTo>
                    <a:pt x="23712" y="70955"/>
                  </a:lnTo>
                  <a:lnTo>
                    <a:pt x="23893" y="70895"/>
                  </a:lnTo>
                  <a:lnTo>
                    <a:pt x="24135" y="70774"/>
                  </a:lnTo>
                  <a:lnTo>
                    <a:pt x="24316" y="70653"/>
                  </a:lnTo>
                  <a:lnTo>
                    <a:pt x="24436" y="70472"/>
                  </a:lnTo>
                  <a:lnTo>
                    <a:pt x="24557" y="70231"/>
                  </a:lnTo>
                  <a:lnTo>
                    <a:pt x="24617" y="70050"/>
                  </a:lnTo>
                  <a:lnTo>
                    <a:pt x="24617" y="69809"/>
                  </a:lnTo>
                  <a:lnTo>
                    <a:pt x="24617" y="69567"/>
                  </a:lnTo>
                  <a:lnTo>
                    <a:pt x="24557" y="69386"/>
                  </a:lnTo>
                  <a:lnTo>
                    <a:pt x="24436" y="69145"/>
                  </a:lnTo>
                  <a:lnTo>
                    <a:pt x="24316" y="68964"/>
                  </a:lnTo>
                  <a:lnTo>
                    <a:pt x="24135" y="68843"/>
                  </a:lnTo>
                  <a:lnTo>
                    <a:pt x="23893" y="68723"/>
                  </a:lnTo>
                  <a:lnTo>
                    <a:pt x="23712" y="68662"/>
                  </a:lnTo>
                  <a:close/>
                  <a:moveTo>
                    <a:pt x="29022" y="68662"/>
                  </a:moveTo>
                  <a:lnTo>
                    <a:pt x="28841" y="68723"/>
                  </a:lnTo>
                  <a:lnTo>
                    <a:pt x="28599" y="68843"/>
                  </a:lnTo>
                  <a:lnTo>
                    <a:pt x="28418" y="68964"/>
                  </a:lnTo>
                  <a:lnTo>
                    <a:pt x="28298" y="69145"/>
                  </a:lnTo>
                  <a:lnTo>
                    <a:pt x="28177" y="69386"/>
                  </a:lnTo>
                  <a:lnTo>
                    <a:pt x="28117" y="69567"/>
                  </a:lnTo>
                  <a:lnTo>
                    <a:pt x="28117" y="69809"/>
                  </a:lnTo>
                  <a:lnTo>
                    <a:pt x="28117" y="70050"/>
                  </a:lnTo>
                  <a:lnTo>
                    <a:pt x="28177" y="70231"/>
                  </a:lnTo>
                  <a:lnTo>
                    <a:pt x="28298" y="70472"/>
                  </a:lnTo>
                  <a:lnTo>
                    <a:pt x="28418" y="70653"/>
                  </a:lnTo>
                  <a:lnTo>
                    <a:pt x="28599" y="70774"/>
                  </a:lnTo>
                  <a:lnTo>
                    <a:pt x="28841" y="70895"/>
                  </a:lnTo>
                  <a:lnTo>
                    <a:pt x="29022" y="70955"/>
                  </a:lnTo>
                  <a:lnTo>
                    <a:pt x="29505" y="70955"/>
                  </a:lnTo>
                  <a:lnTo>
                    <a:pt x="29686" y="70895"/>
                  </a:lnTo>
                  <a:lnTo>
                    <a:pt x="29927" y="70774"/>
                  </a:lnTo>
                  <a:lnTo>
                    <a:pt x="30108" y="70653"/>
                  </a:lnTo>
                  <a:lnTo>
                    <a:pt x="30229" y="70472"/>
                  </a:lnTo>
                  <a:lnTo>
                    <a:pt x="30349" y="70231"/>
                  </a:lnTo>
                  <a:lnTo>
                    <a:pt x="30410" y="70050"/>
                  </a:lnTo>
                  <a:lnTo>
                    <a:pt x="30410" y="69809"/>
                  </a:lnTo>
                  <a:lnTo>
                    <a:pt x="30410" y="69567"/>
                  </a:lnTo>
                  <a:lnTo>
                    <a:pt x="30349" y="69386"/>
                  </a:lnTo>
                  <a:lnTo>
                    <a:pt x="30229" y="69145"/>
                  </a:lnTo>
                  <a:lnTo>
                    <a:pt x="30108" y="68964"/>
                  </a:lnTo>
                  <a:lnTo>
                    <a:pt x="29927" y="68843"/>
                  </a:lnTo>
                  <a:lnTo>
                    <a:pt x="29686" y="68723"/>
                  </a:lnTo>
                  <a:lnTo>
                    <a:pt x="29505" y="68662"/>
                  </a:lnTo>
                  <a:close/>
                  <a:moveTo>
                    <a:pt x="34814" y="68662"/>
                  </a:moveTo>
                  <a:lnTo>
                    <a:pt x="34633" y="68723"/>
                  </a:lnTo>
                  <a:lnTo>
                    <a:pt x="34392" y="68843"/>
                  </a:lnTo>
                  <a:lnTo>
                    <a:pt x="34211" y="68964"/>
                  </a:lnTo>
                  <a:lnTo>
                    <a:pt x="34090" y="69145"/>
                  </a:lnTo>
                  <a:lnTo>
                    <a:pt x="33969" y="69386"/>
                  </a:lnTo>
                  <a:lnTo>
                    <a:pt x="33909" y="69567"/>
                  </a:lnTo>
                  <a:lnTo>
                    <a:pt x="33909" y="69809"/>
                  </a:lnTo>
                  <a:lnTo>
                    <a:pt x="33909" y="70050"/>
                  </a:lnTo>
                  <a:lnTo>
                    <a:pt x="33969" y="70231"/>
                  </a:lnTo>
                  <a:lnTo>
                    <a:pt x="34090" y="70472"/>
                  </a:lnTo>
                  <a:lnTo>
                    <a:pt x="34211" y="70653"/>
                  </a:lnTo>
                  <a:lnTo>
                    <a:pt x="34392" y="70774"/>
                  </a:lnTo>
                  <a:lnTo>
                    <a:pt x="34633" y="70895"/>
                  </a:lnTo>
                  <a:lnTo>
                    <a:pt x="34814" y="70955"/>
                  </a:lnTo>
                  <a:lnTo>
                    <a:pt x="35297" y="70955"/>
                  </a:lnTo>
                  <a:lnTo>
                    <a:pt x="35478" y="70895"/>
                  </a:lnTo>
                  <a:lnTo>
                    <a:pt x="35719" y="70774"/>
                  </a:lnTo>
                  <a:lnTo>
                    <a:pt x="35900" y="70653"/>
                  </a:lnTo>
                  <a:lnTo>
                    <a:pt x="36021" y="70472"/>
                  </a:lnTo>
                  <a:lnTo>
                    <a:pt x="36141" y="70231"/>
                  </a:lnTo>
                  <a:lnTo>
                    <a:pt x="36202" y="70050"/>
                  </a:lnTo>
                  <a:lnTo>
                    <a:pt x="36202" y="69809"/>
                  </a:lnTo>
                  <a:lnTo>
                    <a:pt x="36202" y="69567"/>
                  </a:lnTo>
                  <a:lnTo>
                    <a:pt x="36141" y="69386"/>
                  </a:lnTo>
                  <a:lnTo>
                    <a:pt x="36021" y="69145"/>
                  </a:lnTo>
                  <a:lnTo>
                    <a:pt x="35900" y="68964"/>
                  </a:lnTo>
                  <a:lnTo>
                    <a:pt x="35719" y="68843"/>
                  </a:lnTo>
                  <a:lnTo>
                    <a:pt x="35478" y="68723"/>
                  </a:lnTo>
                  <a:lnTo>
                    <a:pt x="35297" y="68662"/>
                  </a:lnTo>
                  <a:close/>
                  <a:moveTo>
                    <a:pt x="40606" y="68662"/>
                  </a:moveTo>
                  <a:lnTo>
                    <a:pt x="40425" y="68723"/>
                  </a:lnTo>
                  <a:lnTo>
                    <a:pt x="40184" y="68843"/>
                  </a:lnTo>
                  <a:lnTo>
                    <a:pt x="40003" y="68964"/>
                  </a:lnTo>
                  <a:lnTo>
                    <a:pt x="39882" y="69145"/>
                  </a:lnTo>
                  <a:lnTo>
                    <a:pt x="39762" y="69386"/>
                  </a:lnTo>
                  <a:lnTo>
                    <a:pt x="39701" y="69567"/>
                  </a:lnTo>
                  <a:lnTo>
                    <a:pt x="39701" y="69809"/>
                  </a:lnTo>
                  <a:lnTo>
                    <a:pt x="39701" y="70050"/>
                  </a:lnTo>
                  <a:lnTo>
                    <a:pt x="39762" y="70231"/>
                  </a:lnTo>
                  <a:lnTo>
                    <a:pt x="39882" y="70472"/>
                  </a:lnTo>
                  <a:lnTo>
                    <a:pt x="40003" y="70653"/>
                  </a:lnTo>
                  <a:lnTo>
                    <a:pt x="40184" y="70774"/>
                  </a:lnTo>
                  <a:lnTo>
                    <a:pt x="40425" y="70895"/>
                  </a:lnTo>
                  <a:lnTo>
                    <a:pt x="40606" y="70955"/>
                  </a:lnTo>
                  <a:lnTo>
                    <a:pt x="41089" y="70955"/>
                  </a:lnTo>
                  <a:lnTo>
                    <a:pt x="41270" y="70895"/>
                  </a:lnTo>
                  <a:lnTo>
                    <a:pt x="41511" y="70774"/>
                  </a:lnTo>
                  <a:lnTo>
                    <a:pt x="41692" y="70653"/>
                  </a:lnTo>
                  <a:lnTo>
                    <a:pt x="41813" y="70472"/>
                  </a:lnTo>
                  <a:lnTo>
                    <a:pt x="41934" y="70231"/>
                  </a:lnTo>
                  <a:lnTo>
                    <a:pt x="41994" y="70050"/>
                  </a:lnTo>
                  <a:lnTo>
                    <a:pt x="41994" y="69809"/>
                  </a:lnTo>
                  <a:lnTo>
                    <a:pt x="41994" y="69567"/>
                  </a:lnTo>
                  <a:lnTo>
                    <a:pt x="41934" y="69386"/>
                  </a:lnTo>
                  <a:lnTo>
                    <a:pt x="41813" y="69145"/>
                  </a:lnTo>
                  <a:lnTo>
                    <a:pt x="41692" y="68964"/>
                  </a:lnTo>
                  <a:lnTo>
                    <a:pt x="41511" y="68843"/>
                  </a:lnTo>
                  <a:lnTo>
                    <a:pt x="41270" y="68723"/>
                  </a:lnTo>
                  <a:lnTo>
                    <a:pt x="41089" y="68662"/>
                  </a:lnTo>
                  <a:close/>
                  <a:moveTo>
                    <a:pt x="46399" y="68662"/>
                  </a:moveTo>
                  <a:lnTo>
                    <a:pt x="46218" y="68723"/>
                  </a:lnTo>
                  <a:lnTo>
                    <a:pt x="45976" y="68843"/>
                  </a:lnTo>
                  <a:lnTo>
                    <a:pt x="45795" y="68964"/>
                  </a:lnTo>
                  <a:lnTo>
                    <a:pt x="45674" y="69145"/>
                  </a:lnTo>
                  <a:lnTo>
                    <a:pt x="45554" y="69386"/>
                  </a:lnTo>
                  <a:lnTo>
                    <a:pt x="45493" y="69567"/>
                  </a:lnTo>
                  <a:lnTo>
                    <a:pt x="45493" y="69809"/>
                  </a:lnTo>
                  <a:lnTo>
                    <a:pt x="45493" y="70050"/>
                  </a:lnTo>
                  <a:lnTo>
                    <a:pt x="45554" y="70231"/>
                  </a:lnTo>
                  <a:lnTo>
                    <a:pt x="45674" y="70472"/>
                  </a:lnTo>
                  <a:lnTo>
                    <a:pt x="45795" y="70653"/>
                  </a:lnTo>
                  <a:lnTo>
                    <a:pt x="45976" y="70774"/>
                  </a:lnTo>
                  <a:lnTo>
                    <a:pt x="46218" y="70895"/>
                  </a:lnTo>
                  <a:lnTo>
                    <a:pt x="46399" y="70955"/>
                  </a:lnTo>
                  <a:lnTo>
                    <a:pt x="46881" y="70955"/>
                  </a:lnTo>
                  <a:lnTo>
                    <a:pt x="47062" y="70895"/>
                  </a:lnTo>
                  <a:lnTo>
                    <a:pt x="47304" y="70774"/>
                  </a:lnTo>
                  <a:lnTo>
                    <a:pt x="47485" y="70653"/>
                  </a:lnTo>
                  <a:lnTo>
                    <a:pt x="47605" y="70472"/>
                  </a:lnTo>
                  <a:lnTo>
                    <a:pt x="47726" y="70231"/>
                  </a:lnTo>
                  <a:lnTo>
                    <a:pt x="47786" y="70050"/>
                  </a:lnTo>
                  <a:lnTo>
                    <a:pt x="47786" y="69809"/>
                  </a:lnTo>
                  <a:lnTo>
                    <a:pt x="47786" y="69567"/>
                  </a:lnTo>
                  <a:lnTo>
                    <a:pt x="47726" y="69386"/>
                  </a:lnTo>
                  <a:lnTo>
                    <a:pt x="47605" y="69145"/>
                  </a:lnTo>
                  <a:lnTo>
                    <a:pt x="47485" y="68964"/>
                  </a:lnTo>
                  <a:lnTo>
                    <a:pt x="47304" y="68843"/>
                  </a:lnTo>
                  <a:lnTo>
                    <a:pt x="47062" y="68723"/>
                  </a:lnTo>
                  <a:lnTo>
                    <a:pt x="46881" y="68662"/>
                  </a:lnTo>
                  <a:close/>
                  <a:moveTo>
                    <a:pt x="52191" y="68662"/>
                  </a:moveTo>
                  <a:lnTo>
                    <a:pt x="52010" y="68723"/>
                  </a:lnTo>
                  <a:lnTo>
                    <a:pt x="51768" y="68843"/>
                  </a:lnTo>
                  <a:lnTo>
                    <a:pt x="51587" y="68964"/>
                  </a:lnTo>
                  <a:lnTo>
                    <a:pt x="51467" y="69145"/>
                  </a:lnTo>
                  <a:lnTo>
                    <a:pt x="51346" y="69386"/>
                  </a:lnTo>
                  <a:lnTo>
                    <a:pt x="51286" y="69567"/>
                  </a:lnTo>
                  <a:lnTo>
                    <a:pt x="51286" y="69809"/>
                  </a:lnTo>
                  <a:lnTo>
                    <a:pt x="51286" y="70050"/>
                  </a:lnTo>
                  <a:lnTo>
                    <a:pt x="51346" y="70231"/>
                  </a:lnTo>
                  <a:lnTo>
                    <a:pt x="51467" y="70472"/>
                  </a:lnTo>
                  <a:lnTo>
                    <a:pt x="51587" y="70653"/>
                  </a:lnTo>
                  <a:lnTo>
                    <a:pt x="51768" y="70774"/>
                  </a:lnTo>
                  <a:lnTo>
                    <a:pt x="52010" y="70895"/>
                  </a:lnTo>
                  <a:lnTo>
                    <a:pt x="52191" y="70955"/>
                  </a:lnTo>
                  <a:lnTo>
                    <a:pt x="52673" y="70955"/>
                  </a:lnTo>
                  <a:lnTo>
                    <a:pt x="52854" y="70895"/>
                  </a:lnTo>
                  <a:lnTo>
                    <a:pt x="53096" y="70774"/>
                  </a:lnTo>
                  <a:lnTo>
                    <a:pt x="53277" y="70653"/>
                  </a:lnTo>
                  <a:lnTo>
                    <a:pt x="53397" y="70472"/>
                  </a:lnTo>
                  <a:lnTo>
                    <a:pt x="53518" y="70231"/>
                  </a:lnTo>
                  <a:lnTo>
                    <a:pt x="53578" y="70050"/>
                  </a:lnTo>
                  <a:lnTo>
                    <a:pt x="53578" y="69809"/>
                  </a:lnTo>
                  <a:lnTo>
                    <a:pt x="53578" y="69567"/>
                  </a:lnTo>
                  <a:lnTo>
                    <a:pt x="53518" y="69386"/>
                  </a:lnTo>
                  <a:lnTo>
                    <a:pt x="53397" y="69145"/>
                  </a:lnTo>
                  <a:lnTo>
                    <a:pt x="53277" y="68964"/>
                  </a:lnTo>
                  <a:lnTo>
                    <a:pt x="53096" y="68843"/>
                  </a:lnTo>
                  <a:lnTo>
                    <a:pt x="52854" y="68723"/>
                  </a:lnTo>
                  <a:lnTo>
                    <a:pt x="52673" y="68662"/>
                  </a:lnTo>
                  <a:close/>
                  <a:moveTo>
                    <a:pt x="20575" y="71558"/>
                  </a:moveTo>
                  <a:lnTo>
                    <a:pt x="20273" y="71619"/>
                  </a:lnTo>
                  <a:lnTo>
                    <a:pt x="21661" y="72282"/>
                  </a:lnTo>
                  <a:lnTo>
                    <a:pt x="21540" y="72041"/>
                  </a:lnTo>
                  <a:lnTo>
                    <a:pt x="21359" y="71860"/>
                  </a:lnTo>
                  <a:lnTo>
                    <a:pt x="21118" y="71679"/>
                  </a:lnTo>
                  <a:lnTo>
                    <a:pt x="20876" y="71558"/>
                  </a:lnTo>
                  <a:close/>
                  <a:moveTo>
                    <a:pt x="55027" y="71558"/>
                  </a:moveTo>
                  <a:lnTo>
                    <a:pt x="54785" y="71679"/>
                  </a:lnTo>
                  <a:lnTo>
                    <a:pt x="54544" y="71860"/>
                  </a:lnTo>
                  <a:lnTo>
                    <a:pt x="54363" y="72041"/>
                  </a:lnTo>
                  <a:lnTo>
                    <a:pt x="54242" y="72282"/>
                  </a:lnTo>
                  <a:lnTo>
                    <a:pt x="55630" y="71619"/>
                  </a:lnTo>
                  <a:lnTo>
                    <a:pt x="55328" y="71558"/>
                  </a:lnTo>
                  <a:close/>
                  <a:moveTo>
                    <a:pt x="26065" y="71558"/>
                  </a:moveTo>
                  <a:lnTo>
                    <a:pt x="25824" y="71679"/>
                  </a:lnTo>
                  <a:lnTo>
                    <a:pt x="25583" y="71860"/>
                  </a:lnTo>
                  <a:lnTo>
                    <a:pt x="25402" y="72041"/>
                  </a:lnTo>
                  <a:lnTo>
                    <a:pt x="25281" y="72343"/>
                  </a:lnTo>
                  <a:lnTo>
                    <a:pt x="25221" y="72705"/>
                  </a:lnTo>
                  <a:lnTo>
                    <a:pt x="25221" y="72946"/>
                  </a:lnTo>
                  <a:lnTo>
                    <a:pt x="25281" y="73127"/>
                  </a:lnTo>
                  <a:lnTo>
                    <a:pt x="25402" y="73368"/>
                  </a:lnTo>
                  <a:lnTo>
                    <a:pt x="25522" y="73549"/>
                  </a:lnTo>
                  <a:lnTo>
                    <a:pt x="25703" y="73670"/>
                  </a:lnTo>
                  <a:lnTo>
                    <a:pt x="25945" y="73791"/>
                  </a:lnTo>
                  <a:lnTo>
                    <a:pt x="26126" y="73851"/>
                  </a:lnTo>
                  <a:lnTo>
                    <a:pt x="26608" y="73851"/>
                  </a:lnTo>
                  <a:lnTo>
                    <a:pt x="26789" y="73791"/>
                  </a:lnTo>
                  <a:lnTo>
                    <a:pt x="27031" y="73670"/>
                  </a:lnTo>
                  <a:lnTo>
                    <a:pt x="27212" y="73549"/>
                  </a:lnTo>
                  <a:lnTo>
                    <a:pt x="27332" y="73368"/>
                  </a:lnTo>
                  <a:lnTo>
                    <a:pt x="27453" y="73127"/>
                  </a:lnTo>
                  <a:lnTo>
                    <a:pt x="27513" y="72946"/>
                  </a:lnTo>
                  <a:lnTo>
                    <a:pt x="27513" y="72705"/>
                  </a:lnTo>
                  <a:lnTo>
                    <a:pt x="27453" y="72343"/>
                  </a:lnTo>
                  <a:lnTo>
                    <a:pt x="27332" y="72041"/>
                  </a:lnTo>
                  <a:lnTo>
                    <a:pt x="27151" y="71860"/>
                  </a:lnTo>
                  <a:lnTo>
                    <a:pt x="26910" y="71679"/>
                  </a:lnTo>
                  <a:lnTo>
                    <a:pt x="26669" y="71558"/>
                  </a:lnTo>
                  <a:close/>
                  <a:moveTo>
                    <a:pt x="31858" y="71558"/>
                  </a:moveTo>
                  <a:lnTo>
                    <a:pt x="31616" y="71679"/>
                  </a:lnTo>
                  <a:lnTo>
                    <a:pt x="31375" y="71860"/>
                  </a:lnTo>
                  <a:lnTo>
                    <a:pt x="31194" y="72041"/>
                  </a:lnTo>
                  <a:lnTo>
                    <a:pt x="31073" y="72343"/>
                  </a:lnTo>
                  <a:lnTo>
                    <a:pt x="31013" y="72705"/>
                  </a:lnTo>
                  <a:lnTo>
                    <a:pt x="31013" y="72946"/>
                  </a:lnTo>
                  <a:lnTo>
                    <a:pt x="31073" y="73127"/>
                  </a:lnTo>
                  <a:lnTo>
                    <a:pt x="31194" y="73368"/>
                  </a:lnTo>
                  <a:lnTo>
                    <a:pt x="31315" y="73549"/>
                  </a:lnTo>
                  <a:lnTo>
                    <a:pt x="31496" y="73670"/>
                  </a:lnTo>
                  <a:lnTo>
                    <a:pt x="31737" y="73791"/>
                  </a:lnTo>
                  <a:lnTo>
                    <a:pt x="31918" y="73851"/>
                  </a:lnTo>
                  <a:lnTo>
                    <a:pt x="32401" y="73851"/>
                  </a:lnTo>
                  <a:lnTo>
                    <a:pt x="32582" y="73791"/>
                  </a:lnTo>
                  <a:lnTo>
                    <a:pt x="32823" y="73670"/>
                  </a:lnTo>
                  <a:lnTo>
                    <a:pt x="33004" y="73549"/>
                  </a:lnTo>
                  <a:lnTo>
                    <a:pt x="33125" y="73368"/>
                  </a:lnTo>
                  <a:lnTo>
                    <a:pt x="33245" y="73127"/>
                  </a:lnTo>
                  <a:lnTo>
                    <a:pt x="33306" y="72946"/>
                  </a:lnTo>
                  <a:lnTo>
                    <a:pt x="33306" y="72705"/>
                  </a:lnTo>
                  <a:lnTo>
                    <a:pt x="33245" y="72343"/>
                  </a:lnTo>
                  <a:lnTo>
                    <a:pt x="33125" y="72041"/>
                  </a:lnTo>
                  <a:lnTo>
                    <a:pt x="32944" y="71860"/>
                  </a:lnTo>
                  <a:lnTo>
                    <a:pt x="32702" y="71679"/>
                  </a:lnTo>
                  <a:lnTo>
                    <a:pt x="32461" y="71558"/>
                  </a:lnTo>
                  <a:close/>
                  <a:moveTo>
                    <a:pt x="37650" y="71558"/>
                  </a:moveTo>
                  <a:lnTo>
                    <a:pt x="37408" y="71679"/>
                  </a:lnTo>
                  <a:lnTo>
                    <a:pt x="37167" y="71860"/>
                  </a:lnTo>
                  <a:lnTo>
                    <a:pt x="36986" y="72041"/>
                  </a:lnTo>
                  <a:lnTo>
                    <a:pt x="36865" y="72343"/>
                  </a:lnTo>
                  <a:lnTo>
                    <a:pt x="36805" y="72705"/>
                  </a:lnTo>
                  <a:lnTo>
                    <a:pt x="36805" y="72946"/>
                  </a:lnTo>
                  <a:lnTo>
                    <a:pt x="36865" y="73127"/>
                  </a:lnTo>
                  <a:lnTo>
                    <a:pt x="36986" y="73368"/>
                  </a:lnTo>
                  <a:lnTo>
                    <a:pt x="37107" y="73549"/>
                  </a:lnTo>
                  <a:lnTo>
                    <a:pt x="37288" y="73670"/>
                  </a:lnTo>
                  <a:lnTo>
                    <a:pt x="37529" y="73791"/>
                  </a:lnTo>
                  <a:lnTo>
                    <a:pt x="37710" y="73851"/>
                  </a:lnTo>
                  <a:lnTo>
                    <a:pt x="38193" y="73851"/>
                  </a:lnTo>
                  <a:lnTo>
                    <a:pt x="38374" y="73791"/>
                  </a:lnTo>
                  <a:lnTo>
                    <a:pt x="38615" y="73670"/>
                  </a:lnTo>
                  <a:lnTo>
                    <a:pt x="38796" y="73549"/>
                  </a:lnTo>
                  <a:lnTo>
                    <a:pt x="38917" y="73368"/>
                  </a:lnTo>
                  <a:lnTo>
                    <a:pt x="39038" y="73127"/>
                  </a:lnTo>
                  <a:lnTo>
                    <a:pt x="39098" y="72946"/>
                  </a:lnTo>
                  <a:lnTo>
                    <a:pt x="39098" y="72705"/>
                  </a:lnTo>
                  <a:lnTo>
                    <a:pt x="39038" y="72343"/>
                  </a:lnTo>
                  <a:lnTo>
                    <a:pt x="38917" y="72041"/>
                  </a:lnTo>
                  <a:lnTo>
                    <a:pt x="38736" y="71860"/>
                  </a:lnTo>
                  <a:lnTo>
                    <a:pt x="38495" y="71679"/>
                  </a:lnTo>
                  <a:lnTo>
                    <a:pt x="38253" y="71558"/>
                  </a:lnTo>
                  <a:close/>
                  <a:moveTo>
                    <a:pt x="43442" y="71558"/>
                  </a:moveTo>
                  <a:lnTo>
                    <a:pt x="43201" y="71679"/>
                  </a:lnTo>
                  <a:lnTo>
                    <a:pt x="42959" y="71860"/>
                  </a:lnTo>
                  <a:lnTo>
                    <a:pt x="42778" y="72041"/>
                  </a:lnTo>
                  <a:lnTo>
                    <a:pt x="42658" y="72343"/>
                  </a:lnTo>
                  <a:lnTo>
                    <a:pt x="42597" y="72705"/>
                  </a:lnTo>
                  <a:lnTo>
                    <a:pt x="42597" y="72946"/>
                  </a:lnTo>
                  <a:lnTo>
                    <a:pt x="42658" y="73127"/>
                  </a:lnTo>
                  <a:lnTo>
                    <a:pt x="42778" y="73368"/>
                  </a:lnTo>
                  <a:lnTo>
                    <a:pt x="42899" y="73549"/>
                  </a:lnTo>
                  <a:lnTo>
                    <a:pt x="43080" y="73670"/>
                  </a:lnTo>
                  <a:lnTo>
                    <a:pt x="43321" y="73791"/>
                  </a:lnTo>
                  <a:lnTo>
                    <a:pt x="43502" y="73851"/>
                  </a:lnTo>
                  <a:lnTo>
                    <a:pt x="43985" y="73851"/>
                  </a:lnTo>
                  <a:lnTo>
                    <a:pt x="44166" y="73791"/>
                  </a:lnTo>
                  <a:lnTo>
                    <a:pt x="44407" y="73670"/>
                  </a:lnTo>
                  <a:lnTo>
                    <a:pt x="44588" y="73549"/>
                  </a:lnTo>
                  <a:lnTo>
                    <a:pt x="44709" y="73368"/>
                  </a:lnTo>
                  <a:lnTo>
                    <a:pt x="44830" y="73127"/>
                  </a:lnTo>
                  <a:lnTo>
                    <a:pt x="44890" y="72946"/>
                  </a:lnTo>
                  <a:lnTo>
                    <a:pt x="44890" y="72705"/>
                  </a:lnTo>
                  <a:lnTo>
                    <a:pt x="44830" y="72343"/>
                  </a:lnTo>
                  <a:lnTo>
                    <a:pt x="44709" y="72041"/>
                  </a:lnTo>
                  <a:lnTo>
                    <a:pt x="44528" y="71860"/>
                  </a:lnTo>
                  <a:lnTo>
                    <a:pt x="44287" y="71679"/>
                  </a:lnTo>
                  <a:lnTo>
                    <a:pt x="44045" y="71558"/>
                  </a:lnTo>
                  <a:close/>
                  <a:moveTo>
                    <a:pt x="49234" y="71558"/>
                  </a:moveTo>
                  <a:lnTo>
                    <a:pt x="48993" y="71679"/>
                  </a:lnTo>
                  <a:lnTo>
                    <a:pt x="48752" y="71860"/>
                  </a:lnTo>
                  <a:lnTo>
                    <a:pt x="48571" y="72041"/>
                  </a:lnTo>
                  <a:lnTo>
                    <a:pt x="48450" y="72343"/>
                  </a:lnTo>
                  <a:lnTo>
                    <a:pt x="48390" y="72705"/>
                  </a:lnTo>
                  <a:lnTo>
                    <a:pt x="48390" y="72946"/>
                  </a:lnTo>
                  <a:lnTo>
                    <a:pt x="48450" y="73127"/>
                  </a:lnTo>
                  <a:lnTo>
                    <a:pt x="48571" y="73368"/>
                  </a:lnTo>
                  <a:lnTo>
                    <a:pt x="48691" y="73549"/>
                  </a:lnTo>
                  <a:lnTo>
                    <a:pt x="48872" y="73670"/>
                  </a:lnTo>
                  <a:lnTo>
                    <a:pt x="49114" y="73791"/>
                  </a:lnTo>
                  <a:lnTo>
                    <a:pt x="49295" y="73851"/>
                  </a:lnTo>
                  <a:lnTo>
                    <a:pt x="49777" y="73851"/>
                  </a:lnTo>
                  <a:lnTo>
                    <a:pt x="49958" y="73791"/>
                  </a:lnTo>
                  <a:lnTo>
                    <a:pt x="50200" y="73670"/>
                  </a:lnTo>
                  <a:lnTo>
                    <a:pt x="50381" y="73549"/>
                  </a:lnTo>
                  <a:lnTo>
                    <a:pt x="50501" y="73368"/>
                  </a:lnTo>
                  <a:lnTo>
                    <a:pt x="50622" y="73127"/>
                  </a:lnTo>
                  <a:lnTo>
                    <a:pt x="50682" y="72946"/>
                  </a:lnTo>
                  <a:lnTo>
                    <a:pt x="50682" y="72705"/>
                  </a:lnTo>
                  <a:lnTo>
                    <a:pt x="50622" y="72343"/>
                  </a:lnTo>
                  <a:lnTo>
                    <a:pt x="50501" y="72041"/>
                  </a:lnTo>
                  <a:lnTo>
                    <a:pt x="50320" y="71860"/>
                  </a:lnTo>
                  <a:lnTo>
                    <a:pt x="50079" y="71679"/>
                  </a:lnTo>
                  <a:lnTo>
                    <a:pt x="49838" y="71558"/>
                  </a:lnTo>
                  <a:close/>
                  <a:moveTo>
                    <a:pt x="29022" y="74454"/>
                  </a:moveTo>
                  <a:lnTo>
                    <a:pt x="28841" y="74515"/>
                  </a:lnTo>
                  <a:lnTo>
                    <a:pt x="28660" y="74635"/>
                  </a:lnTo>
                  <a:lnTo>
                    <a:pt x="28479" y="74756"/>
                  </a:lnTo>
                  <a:lnTo>
                    <a:pt x="30349" y="75178"/>
                  </a:lnTo>
                  <a:lnTo>
                    <a:pt x="30349" y="75178"/>
                  </a:lnTo>
                  <a:lnTo>
                    <a:pt x="30168" y="74877"/>
                  </a:lnTo>
                  <a:lnTo>
                    <a:pt x="29927" y="74635"/>
                  </a:lnTo>
                  <a:lnTo>
                    <a:pt x="29625" y="74515"/>
                  </a:lnTo>
                  <a:lnTo>
                    <a:pt x="29263" y="74454"/>
                  </a:lnTo>
                  <a:close/>
                  <a:moveTo>
                    <a:pt x="46640" y="74454"/>
                  </a:moveTo>
                  <a:lnTo>
                    <a:pt x="46278" y="74515"/>
                  </a:lnTo>
                  <a:lnTo>
                    <a:pt x="45976" y="74635"/>
                  </a:lnTo>
                  <a:lnTo>
                    <a:pt x="45735" y="74877"/>
                  </a:lnTo>
                  <a:lnTo>
                    <a:pt x="45554" y="75178"/>
                  </a:lnTo>
                  <a:lnTo>
                    <a:pt x="45554" y="75178"/>
                  </a:lnTo>
                  <a:lnTo>
                    <a:pt x="47424" y="74756"/>
                  </a:lnTo>
                  <a:lnTo>
                    <a:pt x="47243" y="74635"/>
                  </a:lnTo>
                  <a:lnTo>
                    <a:pt x="47062" y="74515"/>
                  </a:lnTo>
                  <a:lnTo>
                    <a:pt x="46881" y="74454"/>
                  </a:lnTo>
                  <a:close/>
                  <a:moveTo>
                    <a:pt x="34814" y="74454"/>
                  </a:moveTo>
                  <a:lnTo>
                    <a:pt x="34633" y="74515"/>
                  </a:lnTo>
                  <a:lnTo>
                    <a:pt x="34392" y="74635"/>
                  </a:lnTo>
                  <a:lnTo>
                    <a:pt x="34211" y="74756"/>
                  </a:lnTo>
                  <a:lnTo>
                    <a:pt x="34090" y="74937"/>
                  </a:lnTo>
                  <a:lnTo>
                    <a:pt x="33969" y="75178"/>
                  </a:lnTo>
                  <a:lnTo>
                    <a:pt x="33909" y="75359"/>
                  </a:lnTo>
                  <a:lnTo>
                    <a:pt x="33909" y="75601"/>
                  </a:lnTo>
                  <a:lnTo>
                    <a:pt x="33909" y="75721"/>
                  </a:lnTo>
                  <a:lnTo>
                    <a:pt x="36141" y="75903"/>
                  </a:lnTo>
                  <a:lnTo>
                    <a:pt x="36202" y="75601"/>
                  </a:lnTo>
                  <a:lnTo>
                    <a:pt x="36202" y="75359"/>
                  </a:lnTo>
                  <a:lnTo>
                    <a:pt x="36141" y="75178"/>
                  </a:lnTo>
                  <a:lnTo>
                    <a:pt x="36021" y="74937"/>
                  </a:lnTo>
                  <a:lnTo>
                    <a:pt x="35900" y="74756"/>
                  </a:lnTo>
                  <a:lnTo>
                    <a:pt x="35719" y="74635"/>
                  </a:lnTo>
                  <a:lnTo>
                    <a:pt x="35478" y="74515"/>
                  </a:lnTo>
                  <a:lnTo>
                    <a:pt x="35297" y="74454"/>
                  </a:lnTo>
                  <a:close/>
                  <a:moveTo>
                    <a:pt x="40606" y="74454"/>
                  </a:moveTo>
                  <a:lnTo>
                    <a:pt x="40425" y="74515"/>
                  </a:lnTo>
                  <a:lnTo>
                    <a:pt x="40184" y="74635"/>
                  </a:lnTo>
                  <a:lnTo>
                    <a:pt x="40003" y="74756"/>
                  </a:lnTo>
                  <a:lnTo>
                    <a:pt x="39882" y="74937"/>
                  </a:lnTo>
                  <a:lnTo>
                    <a:pt x="39762" y="75178"/>
                  </a:lnTo>
                  <a:lnTo>
                    <a:pt x="39701" y="75359"/>
                  </a:lnTo>
                  <a:lnTo>
                    <a:pt x="39701" y="75601"/>
                  </a:lnTo>
                  <a:lnTo>
                    <a:pt x="39762" y="75903"/>
                  </a:lnTo>
                  <a:lnTo>
                    <a:pt x="41994" y="75721"/>
                  </a:lnTo>
                  <a:lnTo>
                    <a:pt x="41994" y="75601"/>
                  </a:lnTo>
                  <a:lnTo>
                    <a:pt x="41994" y="75359"/>
                  </a:lnTo>
                  <a:lnTo>
                    <a:pt x="41934" y="75178"/>
                  </a:lnTo>
                  <a:lnTo>
                    <a:pt x="41813" y="74937"/>
                  </a:lnTo>
                  <a:lnTo>
                    <a:pt x="41692" y="74756"/>
                  </a:lnTo>
                  <a:lnTo>
                    <a:pt x="41511" y="74635"/>
                  </a:lnTo>
                  <a:lnTo>
                    <a:pt x="41270" y="74515"/>
                  </a:lnTo>
                  <a:lnTo>
                    <a:pt x="41089" y="74454"/>
                  </a:lnTo>
                  <a:close/>
                </a:path>
              </a:pathLst>
            </a:custGeom>
            <a:solidFill>
              <a:srgbClr val="6D9E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6"/>
            <p:cNvSpPr/>
            <p:nvPr/>
          </p:nvSpPr>
          <p:spPr>
            <a:xfrm rot="10800000">
              <a:off x="4456350" y="1058785"/>
              <a:ext cx="231300" cy="200100"/>
            </a:xfrm>
            <a:prstGeom prst="triangle">
              <a:avLst>
                <a:gd name="adj" fmla="val 50000"/>
              </a:avLst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4" name="Google Shape;134;p6"/>
          <p:cNvSpPr txBox="1">
            <a:spLocks noGrp="1"/>
          </p:cNvSpPr>
          <p:nvPr>
            <p:ph type="title"/>
          </p:nvPr>
        </p:nvSpPr>
        <p:spPr>
          <a:xfrm>
            <a:off x="2047950" y="0"/>
            <a:ext cx="5048100" cy="114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6"/>
          <p:cNvSpPr txBox="1">
            <a:spLocks noGrp="1"/>
          </p:cNvSpPr>
          <p:nvPr>
            <p:ph type="body" idx="1"/>
          </p:nvPr>
        </p:nvSpPr>
        <p:spPr>
          <a:xfrm>
            <a:off x="1248675" y="1519600"/>
            <a:ext cx="3226200" cy="300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◍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◌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◌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◌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◌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◌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◌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◌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◌"/>
              <a:defRPr sz="1800"/>
            </a:lvl9pPr>
          </a:lstStyle>
          <a:p>
            <a:endParaRPr/>
          </a:p>
        </p:txBody>
      </p:sp>
      <p:sp>
        <p:nvSpPr>
          <p:cNvPr id="136" name="Google Shape;136;p6"/>
          <p:cNvSpPr txBox="1">
            <a:spLocks noGrp="1"/>
          </p:cNvSpPr>
          <p:nvPr>
            <p:ph type="body" idx="2"/>
          </p:nvPr>
        </p:nvSpPr>
        <p:spPr>
          <a:xfrm>
            <a:off x="4669128" y="1519600"/>
            <a:ext cx="3226200" cy="300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◍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◌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◌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◌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◌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◌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◌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◌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◌"/>
              <a:defRPr sz="1800"/>
            </a:lvl9pPr>
          </a:lstStyle>
          <a:p>
            <a:endParaRPr/>
          </a:p>
        </p:txBody>
      </p:sp>
      <p:sp>
        <p:nvSpPr>
          <p:cNvPr id="137" name="Google Shape;137;p6"/>
          <p:cNvSpPr txBox="1">
            <a:spLocks noGrp="1"/>
          </p:cNvSpPr>
          <p:nvPr>
            <p:ph type="sldNum" idx="12"/>
          </p:nvPr>
        </p:nvSpPr>
        <p:spPr>
          <a:xfrm>
            <a:off x="4297650" y="4778750"/>
            <a:ext cx="548700" cy="3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" name="Google Shape;194;p9"/>
          <p:cNvGrpSpPr/>
          <p:nvPr/>
        </p:nvGrpSpPr>
        <p:grpSpPr>
          <a:xfrm>
            <a:off x="-76804" y="-364106"/>
            <a:ext cx="9492216" cy="5864919"/>
            <a:chOff x="-76804" y="-364106"/>
            <a:chExt cx="9492216" cy="5864919"/>
          </a:xfrm>
        </p:grpSpPr>
        <p:sp>
          <p:nvSpPr>
            <p:cNvPr id="195" name="Google Shape;195;p9"/>
            <p:cNvSpPr/>
            <p:nvPr/>
          </p:nvSpPr>
          <p:spPr>
            <a:xfrm>
              <a:off x="0" y="3995700"/>
              <a:ext cx="9144000" cy="1147800"/>
            </a:xfrm>
            <a:prstGeom prst="rect">
              <a:avLst/>
            </a:prstGeom>
            <a:solidFill>
              <a:srgbClr val="0E00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9"/>
            <p:cNvSpPr/>
            <p:nvPr/>
          </p:nvSpPr>
          <p:spPr>
            <a:xfrm>
              <a:off x="4343698" y="3768355"/>
              <a:ext cx="456600" cy="456600"/>
            </a:xfrm>
            <a:prstGeom prst="ellipse">
              <a:avLst/>
            </a:prstGeom>
            <a:noFill/>
            <a:ln w="9525" cap="flat" cmpd="sng">
              <a:solidFill>
                <a:srgbClr val="6D9EEB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9"/>
            <p:cNvSpPr/>
            <p:nvPr/>
          </p:nvSpPr>
          <p:spPr>
            <a:xfrm>
              <a:off x="8312875" y="-85400"/>
              <a:ext cx="542100" cy="542100"/>
            </a:xfrm>
            <a:prstGeom prst="ellipse">
              <a:avLst/>
            </a:prstGeom>
            <a:solidFill>
              <a:srgbClr val="5138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9"/>
            <p:cNvSpPr/>
            <p:nvPr/>
          </p:nvSpPr>
          <p:spPr>
            <a:xfrm rot="-899646">
              <a:off x="776862" y="-262199"/>
              <a:ext cx="900976" cy="856085"/>
            </a:xfrm>
            <a:prstGeom prst="pentagon">
              <a:avLst>
                <a:gd name="hf" fmla="val 105146"/>
                <a:gd name="vf" fmla="val 110557"/>
              </a:avLst>
            </a:prstGeom>
            <a:solidFill>
              <a:srgbClr val="5138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9"/>
            <p:cNvSpPr/>
            <p:nvPr/>
          </p:nvSpPr>
          <p:spPr>
            <a:xfrm rot="1763">
              <a:off x="8737998" y="3634823"/>
              <a:ext cx="585000" cy="556500"/>
            </a:xfrm>
            <a:prstGeom prst="pentagon">
              <a:avLst>
                <a:gd name="hf" fmla="val 105146"/>
                <a:gd name="vf" fmla="val 110557"/>
              </a:avLst>
            </a:prstGeom>
            <a:solidFill>
              <a:srgbClr val="5138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9"/>
            <p:cNvSpPr/>
            <p:nvPr/>
          </p:nvSpPr>
          <p:spPr>
            <a:xfrm rot="10800000">
              <a:off x="90420" y="4650313"/>
              <a:ext cx="983100" cy="850500"/>
            </a:xfrm>
            <a:prstGeom prst="triangle">
              <a:avLst>
                <a:gd name="adj" fmla="val 50000"/>
              </a:avLst>
            </a:prstGeom>
            <a:solidFill>
              <a:srgbClr val="432E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9"/>
            <p:cNvSpPr/>
            <p:nvPr/>
          </p:nvSpPr>
          <p:spPr>
            <a:xfrm>
              <a:off x="8578650" y="858649"/>
              <a:ext cx="836762" cy="836762"/>
            </a:xfrm>
            <a:custGeom>
              <a:avLst/>
              <a:gdLst/>
              <a:ahLst/>
              <a:cxnLst/>
              <a:rect l="l" t="t" r="r" b="b"/>
              <a:pathLst>
                <a:path w="73610" h="73610" extrusionOk="0">
                  <a:moveTo>
                    <a:pt x="43502" y="603"/>
                  </a:moveTo>
                  <a:lnTo>
                    <a:pt x="64801" y="12851"/>
                  </a:lnTo>
                  <a:lnTo>
                    <a:pt x="63775" y="11705"/>
                  </a:lnTo>
                  <a:lnTo>
                    <a:pt x="62689" y="10619"/>
                  </a:lnTo>
                  <a:lnTo>
                    <a:pt x="61542" y="9533"/>
                  </a:lnTo>
                  <a:lnTo>
                    <a:pt x="60396" y="8507"/>
                  </a:lnTo>
                  <a:lnTo>
                    <a:pt x="59189" y="7542"/>
                  </a:lnTo>
                  <a:lnTo>
                    <a:pt x="57922" y="6637"/>
                  </a:lnTo>
                  <a:lnTo>
                    <a:pt x="56655" y="5792"/>
                  </a:lnTo>
                  <a:lnTo>
                    <a:pt x="55328" y="4948"/>
                  </a:lnTo>
                  <a:lnTo>
                    <a:pt x="53940" y="4223"/>
                  </a:lnTo>
                  <a:lnTo>
                    <a:pt x="52552" y="3499"/>
                  </a:lnTo>
                  <a:lnTo>
                    <a:pt x="51104" y="2896"/>
                  </a:lnTo>
                  <a:lnTo>
                    <a:pt x="49656" y="2293"/>
                  </a:lnTo>
                  <a:lnTo>
                    <a:pt x="48148" y="1750"/>
                  </a:lnTo>
                  <a:lnTo>
                    <a:pt x="46640" y="1327"/>
                  </a:lnTo>
                  <a:lnTo>
                    <a:pt x="45131" y="905"/>
                  </a:lnTo>
                  <a:lnTo>
                    <a:pt x="43502" y="603"/>
                  </a:lnTo>
                  <a:close/>
                  <a:moveTo>
                    <a:pt x="36805" y="0"/>
                  </a:moveTo>
                  <a:lnTo>
                    <a:pt x="34693" y="60"/>
                  </a:lnTo>
                  <a:lnTo>
                    <a:pt x="32642" y="241"/>
                  </a:lnTo>
                  <a:lnTo>
                    <a:pt x="70593" y="22143"/>
                  </a:lnTo>
                  <a:lnTo>
                    <a:pt x="70593" y="22143"/>
                  </a:lnTo>
                  <a:lnTo>
                    <a:pt x="69688" y="20212"/>
                  </a:lnTo>
                  <a:lnTo>
                    <a:pt x="68662" y="18342"/>
                  </a:lnTo>
                  <a:lnTo>
                    <a:pt x="36865" y="0"/>
                  </a:lnTo>
                  <a:close/>
                  <a:moveTo>
                    <a:pt x="28358" y="965"/>
                  </a:moveTo>
                  <a:lnTo>
                    <a:pt x="26789" y="1388"/>
                  </a:lnTo>
                  <a:lnTo>
                    <a:pt x="25220" y="1870"/>
                  </a:lnTo>
                  <a:lnTo>
                    <a:pt x="72886" y="29383"/>
                  </a:lnTo>
                  <a:lnTo>
                    <a:pt x="72524" y="27754"/>
                  </a:lnTo>
                  <a:lnTo>
                    <a:pt x="72101" y="26186"/>
                  </a:lnTo>
                  <a:lnTo>
                    <a:pt x="28358" y="965"/>
                  </a:lnTo>
                  <a:close/>
                  <a:moveTo>
                    <a:pt x="21842" y="3137"/>
                  </a:moveTo>
                  <a:lnTo>
                    <a:pt x="20574" y="3741"/>
                  </a:lnTo>
                  <a:lnTo>
                    <a:pt x="19368" y="4344"/>
                  </a:lnTo>
                  <a:lnTo>
                    <a:pt x="73610" y="35719"/>
                  </a:lnTo>
                  <a:lnTo>
                    <a:pt x="73549" y="34271"/>
                  </a:lnTo>
                  <a:lnTo>
                    <a:pt x="73429" y="32883"/>
                  </a:lnTo>
                  <a:lnTo>
                    <a:pt x="21842" y="3137"/>
                  </a:lnTo>
                  <a:close/>
                  <a:moveTo>
                    <a:pt x="16592" y="6034"/>
                  </a:moveTo>
                  <a:lnTo>
                    <a:pt x="15567" y="6758"/>
                  </a:lnTo>
                  <a:lnTo>
                    <a:pt x="14541" y="7482"/>
                  </a:lnTo>
                  <a:lnTo>
                    <a:pt x="73308" y="41451"/>
                  </a:lnTo>
                  <a:lnTo>
                    <a:pt x="73489" y="40184"/>
                  </a:lnTo>
                  <a:lnTo>
                    <a:pt x="73549" y="38916"/>
                  </a:lnTo>
                  <a:lnTo>
                    <a:pt x="16592" y="6034"/>
                  </a:lnTo>
                  <a:close/>
                  <a:moveTo>
                    <a:pt x="12188" y="9412"/>
                  </a:moveTo>
                  <a:lnTo>
                    <a:pt x="11343" y="10197"/>
                  </a:lnTo>
                  <a:lnTo>
                    <a:pt x="10438" y="11041"/>
                  </a:lnTo>
                  <a:lnTo>
                    <a:pt x="72282" y="46760"/>
                  </a:lnTo>
                  <a:lnTo>
                    <a:pt x="72584" y="45553"/>
                  </a:lnTo>
                  <a:lnTo>
                    <a:pt x="72825" y="44407"/>
                  </a:lnTo>
                  <a:lnTo>
                    <a:pt x="12188" y="9412"/>
                  </a:lnTo>
                  <a:close/>
                  <a:moveTo>
                    <a:pt x="8568" y="13214"/>
                  </a:moveTo>
                  <a:lnTo>
                    <a:pt x="7783" y="14119"/>
                  </a:lnTo>
                  <a:lnTo>
                    <a:pt x="7120" y="15024"/>
                  </a:lnTo>
                  <a:lnTo>
                    <a:pt x="70532" y="51647"/>
                  </a:lnTo>
                  <a:lnTo>
                    <a:pt x="70955" y="50561"/>
                  </a:lnTo>
                  <a:lnTo>
                    <a:pt x="71377" y="49475"/>
                  </a:lnTo>
                  <a:lnTo>
                    <a:pt x="8568" y="13214"/>
                  </a:lnTo>
                  <a:close/>
                  <a:moveTo>
                    <a:pt x="5551" y="17377"/>
                  </a:moveTo>
                  <a:lnTo>
                    <a:pt x="4948" y="18342"/>
                  </a:lnTo>
                  <a:lnTo>
                    <a:pt x="4344" y="19368"/>
                  </a:lnTo>
                  <a:lnTo>
                    <a:pt x="68119" y="56172"/>
                  </a:lnTo>
                  <a:lnTo>
                    <a:pt x="68722" y="55207"/>
                  </a:lnTo>
                  <a:lnTo>
                    <a:pt x="69265" y="54181"/>
                  </a:lnTo>
                  <a:lnTo>
                    <a:pt x="5551" y="17377"/>
                  </a:lnTo>
                  <a:close/>
                  <a:moveTo>
                    <a:pt x="3137" y="21902"/>
                  </a:moveTo>
                  <a:lnTo>
                    <a:pt x="2655" y="22988"/>
                  </a:lnTo>
                  <a:lnTo>
                    <a:pt x="2232" y="24074"/>
                  </a:lnTo>
                  <a:lnTo>
                    <a:pt x="65102" y="60336"/>
                  </a:lnTo>
                  <a:lnTo>
                    <a:pt x="65826" y="59431"/>
                  </a:lnTo>
                  <a:lnTo>
                    <a:pt x="66550" y="58526"/>
                  </a:lnTo>
                  <a:lnTo>
                    <a:pt x="3137" y="21902"/>
                  </a:lnTo>
                  <a:close/>
                  <a:moveTo>
                    <a:pt x="1388" y="26789"/>
                  </a:moveTo>
                  <a:lnTo>
                    <a:pt x="1026" y="27935"/>
                  </a:lnTo>
                  <a:lnTo>
                    <a:pt x="784" y="29142"/>
                  </a:lnTo>
                  <a:lnTo>
                    <a:pt x="61422" y="64137"/>
                  </a:lnTo>
                  <a:lnTo>
                    <a:pt x="62327" y="63352"/>
                  </a:lnTo>
                  <a:lnTo>
                    <a:pt x="63172" y="62447"/>
                  </a:lnTo>
                  <a:lnTo>
                    <a:pt x="1388" y="26789"/>
                  </a:lnTo>
                  <a:close/>
                  <a:moveTo>
                    <a:pt x="302" y="32038"/>
                  </a:moveTo>
                  <a:lnTo>
                    <a:pt x="121" y="33366"/>
                  </a:lnTo>
                  <a:lnTo>
                    <a:pt x="60" y="34633"/>
                  </a:lnTo>
                  <a:lnTo>
                    <a:pt x="57078" y="67516"/>
                  </a:lnTo>
                  <a:lnTo>
                    <a:pt x="58103" y="66792"/>
                  </a:lnTo>
                  <a:lnTo>
                    <a:pt x="59189" y="66068"/>
                  </a:lnTo>
                  <a:lnTo>
                    <a:pt x="302" y="32038"/>
                  </a:lnTo>
                  <a:close/>
                  <a:moveTo>
                    <a:pt x="0" y="37830"/>
                  </a:moveTo>
                  <a:lnTo>
                    <a:pt x="60" y="39218"/>
                  </a:lnTo>
                  <a:lnTo>
                    <a:pt x="181" y="40606"/>
                  </a:lnTo>
                  <a:lnTo>
                    <a:pt x="51828" y="70412"/>
                  </a:lnTo>
                  <a:lnTo>
                    <a:pt x="53095" y="69808"/>
                  </a:lnTo>
                  <a:lnTo>
                    <a:pt x="54362" y="69205"/>
                  </a:lnTo>
                  <a:lnTo>
                    <a:pt x="0" y="37830"/>
                  </a:lnTo>
                  <a:close/>
                  <a:moveTo>
                    <a:pt x="724" y="44166"/>
                  </a:moveTo>
                  <a:lnTo>
                    <a:pt x="1086" y="45734"/>
                  </a:lnTo>
                  <a:lnTo>
                    <a:pt x="1508" y="47303"/>
                  </a:lnTo>
                  <a:lnTo>
                    <a:pt x="45372" y="72644"/>
                  </a:lnTo>
                  <a:lnTo>
                    <a:pt x="46941" y="72222"/>
                  </a:lnTo>
                  <a:lnTo>
                    <a:pt x="48510" y="71739"/>
                  </a:lnTo>
                  <a:lnTo>
                    <a:pt x="724" y="44166"/>
                  </a:lnTo>
                  <a:close/>
                  <a:moveTo>
                    <a:pt x="8688" y="60577"/>
                  </a:moveTo>
                  <a:lnTo>
                    <a:pt x="9714" y="61723"/>
                  </a:lnTo>
                  <a:lnTo>
                    <a:pt x="10800" y="62870"/>
                  </a:lnTo>
                  <a:lnTo>
                    <a:pt x="11946" y="63956"/>
                  </a:lnTo>
                  <a:lnTo>
                    <a:pt x="13153" y="64981"/>
                  </a:lnTo>
                  <a:lnTo>
                    <a:pt x="14360" y="66007"/>
                  </a:lnTo>
                  <a:lnTo>
                    <a:pt x="15627" y="66912"/>
                  </a:lnTo>
                  <a:lnTo>
                    <a:pt x="16954" y="67817"/>
                  </a:lnTo>
                  <a:lnTo>
                    <a:pt x="18282" y="68662"/>
                  </a:lnTo>
                  <a:lnTo>
                    <a:pt x="19669" y="69386"/>
                  </a:lnTo>
                  <a:lnTo>
                    <a:pt x="21118" y="70110"/>
                  </a:lnTo>
                  <a:lnTo>
                    <a:pt x="22566" y="70774"/>
                  </a:lnTo>
                  <a:lnTo>
                    <a:pt x="24074" y="71377"/>
                  </a:lnTo>
                  <a:lnTo>
                    <a:pt x="25582" y="71860"/>
                  </a:lnTo>
                  <a:lnTo>
                    <a:pt x="27151" y="72342"/>
                  </a:lnTo>
                  <a:lnTo>
                    <a:pt x="28720" y="72704"/>
                  </a:lnTo>
                  <a:lnTo>
                    <a:pt x="30289" y="73066"/>
                  </a:lnTo>
                  <a:lnTo>
                    <a:pt x="8688" y="60577"/>
                  </a:lnTo>
                  <a:close/>
                  <a:moveTo>
                    <a:pt x="2956" y="51346"/>
                  </a:moveTo>
                  <a:lnTo>
                    <a:pt x="3861" y="53276"/>
                  </a:lnTo>
                  <a:lnTo>
                    <a:pt x="4887" y="55147"/>
                  </a:lnTo>
                  <a:lnTo>
                    <a:pt x="36865" y="73609"/>
                  </a:lnTo>
                  <a:lnTo>
                    <a:pt x="38977" y="73549"/>
                  </a:lnTo>
                  <a:lnTo>
                    <a:pt x="41089" y="73368"/>
                  </a:lnTo>
                  <a:lnTo>
                    <a:pt x="2956" y="51346"/>
                  </a:lnTo>
                  <a:close/>
                </a:path>
              </a:pathLst>
            </a:custGeom>
            <a:solidFill>
              <a:srgbClr val="C20E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B4C2"/>
                </a:solidFill>
              </a:endParaRPr>
            </a:p>
          </p:txBody>
        </p:sp>
        <p:sp>
          <p:nvSpPr>
            <p:cNvPr id="202" name="Google Shape;202;p9"/>
            <p:cNvSpPr/>
            <p:nvPr/>
          </p:nvSpPr>
          <p:spPr>
            <a:xfrm>
              <a:off x="588219" y="-85402"/>
              <a:ext cx="421500" cy="421500"/>
            </a:xfrm>
            <a:prstGeom prst="ellipse">
              <a:avLst/>
            </a:prstGeom>
            <a:noFill/>
            <a:ln w="9525" cap="flat" cmpd="sng">
              <a:solidFill>
                <a:srgbClr val="FF9900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9"/>
            <p:cNvSpPr/>
            <p:nvPr/>
          </p:nvSpPr>
          <p:spPr>
            <a:xfrm rot="10800000">
              <a:off x="-76796" y="3768356"/>
              <a:ext cx="393900" cy="374400"/>
            </a:xfrm>
            <a:prstGeom prst="pentagon">
              <a:avLst>
                <a:gd name="hf" fmla="val 105146"/>
                <a:gd name="vf" fmla="val 110557"/>
              </a:avLst>
            </a:prstGeom>
            <a:noFill/>
            <a:ln w="76200" cap="flat" cmpd="sng">
              <a:solidFill>
                <a:srgbClr val="6D9EEB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9"/>
            <p:cNvSpPr/>
            <p:nvPr/>
          </p:nvSpPr>
          <p:spPr>
            <a:xfrm>
              <a:off x="8092376" y="131852"/>
              <a:ext cx="983100" cy="983100"/>
            </a:xfrm>
            <a:prstGeom prst="ellipse">
              <a:avLst/>
            </a:prstGeom>
            <a:noFill/>
            <a:ln w="9525" cap="flat" cmpd="sng">
              <a:solidFill>
                <a:srgbClr val="FF9900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9"/>
            <p:cNvSpPr/>
            <p:nvPr/>
          </p:nvSpPr>
          <p:spPr>
            <a:xfrm>
              <a:off x="100477" y="456711"/>
              <a:ext cx="885029" cy="885029"/>
            </a:xfrm>
            <a:custGeom>
              <a:avLst/>
              <a:gdLst/>
              <a:ahLst/>
              <a:cxnLst/>
              <a:rect l="l" t="t" r="r" b="b"/>
              <a:pathLst>
                <a:path w="75903" h="75903" extrusionOk="0">
                  <a:moveTo>
                    <a:pt x="30349" y="724"/>
                  </a:moveTo>
                  <a:lnTo>
                    <a:pt x="28479" y="1147"/>
                  </a:lnTo>
                  <a:lnTo>
                    <a:pt x="28599" y="1267"/>
                  </a:lnTo>
                  <a:lnTo>
                    <a:pt x="28841" y="1388"/>
                  </a:lnTo>
                  <a:lnTo>
                    <a:pt x="29022" y="1448"/>
                  </a:lnTo>
                  <a:lnTo>
                    <a:pt x="29263" y="1448"/>
                  </a:lnTo>
                  <a:lnTo>
                    <a:pt x="29625" y="1388"/>
                  </a:lnTo>
                  <a:lnTo>
                    <a:pt x="29927" y="1267"/>
                  </a:lnTo>
                  <a:lnTo>
                    <a:pt x="30168" y="1026"/>
                  </a:lnTo>
                  <a:lnTo>
                    <a:pt x="30349" y="724"/>
                  </a:lnTo>
                  <a:close/>
                  <a:moveTo>
                    <a:pt x="36141" y="0"/>
                  </a:moveTo>
                  <a:lnTo>
                    <a:pt x="33909" y="181"/>
                  </a:lnTo>
                  <a:lnTo>
                    <a:pt x="33909" y="302"/>
                  </a:lnTo>
                  <a:lnTo>
                    <a:pt x="33909" y="543"/>
                  </a:lnTo>
                  <a:lnTo>
                    <a:pt x="33969" y="724"/>
                  </a:lnTo>
                  <a:lnTo>
                    <a:pt x="34090" y="966"/>
                  </a:lnTo>
                  <a:lnTo>
                    <a:pt x="34211" y="1147"/>
                  </a:lnTo>
                  <a:lnTo>
                    <a:pt x="34392" y="1267"/>
                  </a:lnTo>
                  <a:lnTo>
                    <a:pt x="34633" y="1388"/>
                  </a:lnTo>
                  <a:lnTo>
                    <a:pt x="34814" y="1448"/>
                  </a:lnTo>
                  <a:lnTo>
                    <a:pt x="35297" y="1448"/>
                  </a:lnTo>
                  <a:lnTo>
                    <a:pt x="35478" y="1388"/>
                  </a:lnTo>
                  <a:lnTo>
                    <a:pt x="35719" y="1267"/>
                  </a:lnTo>
                  <a:lnTo>
                    <a:pt x="35900" y="1147"/>
                  </a:lnTo>
                  <a:lnTo>
                    <a:pt x="36021" y="966"/>
                  </a:lnTo>
                  <a:lnTo>
                    <a:pt x="36141" y="724"/>
                  </a:lnTo>
                  <a:lnTo>
                    <a:pt x="36202" y="543"/>
                  </a:lnTo>
                  <a:lnTo>
                    <a:pt x="36202" y="302"/>
                  </a:lnTo>
                  <a:lnTo>
                    <a:pt x="36141" y="0"/>
                  </a:lnTo>
                  <a:close/>
                  <a:moveTo>
                    <a:pt x="39762" y="0"/>
                  </a:moveTo>
                  <a:lnTo>
                    <a:pt x="39701" y="302"/>
                  </a:lnTo>
                  <a:lnTo>
                    <a:pt x="39701" y="543"/>
                  </a:lnTo>
                  <a:lnTo>
                    <a:pt x="39762" y="724"/>
                  </a:lnTo>
                  <a:lnTo>
                    <a:pt x="39882" y="966"/>
                  </a:lnTo>
                  <a:lnTo>
                    <a:pt x="40003" y="1147"/>
                  </a:lnTo>
                  <a:lnTo>
                    <a:pt x="40184" y="1267"/>
                  </a:lnTo>
                  <a:lnTo>
                    <a:pt x="40425" y="1388"/>
                  </a:lnTo>
                  <a:lnTo>
                    <a:pt x="40606" y="1448"/>
                  </a:lnTo>
                  <a:lnTo>
                    <a:pt x="41089" y="1448"/>
                  </a:lnTo>
                  <a:lnTo>
                    <a:pt x="41270" y="1388"/>
                  </a:lnTo>
                  <a:lnTo>
                    <a:pt x="41511" y="1267"/>
                  </a:lnTo>
                  <a:lnTo>
                    <a:pt x="41692" y="1147"/>
                  </a:lnTo>
                  <a:lnTo>
                    <a:pt x="41813" y="966"/>
                  </a:lnTo>
                  <a:lnTo>
                    <a:pt x="41934" y="724"/>
                  </a:lnTo>
                  <a:lnTo>
                    <a:pt x="41994" y="543"/>
                  </a:lnTo>
                  <a:lnTo>
                    <a:pt x="41994" y="302"/>
                  </a:lnTo>
                  <a:lnTo>
                    <a:pt x="41994" y="181"/>
                  </a:lnTo>
                  <a:lnTo>
                    <a:pt x="39762" y="0"/>
                  </a:lnTo>
                  <a:close/>
                  <a:moveTo>
                    <a:pt x="45554" y="724"/>
                  </a:moveTo>
                  <a:lnTo>
                    <a:pt x="45735" y="1026"/>
                  </a:lnTo>
                  <a:lnTo>
                    <a:pt x="45976" y="1267"/>
                  </a:lnTo>
                  <a:lnTo>
                    <a:pt x="46278" y="1388"/>
                  </a:lnTo>
                  <a:lnTo>
                    <a:pt x="46640" y="1448"/>
                  </a:lnTo>
                  <a:lnTo>
                    <a:pt x="46881" y="1448"/>
                  </a:lnTo>
                  <a:lnTo>
                    <a:pt x="47062" y="1388"/>
                  </a:lnTo>
                  <a:lnTo>
                    <a:pt x="47243" y="1267"/>
                  </a:lnTo>
                  <a:lnTo>
                    <a:pt x="47424" y="1147"/>
                  </a:lnTo>
                  <a:lnTo>
                    <a:pt x="45554" y="724"/>
                  </a:lnTo>
                  <a:close/>
                  <a:moveTo>
                    <a:pt x="21661" y="3620"/>
                  </a:moveTo>
                  <a:lnTo>
                    <a:pt x="20273" y="4284"/>
                  </a:lnTo>
                  <a:lnTo>
                    <a:pt x="20575" y="4344"/>
                  </a:lnTo>
                  <a:lnTo>
                    <a:pt x="20937" y="4284"/>
                  </a:lnTo>
                  <a:lnTo>
                    <a:pt x="21239" y="4163"/>
                  </a:lnTo>
                  <a:lnTo>
                    <a:pt x="21480" y="3922"/>
                  </a:lnTo>
                  <a:lnTo>
                    <a:pt x="21661" y="3620"/>
                  </a:lnTo>
                  <a:close/>
                  <a:moveTo>
                    <a:pt x="26065" y="2052"/>
                  </a:moveTo>
                  <a:lnTo>
                    <a:pt x="25824" y="2172"/>
                  </a:lnTo>
                  <a:lnTo>
                    <a:pt x="25583" y="2353"/>
                  </a:lnTo>
                  <a:lnTo>
                    <a:pt x="25402" y="2534"/>
                  </a:lnTo>
                  <a:lnTo>
                    <a:pt x="25281" y="2836"/>
                  </a:lnTo>
                  <a:lnTo>
                    <a:pt x="25221" y="3198"/>
                  </a:lnTo>
                  <a:lnTo>
                    <a:pt x="25221" y="3439"/>
                  </a:lnTo>
                  <a:lnTo>
                    <a:pt x="25281" y="3620"/>
                  </a:lnTo>
                  <a:lnTo>
                    <a:pt x="25402" y="3862"/>
                  </a:lnTo>
                  <a:lnTo>
                    <a:pt x="25522" y="4043"/>
                  </a:lnTo>
                  <a:lnTo>
                    <a:pt x="25703" y="4163"/>
                  </a:lnTo>
                  <a:lnTo>
                    <a:pt x="25945" y="4284"/>
                  </a:lnTo>
                  <a:lnTo>
                    <a:pt x="26126" y="4344"/>
                  </a:lnTo>
                  <a:lnTo>
                    <a:pt x="26608" y="4344"/>
                  </a:lnTo>
                  <a:lnTo>
                    <a:pt x="26789" y="4284"/>
                  </a:lnTo>
                  <a:lnTo>
                    <a:pt x="27031" y="4163"/>
                  </a:lnTo>
                  <a:lnTo>
                    <a:pt x="27212" y="4043"/>
                  </a:lnTo>
                  <a:lnTo>
                    <a:pt x="27332" y="3862"/>
                  </a:lnTo>
                  <a:lnTo>
                    <a:pt x="27453" y="3620"/>
                  </a:lnTo>
                  <a:lnTo>
                    <a:pt x="27513" y="3439"/>
                  </a:lnTo>
                  <a:lnTo>
                    <a:pt x="27513" y="3198"/>
                  </a:lnTo>
                  <a:lnTo>
                    <a:pt x="27453" y="2836"/>
                  </a:lnTo>
                  <a:lnTo>
                    <a:pt x="27332" y="2534"/>
                  </a:lnTo>
                  <a:lnTo>
                    <a:pt x="27151" y="2353"/>
                  </a:lnTo>
                  <a:lnTo>
                    <a:pt x="26910" y="2172"/>
                  </a:lnTo>
                  <a:lnTo>
                    <a:pt x="26669" y="2052"/>
                  </a:lnTo>
                  <a:close/>
                  <a:moveTo>
                    <a:pt x="31858" y="2052"/>
                  </a:moveTo>
                  <a:lnTo>
                    <a:pt x="31616" y="2172"/>
                  </a:lnTo>
                  <a:lnTo>
                    <a:pt x="31375" y="2353"/>
                  </a:lnTo>
                  <a:lnTo>
                    <a:pt x="31194" y="2534"/>
                  </a:lnTo>
                  <a:lnTo>
                    <a:pt x="31073" y="2836"/>
                  </a:lnTo>
                  <a:lnTo>
                    <a:pt x="31013" y="3198"/>
                  </a:lnTo>
                  <a:lnTo>
                    <a:pt x="31013" y="3439"/>
                  </a:lnTo>
                  <a:lnTo>
                    <a:pt x="31073" y="3620"/>
                  </a:lnTo>
                  <a:lnTo>
                    <a:pt x="31194" y="3862"/>
                  </a:lnTo>
                  <a:lnTo>
                    <a:pt x="31315" y="4043"/>
                  </a:lnTo>
                  <a:lnTo>
                    <a:pt x="31496" y="4163"/>
                  </a:lnTo>
                  <a:lnTo>
                    <a:pt x="31737" y="4284"/>
                  </a:lnTo>
                  <a:lnTo>
                    <a:pt x="31918" y="4344"/>
                  </a:lnTo>
                  <a:lnTo>
                    <a:pt x="32401" y="4344"/>
                  </a:lnTo>
                  <a:lnTo>
                    <a:pt x="32582" y="4284"/>
                  </a:lnTo>
                  <a:lnTo>
                    <a:pt x="32823" y="4163"/>
                  </a:lnTo>
                  <a:lnTo>
                    <a:pt x="33004" y="4043"/>
                  </a:lnTo>
                  <a:lnTo>
                    <a:pt x="33125" y="3862"/>
                  </a:lnTo>
                  <a:lnTo>
                    <a:pt x="33245" y="3620"/>
                  </a:lnTo>
                  <a:lnTo>
                    <a:pt x="33306" y="3439"/>
                  </a:lnTo>
                  <a:lnTo>
                    <a:pt x="33306" y="3198"/>
                  </a:lnTo>
                  <a:lnTo>
                    <a:pt x="33245" y="2836"/>
                  </a:lnTo>
                  <a:lnTo>
                    <a:pt x="33125" y="2534"/>
                  </a:lnTo>
                  <a:lnTo>
                    <a:pt x="32944" y="2353"/>
                  </a:lnTo>
                  <a:lnTo>
                    <a:pt x="32702" y="2172"/>
                  </a:lnTo>
                  <a:lnTo>
                    <a:pt x="32461" y="2052"/>
                  </a:lnTo>
                  <a:close/>
                  <a:moveTo>
                    <a:pt x="37650" y="2052"/>
                  </a:moveTo>
                  <a:lnTo>
                    <a:pt x="37408" y="2172"/>
                  </a:lnTo>
                  <a:lnTo>
                    <a:pt x="37167" y="2353"/>
                  </a:lnTo>
                  <a:lnTo>
                    <a:pt x="36986" y="2534"/>
                  </a:lnTo>
                  <a:lnTo>
                    <a:pt x="36865" y="2836"/>
                  </a:lnTo>
                  <a:lnTo>
                    <a:pt x="36805" y="3198"/>
                  </a:lnTo>
                  <a:lnTo>
                    <a:pt x="36805" y="3439"/>
                  </a:lnTo>
                  <a:lnTo>
                    <a:pt x="36865" y="3620"/>
                  </a:lnTo>
                  <a:lnTo>
                    <a:pt x="36986" y="3862"/>
                  </a:lnTo>
                  <a:lnTo>
                    <a:pt x="37107" y="4043"/>
                  </a:lnTo>
                  <a:lnTo>
                    <a:pt x="37288" y="4163"/>
                  </a:lnTo>
                  <a:lnTo>
                    <a:pt x="37529" y="4284"/>
                  </a:lnTo>
                  <a:lnTo>
                    <a:pt x="37710" y="4344"/>
                  </a:lnTo>
                  <a:lnTo>
                    <a:pt x="38193" y="4344"/>
                  </a:lnTo>
                  <a:lnTo>
                    <a:pt x="38374" y="4284"/>
                  </a:lnTo>
                  <a:lnTo>
                    <a:pt x="38615" y="4163"/>
                  </a:lnTo>
                  <a:lnTo>
                    <a:pt x="38796" y="4043"/>
                  </a:lnTo>
                  <a:lnTo>
                    <a:pt x="38917" y="3862"/>
                  </a:lnTo>
                  <a:lnTo>
                    <a:pt x="39038" y="3620"/>
                  </a:lnTo>
                  <a:lnTo>
                    <a:pt x="39098" y="3439"/>
                  </a:lnTo>
                  <a:lnTo>
                    <a:pt x="39098" y="3198"/>
                  </a:lnTo>
                  <a:lnTo>
                    <a:pt x="39038" y="2836"/>
                  </a:lnTo>
                  <a:lnTo>
                    <a:pt x="38917" y="2534"/>
                  </a:lnTo>
                  <a:lnTo>
                    <a:pt x="38736" y="2353"/>
                  </a:lnTo>
                  <a:lnTo>
                    <a:pt x="38495" y="2172"/>
                  </a:lnTo>
                  <a:lnTo>
                    <a:pt x="38253" y="2052"/>
                  </a:lnTo>
                  <a:close/>
                  <a:moveTo>
                    <a:pt x="43442" y="2052"/>
                  </a:moveTo>
                  <a:lnTo>
                    <a:pt x="43201" y="2172"/>
                  </a:lnTo>
                  <a:lnTo>
                    <a:pt x="42959" y="2353"/>
                  </a:lnTo>
                  <a:lnTo>
                    <a:pt x="42778" y="2534"/>
                  </a:lnTo>
                  <a:lnTo>
                    <a:pt x="42658" y="2836"/>
                  </a:lnTo>
                  <a:lnTo>
                    <a:pt x="42597" y="3198"/>
                  </a:lnTo>
                  <a:lnTo>
                    <a:pt x="42597" y="3439"/>
                  </a:lnTo>
                  <a:lnTo>
                    <a:pt x="42658" y="3620"/>
                  </a:lnTo>
                  <a:lnTo>
                    <a:pt x="42778" y="3862"/>
                  </a:lnTo>
                  <a:lnTo>
                    <a:pt x="42899" y="4043"/>
                  </a:lnTo>
                  <a:lnTo>
                    <a:pt x="43080" y="4163"/>
                  </a:lnTo>
                  <a:lnTo>
                    <a:pt x="43321" y="4284"/>
                  </a:lnTo>
                  <a:lnTo>
                    <a:pt x="43502" y="4344"/>
                  </a:lnTo>
                  <a:lnTo>
                    <a:pt x="43985" y="4344"/>
                  </a:lnTo>
                  <a:lnTo>
                    <a:pt x="44166" y="4284"/>
                  </a:lnTo>
                  <a:lnTo>
                    <a:pt x="44407" y="4163"/>
                  </a:lnTo>
                  <a:lnTo>
                    <a:pt x="44588" y="4043"/>
                  </a:lnTo>
                  <a:lnTo>
                    <a:pt x="44709" y="3862"/>
                  </a:lnTo>
                  <a:lnTo>
                    <a:pt x="44830" y="3620"/>
                  </a:lnTo>
                  <a:lnTo>
                    <a:pt x="44890" y="3439"/>
                  </a:lnTo>
                  <a:lnTo>
                    <a:pt x="44890" y="3198"/>
                  </a:lnTo>
                  <a:lnTo>
                    <a:pt x="44830" y="2836"/>
                  </a:lnTo>
                  <a:lnTo>
                    <a:pt x="44709" y="2534"/>
                  </a:lnTo>
                  <a:lnTo>
                    <a:pt x="44528" y="2353"/>
                  </a:lnTo>
                  <a:lnTo>
                    <a:pt x="44287" y="2172"/>
                  </a:lnTo>
                  <a:lnTo>
                    <a:pt x="44045" y="2052"/>
                  </a:lnTo>
                  <a:close/>
                  <a:moveTo>
                    <a:pt x="49234" y="2052"/>
                  </a:moveTo>
                  <a:lnTo>
                    <a:pt x="48993" y="2172"/>
                  </a:lnTo>
                  <a:lnTo>
                    <a:pt x="48752" y="2353"/>
                  </a:lnTo>
                  <a:lnTo>
                    <a:pt x="48571" y="2534"/>
                  </a:lnTo>
                  <a:lnTo>
                    <a:pt x="48450" y="2836"/>
                  </a:lnTo>
                  <a:lnTo>
                    <a:pt x="48390" y="3198"/>
                  </a:lnTo>
                  <a:lnTo>
                    <a:pt x="48390" y="3439"/>
                  </a:lnTo>
                  <a:lnTo>
                    <a:pt x="48450" y="3620"/>
                  </a:lnTo>
                  <a:lnTo>
                    <a:pt x="48571" y="3862"/>
                  </a:lnTo>
                  <a:lnTo>
                    <a:pt x="48691" y="4043"/>
                  </a:lnTo>
                  <a:lnTo>
                    <a:pt x="48872" y="4163"/>
                  </a:lnTo>
                  <a:lnTo>
                    <a:pt x="49114" y="4284"/>
                  </a:lnTo>
                  <a:lnTo>
                    <a:pt x="49295" y="4344"/>
                  </a:lnTo>
                  <a:lnTo>
                    <a:pt x="49777" y="4344"/>
                  </a:lnTo>
                  <a:lnTo>
                    <a:pt x="49958" y="4284"/>
                  </a:lnTo>
                  <a:lnTo>
                    <a:pt x="50200" y="4163"/>
                  </a:lnTo>
                  <a:lnTo>
                    <a:pt x="50381" y="4043"/>
                  </a:lnTo>
                  <a:lnTo>
                    <a:pt x="50501" y="3862"/>
                  </a:lnTo>
                  <a:lnTo>
                    <a:pt x="50622" y="3620"/>
                  </a:lnTo>
                  <a:lnTo>
                    <a:pt x="50682" y="3439"/>
                  </a:lnTo>
                  <a:lnTo>
                    <a:pt x="50682" y="3198"/>
                  </a:lnTo>
                  <a:lnTo>
                    <a:pt x="50622" y="2836"/>
                  </a:lnTo>
                  <a:lnTo>
                    <a:pt x="50501" y="2534"/>
                  </a:lnTo>
                  <a:lnTo>
                    <a:pt x="50320" y="2353"/>
                  </a:lnTo>
                  <a:lnTo>
                    <a:pt x="50079" y="2172"/>
                  </a:lnTo>
                  <a:lnTo>
                    <a:pt x="49838" y="2052"/>
                  </a:lnTo>
                  <a:close/>
                  <a:moveTo>
                    <a:pt x="54242" y="3620"/>
                  </a:moveTo>
                  <a:lnTo>
                    <a:pt x="54423" y="3922"/>
                  </a:lnTo>
                  <a:lnTo>
                    <a:pt x="54665" y="4163"/>
                  </a:lnTo>
                  <a:lnTo>
                    <a:pt x="54966" y="4284"/>
                  </a:lnTo>
                  <a:lnTo>
                    <a:pt x="55328" y="4344"/>
                  </a:lnTo>
                  <a:lnTo>
                    <a:pt x="55630" y="4284"/>
                  </a:lnTo>
                  <a:lnTo>
                    <a:pt x="54242" y="3620"/>
                  </a:lnTo>
                  <a:close/>
                  <a:moveTo>
                    <a:pt x="18523" y="5310"/>
                  </a:moveTo>
                  <a:lnTo>
                    <a:pt x="16593" y="6517"/>
                  </a:lnTo>
                  <a:lnTo>
                    <a:pt x="16774" y="6818"/>
                  </a:lnTo>
                  <a:lnTo>
                    <a:pt x="17015" y="7060"/>
                  </a:lnTo>
                  <a:lnTo>
                    <a:pt x="17317" y="7180"/>
                  </a:lnTo>
                  <a:lnTo>
                    <a:pt x="17679" y="7241"/>
                  </a:lnTo>
                  <a:lnTo>
                    <a:pt x="17920" y="7241"/>
                  </a:lnTo>
                  <a:lnTo>
                    <a:pt x="18101" y="7180"/>
                  </a:lnTo>
                  <a:lnTo>
                    <a:pt x="18342" y="7060"/>
                  </a:lnTo>
                  <a:lnTo>
                    <a:pt x="18523" y="6939"/>
                  </a:lnTo>
                  <a:lnTo>
                    <a:pt x="18644" y="6758"/>
                  </a:lnTo>
                  <a:lnTo>
                    <a:pt x="18765" y="6517"/>
                  </a:lnTo>
                  <a:lnTo>
                    <a:pt x="18825" y="6336"/>
                  </a:lnTo>
                  <a:lnTo>
                    <a:pt x="18825" y="6094"/>
                  </a:lnTo>
                  <a:lnTo>
                    <a:pt x="18825" y="5853"/>
                  </a:lnTo>
                  <a:lnTo>
                    <a:pt x="18765" y="5672"/>
                  </a:lnTo>
                  <a:lnTo>
                    <a:pt x="18644" y="5430"/>
                  </a:lnTo>
                  <a:lnTo>
                    <a:pt x="18523" y="5310"/>
                  </a:lnTo>
                  <a:close/>
                  <a:moveTo>
                    <a:pt x="23230" y="4948"/>
                  </a:moveTo>
                  <a:lnTo>
                    <a:pt x="23049" y="5008"/>
                  </a:lnTo>
                  <a:lnTo>
                    <a:pt x="22807" y="5129"/>
                  </a:lnTo>
                  <a:lnTo>
                    <a:pt x="22626" y="5249"/>
                  </a:lnTo>
                  <a:lnTo>
                    <a:pt x="22506" y="5430"/>
                  </a:lnTo>
                  <a:lnTo>
                    <a:pt x="22385" y="5672"/>
                  </a:lnTo>
                  <a:lnTo>
                    <a:pt x="22325" y="5853"/>
                  </a:lnTo>
                  <a:lnTo>
                    <a:pt x="22325" y="6094"/>
                  </a:lnTo>
                  <a:lnTo>
                    <a:pt x="22325" y="6336"/>
                  </a:lnTo>
                  <a:lnTo>
                    <a:pt x="22385" y="6517"/>
                  </a:lnTo>
                  <a:lnTo>
                    <a:pt x="22506" y="6758"/>
                  </a:lnTo>
                  <a:lnTo>
                    <a:pt x="22626" y="6939"/>
                  </a:lnTo>
                  <a:lnTo>
                    <a:pt x="22807" y="7060"/>
                  </a:lnTo>
                  <a:lnTo>
                    <a:pt x="23049" y="7180"/>
                  </a:lnTo>
                  <a:lnTo>
                    <a:pt x="23230" y="7241"/>
                  </a:lnTo>
                  <a:lnTo>
                    <a:pt x="23712" y="7241"/>
                  </a:lnTo>
                  <a:lnTo>
                    <a:pt x="23893" y="7180"/>
                  </a:lnTo>
                  <a:lnTo>
                    <a:pt x="24135" y="7060"/>
                  </a:lnTo>
                  <a:lnTo>
                    <a:pt x="24316" y="6939"/>
                  </a:lnTo>
                  <a:lnTo>
                    <a:pt x="24436" y="6758"/>
                  </a:lnTo>
                  <a:lnTo>
                    <a:pt x="24557" y="6517"/>
                  </a:lnTo>
                  <a:lnTo>
                    <a:pt x="24617" y="6336"/>
                  </a:lnTo>
                  <a:lnTo>
                    <a:pt x="24617" y="6094"/>
                  </a:lnTo>
                  <a:lnTo>
                    <a:pt x="24617" y="5853"/>
                  </a:lnTo>
                  <a:lnTo>
                    <a:pt x="24557" y="5672"/>
                  </a:lnTo>
                  <a:lnTo>
                    <a:pt x="24436" y="5430"/>
                  </a:lnTo>
                  <a:lnTo>
                    <a:pt x="24316" y="5249"/>
                  </a:lnTo>
                  <a:lnTo>
                    <a:pt x="24135" y="5129"/>
                  </a:lnTo>
                  <a:lnTo>
                    <a:pt x="23893" y="5008"/>
                  </a:lnTo>
                  <a:lnTo>
                    <a:pt x="23712" y="4948"/>
                  </a:lnTo>
                  <a:close/>
                  <a:moveTo>
                    <a:pt x="29022" y="4948"/>
                  </a:moveTo>
                  <a:lnTo>
                    <a:pt x="28841" y="5008"/>
                  </a:lnTo>
                  <a:lnTo>
                    <a:pt x="28599" y="5129"/>
                  </a:lnTo>
                  <a:lnTo>
                    <a:pt x="28418" y="5249"/>
                  </a:lnTo>
                  <a:lnTo>
                    <a:pt x="28298" y="5430"/>
                  </a:lnTo>
                  <a:lnTo>
                    <a:pt x="28177" y="5672"/>
                  </a:lnTo>
                  <a:lnTo>
                    <a:pt x="28117" y="5853"/>
                  </a:lnTo>
                  <a:lnTo>
                    <a:pt x="28117" y="6094"/>
                  </a:lnTo>
                  <a:lnTo>
                    <a:pt x="28117" y="6336"/>
                  </a:lnTo>
                  <a:lnTo>
                    <a:pt x="28177" y="6517"/>
                  </a:lnTo>
                  <a:lnTo>
                    <a:pt x="28298" y="6758"/>
                  </a:lnTo>
                  <a:lnTo>
                    <a:pt x="28418" y="6939"/>
                  </a:lnTo>
                  <a:lnTo>
                    <a:pt x="28599" y="7060"/>
                  </a:lnTo>
                  <a:lnTo>
                    <a:pt x="28841" y="7180"/>
                  </a:lnTo>
                  <a:lnTo>
                    <a:pt x="29022" y="7241"/>
                  </a:lnTo>
                  <a:lnTo>
                    <a:pt x="29505" y="7241"/>
                  </a:lnTo>
                  <a:lnTo>
                    <a:pt x="29686" y="7180"/>
                  </a:lnTo>
                  <a:lnTo>
                    <a:pt x="29927" y="7060"/>
                  </a:lnTo>
                  <a:lnTo>
                    <a:pt x="30108" y="6939"/>
                  </a:lnTo>
                  <a:lnTo>
                    <a:pt x="30229" y="6758"/>
                  </a:lnTo>
                  <a:lnTo>
                    <a:pt x="30349" y="6517"/>
                  </a:lnTo>
                  <a:lnTo>
                    <a:pt x="30410" y="6336"/>
                  </a:lnTo>
                  <a:lnTo>
                    <a:pt x="30410" y="6094"/>
                  </a:lnTo>
                  <a:lnTo>
                    <a:pt x="30410" y="5853"/>
                  </a:lnTo>
                  <a:lnTo>
                    <a:pt x="30349" y="5672"/>
                  </a:lnTo>
                  <a:lnTo>
                    <a:pt x="30229" y="5430"/>
                  </a:lnTo>
                  <a:lnTo>
                    <a:pt x="30108" y="5249"/>
                  </a:lnTo>
                  <a:lnTo>
                    <a:pt x="29927" y="5129"/>
                  </a:lnTo>
                  <a:lnTo>
                    <a:pt x="29686" y="5008"/>
                  </a:lnTo>
                  <a:lnTo>
                    <a:pt x="29505" y="4948"/>
                  </a:lnTo>
                  <a:close/>
                  <a:moveTo>
                    <a:pt x="34814" y="4948"/>
                  </a:moveTo>
                  <a:lnTo>
                    <a:pt x="34633" y="5008"/>
                  </a:lnTo>
                  <a:lnTo>
                    <a:pt x="34392" y="5129"/>
                  </a:lnTo>
                  <a:lnTo>
                    <a:pt x="34211" y="5249"/>
                  </a:lnTo>
                  <a:lnTo>
                    <a:pt x="34090" y="5430"/>
                  </a:lnTo>
                  <a:lnTo>
                    <a:pt x="33969" y="5672"/>
                  </a:lnTo>
                  <a:lnTo>
                    <a:pt x="33909" y="5853"/>
                  </a:lnTo>
                  <a:lnTo>
                    <a:pt x="33909" y="6094"/>
                  </a:lnTo>
                  <a:lnTo>
                    <a:pt x="33909" y="6336"/>
                  </a:lnTo>
                  <a:lnTo>
                    <a:pt x="33969" y="6517"/>
                  </a:lnTo>
                  <a:lnTo>
                    <a:pt x="34090" y="6758"/>
                  </a:lnTo>
                  <a:lnTo>
                    <a:pt x="34211" y="6939"/>
                  </a:lnTo>
                  <a:lnTo>
                    <a:pt x="34392" y="7060"/>
                  </a:lnTo>
                  <a:lnTo>
                    <a:pt x="34633" y="7180"/>
                  </a:lnTo>
                  <a:lnTo>
                    <a:pt x="34814" y="7241"/>
                  </a:lnTo>
                  <a:lnTo>
                    <a:pt x="35297" y="7241"/>
                  </a:lnTo>
                  <a:lnTo>
                    <a:pt x="35478" y="7180"/>
                  </a:lnTo>
                  <a:lnTo>
                    <a:pt x="35719" y="7060"/>
                  </a:lnTo>
                  <a:lnTo>
                    <a:pt x="35900" y="6939"/>
                  </a:lnTo>
                  <a:lnTo>
                    <a:pt x="36021" y="6758"/>
                  </a:lnTo>
                  <a:lnTo>
                    <a:pt x="36141" y="6517"/>
                  </a:lnTo>
                  <a:lnTo>
                    <a:pt x="36202" y="6336"/>
                  </a:lnTo>
                  <a:lnTo>
                    <a:pt x="36202" y="6094"/>
                  </a:lnTo>
                  <a:lnTo>
                    <a:pt x="36202" y="5853"/>
                  </a:lnTo>
                  <a:lnTo>
                    <a:pt x="36141" y="5672"/>
                  </a:lnTo>
                  <a:lnTo>
                    <a:pt x="36021" y="5430"/>
                  </a:lnTo>
                  <a:lnTo>
                    <a:pt x="35900" y="5249"/>
                  </a:lnTo>
                  <a:lnTo>
                    <a:pt x="35719" y="5129"/>
                  </a:lnTo>
                  <a:lnTo>
                    <a:pt x="35478" y="5008"/>
                  </a:lnTo>
                  <a:lnTo>
                    <a:pt x="35297" y="4948"/>
                  </a:lnTo>
                  <a:close/>
                  <a:moveTo>
                    <a:pt x="40606" y="4948"/>
                  </a:moveTo>
                  <a:lnTo>
                    <a:pt x="40425" y="5008"/>
                  </a:lnTo>
                  <a:lnTo>
                    <a:pt x="40184" y="5129"/>
                  </a:lnTo>
                  <a:lnTo>
                    <a:pt x="40003" y="5249"/>
                  </a:lnTo>
                  <a:lnTo>
                    <a:pt x="39882" y="5430"/>
                  </a:lnTo>
                  <a:lnTo>
                    <a:pt x="39762" y="5672"/>
                  </a:lnTo>
                  <a:lnTo>
                    <a:pt x="39701" y="5853"/>
                  </a:lnTo>
                  <a:lnTo>
                    <a:pt x="39701" y="6094"/>
                  </a:lnTo>
                  <a:lnTo>
                    <a:pt x="39701" y="6336"/>
                  </a:lnTo>
                  <a:lnTo>
                    <a:pt x="39762" y="6517"/>
                  </a:lnTo>
                  <a:lnTo>
                    <a:pt x="39882" y="6758"/>
                  </a:lnTo>
                  <a:lnTo>
                    <a:pt x="40003" y="6939"/>
                  </a:lnTo>
                  <a:lnTo>
                    <a:pt x="40184" y="7060"/>
                  </a:lnTo>
                  <a:lnTo>
                    <a:pt x="40425" y="7180"/>
                  </a:lnTo>
                  <a:lnTo>
                    <a:pt x="40606" y="7241"/>
                  </a:lnTo>
                  <a:lnTo>
                    <a:pt x="41089" y="7241"/>
                  </a:lnTo>
                  <a:lnTo>
                    <a:pt x="41270" y="7180"/>
                  </a:lnTo>
                  <a:lnTo>
                    <a:pt x="41511" y="7060"/>
                  </a:lnTo>
                  <a:lnTo>
                    <a:pt x="41692" y="6939"/>
                  </a:lnTo>
                  <a:lnTo>
                    <a:pt x="41813" y="6758"/>
                  </a:lnTo>
                  <a:lnTo>
                    <a:pt x="41934" y="6517"/>
                  </a:lnTo>
                  <a:lnTo>
                    <a:pt x="41994" y="6336"/>
                  </a:lnTo>
                  <a:lnTo>
                    <a:pt x="41994" y="6094"/>
                  </a:lnTo>
                  <a:lnTo>
                    <a:pt x="41994" y="5853"/>
                  </a:lnTo>
                  <a:lnTo>
                    <a:pt x="41934" y="5672"/>
                  </a:lnTo>
                  <a:lnTo>
                    <a:pt x="41813" y="5430"/>
                  </a:lnTo>
                  <a:lnTo>
                    <a:pt x="41692" y="5249"/>
                  </a:lnTo>
                  <a:lnTo>
                    <a:pt x="41511" y="5129"/>
                  </a:lnTo>
                  <a:lnTo>
                    <a:pt x="41270" y="5008"/>
                  </a:lnTo>
                  <a:lnTo>
                    <a:pt x="41089" y="4948"/>
                  </a:lnTo>
                  <a:close/>
                  <a:moveTo>
                    <a:pt x="46399" y="4948"/>
                  </a:moveTo>
                  <a:lnTo>
                    <a:pt x="46218" y="5008"/>
                  </a:lnTo>
                  <a:lnTo>
                    <a:pt x="45976" y="5129"/>
                  </a:lnTo>
                  <a:lnTo>
                    <a:pt x="45795" y="5249"/>
                  </a:lnTo>
                  <a:lnTo>
                    <a:pt x="45674" y="5430"/>
                  </a:lnTo>
                  <a:lnTo>
                    <a:pt x="45554" y="5672"/>
                  </a:lnTo>
                  <a:lnTo>
                    <a:pt x="45493" y="5853"/>
                  </a:lnTo>
                  <a:lnTo>
                    <a:pt x="45493" y="6094"/>
                  </a:lnTo>
                  <a:lnTo>
                    <a:pt x="45493" y="6336"/>
                  </a:lnTo>
                  <a:lnTo>
                    <a:pt x="45554" y="6517"/>
                  </a:lnTo>
                  <a:lnTo>
                    <a:pt x="45674" y="6758"/>
                  </a:lnTo>
                  <a:lnTo>
                    <a:pt x="45795" y="6939"/>
                  </a:lnTo>
                  <a:lnTo>
                    <a:pt x="45976" y="7060"/>
                  </a:lnTo>
                  <a:lnTo>
                    <a:pt x="46218" y="7180"/>
                  </a:lnTo>
                  <a:lnTo>
                    <a:pt x="46399" y="7241"/>
                  </a:lnTo>
                  <a:lnTo>
                    <a:pt x="46881" y="7241"/>
                  </a:lnTo>
                  <a:lnTo>
                    <a:pt x="47062" y="7180"/>
                  </a:lnTo>
                  <a:lnTo>
                    <a:pt x="47304" y="7060"/>
                  </a:lnTo>
                  <a:lnTo>
                    <a:pt x="47485" y="6939"/>
                  </a:lnTo>
                  <a:lnTo>
                    <a:pt x="47605" y="6758"/>
                  </a:lnTo>
                  <a:lnTo>
                    <a:pt x="47726" y="6517"/>
                  </a:lnTo>
                  <a:lnTo>
                    <a:pt x="47786" y="6336"/>
                  </a:lnTo>
                  <a:lnTo>
                    <a:pt x="47786" y="6094"/>
                  </a:lnTo>
                  <a:lnTo>
                    <a:pt x="47786" y="5853"/>
                  </a:lnTo>
                  <a:lnTo>
                    <a:pt x="47726" y="5672"/>
                  </a:lnTo>
                  <a:lnTo>
                    <a:pt x="47605" y="5430"/>
                  </a:lnTo>
                  <a:lnTo>
                    <a:pt x="47485" y="5249"/>
                  </a:lnTo>
                  <a:lnTo>
                    <a:pt x="47304" y="5129"/>
                  </a:lnTo>
                  <a:lnTo>
                    <a:pt x="47062" y="5008"/>
                  </a:lnTo>
                  <a:lnTo>
                    <a:pt x="46881" y="4948"/>
                  </a:lnTo>
                  <a:close/>
                  <a:moveTo>
                    <a:pt x="52191" y="4948"/>
                  </a:moveTo>
                  <a:lnTo>
                    <a:pt x="52010" y="5008"/>
                  </a:lnTo>
                  <a:lnTo>
                    <a:pt x="51768" y="5129"/>
                  </a:lnTo>
                  <a:lnTo>
                    <a:pt x="51587" y="5249"/>
                  </a:lnTo>
                  <a:lnTo>
                    <a:pt x="51467" y="5430"/>
                  </a:lnTo>
                  <a:lnTo>
                    <a:pt x="51346" y="5672"/>
                  </a:lnTo>
                  <a:lnTo>
                    <a:pt x="51286" y="5853"/>
                  </a:lnTo>
                  <a:lnTo>
                    <a:pt x="51286" y="6094"/>
                  </a:lnTo>
                  <a:lnTo>
                    <a:pt x="51286" y="6336"/>
                  </a:lnTo>
                  <a:lnTo>
                    <a:pt x="51346" y="6517"/>
                  </a:lnTo>
                  <a:lnTo>
                    <a:pt x="51467" y="6758"/>
                  </a:lnTo>
                  <a:lnTo>
                    <a:pt x="51587" y="6939"/>
                  </a:lnTo>
                  <a:lnTo>
                    <a:pt x="51768" y="7060"/>
                  </a:lnTo>
                  <a:lnTo>
                    <a:pt x="52010" y="7180"/>
                  </a:lnTo>
                  <a:lnTo>
                    <a:pt x="52191" y="7241"/>
                  </a:lnTo>
                  <a:lnTo>
                    <a:pt x="52673" y="7241"/>
                  </a:lnTo>
                  <a:lnTo>
                    <a:pt x="52854" y="7180"/>
                  </a:lnTo>
                  <a:lnTo>
                    <a:pt x="53096" y="7060"/>
                  </a:lnTo>
                  <a:lnTo>
                    <a:pt x="53277" y="6939"/>
                  </a:lnTo>
                  <a:lnTo>
                    <a:pt x="53397" y="6758"/>
                  </a:lnTo>
                  <a:lnTo>
                    <a:pt x="53518" y="6517"/>
                  </a:lnTo>
                  <a:lnTo>
                    <a:pt x="53578" y="6336"/>
                  </a:lnTo>
                  <a:lnTo>
                    <a:pt x="53578" y="6094"/>
                  </a:lnTo>
                  <a:lnTo>
                    <a:pt x="53578" y="5853"/>
                  </a:lnTo>
                  <a:lnTo>
                    <a:pt x="53518" y="5672"/>
                  </a:lnTo>
                  <a:lnTo>
                    <a:pt x="53397" y="5430"/>
                  </a:lnTo>
                  <a:lnTo>
                    <a:pt x="53277" y="5249"/>
                  </a:lnTo>
                  <a:lnTo>
                    <a:pt x="53096" y="5129"/>
                  </a:lnTo>
                  <a:lnTo>
                    <a:pt x="52854" y="5008"/>
                  </a:lnTo>
                  <a:lnTo>
                    <a:pt x="52673" y="4948"/>
                  </a:lnTo>
                  <a:close/>
                  <a:moveTo>
                    <a:pt x="57380" y="5310"/>
                  </a:moveTo>
                  <a:lnTo>
                    <a:pt x="57259" y="5430"/>
                  </a:lnTo>
                  <a:lnTo>
                    <a:pt x="57138" y="5672"/>
                  </a:lnTo>
                  <a:lnTo>
                    <a:pt x="57078" y="5853"/>
                  </a:lnTo>
                  <a:lnTo>
                    <a:pt x="57078" y="6094"/>
                  </a:lnTo>
                  <a:lnTo>
                    <a:pt x="57078" y="6336"/>
                  </a:lnTo>
                  <a:lnTo>
                    <a:pt x="57138" y="6517"/>
                  </a:lnTo>
                  <a:lnTo>
                    <a:pt x="57259" y="6758"/>
                  </a:lnTo>
                  <a:lnTo>
                    <a:pt x="57380" y="6939"/>
                  </a:lnTo>
                  <a:lnTo>
                    <a:pt x="57561" y="7060"/>
                  </a:lnTo>
                  <a:lnTo>
                    <a:pt x="57802" y="7180"/>
                  </a:lnTo>
                  <a:lnTo>
                    <a:pt x="57983" y="7241"/>
                  </a:lnTo>
                  <a:lnTo>
                    <a:pt x="58224" y="7241"/>
                  </a:lnTo>
                  <a:lnTo>
                    <a:pt x="58586" y="7180"/>
                  </a:lnTo>
                  <a:lnTo>
                    <a:pt x="58888" y="7060"/>
                  </a:lnTo>
                  <a:lnTo>
                    <a:pt x="59129" y="6818"/>
                  </a:lnTo>
                  <a:lnTo>
                    <a:pt x="59310" y="6517"/>
                  </a:lnTo>
                  <a:lnTo>
                    <a:pt x="57380" y="5310"/>
                  </a:lnTo>
                  <a:close/>
                  <a:moveTo>
                    <a:pt x="14783" y="7844"/>
                  </a:moveTo>
                  <a:lnTo>
                    <a:pt x="13636" y="8689"/>
                  </a:lnTo>
                  <a:lnTo>
                    <a:pt x="13636" y="8990"/>
                  </a:lnTo>
                  <a:lnTo>
                    <a:pt x="13636" y="9232"/>
                  </a:lnTo>
                  <a:lnTo>
                    <a:pt x="13697" y="9413"/>
                  </a:lnTo>
                  <a:lnTo>
                    <a:pt x="13817" y="9654"/>
                  </a:lnTo>
                  <a:lnTo>
                    <a:pt x="13938" y="9835"/>
                  </a:lnTo>
                  <a:lnTo>
                    <a:pt x="14119" y="9956"/>
                  </a:lnTo>
                  <a:lnTo>
                    <a:pt x="14360" y="10076"/>
                  </a:lnTo>
                  <a:lnTo>
                    <a:pt x="14541" y="10137"/>
                  </a:lnTo>
                  <a:lnTo>
                    <a:pt x="15024" y="10137"/>
                  </a:lnTo>
                  <a:lnTo>
                    <a:pt x="15205" y="10076"/>
                  </a:lnTo>
                  <a:lnTo>
                    <a:pt x="15446" y="9956"/>
                  </a:lnTo>
                  <a:lnTo>
                    <a:pt x="15627" y="9835"/>
                  </a:lnTo>
                  <a:lnTo>
                    <a:pt x="15748" y="9654"/>
                  </a:lnTo>
                  <a:lnTo>
                    <a:pt x="15869" y="9413"/>
                  </a:lnTo>
                  <a:lnTo>
                    <a:pt x="15929" y="9232"/>
                  </a:lnTo>
                  <a:lnTo>
                    <a:pt x="15929" y="8990"/>
                  </a:lnTo>
                  <a:lnTo>
                    <a:pt x="15929" y="8749"/>
                  </a:lnTo>
                  <a:lnTo>
                    <a:pt x="15869" y="8568"/>
                  </a:lnTo>
                  <a:lnTo>
                    <a:pt x="15748" y="8327"/>
                  </a:lnTo>
                  <a:lnTo>
                    <a:pt x="15627" y="8146"/>
                  </a:lnTo>
                  <a:lnTo>
                    <a:pt x="15446" y="8025"/>
                  </a:lnTo>
                  <a:lnTo>
                    <a:pt x="15205" y="7904"/>
                  </a:lnTo>
                  <a:lnTo>
                    <a:pt x="15024" y="7844"/>
                  </a:lnTo>
                  <a:close/>
                  <a:moveTo>
                    <a:pt x="20333" y="7844"/>
                  </a:moveTo>
                  <a:lnTo>
                    <a:pt x="20152" y="7904"/>
                  </a:lnTo>
                  <a:lnTo>
                    <a:pt x="19911" y="8025"/>
                  </a:lnTo>
                  <a:lnTo>
                    <a:pt x="19730" y="8146"/>
                  </a:lnTo>
                  <a:lnTo>
                    <a:pt x="19609" y="8327"/>
                  </a:lnTo>
                  <a:lnTo>
                    <a:pt x="19489" y="8568"/>
                  </a:lnTo>
                  <a:lnTo>
                    <a:pt x="19428" y="8749"/>
                  </a:lnTo>
                  <a:lnTo>
                    <a:pt x="19428" y="8990"/>
                  </a:lnTo>
                  <a:lnTo>
                    <a:pt x="19428" y="9232"/>
                  </a:lnTo>
                  <a:lnTo>
                    <a:pt x="19489" y="9413"/>
                  </a:lnTo>
                  <a:lnTo>
                    <a:pt x="19609" y="9654"/>
                  </a:lnTo>
                  <a:lnTo>
                    <a:pt x="19730" y="9835"/>
                  </a:lnTo>
                  <a:lnTo>
                    <a:pt x="19911" y="9956"/>
                  </a:lnTo>
                  <a:lnTo>
                    <a:pt x="20152" y="10076"/>
                  </a:lnTo>
                  <a:lnTo>
                    <a:pt x="20333" y="10137"/>
                  </a:lnTo>
                  <a:lnTo>
                    <a:pt x="20816" y="10137"/>
                  </a:lnTo>
                  <a:lnTo>
                    <a:pt x="20997" y="10076"/>
                  </a:lnTo>
                  <a:lnTo>
                    <a:pt x="21239" y="9956"/>
                  </a:lnTo>
                  <a:lnTo>
                    <a:pt x="21420" y="9835"/>
                  </a:lnTo>
                  <a:lnTo>
                    <a:pt x="21540" y="9654"/>
                  </a:lnTo>
                  <a:lnTo>
                    <a:pt x="21661" y="9413"/>
                  </a:lnTo>
                  <a:lnTo>
                    <a:pt x="21721" y="9232"/>
                  </a:lnTo>
                  <a:lnTo>
                    <a:pt x="21721" y="8990"/>
                  </a:lnTo>
                  <a:lnTo>
                    <a:pt x="21721" y="8749"/>
                  </a:lnTo>
                  <a:lnTo>
                    <a:pt x="21661" y="8568"/>
                  </a:lnTo>
                  <a:lnTo>
                    <a:pt x="21540" y="8327"/>
                  </a:lnTo>
                  <a:lnTo>
                    <a:pt x="21420" y="8146"/>
                  </a:lnTo>
                  <a:lnTo>
                    <a:pt x="21239" y="8025"/>
                  </a:lnTo>
                  <a:lnTo>
                    <a:pt x="20997" y="7904"/>
                  </a:lnTo>
                  <a:lnTo>
                    <a:pt x="20816" y="7844"/>
                  </a:lnTo>
                  <a:close/>
                  <a:moveTo>
                    <a:pt x="26126" y="7844"/>
                  </a:moveTo>
                  <a:lnTo>
                    <a:pt x="25945" y="7904"/>
                  </a:lnTo>
                  <a:lnTo>
                    <a:pt x="25703" y="8025"/>
                  </a:lnTo>
                  <a:lnTo>
                    <a:pt x="25522" y="8146"/>
                  </a:lnTo>
                  <a:lnTo>
                    <a:pt x="25402" y="8327"/>
                  </a:lnTo>
                  <a:lnTo>
                    <a:pt x="25281" y="8568"/>
                  </a:lnTo>
                  <a:lnTo>
                    <a:pt x="25221" y="8749"/>
                  </a:lnTo>
                  <a:lnTo>
                    <a:pt x="25221" y="8990"/>
                  </a:lnTo>
                  <a:lnTo>
                    <a:pt x="25221" y="9232"/>
                  </a:lnTo>
                  <a:lnTo>
                    <a:pt x="25281" y="9413"/>
                  </a:lnTo>
                  <a:lnTo>
                    <a:pt x="25402" y="9654"/>
                  </a:lnTo>
                  <a:lnTo>
                    <a:pt x="25522" y="9835"/>
                  </a:lnTo>
                  <a:lnTo>
                    <a:pt x="25703" y="9956"/>
                  </a:lnTo>
                  <a:lnTo>
                    <a:pt x="25945" y="10076"/>
                  </a:lnTo>
                  <a:lnTo>
                    <a:pt x="26126" y="10137"/>
                  </a:lnTo>
                  <a:lnTo>
                    <a:pt x="26608" y="10137"/>
                  </a:lnTo>
                  <a:lnTo>
                    <a:pt x="26789" y="10076"/>
                  </a:lnTo>
                  <a:lnTo>
                    <a:pt x="27031" y="9956"/>
                  </a:lnTo>
                  <a:lnTo>
                    <a:pt x="27212" y="9835"/>
                  </a:lnTo>
                  <a:lnTo>
                    <a:pt x="27332" y="9654"/>
                  </a:lnTo>
                  <a:lnTo>
                    <a:pt x="27453" y="9413"/>
                  </a:lnTo>
                  <a:lnTo>
                    <a:pt x="27513" y="9232"/>
                  </a:lnTo>
                  <a:lnTo>
                    <a:pt x="27513" y="8990"/>
                  </a:lnTo>
                  <a:lnTo>
                    <a:pt x="27513" y="8749"/>
                  </a:lnTo>
                  <a:lnTo>
                    <a:pt x="27453" y="8568"/>
                  </a:lnTo>
                  <a:lnTo>
                    <a:pt x="27332" y="8327"/>
                  </a:lnTo>
                  <a:lnTo>
                    <a:pt x="27212" y="8146"/>
                  </a:lnTo>
                  <a:lnTo>
                    <a:pt x="27031" y="8025"/>
                  </a:lnTo>
                  <a:lnTo>
                    <a:pt x="26789" y="7904"/>
                  </a:lnTo>
                  <a:lnTo>
                    <a:pt x="26608" y="7844"/>
                  </a:lnTo>
                  <a:close/>
                  <a:moveTo>
                    <a:pt x="31918" y="7844"/>
                  </a:moveTo>
                  <a:lnTo>
                    <a:pt x="31737" y="7904"/>
                  </a:lnTo>
                  <a:lnTo>
                    <a:pt x="31496" y="8025"/>
                  </a:lnTo>
                  <a:lnTo>
                    <a:pt x="31315" y="8146"/>
                  </a:lnTo>
                  <a:lnTo>
                    <a:pt x="31194" y="8327"/>
                  </a:lnTo>
                  <a:lnTo>
                    <a:pt x="31073" y="8568"/>
                  </a:lnTo>
                  <a:lnTo>
                    <a:pt x="31013" y="8749"/>
                  </a:lnTo>
                  <a:lnTo>
                    <a:pt x="31013" y="8990"/>
                  </a:lnTo>
                  <a:lnTo>
                    <a:pt x="31013" y="9232"/>
                  </a:lnTo>
                  <a:lnTo>
                    <a:pt x="31073" y="9413"/>
                  </a:lnTo>
                  <a:lnTo>
                    <a:pt x="31194" y="9654"/>
                  </a:lnTo>
                  <a:lnTo>
                    <a:pt x="31315" y="9835"/>
                  </a:lnTo>
                  <a:lnTo>
                    <a:pt x="31496" y="9956"/>
                  </a:lnTo>
                  <a:lnTo>
                    <a:pt x="31737" y="10076"/>
                  </a:lnTo>
                  <a:lnTo>
                    <a:pt x="31918" y="10137"/>
                  </a:lnTo>
                  <a:lnTo>
                    <a:pt x="32401" y="10137"/>
                  </a:lnTo>
                  <a:lnTo>
                    <a:pt x="32582" y="10076"/>
                  </a:lnTo>
                  <a:lnTo>
                    <a:pt x="32823" y="9956"/>
                  </a:lnTo>
                  <a:lnTo>
                    <a:pt x="33004" y="9835"/>
                  </a:lnTo>
                  <a:lnTo>
                    <a:pt x="33125" y="9654"/>
                  </a:lnTo>
                  <a:lnTo>
                    <a:pt x="33245" y="9413"/>
                  </a:lnTo>
                  <a:lnTo>
                    <a:pt x="33306" y="9232"/>
                  </a:lnTo>
                  <a:lnTo>
                    <a:pt x="33306" y="8990"/>
                  </a:lnTo>
                  <a:lnTo>
                    <a:pt x="33306" y="8749"/>
                  </a:lnTo>
                  <a:lnTo>
                    <a:pt x="33245" y="8568"/>
                  </a:lnTo>
                  <a:lnTo>
                    <a:pt x="33125" y="8327"/>
                  </a:lnTo>
                  <a:lnTo>
                    <a:pt x="33004" y="8146"/>
                  </a:lnTo>
                  <a:lnTo>
                    <a:pt x="32823" y="8025"/>
                  </a:lnTo>
                  <a:lnTo>
                    <a:pt x="32582" y="7904"/>
                  </a:lnTo>
                  <a:lnTo>
                    <a:pt x="32401" y="7844"/>
                  </a:lnTo>
                  <a:close/>
                  <a:moveTo>
                    <a:pt x="37710" y="7844"/>
                  </a:moveTo>
                  <a:lnTo>
                    <a:pt x="37529" y="7904"/>
                  </a:lnTo>
                  <a:lnTo>
                    <a:pt x="37288" y="8025"/>
                  </a:lnTo>
                  <a:lnTo>
                    <a:pt x="37107" y="8146"/>
                  </a:lnTo>
                  <a:lnTo>
                    <a:pt x="36986" y="8327"/>
                  </a:lnTo>
                  <a:lnTo>
                    <a:pt x="36865" y="8568"/>
                  </a:lnTo>
                  <a:lnTo>
                    <a:pt x="36805" y="8749"/>
                  </a:lnTo>
                  <a:lnTo>
                    <a:pt x="36805" y="8990"/>
                  </a:lnTo>
                  <a:lnTo>
                    <a:pt x="36805" y="9232"/>
                  </a:lnTo>
                  <a:lnTo>
                    <a:pt x="36865" y="9413"/>
                  </a:lnTo>
                  <a:lnTo>
                    <a:pt x="36986" y="9654"/>
                  </a:lnTo>
                  <a:lnTo>
                    <a:pt x="37107" y="9835"/>
                  </a:lnTo>
                  <a:lnTo>
                    <a:pt x="37288" y="9956"/>
                  </a:lnTo>
                  <a:lnTo>
                    <a:pt x="37529" y="10076"/>
                  </a:lnTo>
                  <a:lnTo>
                    <a:pt x="37710" y="10137"/>
                  </a:lnTo>
                  <a:lnTo>
                    <a:pt x="38193" y="10137"/>
                  </a:lnTo>
                  <a:lnTo>
                    <a:pt x="38374" y="10076"/>
                  </a:lnTo>
                  <a:lnTo>
                    <a:pt x="38615" y="9956"/>
                  </a:lnTo>
                  <a:lnTo>
                    <a:pt x="38796" y="9835"/>
                  </a:lnTo>
                  <a:lnTo>
                    <a:pt x="38917" y="9654"/>
                  </a:lnTo>
                  <a:lnTo>
                    <a:pt x="39038" y="9413"/>
                  </a:lnTo>
                  <a:lnTo>
                    <a:pt x="39098" y="9232"/>
                  </a:lnTo>
                  <a:lnTo>
                    <a:pt x="39098" y="8990"/>
                  </a:lnTo>
                  <a:lnTo>
                    <a:pt x="39098" y="8749"/>
                  </a:lnTo>
                  <a:lnTo>
                    <a:pt x="39038" y="8568"/>
                  </a:lnTo>
                  <a:lnTo>
                    <a:pt x="38917" y="8327"/>
                  </a:lnTo>
                  <a:lnTo>
                    <a:pt x="38796" y="8146"/>
                  </a:lnTo>
                  <a:lnTo>
                    <a:pt x="38615" y="8025"/>
                  </a:lnTo>
                  <a:lnTo>
                    <a:pt x="38374" y="7904"/>
                  </a:lnTo>
                  <a:lnTo>
                    <a:pt x="38193" y="7844"/>
                  </a:lnTo>
                  <a:close/>
                  <a:moveTo>
                    <a:pt x="43502" y="7844"/>
                  </a:moveTo>
                  <a:lnTo>
                    <a:pt x="43321" y="7904"/>
                  </a:lnTo>
                  <a:lnTo>
                    <a:pt x="43080" y="8025"/>
                  </a:lnTo>
                  <a:lnTo>
                    <a:pt x="42899" y="8146"/>
                  </a:lnTo>
                  <a:lnTo>
                    <a:pt x="42778" y="8327"/>
                  </a:lnTo>
                  <a:lnTo>
                    <a:pt x="42658" y="8568"/>
                  </a:lnTo>
                  <a:lnTo>
                    <a:pt x="42597" y="8749"/>
                  </a:lnTo>
                  <a:lnTo>
                    <a:pt x="42597" y="8990"/>
                  </a:lnTo>
                  <a:lnTo>
                    <a:pt x="42597" y="9232"/>
                  </a:lnTo>
                  <a:lnTo>
                    <a:pt x="42658" y="9413"/>
                  </a:lnTo>
                  <a:lnTo>
                    <a:pt x="42778" y="9654"/>
                  </a:lnTo>
                  <a:lnTo>
                    <a:pt x="42899" y="9835"/>
                  </a:lnTo>
                  <a:lnTo>
                    <a:pt x="43080" y="9956"/>
                  </a:lnTo>
                  <a:lnTo>
                    <a:pt x="43321" y="10076"/>
                  </a:lnTo>
                  <a:lnTo>
                    <a:pt x="43502" y="10137"/>
                  </a:lnTo>
                  <a:lnTo>
                    <a:pt x="43985" y="10137"/>
                  </a:lnTo>
                  <a:lnTo>
                    <a:pt x="44166" y="10076"/>
                  </a:lnTo>
                  <a:lnTo>
                    <a:pt x="44407" y="9956"/>
                  </a:lnTo>
                  <a:lnTo>
                    <a:pt x="44588" y="9835"/>
                  </a:lnTo>
                  <a:lnTo>
                    <a:pt x="44709" y="9654"/>
                  </a:lnTo>
                  <a:lnTo>
                    <a:pt x="44830" y="9413"/>
                  </a:lnTo>
                  <a:lnTo>
                    <a:pt x="44890" y="9232"/>
                  </a:lnTo>
                  <a:lnTo>
                    <a:pt x="44890" y="8990"/>
                  </a:lnTo>
                  <a:lnTo>
                    <a:pt x="44890" y="8749"/>
                  </a:lnTo>
                  <a:lnTo>
                    <a:pt x="44830" y="8568"/>
                  </a:lnTo>
                  <a:lnTo>
                    <a:pt x="44709" y="8327"/>
                  </a:lnTo>
                  <a:lnTo>
                    <a:pt x="44588" y="8146"/>
                  </a:lnTo>
                  <a:lnTo>
                    <a:pt x="44407" y="8025"/>
                  </a:lnTo>
                  <a:lnTo>
                    <a:pt x="44166" y="7904"/>
                  </a:lnTo>
                  <a:lnTo>
                    <a:pt x="43985" y="7844"/>
                  </a:lnTo>
                  <a:close/>
                  <a:moveTo>
                    <a:pt x="49295" y="7844"/>
                  </a:moveTo>
                  <a:lnTo>
                    <a:pt x="49114" y="7904"/>
                  </a:lnTo>
                  <a:lnTo>
                    <a:pt x="48872" y="8025"/>
                  </a:lnTo>
                  <a:lnTo>
                    <a:pt x="48691" y="8146"/>
                  </a:lnTo>
                  <a:lnTo>
                    <a:pt x="48571" y="8327"/>
                  </a:lnTo>
                  <a:lnTo>
                    <a:pt x="48450" y="8568"/>
                  </a:lnTo>
                  <a:lnTo>
                    <a:pt x="48390" y="8749"/>
                  </a:lnTo>
                  <a:lnTo>
                    <a:pt x="48390" y="8990"/>
                  </a:lnTo>
                  <a:lnTo>
                    <a:pt x="48390" y="9232"/>
                  </a:lnTo>
                  <a:lnTo>
                    <a:pt x="48450" y="9413"/>
                  </a:lnTo>
                  <a:lnTo>
                    <a:pt x="48571" y="9654"/>
                  </a:lnTo>
                  <a:lnTo>
                    <a:pt x="48691" y="9835"/>
                  </a:lnTo>
                  <a:lnTo>
                    <a:pt x="48872" y="9956"/>
                  </a:lnTo>
                  <a:lnTo>
                    <a:pt x="49114" y="10076"/>
                  </a:lnTo>
                  <a:lnTo>
                    <a:pt x="49295" y="10137"/>
                  </a:lnTo>
                  <a:lnTo>
                    <a:pt x="49777" y="10137"/>
                  </a:lnTo>
                  <a:lnTo>
                    <a:pt x="49958" y="10076"/>
                  </a:lnTo>
                  <a:lnTo>
                    <a:pt x="50200" y="9956"/>
                  </a:lnTo>
                  <a:lnTo>
                    <a:pt x="50381" y="9835"/>
                  </a:lnTo>
                  <a:lnTo>
                    <a:pt x="50501" y="9654"/>
                  </a:lnTo>
                  <a:lnTo>
                    <a:pt x="50622" y="9413"/>
                  </a:lnTo>
                  <a:lnTo>
                    <a:pt x="50682" y="9232"/>
                  </a:lnTo>
                  <a:lnTo>
                    <a:pt x="50682" y="8990"/>
                  </a:lnTo>
                  <a:lnTo>
                    <a:pt x="50682" y="8749"/>
                  </a:lnTo>
                  <a:lnTo>
                    <a:pt x="50622" y="8568"/>
                  </a:lnTo>
                  <a:lnTo>
                    <a:pt x="50501" y="8327"/>
                  </a:lnTo>
                  <a:lnTo>
                    <a:pt x="50381" y="8146"/>
                  </a:lnTo>
                  <a:lnTo>
                    <a:pt x="50200" y="8025"/>
                  </a:lnTo>
                  <a:lnTo>
                    <a:pt x="49958" y="7904"/>
                  </a:lnTo>
                  <a:lnTo>
                    <a:pt x="49777" y="7844"/>
                  </a:lnTo>
                  <a:close/>
                  <a:moveTo>
                    <a:pt x="55087" y="7844"/>
                  </a:moveTo>
                  <a:lnTo>
                    <a:pt x="54906" y="7904"/>
                  </a:lnTo>
                  <a:lnTo>
                    <a:pt x="54665" y="8025"/>
                  </a:lnTo>
                  <a:lnTo>
                    <a:pt x="54483" y="8146"/>
                  </a:lnTo>
                  <a:lnTo>
                    <a:pt x="54363" y="8327"/>
                  </a:lnTo>
                  <a:lnTo>
                    <a:pt x="54242" y="8568"/>
                  </a:lnTo>
                  <a:lnTo>
                    <a:pt x="54182" y="8749"/>
                  </a:lnTo>
                  <a:lnTo>
                    <a:pt x="54182" y="8990"/>
                  </a:lnTo>
                  <a:lnTo>
                    <a:pt x="54182" y="9232"/>
                  </a:lnTo>
                  <a:lnTo>
                    <a:pt x="54242" y="9413"/>
                  </a:lnTo>
                  <a:lnTo>
                    <a:pt x="54363" y="9654"/>
                  </a:lnTo>
                  <a:lnTo>
                    <a:pt x="54483" y="9835"/>
                  </a:lnTo>
                  <a:lnTo>
                    <a:pt x="54665" y="9956"/>
                  </a:lnTo>
                  <a:lnTo>
                    <a:pt x="54906" y="10076"/>
                  </a:lnTo>
                  <a:lnTo>
                    <a:pt x="55087" y="10137"/>
                  </a:lnTo>
                  <a:lnTo>
                    <a:pt x="55570" y="10137"/>
                  </a:lnTo>
                  <a:lnTo>
                    <a:pt x="55751" y="10076"/>
                  </a:lnTo>
                  <a:lnTo>
                    <a:pt x="55992" y="9956"/>
                  </a:lnTo>
                  <a:lnTo>
                    <a:pt x="56173" y="9835"/>
                  </a:lnTo>
                  <a:lnTo>
                    <a:pt x="56294" y="9654"/>
                  </a:lnTo>
                  <a:lnTo>
                    <a:pt x="56414" y="9413"/>
                  </a:lnTo>
                  <a:lnTo>
                    <a:pt x="56475" y="9232"/>
                  </a:lnTo>
                  <a:lnTo>
                    <a:pt x="56475" y="8990"/>
                  </a:lnTo>
                  <a:lnTo>
                    <a:pt x="56475" y="8749"/>
                  </a:lnTo>
                  <a:lnTo>
                    <a:pt x="56414" y="8568"/>
                  </a:lnTo>
                  <a:lnTo>
                    <a:pt x="56294" y="8327"/>
                  </a:lnTo>
                  <a:lnTo>
                    <a:pt x="56173" y="8146"/>
                  </a:lnTo>
                  <a:lnTo>
                    <a:pt x="55992" y="8025"/>
                  </a:lnTo>
                  <a:lnTo>
                    <a:pt x="55751" y="7904"/>
                  </a:lnTo>
                  <a:lnTo>
                    <a:pt x="55570" y="7844"/>
                  </a:lnTo>
                  <a:close/>
                  <a:moveTo>
                    <a:pt x="60879" y="7844"/>
                  </a:moveTo>
                  <a:lnTo>
                    <a:pt x="60698" y="7904"/>
                  </a:lnTo>
                  <a:lnTo>
                    <a:pt x="60457" y="8025"/>
                  </a:lnTo>
                  <a:lnTo>
                    <a:pt x="60276" y="8146"/>
                  </a:lnTo>
                  <a:lnTo>
                    <a:pt x="60155" y="8327"/>
                  </a:lnTo>
                  <a:lnTo>
                    <a:pt x="60034" y="8568"/>
                  </a:lnTo>
                  <a:lnTo>
                    <a:pt x="59974" y="8749"/>
                  </a:lnTo>
                  <a:lnTo>
                    <a:pt x="59974" y="8990"/>
                  </a:lnTo>
                  <a:lnTo>
                    <a:pt x="59974" y="9232"/>
                  </a:lnTo>
                  <a:lnTo>
                    <a:pt x="60034" y="9413"/>
                  </a:lnTo>
                  <a:lnTo>
                    <a:pt x="60155" y="9654"/>
                  </a:lnTo>
                  <a:lnTo>
                    <a:pt x="60276" y="9835"/>
                  </a:lnTo>
                  <a:lnTo>
                    <a:pt x="60457" y="9956"/>
                  </a:lnTo>
                  <a:lnTo>
                    <a:pt x="60698" y="10076"/>
                  </a:lnTo>
                  <a:lnTo>
                    <a:pt x="60879" y="10137"/>
                  </a:lnTo>
                  <a:lnTo>
                    <a:pt x="61362" y="10137"/>
                  </a:lnTo>
                  <a:lnTo>
                    <a:pt x="61543" y="10076"/>
                  </a:lnTo>
                  <a:lnTo>
                    <a:pt x="61784" y="9956"/>
                  </a:lnTo>
                  <a:lnTo>
                    <a:pt x="61965" y="9835"/>
                  </a:lnTo>
                  <a:lnTo>
                    <a:pt x="62086" y="9654"/>
                  </a:lnTo>
                  <a:lnTo>
                    <a:pt x="62206" y="9413"/>
                  </a:lnTo>
                  <a:lnTo>
                    <a:pt x="62267" y="9232"/>
                  </a:lnTo>
                  <a:lnTo>
                    <a:pt x="62267" y="8990"/>
                  </a:lnTo>
                  <a:lnTo>
                    <a:pt x="62267" y="8689"/>
                  </a:lnTo>
                  <a:lnTo>
                    <a:pt x="61120" y="7844"/>
                  </a:lnTo>
                  <a:close/>
                  <a:moveTo>
                    <a:pt x="11705" y="10740"/>
                  </a:moveTo>
                  <a:lnTo>
                    <a:pt x="11464" y="10800"/>
                  </a:lnTo>
                  <a:lnTo>
                    <a:pt x="11162" y="10981"/>
                  </a:lnTo>
                  <a:lnTo>
                    <a:pt x="10981" y="11162"/>
                  </a:lnTo>
                  <a:lnTo>
                    <a:pt x="10800" y="11464"/>
                  </a:lnTo>
                  <a:lnTo>
                    <a:pt x="10740" y="11705"/>
                  </a:lnTo>
                  <a:lnTo>
                    <a:pt x="10740" y="11886"/>
                  </a:lnTo>
                  <a:lnTo>
                    <a:pt x="10740" y="12128"/>
                  </a:lnTo>
                  <a:lnTo>
                    <a:pt x="10800" y="12309"/>
                  </a:lnTo>
                  <a:lnTo>
                    <a:pt x="10921" y="12550"/>
                  </a:lnTo>
                  <a:lnTo>
                    <a:pt x="11042" y="12731"/>
                  </a:lnTo>
                  <a:lnTo>
                    <a:pt x="11223" y="12852"/>
                  </a:lnTo>
                  <a:lnTo>
                    <a:pt x="11464" y="12972"/>
                  </a:lnTo>
                  <a:lnTo>
                    <a:pt x="11645" y="13033"/>
                  </a:lnTo>
                  <a:lnTo>
                    <a:pt x="12128" y="13033"/>
                  </a:lnTo>
                  <a:lnTo>
                    <a:pt x="12309" y="12972"/>
                  </a:lnTo>
                  <a:lnTo>
                    <a:pt x="12550" y="12852"/>
                  </a:lnTo>
                  <a:lnTo>
                    <a:pt x="12731" y="12731"/>
                  </a:lnTo>
                  <a:lnTo>
                    <a:pt x="12852" y="12550"/>
                  </a:lnTo>
                  <a:lnTo>
                    <a:pt x="12973" y="12309"/>
                  </a:lnTo>
                  <a:lnTo>
                    <a:pt x="13033" y="12128"/>
                  </a:lnTo>
                  <a:lnTo>
                    <a:pt x="13033" y="11886"/>
                  </a:lnTo>
                  <a:lnTo>
                    <a:pt x="13033" y="11645"/>
                  </a:lnTo>
                  <a:lnTo>
                    <a:pt x="12973" y="11464"/>
                  </a:lnTo>
                  <a:lnTo>
                    <a:pt x="12852" y="11223"/>
                  </a:lnTo>
                  <a:lnTo>
                    <a:pt x="12731" y="11042"/>
                  </a:lnTo>
                  <a:lnTo>
                    <a:pt x="12550" y="10921"/>
                  </a:lnTo>
                  <a:lnTo>
                    <a:pt x="12309" y="10800"/>
                  </a:lnTo>
                  <a:lnTo>
                    <a:pt x="12128" y="10740"/>
                  </a:lnTo>
                  <a:close/>
                  <a:moveTo>
                    <a:pt x="17437" y="10740"/>
                  </a:moveTo>
                  <a:lnTo>
                    <a:pt x="17256" y="10800"/>
                  </a:lnTo>
                  <a:lnTo>
                    <a:pt x="17015" y="10921"/>
                  </a:lnTo>
                  <a:lnTo>
                    <a:pt x="16834" y="11042"/>
                  </a:lnTo>
                  <a:lnTo>
                    <a:pt x="16713" y="11223"/>
                  </a:lnTo>
                  <a:lnTo>
                    <a:pt x="16593" y="11464"/>
                  </a:lnTo>
                  <a:lnTo>
                    <a:pt x="16532" y="11645"/>
                  </a:lnTo>
                  <a:lnTo>
                    <a:pt x="16532" y="11886"/>
                  </a:lnTo>
                  <a:lnTo>
                    <a:pt x="16532" y="12128"/>
                  </a:lnTo>
                  <a:lnTo>
                    <a:pt x="16593" y="12309"/>
                  </a:lnTo>
                  <a:lnTo>
                    <a:pt x="16713" y="12550"/>
                  </a:lnTo>
                  <a:lnTo>
                    <a:pt x="16834" y="12731"/>
                  </a:lnTo>
                  <a:lnTo>
                    <a:pt x="17015" y="12852"/>
                  </a:lnTo>
                  <a:lnTo>
                    <a:pt x="17256" y="12972"/>
                  </a:lnTo>
                  <a:lnTo>
                    <a:pt x="17437" y="13033"/>
                  </a:lnTo>
                  <a:lnTo>
                    <a:pt x="17920" y="13033"/>
                  </a:lnTo>
                  <a:lnTo>
                    <a:pt x="18101" y="12972"/>
                  </a:lnTo>
                  <a:lnTo>
                    <a:pt x="18342" y="12852"/>
                  </a:lnTo>
                  <a:lnTo>
                    <a:pt x="18523" y="12731"/>
                  </a:lnTo>
                  <a:lnTo>
                    <a:pt x="18644" y="12550"/>
                  </a:lnTo>
                  <a:lnTo>
                    <a:pt x="18765" y="12309"/>
                  </a:lnTo>
                  <a:lnTo>
                    <a:pt x="18825" y="12128"/>
                  </a:lnTo>
                  <a:lnTo>
                    <a:pt x="18825" y="11886"/>
                  </a:lnTo>
                  <a:lnTo>
                    <a:pt x="18825" y="11645"/>
                  </a:lnTo>
                  <a:lnTo>
                    <a:pt x="18765" y="11464"/>
                  </a:lnTo>
                  <a:lnTo>
                    <a:pt x="18644" y="11223"/>
                  </a:lnTo>
                  <a:lnTo>
                    <a:pt x="18523" y="11042"/>
                  </a:lnTo>
                  <a:lnTo>
                    <a:pt x="18342" y="10921"/>
                  </a:lnTo>
                  <a:lnTo>
                    <a:pt x="18101" y="10800"/>
                  </a:lnTo>
                  <a:lnTo>
                    <a:pt x="17920" y="10740"/>
                  </a:lnTo>
                  <a:close/>
                  <a:moveTo>
                    <a:pt x="23230" y="10740"/>
                  </a:moveTo>
                  <a:lnTo>
                    <a:pt x="23049" y="10800"/>
                  </a:lnTo>
                  <a:lnTo>
                    <a:pt x="22807" y="10921"/>
                  </a:lnTo>
                  <a:lnTo>
                    <a:pt x="22626" y="11042"/>
                  </a:lnTo>
                  <a:lnTo>
                    <a:pt x="22506" y="11223"/>
                  </a:lnTo>
                  <a:lnTo>
                    <a:pt x="22385" y="11464"/>
                  </a:lnTo>
                  <a:lnTo>
                    <a:pt x="22325" y="11645"/>
                  </a:lnTo>
                  <a:lnTo>
                    <a:pt x="22325" y="11886"/>
                  </a:lnTo>
                  <a:lnTo>
                    <a:pt x="22325" y="12128"/>
                  </a:lnTo>
                  <a:lnTo>
                    <a:pt x="22385" y="12309"/>
                  </a:lnTo>
                  <a:lnTo>
                    <a:pt x="22506" y="12550"/>
                  </a:lnTo>
                  <a:lnTo>
                    <a:pt x="22626" y="12731"/>
                  </a:lnTo>
                  <a:lnTo>
                    <a:pt x="22807" y="12852"/>
                  </a:lnTo>
                  <a:lnTo>
                    <a:pt x="23049" y="12972"/>
                  </a:lnTo>
                  <a:lnTo>
                    <a:pt x="23230" y="13033"/>
                  </a:lnTo>
                  <a:lnTo>
                    <a:pt x="23712" y="13033"/>
                  </a:lnTo>
                  <a:lnTo>
                    <a:pt x="23893" y="12972"/>
                  </a:lnTo>
                  <a:lnTo>
                    <a:pt x="24135" y="12852"/>
                  </a:lnTo>
                  <a:lnTo>
                    <a:pt x="24316" y="12731"/>
                  </a:lnTo>
                  <a:lnTo>
                    <a:pt x="24436" y="12550"/>
                  </a:lnTo>
                  <a:lnTo>
                    <a:pt x="24557" y="12309"/>
                  </a:lnTo>
                  <a:lnTo>
                    <a:pt x="24617" y="12128"/>
                  </a:lnTo>
                  <a:lnTo>
                    <a:pt x="24617" y="11886"/>
                  </a:lnTo>
                  <a:lnTo>
                    <a:pt x="24617" y="11645"/>
                  </a:lnTo>
                  <a:lnTo>
                    <a:pt x="24557" y="11464"/>
                  </a:lnTo>
                  <a:lnTo>
                    <a:pt x="24436" y="11223"/>
                  </a:lnTo>
                  <a:lnTo>
                    <a:pt x="24316" y="11042"/>
                  </a:lnTo>
                  <a:lnTo>
                    <a:pt x="24135" y="10921"/>
                  </a:lnTo>
                  <a:lnTo>
                    <a:pt x="23893" y="10800"/>
                  </a:lnTo>
                  <a:lnTo>
                    <a:pt x="23712" y="10740"/>
                  </a:lnTo>
                  <a:close/>
                  <a:moveTo>
                    <a:pt x="29022" y="10740"/>
                  </a:moveTo>
                  <a:lnTo>
                    <a:pt x="28841" y="10800"/>
                  </a:lnTo>
                  <a:lnTo>
                    <a:pt x="28599" y="10921"/>
                  </a:lnTo>
                  <a:lnTo>
                    <a:pt x="28418" y="11042"/>
                  </a:lnTo>
                  <a:lnTo>
                    <a:pt x="28298" y="11223"/>
                  </a:lnTo>
                  <a:lnTo>
                    <a:pt x="28177" y="11464"/>
                  </a:lnTo>
                  <a:lnTo>
                    <a:pt x="28117" y="11645"/>
                  </a:lnTo>
                  <a:lnTo>
                    <a:pt x="28117" y="11886"/>
                  </a:lnTo>
                  <a:lnTo>
                    <a:pt x="28117" y="12128"/>
                  </a:lnTo>
                  <a:lnTo>
                    <a:pt x="28177" y="12309"/>
                  </a:lnTo>
                  <a:lnTo>
                    <a:pt x="28298" y="12550"/>
                  </a:lnTo>
                  <a:lnTo>
                    <a:pt x="28418" y="12731"/>
                  </a:lnTo>
                  <a:lnTo>
                    <a:pt x="28599" y="12852"/>
                  </a:lnTo>
                  <a:lnTo>
                    <a:pt x="28841" y="12972"/>
                  </a:lnTo>
                  <a:lnTo>
                    <a:pt x="29022" y="13033"/>
                  </a:lnTo>
                  <a:lnTo>
                    <a:pt x="29505" y="13033"/>
                  </a:lnTo>
                  <a:lnTo>
                    <a:pt x="29686" y="12972"/>
                  </a:lnTo>
                  <a:lnTo>
                    <a:pt x="29927" y="12852"/>
                  </a:lnTo>
                  <a:lnTo>
                    <a:pt x="30108" y="12731"/>
                  </a:lnTo>
                  <a:lnTo>
                    <a:pt x="30229" y="12550"/>
                  </a:lnTo>
                  <a:lnTo>
                    <a:pt x="30349" y="12309"/>
                  </a:lnTo>
                  <a:lnTo>
                    <a:pt x="30410" y="12128"/>
                  </a:lnTo>
                  <a:lnTo>
                    <a:pt x="30410" y="11886"/>
                  </a:lnTo>
                  <a:lnTo>
                    <a:pt x="30410" y="11645"/>
                  </a:lnTo>
                  <a:lnTo>
                    <a:pt x="30349" y="11464"/>
                  </a:lnTo>
                  <a:lnTo>
                    <a:pt x="30229" y="11223"/>
                  </a:lnTo>
                  <a:lnTo>
                    <a:pt x="30108" y="11042"/>
                  </a:lnTo>
                  <a:lnTo>
                    <a:pt x="29927" y="10921"/>
                  </a:lnTo>
                  <a:lnTo>
                    <a:pt x="29686" y="10800"/>
                  </a:lnTo>
                  <a:lnTo>
                    <a:pt x="29505" y="10740"/>
                  </a:lnTo>
                  <a:close/>
                  <a:moveTo>
                    <a:pt x="34814" y="10740"/>
                  </a:moveTo>
                  <a:lnTo>
                    <a:pt x="34633" y="10800"/>
                  </a:lnTo>
                  <a:lnTo>
                    <a:pt x="34392" y="10921"/>
                  </a:lnTo>
                  <a:lnTo>
                    <a:pt x="34211" y="11042"/>
                  </a:lnTo>
                  <a:lnTo>
                    <a:pt x="34090" y="11223"/>
                  </a:lnTo>
                  <a:lnTo>
                    <a:pt x="33969" y="11464"/>
                  </a:lnTo>
                  <a:lnTo>
                    <a:pt x="33909" y="11645"/>
                  </a:lnTo>
                  <a:lnTo>
                    <a:pt x="33909" y="11886"/>
                  </a:lnTo>
                  <a:lnTo>
                    <a:pt x="33909" y="12128"/>
                  </a:lnTo>
                  <a:lnTo>
                    <a:pt x="33969" y="12309"/>
                  </a:lnTo>
                  <a:lnTo>
                    <a:pt x="34090" y="12550"/>
                  </a:lnTo>
                  <a:lnTo>
                    <a:pt x="34211" y="12731"/>
                  </a:lnTo>
                  <a:lnTo>
                    <a:pt x="34392" y="12852"/>
                  </a:lnTo>
                  <a:lnTo>
                    <a:pt x="34633" y="12972"/>
                  </a:lnTo>
                  <a:lnTo>
                    <a:pt x="34814" y="13033"/>
                  </a:lnTo>
                  <a:lnTo>
                    <a:pt x="35297" y="13033"/>
                  </a:lnTo>
                  <a:lnTo>
                    <a:pt x="35478" y="12972"/>
                  </a:lnTo>
                  <a:lnTo>
                    <a:pt x="35719" y="12852"/>
                  </a:lnTo>
                  <a:lnTo>
                    <a:pt x="35900" y="12731"/>
                  </a:lnTo>
                  <a:lnTo>
                    <a:pt x="36021" y="12550"/>
                  </a:lnTo>
                  <a:lnTo>
                    <a:pt x="36141" y="12309"/>
                  </a:lnTo>
                  <a:lnTo>
                    <a:pt x="36202" y="12128"/>
                  </a:lnTo>
                  <a:lnTo>
                    <a:pt x="36202" y="11886"/>
                  </a:lnTo>
                  <a:lnTo>
                    <a:pt x="36202" y="11645"/>
                  </a:lnTo>
                  <a:lnTo>
                    <a:pt x="36141" y="11464"/>
                  </a:lnTo>
                  <a:lnTo>
                    <a:pt x="36021" y="11223"/>
                  </a:lnTo>
                  <a:lnTo>
                    <a:pt x="35900" y="11042"/>
                  </a:lnTo>
                  <a:lnTo>
                    <a:pt x="35719" y="10921"/>
                  </a:lnTo>
                  <a:lnTo>
                    <a:pt x="35478" y="10800"/>
                  </a:lnTo>
                  <a:lnTo>
                    <a:pt x="35297" y="10740"/>
                  </a:lnTo>
                  <a:close/>
                  <a:moveTo>
                    <a:pt x="40606" y="10740"/>
                  </a:moveTo>
                  <a:lnTo>
                    <a:pt x="40425" y="10800"/>
                  </a:lnTo>
                  <a:lnTo>
                    <a:pt x="40184" y="10921"/>
                  </a:lnTo>
                  <a:lnTo>
                    <a:pt x="40003" y="11042"/>
                  </a:lnTo>
                  <a:lnTo>
                    <a:pt x="39882" y="11223"/>
                  </a:lnTo>
                  <a:lnTo>
                    <a:pt x="39762" y="11464"/>
                  </a:lnTo>
                  <a:lnTo>
                    <a:pt x="39701" y="11645"/>
                  </a:lnTo>
                  <a:lnTo>
                    <a:pt x="39701" y="11886"/>
                  </a:lnTo>
                  <a:lnTo>
                    <a:pt x="39701" y="12128"/>
                  </a:lnTo>
                  <a:lnTo>
                    <a:pt x="39762" y="12309"/>
                  </a:lnTo>
                  <a:lnTo>
                    <a:pt x="39882" y="12550"/>
                  </a:lnTo>
                  <a:lnTo>
                    <a:pt x="40003" y="12731"/>
                  </a:lnTo>
                  <a:lnTo>
                    <a:pt x="40184" y="12852"/>
                  </a:lnTo>
                  <a:lnTo>
                    <a:pt x="40425" y="12972"/>
                  </a:lnTo>
                  <a:lnTo>
                    <a:pt x="40606" y="13033"/>
                  </a:lnTo>
                  <a:lnTo>
                    <a:pt x="41089" y="13033"/>
                  </a:lnTo>
                  <a:lnTo>
                    <a:pt x="41270" y="12972"/>
                  </a:lnTo>
                  <a:lnTo>
                    <a:pt x="41511" y="12852"/>
                  </a:lnTo>
                  <a:lnTo>
                    <a:pt x="41692" y="12731"/>
                  </a:lnTo>
                  <a:lnTo>
                    <a:pt x="41813" y="12550"/>
                  </a:lnTo>
                  <a:lnTo>
                    <a:pt x="41934" y="12309"/>
                  </a:lnTo>
                  <a:lnTo>
                    <a:pt x="41994" y="12128"/>
                  </a:lnTo>
                  <a:lnTo>
                    <a:pt x="41994" y="11886"/>
                  </a:lnTo>
                  <a:lnTo>
                    <a:pt x="41994" y="11645"/>
                  </a:lnTo>
                  <a:lnTo>
                    <a:pt x="41934" y="11464"/>
                  </a:lnTo>
                  <a:lnTo>
                    <a:pt x="41813" y="11223"/>
                  </a:lnTo>
                  <a:lnTo>
                    <a:pt x="41692" y="11042"/>
                  </a:lnTo>
                  <a:lnTo>
                    <a:pt x="41511" y="10921"/>
                  </a:lnTo>
                  <a:lnTo>
                    <a:pt x="41270" y="10800"/>
                  </a:lnTo>
                  <a:lnTo>
                    <a:pt x="41089" y="10740"/>
                  </a:lnTo>
                  <a:close/>
                  <a:moveTo>
                    <a:pt x="46399" y="10740"/>
                  </a:moveTo>
                  <a:lnTo>
                    <a:pt x="46218" y="10800"/>
                  </a:lnTo>
                  <a:lnTo>
                    <a:pt x="45976" y="10921"/>
                  </a:lnTo>
                  <a:lnTo>
                    <a:pt x="45795" y="11042"/>
                  </a:lnTo>
                  <a:lnTo>
                    <a:pt x="45674" y="11223"/>
                  </a:lnTo>
                  <a:lnTo>
                    <a:pt x="45554" y="11464"/>
                  </a:lnTo>
                  <a:lnTo>
                    <a:pt x="45493" y="11645"/>
                  </a:lnTo>
                  <a:lnTo>
                    <a:pt x="45493" y="11886"/>
                  </a:lnTo>
                  <a:lnTo>
                    <a:pt x="45493" y="12128"/>
                  </a:lnTo>
                  <a:lnTo>
                    <a:pt x="45554" y="12309"/>
                  </a:lnTo>
                  <a:lnTo>
                    <a:pt x="45674" y="12550"/>
                  </a:lnTo>
                  <a:lnTo>
                    <a:pt x="45795" y="12731"/>
                  </a:lnTo>
                  <a:lnTo>
                    <a:pt x="45976" y="12852"/>
                  </a:lnTo>
                  <a:lnTo>
                    <a:pt x="46218" y="12972"/>
                  </a:lnTo>
                  <a:lnTo>
                    <a:pt x="46399" y="13033"/>
                  </a:lnTo>
                  <a:lnTo>
                    <a:pt x="46881" y="13033"/>
                  </a:lnTo>
                  <a:lnTo>
                    <a:pt x="47062" y="12972"/>
                  </a:lnTo>
                  <a:lnTo>
                    <a:pt x="47304" y="12852"/>
                  </a:lnTo>
                  <a:lnTo>
                    <a:pt x="47485" y="12731"/>
                  </a:lnTo>
                  <a:lnTo>
                    <a:pt x="47605" y="12550"/>
                  </a:lnTo>
                  <a:lnTo>
                    <a:pt x="47726" y="12309"/>
                  </a:lnTo>
                  <a:lnTo>
                    <a:pt x="47786" y="12128"/>
                  </a:lnTo>
                  <a:lnTo>
                    <a:pt x="47786" y="11886"/>
                  </a:lnTo>
                  <a:lnTo>
                    <a:pt x="47786" y="11645"/>
                  </a:lnTo>
                  <a:lnTo>
                    <a:pt x="47726" y="11464"/>
                  </a:lnTo>
                  <a:lnTo>
                    <a:pt x="47605" y="11223"/>
                  </a:lnTo>
                  <a:lnTo>
                    <a:pt x="47485" y="11042"/>
                  </a:lnTo>
                  <a:lnTo>
                    <a:pt x="47304" y="10921"/>
                  </a:lnTo>
                  <a:lnTo>
                    <a:pt x="47062" y="10800"/>
                  </a:lnTo>
                  <a:lnTo>
                    <a:pt x="46881" y="10740"/>
                  </a:lnTo>
                  <a:close/>
                  <a:moveTo>
                    <a:pt x="52191" y="10740"/>
                  </a:moveTo>
                  <a:lnTo>
                    <a:pt x="52010" y="10800"/>
                  </a:lnTo>
                  <a:lnTo>
                    <a:pt x="51768" y="10921"/>
                  </a:lnTo>
                  <a:lnTo>
                    <a:pt x="51587" y="11042"/>
                  </a:lnTo>
                  <a:lnTo>
                    <a:pt x="51467" y="11223"/>
                  </a:lnTo>
                  <a:lnTo>
                    <a:pt x="51346" y="11464"/>
                  </a:lnTo>
                  <a:lnTo>
                    <a:pt x="51286" y="11645"/>
                  </a:lnTo>
                  <a:lnTo>
                    <a:pt x="51286" y="11886"/>
                  </a:lnTo>
                  <a:lnTo>
                    <a:pt x="51286" y="12128"/>
                  </a:lnTo>
                  <a:lnTo>
                    <a:pt x="51346" y="12309"/>
                  </a:lnTo>
                  <a:lnTo>
                    <a:pt x="51467" y="12550"/>
                  </a:lnTo>
                  <a:lnTo>
                    <a:pt x="51587" y="12731"/>
                  </a:lnTo>
                  <a:lnTo>
                    <a:pt x="51768" y="12852"/>
                  </a:lnTo>
                  <a:lnTo>
                    <a:pt x="52010" y="12972"/>
                  </a:lnTo>
                  <a:lnTo>
                    <a:pt x="52191" y="13033"/>
                  </a:lnTo>
                  <a:lnTo>
                    <a:pt x="52673" y="13033"/>
                  </a:lnTo>
                  <a:lnTo>
                    <a:pt x="52854" y="12972"/>
                  </a:lnTo>
                  <a:lnTo>
                    <a:pt x="53096" y="12852"/>
                  </a:lnTo>
                  <a:lnTo>
                    <a:pt x="53277" y="12731"/>
                  </a:lnTo>
                  <a:lnTo>
                    <a:pt x="53397" y="12550"/>
                  </a:lnTo>
                  <a:lnTo>
                    <a:pt x="53518" y="12309"/>
                  </a:lnTo>
                  <a:lnTo>
                    <a:pt x="53578" y="12128"/>
                  </a:lnTo>
                  <a:lnTo>
                    <a:pt x="53578" y="11886"/>
                  </a:lnTo>
                  <a:lnTo>
                    <a:pt x="53578" y="11645"/>
                  </a:lnTo>
                  <a:lnTo>
                    <a:pt x="53518" y="11464"/>
                  </a:lnTo>
                  <a:lnTo>
                    <a:pt x="53397" y="11223"/>
                  </a:lnTo>
                  <a:lnTo>
                    <a:pt x="53277" y="11042"/>
                  </a:lnTo>
                  <a:lnTo>
                    <a:pt x="53096" y="10921"/>
                  </a:lnTo>
                  <a:lnTo>
                    <a:pt x="52854" y="10800"/>
                  </a:lnTo>
                  <a:lnTo>
                    <a:pt x="52673" y="10740"/>
                  </a:lnTo>
                  <a:close/>
                  <a:moveTo>
                    <a:pt x="57983" y="10740"/>
                  </a:moveTo>
                  <a:lnTo>
                    <a:pt x="57802" y="10800"/>
                  </a:lnTo>
                  <a:lnTo>
                    <a:pt x="57561" y="10921"/>
                  </a:lnTo>
                  <a:lnTo>
                    <a:pt x="57380" y="11042"/>
                  </a:lnTo>
                  <a:lnTo>
                    <a:pt x="57259" y="11223"/>
                  </a:lnTo>
                  <a:lnTo>
                    <a:pt x="57138" y="11464"/>
                  </a:lnTo>
                  <a:lnTo>
                    <a:pt x="57078" y="11645"/>
                  </a:lnTo>
                  <a:lnTo>
                    <a:pt x="57078" y="11886"/>
                  </a:lnTo>
                  <a:lnTo>
                    <a:pt x="57078" y="12128"/>
                  </a:lnTo>
                  <a:lnTo>
                    <a:pt x="57138" y="12309"/>
                  </a:lnTo>
                  <a:lnTo>
                    <a:pt x="57259" y="12550"/>
                  </a:lnTo>
                  <a:lnTo>
                    <a:pt x="57380" y="12731"/>
                  </a:lnTo>
                  <a:lnTo>
                    <a:pt x="57561" y="12852"/>
                  </a:lnTo>
                  <a:lnTo>
                    <a:pt x="57802" y="12972"/>
                  </a:lnTo>
                  <a:lnTo>
                    <a:pt x="57983" y="13033"/>
                  </a:lnTo>
                  <a:lnTo>
                    <a:pt x="58466" y="13033"/>
                  </a:lnTo>
                  <a:lnTo>
                    <a:pt x="58647" y="12972"/>
                  </a:lnTo>
                  <a:lnTo>
                    <a:pt x="58888" y="12852"/>
                  </a:lnTo>
                  <a:lnTo>
                    <a:pt x="59069" y="12731"/>
                  </a:lnTo>
                  <a:lnTo>
                    <a:pt x="59190" y="12550"/>
                  </a:lnTo>
                  <a:lnTo>
                    <a:pt x="59310" y="12309"/>
                  </a:lnTo>
                  <a:lnTo>
                    <a:pt x="59371" y="12128"/>
                  </a:lnTo>
                  <a:lnTo>
                    <a:pt x="59371" y="11886"/>
                  </a:lnTo>
                  <a:lnTo>
                    <a:pt x="59371" y="11645"/>
                  </a:lnTo>
                  <a:lnTo>
                    <a:pt x="59310" y="11464"/>
                  </a:lnTo>
                  <a:lnTo>
                    <a:pt x="59190" y="11223"/>
                  </a:lnTo>
                  <a:lnTo>
                    <a:pt x="59069" y="11042"/>
                  </a:lnTo>
                  <a:lnTo>
                    <a:pt x="58888" y="10921"/>
                  </a:lnTo>
                  <a:lnTo>
                    <a:pt x="58647" y="10800"/>
                  </a:lnTo>
                  <a:lnTo>
                    <a:pt x="58466" y="10740"/>
                  </a:lnTo>
                  <a:close/>
                  <a:moveTo>
                    <a:pt x="63775" y="10740"/>
                  </a:moveTo>
                  <a:lnTo>
                    <a:pt x="63594" y="10800"/>
                  </a:lnTo>
                  <a:lnTo>
                    <a:pt x="63353" y="10921"/>
                  </a:lnTo>
                  <a:lnTo>
                    <a:pt x="63172" y="11042"/>
                  </a:lnTo>
                  <a:lnTo>
                    <a:pt x="63051" y="11223"/>
                  </a:lnTo>
                  <a:lnTo>
                    <a:pt x="62931" y="11464"/>
                  </a:lnTo>
                  <a:lnTo>
                    <a:pt x="62870" y="11645"/>
                  </a:lnTo>
                  <a:lnTo>
                    <a:pt x="62870" y="11886"/>
                  </a:lnTo>
                  <a:lnTo>
                    <a:pt x="62870" y="12128"/>
                  </a:lnTo>
                  <a:lnTo>
                    <a:pt x="62931" y="12309"/>
                  </a:lnTo>
                  <a:lnTo>
                    <a:pt x="63051" y="12550"/>
                  </a:lnTo>
                  <a:lnTo>
                    <a:pt x="63172" y="12731"/>
                  </a:lnTo>
                  <a:lnTo>
                    <a:pt x="63353" y="12852"/>
                  </a:lnTo>
                  <a:lnTo>
                    <a:pt x="63594" y="12972"/>
                  </a:lnTo>
                  <a:lnTo>
                    <a:pt x="63775" y="13033"/>
                  </a:lnTo>
                  <a:lnTo>
                    <a:pt x="64258" y="13033"/>
                  </a:lnTo>
                  <a:lnTo>
                    <a:pt x="64439" y="12972"/>
                  </a:lnTo>
                  <a:lnTo>
                    <a:pt x="64680" y="12852"/>
                  </a:lnTo>
                  <a:lnTo>
                    <a:pt x="64861" y="12731"/>
                  </a:lnTo>
                  <a:lnTo>
                    <a:pt x="64982" y="12550"/>
                  </a:lnTo>
                  <a:lnTo>
                    <a:pt x="65103" y="12309"/>
                  </a:lnTo>
                  <a:lnTo>
                    <a:pt x="65163" y="12128"/>
                  </a:lnTo>
                  <a:lnTo>
                    <a:pt x="65163" y="11886"/>
                  </a:lnTo>
                  <a:lnTo>
                    <a:pt x="65163" y="11705"/>
                  </a:lnTo>
                  <a:lnTo>
                    <a:pt x="65103" y="11464"/>
                  </a:lnTo>
                  <a:lnTo>
                    <a:pt x="64922" y="11162"/>
                  </a:lnTo>
                  <a:lnTo>
                    <a:pt x="64741" y="10981"/>
                  </a:lnTo>
                  <a:lnTo>
                    <a:pt x="64439" y="10800"/>
                  </a:lnTo>
                  <a:lnTo>
                    <a:pt x="64198" y="10740"/>
                  </a:lnTo>
                  <a:close/>
                  <a:moveTo>
                    <a:pt x="8689" y="13636"/>
                  </a:moveTo>
                  <a:lnTo>
                    <a:pt x="7844" y="14783"/>
                  </a:lnTo>
                  <a:lnTo>
                    <a:pt x="7844" y="15024"/>
                  </a:lnTo>
                  <a:lnTo>
                    <a:pt x="7904" y="15205"/>
                  </a:lnTo>
                  <a:lnTo>
                    <a:pt x="8025" y="15446"/>
                  </a:lnTo>
                  <a:lnTo>
                    <a:pt x="8146" y="15627"/>
                  </a:lnTo>
                  <a:lnTo>
                    <a:pt x="8327" y="15748"/>
                  </a:lnTo>
                  <a:lnTo>
                    <a:pt x="8568" y="15869"/>
                  </a:lnTo>
                  <a:lnTo>
                    <a:pt x="8749" y="15929"/>
                  </a:lnTo>
                  <a:lnTo>
                    <a:pt x="9232" y="15929"/>
                  </a:lnTo>
                  <a:lnTo>
                    <a:pt x="9413" y="15869"/>
                  </a:lnTo>
                  <a:lnTo>
                    <a:pt x="9654" y="15748"/>
                  </a:lnTo>
                  <a:lnTo>
                    <a:pt x="9835" y="15627"/>
                  </a:lnTo>
                  <a:lnTo>
                    <a:pt x="9956" y="15446"/>
                  </a:lnTo>
                  <a:lnTo>
                    <a:pt x="10076" y="15205"/>
                  </a:lnTo>
                  <a:lnTo>
                    <a:pt x="10137" y="15024"/>
                  </a:lnTo>
                  <a:lnTo>
                    <a:pt x="10137" y="14783"/>
                  </a:lnTo>
                  <a:lnTo>
                    <a:pt x="10076" y="14420"/>
                  </a:lnTo>
                  <a:lnTo>
                    <a:pt x="9956" y="14119"/>
                  </a:lnTo>
                  <a:lnTo>
                    <a:pt x="9775" y="13938"/>
                  </a:lnTo>
                  <a:lnTo>
                    <a:pt x="9533" y="13757"/>
                  </a:lnTo>
                  <a:lnTo>
                    <a:pt x="9292" y="13636"/>
                  </a:lnTo>
                  <a:close/>
                  <a:moveTo>
                    <a:pt x="14481" y="13636"/>
                  </a:moveTo>
                  <a:lnTo>
                    <a:pt x="14240" y="13757"/>
                  </a:lnTo>
                  <a:lnTo>
                    <a:pt x="13998" y="13938"/>
                  </a:lnTo>
                  <a:lnTo>
                    <a:pt x="13817" y="14119"/>
                  </a:lnTo>
                  <a:lnTo>
                    <a:pt x="13697" y="14420"/>
                  </a:lnTo>
                  <a:lnTo>
                    <a:pt x="13636" y="14783"/>
                  </a:lnTo>
                  <a:lnTo>
                    <a:pt x="13636" y="15024"/>
                  </a:lnTo>
                  <a:lnTo>
                    <a:pt x="13697" y="15205"/>
                  </a:lnTo>
                  <a:lnTo>
                    <a:pt x="13817" y="15446"/>
                  </a:lnTo>
                  <a:lnTo>
                    <a:pt x="13938" y="15627"/>
                  </a:lnTo>
                  <a:lnTo>
                    <a:pt x="14119" y="15748"/>
                  </a:lnTo>
                  <a:lnTo>
                    <a:pt x="14360" y="15869"/>
                  </a:lnTo>
                  <a:lnTo>
                    <a:pt x="14541" y="15929"/>
                  </a:lnTo>
                  <a:lnTo>
                    <a:pt x="15024" y="15929"/>
                  </a:lnTo>
                  <a:lnTo>
                    <a:pt x="15205" y="15869"/>
                  </a:lnTo>
                  <a:lnTo>
                    <a:pt x="15446" y="15748"/>
                  </a:lnTo>
                  <a:lnTo>
                    <a:pt x="15627" y="15627"/>
                  </a:lnTo>
                  <a:lnTo>
                    <a:pt x="15748" y="15446"/>
                  </a:lnTo>
                  <a:lnTo>
                    <a:pt x="15869" y="15205"/>
                  </a:lnTo>
                  <a:lnTo>
                    <a:pt x="15929" y="15024"/>
                  </a:lnTo>
                  <a:lnTo>
                    <a:pt x="15929" y="14783"/>
                  </a:lnTo>
                  <a:lnTo>
                    <a:pt x="15869" y="14420"/>
                  </a:lnTo>
                  <a:lnTo>
                    <a:pt x="15748" y="14119"/>
                  </a:lnTo>
                  <a:lnTo>
                    <a:pt x="15567" y="13938"/>
                  </a:lnTo>
                  <a:lnTo>
                    <a:pt x="15326" y="13757"/>
                  </a:lnTo>
                  <a:lnTo>
                    <a:pt x="15084" y="13636"/>
                  </a:lnTo>
                  <a:close/>
                  <a:moveTo>
                    <a:pt x="20273" y="13636"/>
                  </a:moveTo>
                  <a:lnTo>
                    <a:pt x="20032" y="13757"/>
                  </a:lnTo>
                  <a:lnTo>
                    <a:pt x="19790" y="13938"/>
                  </a:lnTo>
                  <a:lnTo>
                    <a:pt x="19609" y="14119"/>
                  </a:lnTo>
                  <a:lnTo>
                    <a:pt x="19489" y="14420"/>
                  </a:lnTo>
                  <a:lnTo>
                    <a:pt x="19428" y="14783"/>
                  </a:lnTo>
                  <a:lnTo>
                    <a:pt x="19428" y="15024"/>
                  </a:lnTo>
                  <a:lnTo>
                    <a:pt x="19489" y="15205"/>
                  </a:lnTo>
                  <a:lnTo>
                    <a:pt x="19609" y="15446"/>
                  </a:lnTo>
                  <a:lnTo>
                    <a:pt x="19730" y="15627"/>
                  </a:lnTo>
                  <a:lnTo>
                    <a:pt x="19911" y="15748"/>
                  </a:lnTo>
                  <a:lnTo>
                    <a:pt x="20152" y="15869"/>
                  </a:lnTo>
                  <a:lnTo>
                    <a:pt x="20333" y="15929"/>
                  </a:lnTo>
                  <a:lnTo>
                    <a:pt x="20816" y="15929"/>
                  </a:lnTo>
                  <a:lnTo>
                    <a:pt x="20997" y="15869"/>
                  </a:lnTo>
                  <a:lnTo>
                    <a:pt x="21239" y="15748"/>
                  </a:lnTo>
                  <a:lnTo>
                    <a:pt x="21420" y="15627"/>
                  </a:lnTo>
                  <a:lnTo>
                    <a:pt x="21540" y="15446"/>
                  </a:lnTo>
                  <a:lnTo>
                    <a:pt x="21661" y="15205"/>
                  </a:lnTo>
                  <a:lnTo>
                    <a:pt x="21721" y="15024"/>
                  </a:lnTo>
                  <a:lnTo>
                    <a:pt x="21721" y="14783"/>
                  </a:lnTo>
                  <a:lnTo>
                    <a:pt x="21661" y="14420"/>
                  </a:lnTo>
                  <a:lnTo>
                    <a:pt x="21540" y="14119"/>
                  </a:lnTo>
                  <a:lnTo>
                    <a:pt x="21359" y="13938"/>
                  </a:lnTo>
                  <a:lnTo>
                    <a:pt x="21118" y="13757"/>
                  </a:lnTo>
                  <a:lnTo>
                    <a:pt x="20876" y="13636"/>
                  </a:lnTo>
                  <a:close/>
                  <a:moveTo>
                    <a:pt x="26065" y="13636"/>
                  </a:moveTo>
                  <a:lnTo>
                    <a:pt x="25824" y="13757"/>
                  </a:lnTo>
                  <a:lnTo>
                    <a:pt x="25583" y="13938"/>
                  </a:lnTo>
                  <a:lnTo>
                    <a:pt x="25402" y="14119"/>
                  </a:lnTo>
                  <a:lnTo>
                    <a:pt x="25281" y="14420"/>
                  </a:lnTo>
                  <a:lnTo>
                    <a:pt x="25221" y="14783"/>
                  </a:lnTo>
                  <a:lnTo>
                    <a:pt x="25221" y="15024"/>
                  </a:lnTo>
                  <a:lnTo>
                    <a:pt x="25281" y="15205"/>
                  </a:lnTo>
                  <a:lnTo>
                    <a:pt x="25402" y="15446"/>
                  </a:lnTo>
                  <a:lnTo>
                    <a:pt x="25522" y="15627"/>
                  </a:lnTo>
                  <a:lnTo>
                    <a:pt x="25703" y="15748"/>
                  </a:lnTo>
                  <a:lnTo>
                    <a:pt x="25945" y="15869"/>
                  </a:lnTo>
                  <a:lnTo>
                    <a:pt x="26126" y="15929"/>
                  </a:lnTo>
                  <a:lnTo>
                    <a:pt x="26608" y="15929"/>
                  </a:lnTo>
                  <a:lnTo>
                    <a:pt x="26789" y="15869"/>
                  </a:lnTo>
                  <a:lnTo>
                    <a:pt x="27031" y="15748"/>
                  </a:lnTo>
                  <a:lnTo>
                    <a:pt x="27212" y="15627"/>
                  </a:lnTo>
                  <a:lnTo>
                    <a:pt x="27332" y="15446"/>
                  </a:lnTo>
                  <a:lnTo>
                    <a:pt x="27453" y="15205"/>
                  </a:lnTo>
                  <a:lnTo>
                    <a:pt x="27513" y="15024"/>
                  </a:lnTo>
                  <a:lnTo>
                    <a:pt x="27513" y="14783"/>
                  </a:lnTo>
                  <a:lnTo>
                    <a:pt x="27453" y="14420"/>
                  </a:lnTo>
                  <a:lnTo>
                    <a:pt x="27332" y="14119"/>
                  </a:lnTo>
                  <a:lnTo>
                    <a:pt x="27151" y="13938"/>
                  </a:lnTo>
                  <a:lnTo>
                    <a:pt x="26910" y="13757"/>
                  </a:lnTo>
                  <a:lnTo>
                    <a:pt x="26669" y="13636"/>
                  </a:lnTo>
                  <a:close/>
                  <a:moveTo>
                    <a:pt x="31858" y="13636"/>
                  </a:moveTo>
                  <a:lnTo>
                    <a:pt x="31616" y="13757"/>
                  </a:lnTo>
                  <a:lnTo>
                    <a:pt x="31375" y="13938"/>
                  </a:lnTo>
                  <a:lnTo>
                    <a:pt x="31194" y="14119"/>
                  </a:lnTo>
                  <a:lnTo>
                    <a:pt x="31073" y="14420"/>
                  </a:lnTo>
                  <a:lnTo>
                    <a:pt x="31013" y="14783"/>
                  </a:lnTo>
                  <a:lnTo>
                    <a:pt x="31013" y="15024"/>
                  </a:lnTo>
                  <a:lnTo>
                    <a:pt x="31073" y="15205"/>
                  </a:lnTo>
                  <a:lnTo>
                    <a:pt x="31194" y="15446"/>
                  </a:lnTo>
                  <a:lnTo>
                    <a:pt x="31315" y="15627"/>
                  </a:lnTo>
                  <a:lnTo>
                    <a:pt x="31496" y="15748"/>
                  </a:lnTo>
                  <a:lnTo>
                    <a:pt x="31737" y="15869"/>
                  </a:lnTo>
                  <a:lnTo>
                    <a:pt x="31918" y="15929"/>
                  </a:lnTo>
                  <a:lnTo>
                    <a:pt x="32401" y="15929"/>
                  </a:lnTo>
                  <a:lnTo>
                    <a:pt x="32582" y="15869"/>
                  </a:lnTo>
                  <a:lnTo>
                    <a:pt x="32823" y="15748"/>
                  </a:lnTo>
                  <a:lnTo>
                    <a:pt x="33004" y="15627"/>
                  </a:lnTo>
                  <a:lnTo>
                    <a:pt x="33125" y="15446"/>
                  </a:lnTo>
                  <a:lnTo>
                    <a:pt x="33245" y="15205"/>
                  </a:lnTo>
                  <a:lnTo>
                    <a:pt x="33306" y="15024"/>
                  </a:lnTo>
                  <a:lnTo>
                    <a:pt x="33306" y="14783"/>
                  </a:lnTo>
                  <a:lnTo>
                    <a:pt x="33245" y="14420"/>
                  </a:lnTo>
                  <a:lnTo>
                    <a:pt x="33125" y="14119"/>
                  </a:lnTo>
                  <a:lnTo>
                    <a:pt x="32944" y="13938"/>
                  </a:lnTo>
                  <a:lnTo>
                    <a:pt x="32702" y="13757"/>
                  </a:lnTo>
                  <a:lnTo>
                    <a:pt x="32461" y="13636"/>
                  </a:lnTo>
                  <a:close/>
                  <a:moveTo>
                    <a:pt x="37650" y="13636"/>
                  </a:moveTo>
                  <a:lnTo>
                    <a:pt x="37408" y="13757"/>
                  </a:lnTo>
                  <a:lnTo>
                    <a:pt x="37167" y="13938"/>
                  </a:lnTo>
                  <a:lnTo>
                    <a:pt x="36986" y="14119"/>
                  </a:lnTo>
                  <a:lnTo>
                    <a:pt x="36865" y="14420"/>
                  </a:lnTo>
                  <a:lnTo>
                    <a:pt x="36805" y="14783"/>
                  </a:lnTo>
                  <a:lnTo>
                    <a:pt x="36805" y="15024"/>
                  </a:lnTo>
                  <a:lnTo>
                    <a:pt x="36865" y="15205"/>
                  </a:lnTo>
                  <a:lnTo>
                    <a:pt x="36986" y="15446"/>
                  </a:lnTo>
                  <a:lnTo>
                    <a:pt x="37107" y="15627"/>
                  </a:lnTo>
                  <a:lnTo>
                    <a:pt x="37288" y="15748"/>
                  </a:lnTo>
                  <a:lnTo>
                    <a:pt x="37529" y="15869"/>
                  </a:lnTo>
                  <a:lnTo>
                    <a:pt x="37710" y="15929"/>
                  </a:lnTo>
                  <a:lnTo>
                    <a:pt x="38193" y="15929"/>
                  </a:lnTo>
                  <a:lnTo>
                    <a:pt x="38374" y="15869"/>
                  </a:lnTo>
                  <a:lnTo>
                    <a:pt x="38615" y="15748"/>
                  </a:lnTo>
                  <a:lnTo>
                    <a:pt x="38796" y="15627"/>
                  </a:lnTo>
                  <a:lnTo>
                    <a:pt x="38917" y="15446"/>
                  </a:lnTo>
                  <a:lnTo>
                    <a:pt x="39038" y="15205"/>
                  </a:lnTo>
                  <a:lnTo>
                    <a:pt x="39098" y="15024"/>
                  </a:lnTo>
                  <a:lnTo>
                    <a:pt x="39098" y="14783"/>
                  </a:lnTo>
                  <a:lnTo>
                    <a:pt x="39038" y="14420"/>
                  </a:lnTo>
                  <a:lnTo>
                    <a:pt x="38917" y="14119"/>
                  </a:lnTo>
                  <a:lnTo>
                    <a:pt x="38736" y="13938"/>
                  </a:lnTo>
                  <a:lnTo>
                    <a:pt x="38495" y="13757"/>
                  </a:lnTo>
                  <a:lnTo>
                    <a:pt x="38253" y="13636"/>
                  </a:lnTo>
                  <a:close/>
                  <a:moveTo>
                    <a:pt x="43442" y="13636"/>
                  </a:moveTo>
                  <a:lnTo>
                    <a:pt x="43201" y="13757"/>
                  </a:lnTo>
                  <a:lnTo>
                    <a:pt x="42959" y="13938"/>
                  </a:lnTo>
                  <a:lnTo>
                    <a:pt x="42778" y="14119"/>
                  </a:lnTo>
                  <a:lnTo>
                    <a:pt x="42658" y="14420"/>
                  </a:lnTo>
                  <a:lnTo>
                    <a:pt x="42597" y="14783"/>
                  </a:lnTo>
                  <a:lnTo>
                    <a:pt x="42597" y="15024"/>
                  </a:lnTo>
                  <a:lnTo>
                    <a:pt x="42658" y="15205"/>
                  </a:lnTo>
                  <a:lnTo>
                    <a:pt x="42778" y="15446"/>
                  </a:lnTo>
                  <a:lnTo>
                    <a:pt x="42899" y="15627"/>
                  </a:lnTo>
                  <a:lnTo>
                    <a:pt x="43080" y="15748"/>
                  </a:lnTo>
                  <a:lnTo>
                    <a:pt x="43321" y="15869"/>
                  </a:lnTo>
                  <a:lnTo>
                    <a:pt x="43502" y="15929"/>
                  </a:lnTo>
                  <a:lnTo>
                    <a:pt x="43985" y="15929"/>
                  </a:lnTo>
                  <a:lnTo>
                    <a:pt x="44166" y="15869"/>
                  </a:lnTo>
                  <a:lnTo>
                    <a:pt x="44407" y="15748"/>
                  </a:lnTo>
                  <a:lnTo>
                    <a:pt x="44588" y="15627"/>
                  </a:lnTo>
                  <a:lnTo>
                    <a:pt x="44709" y="15446"/>
                  </a:lnTo>
                  <a:lnTo>
                    <a:pt x="44830" y="15205"/>
                  </a:lnTo>
                  <a:lnTo>
                    <a:pt x="44890" y="15024"/>
                  </a:lnTo>
                  <a:lnTo>
                    <a:pt x="44890" y="14783"/>
                  </a:lnTo>
                  <a:lnTo>
                    <a:pt x="44830" y="14420"/>
                  </a:lnTo>
                  <a:lnTo>
                    <a:pt x="44709" y="14119"/>
                  </a:lnTo>
                  <a:lnTo>
                    <a:pt x="44528" y="13938"/>
                  </a:lnTo>
                  <a:lnTo>
                    <a:pt x="44287" y="13757"/>
                  </a:lnTo>
                  <a:lnTo>
                    <a:pt x="44045" y="13636"/>
                  </a:lnTo>
                  <a:close/>
                  <a:moveTo>
                    <a:pt x="49234" y="13636"/>
                  </a:moveTo>
                  <a:lnTo>
                    <a:pt x="48993" y="13757"/>
                  </a:lnTo>
                  <a:lnTo>
                    <a:pt x="48752" y="13938"/>
                  </a:lnTo>
                  <a:lnTo>
                    <a:pt x="48571" y="14119"/>
                  </a:lnTo>
                  <a:lnTo>
                    <a:pt x="48450" y="14420"/>
                  </a:lnTo>
                  <a:lnTo>
                    <a:pt x="48390" y="14783"/>
                  </a:lnTo>
                  <a:lnTo>
                    <a:pt x="48390" y="15024"/>
                  </a:lnTo>
                  <a:lnTo>
                    <a:pt x="48450" y="15205"/>
                  </a:lnTo>
                  <a:lnTo>
                    <a:pt x="48571" y="15446"/>
                  </a:lnTo>
                  <a:lnTo>
                    <a:pt x="48691" y="15627"/>
                  </a:lnTo>
                  <a:lnTo>
                    <a:pt x="48872" y="15748"/>
                  </a:lnTo>
                  <a:lnTo>
                    <a:pt x="49114" y="15869"/>
                  </a:lnTo>
                  <a:lnTo>
                    <a:pt x="49295" y="15929"/>
                  </a:lnTo>
                  <a:lnTo>
                    <a:pt x="49777" y="15929"/>
                  </a:lnTo>
                  <a:lnTo>
                    <a:pt x="49958" y="15869"/>
                  </a:lnTo>
                  <a:lnTo>
                    <a:pt x="50200" y="15748"/>
                  </a:lnTo>
                  <a:lnTo>
                    <a:pt x="50381" y="15627"/>
                  </a:lnTo>
                  <a:lnTo>
                    <a:pt x="50501" y="15446"/>
                  </a:lnTo>
                  <a:lnTo>
                    <a:pt x="50622" y="15205"/>
                  </a:lnTo>
                  <a:lnTo>
                    <a:pt x="50682" y="15024"/>
                  </a:lnTo>
                  <a:lnTo>
                    <a:pt x="50682" y="14783"/>
                  </a:lnTo>
                  <a:lnTo>
                    <a:pt x="50622" y="14420"/>
                  </a:lnTo>
                  <a:lnTo>
                    <a:pt x="50501" y="14119"/>
                  </a:lnTo>
                  <a:lnTo>
                    <a:pt x="50320" y="13938"/>
                  </a:lnTo>
                  <a:lnTo>
                    <a:pt x="50079" y="13757"/>
                  </a:lnTo>
                  <a:lnTo>
                    <a:pt x="49838" y="13636"/>
                  </a:lnTo>
                  <a:close/>
                  <a:moveTo>
                    <a:pt x="55027" y="13636"/>
                  </a:moveTo>
                  <a:lnTo>
                    <a:pt x="54785" y="13757"/>
                  </a:lnTo>
                  <a:lnTo>
                    <a:pt x="54544" y="13938"/>
                  </a:lnTo>
                  <a:lnTo>
                    <a:pt x="54363" y="14119"/>
                  </a:lnTo>
                  <a:lnTo>
                    <a:pt x="54242" y="14420"/>
                  </a:lnTo>
                  <a:lnTo>
                    <a:pt x="54182" y="14783"/>
                  </a:lnTo>
                  <a:lnTo>
                    <a:pt x="54182" y="15024"/>
                  </a:lnTo>
                  <a:lnTo>
                    <a:pt x="54242" y="15205"/>
                  </a:lnTo>
                  <a:lnTo>
                    <a:pt x="54363" y="15446"/>
                  </a:lnTo>
                  <a:lnTo>
                    <a:pt x="54483" y="15627"/>
                  </a:lnTo>
                  <a:lnTo>
                    <a:pt x="54665" y="15748"/>
                  </a:lnTo>
                  <a:lnTo>
                    <a:pt x="54906" y="15869"/>
                  </a:lnTo>
                  <a:lnTo>
                    <a:pt x="55087" y="15929"/>
                  </a:lnTo>
                  <a:lnTo>
                    <a:pt x="55570" y="15929"/>
                  </a:lnTo>
                  <a:lnTo>
                    <a:pt x="55751" y="15869"/>
                  </a:lnTo>
                  <a:lnTo>
                    <a:pt x="55992" y="15748"/>
                  </a:lnTo>
                  <a:lnTo>
                    <a:pt x="56173" y="15627"/>
                  </a:lnTo>
                  <a:lnTo>
                    <a:pt x="56294" y="15446"/>
                  </a:lnTo>
                  <a:lnTo>
                    <a:pt x="56414" y="15205"/>
                  </a:lnTo>
                  <a:lnTo>
                    <a:pt x="56475" y="15024"/>
                  </a:lnTo>
                  <a:lnTo>
                    <a:pt x="56475" y="14783"/>
                  </a:lnTo>
                  <a:lnTo>
                    <a:pt x="56414" y="14420"/>
                  </a:lnTo>
                  <a:lnTo>
                    <a:pt x="56294" y="14119"/>
                  </a:lnTo>
                  <a:lnTo>
                    <a:pt x="56113" y="13938"/>
                  </a:lnTo>
                  <a:lnTo>
                    <a:pt x="55871" y="13757"/>
                  </a:lnTo>
                  <a:lnTo>
                    <a:pt x="55630" y="13636"/>
                  </a:lnTo>
                  <a:close/>
                  <a:moveTo>
                    <a:pt x="60819" y="13636"/>
                  </a:moveTo>
                  <a:lnTo>
                    <a:pt x="60577" y="13757"/>
                  </a:lnTo>
                  <a:lnTo>
                    <a:pt x="60336" y="13938"/>
                  </a:lnTo>
                  <a:lnTo>
                    <a:pt x="60155" y="14119"/>
                  </a:lnTo>
                  <a:lnTo>
                    <a:pt x="60034" y="14420"/>
                  </a:lnTo>
                  <a:lnTo>
                    <a:pt x="59974" y="14783"/>
                  </a:lnTo>
                  <a:lnTo>
                    <a:pt x="59974" y="15024"/>
                  </a:lnTo>
                  <a:lnTo>
                    <a:pt x="60034" y="15205"/>
                  </a:lnTo>
                  <a:lnTo>
                    <a:pt x="60155" y="15446"/>
                  </a:lnTo>
                  <a:lnTo>
                    <a:pt x="60276" y="15627"/>
                  </a:lnTo>
                  <a:lnTo>
                    <a:pt x="60457" y="15748"/>
                  </a:lnTo>
                  <a:lnTo>
                    <a:pt x="60698" y="15869"/>
                  </a:lnTo>
                  <a:lnTo>
                    <a:pt x="60879" y="15929"/>
                  </a:lnTo>
                  <a:lnTo>
                    <a:pt x="61362" y="15929"/>
                  </a:lnTo>
                  <a:lnTo>
                    <a:pt x="61543" y="15869"/>
                  </a:lnTo>
                  <a:lnTo>
                    <a:pt x="61784" y="15748"/>
                  </a:lnTo>
                  <a:lnTo>
                    <a:pt x="61965" y="15627"/>
                  </a:lnTo>
                  <a:lnTo>
                    <a:pt x="62086" y="15446"/>
                  </a:lnTo>
                  <a:lnTo>
                    <a:pt x="62206" y="15205"/>
                  </a:lnTo>
                  <a:lnTo>
                    <a:pt x="62267" y="15024"/>
                  </a:lnTo>
                  <a:lnTo>
                    <a:pt x="62267" y="14783"/>
                  </a:lnTo>
                  <a:lnTo>
                    <a:pt x="62206" y="14420"/>
                  </a:lnTo>
                  <a:lnTo>
                    <a:pt x="62086" y="14119"/>
                  </a:lnTo>
                  <a:lnTo>
                    <a:pt x="61905" y="13938"/>
                  </a:lnTo>
                  <a:lnTo>
                    <a:pt x="61663" y="13757"/>
                  </a:lnTo>
                  <a:lnTo>
                    <a:pt x="61422" y="13636"/>
                  </a:lnTo>
                  <a:close/>
                  <a:moveTo>
                    <a:pt x="66611" y="13636"/>
                  </a:moveTo>
                  <a:lnTo>
                    <a:pt x="66370" y="13757"/>
                  </a:lnTo>
                  <a:lnTo>
                    <a:pt x="66128" y="13938"/>
                  </a:lnTo>
                  <a:lnTo>
                    <a:pt x="65947" y="14119"/>
                  </a:lnTo>
                  <a:lnTo>
                    <a:pt x="65827" y="14420"/>
                  </a:lnTo>
                  <a:lnTo>
                    <a:pt x="65766" y="14783"/>
                  </a:lnTo>
                  <a:lnTo>
                    <a:pt x="65766" y="15024"/>
                  </a:lnTo>
                  <a:lnTo>
                    <a:pt x="65827" y="15205"/>
                  </a:lnTo>
                  <a:lnTo>
                    <a:pt x="65947" y="15446"/>
                  </a:lnTo>
                  <a:lnTo>
                    <a:pt x="66068" y="15627"/>
                  </a:lnTo>
                  <a:lnTo>
                    <a:pt x="66249" y="15748"/>
                  </a:lnTo>
                  <a:lnTo>
                    <a:pt x="66490" y="15869"/>
                  </a:lnTo>
                  <a:lnTo>
                    <a:pt x="66671" y="15929"/>
                  </a:lnTo>
                  <a:lnTo>
                    <a:pt x="67154" y="15929"/>
                  </a:lnTo>
                  <a:lnTo>
                    <a:pt x="67335" y="15869"/>
                  </a:lnTo>
                  <a:lnTo>
                    <a:pt x="67576" y="15748"/>
                  </a:lnTo>
                  <a:lnTo>
                    <a:pt x="67757" y="15627"/>
                  </a:lnTo>
                  <a:lnTo>
                    <a:pt x="67878" y="15446"/>
                  </a:lnTo>
                  <a:lnTo>
                    <a:pt x="67999" y="15205"/>
                  </a:lnTo>
                  <a:lnTo>
                    <a:pt x="68059" y="15024"/>
                  </a:lnTo>
                  <a:lnTo>
                    <a:pt x="68059" y="14783"/>
                  </a:lnTo>
                  <a:lnTo>
                    <a:pt x="67214" y="13636"/>
                  </a:lnTo>
                  <a:close/>
                  <a:moveTo>
                    <a:pt x="6517" y="16593"/>
                  </a:moveTo>
                  <a:lnTo>
                    <a:pt x="5310" y="18523"/>
                  </a:lnTo>
                  <a:lnTo>
                    <a:pt x="5431" y="18644"/>
                  </a:lnTo>
                  <a:lnTo>
                    <a:pt x="5672" y="18765"/>
                  </a:lnTo>
                  <a:lnTo>
                    <a:pt x="5853" y="18825"/>
                  </a:lnTo>
                  <a:lnTo>
                    <a:pt x="6336" y="18825"/>
                  </a:lnTo>
                  <a:lnTo>
                    <a:pt x="6517" y="18765"/>
                  </a:lnTo>
                  <a:lnTo>
                    <a:pt x="6758" y="18644"/>
                  </a:lnTo>
                  <a:lnTo>
                    <a:pt x="6939" y="18523"/>
                  </a:lnTo>
                  <a:lnTo>
                    <a:pt x="7060" y="18342"/>
                  </a:lnTo>
                  <a:lnTo>
                    <a:pt x="7180" y="18101"/>
                  </a:lnTo>
                  <a:lnTo>
                    <a:pt x="7241" y="17920"/>
                  </a:lnTo>
                  <a:lnTo>
                    <a:pt x="7241" y="17679"/>
                  </a:lnTo>
                  <a:lnTo>
                    <a:pt x="7180" y="17317"/>
                  </a:lnTo>
                  <a:lnTo>
                    <a:pt x="7060" y="17015"/>
                  </a:lnTo>
                  <a:lnTo>
                    <a:pt x="6818" y="16774"/>
                  </a:lnTo>
                  <a:lnTo>
                    <a:pt x="6517" y="16593"/>
                  </a:lnTo>
                  <a:close/>
                  <a:moveTo>
                    <a:pt x="11645" y="16532"/>
                  </a:moveTo>
                  <a:lnTo>
                    <a:pt x="11464" y="16593"/>
                  </a:lnTo>
                  <a:lnTo>
                    <a:pt x="11223" y="16713"/>
                  </a:lnTo>
                  <a:lnTo>
                    <a:pt x="11042" y="16834"/>
                  </a:lnTo>
                  <a:lnTo>
                    <a:pt x="10921" y="17015"/>
                  </a:lnTo>
                  <a:lnTo>
                    <a:pt x="10800" y="17256"/>
                  </a:lnTo>
                  <a:lnTo>
                    <a:pt x="10740" y="17437"/>
                  </a:lnTo>
                  <a:lnTo>
                    <a:pt x="10740" y="17679"/>
                  </a:lnTo>
                  <a:lnTo>
                    <a:pt x="10740" y="17920"/>
                  </a:lnTo>
                  <a:lnTo>
                    <a:pt x="10800" y="18101"/>
                  </a:lnTo>
                  <a:lnTo>
                    <a:pt x="10921" y="18342"/>
                  </a:lnTo>
                  <a:lnTo>
                    <a:pt x="11042" y="18523"/>
                  </a:lnTo>
                  <a:lnTo>
                    <a:pt x="11223" y="18644"/>
                  </a:lnTo>
                  <a:lnTo>
                    <a:pt x="11464" y="18765"/>
                  </a:lnTo>
                  <a:lnTo>
                    <a:pt x="11645" y="18825"/>
                  </a:lnTo>
                  <a:lnTo>
                    <a:pt x="12128" y="18825"/>
                  </a:lnTo>
                  <a:lnTo>
                    <a:pt x="12309" y="18765"/>
                  </a:lnTo>
                  <a:lnTo>
                    <a:pt x="12550" y="18644"/>
                  </a:lnTo>
                  <a:lnTo>
                    <a:pt x="12731" y="18523"/>
                  </a:lnTo>
                  <a:lnTo>
                    <a:pt x="12852" y="18342"/>
                  </a:lnTo>
                  <a:lnTo>
                    <a:pt x="12973" y="18101"/>
                  </a:lnTo>
                  <a:lnTo>
                    <a:pt x="13033" y="17920"/>
                  </a:lnTo>
                  <a:lnTo>
                    <a:pt x="13033" y="17679"/>
                  </a:lnTo>
                  <a:lnTo>
                    <a:pt x="13033" y="17437"/>
                  </a:lnTo>
                  <a:lnTo>
                    <a:pt x="12973" y="17256"/>
                  </a:lnTo>
                  <a:lnTo>
                    <a:pt x="12852" y="17015"/>
                  </a:lnTo>
                  <a:lnTo>
                    <a:pt x="12731" y="16834"/>
                  </a:lnTo>
                  <a:lnTo>
                    <a:pt x="12550" y="16713"/>
                  </a:lnTo>
                  <a:lnTo>
                    <a:pt x="12309" y="16593"/>
                  </a:lnTo>
                  <a:lnTo>
                    <a:pt x="12128" y="16532"/>
                  </a:lnTo>
                  <a:close/>
                  <a:moveTo>
                    <a:pt x="17437" y="16532"/>
                  </a:moveTo>
                  <a:lnTo>
                    <a:pt x="17256" y="16593"/>
                  </a:lnTo>
                  <a:lnTo>
                    <a:pt x="17015" y="16713"/>
                  </a:lnTo>
                  <a:lnTo>
                    <a:pt x="16834" y="16834"/>
                  </a:lnTo>
                  <a:lnTo>
                    <a:pt x="16713" y="17015"/>
                  </a:lnTo>
                  <a:lnTo>
                    <a:pt x="16593" y="17256"/>
                  </a:lnTo>
                  <a:lnTo>
                    <a:pt x="16532" y="17437"/>
                  </a:lnTo>
                  <a:lnTo>
                    <a:pt x="16532" y="17679"/>
                  </a:lnTo>
                  <a:lnTo>
                    <a:pt x="16532" y="17920"/>
                  </a:lnTo>
                  <a:lnTo>
                    <a:pt x="16593" y="18101"/>
                  </a:lnTo>
                  <a:lnTo>
                    <a:pt x="16713" y="18342"/>
                  </a:lnTo>
                  <a:lnTo>
                    <a:pt x="16834" y="18523"/>
                  </a:lnTo>
                  <a:lnTo>
                    <a:pt x="17015" y="18644"/>
                  </a:lnTo>
                  <a:lnTo>
                    <a:pt x="17256" y="18765"/>
                  </a:lnTo>
                  <a:lnTo>
                    <a:pt x="17437" y="18825"/>
                  </a:lnTo>
                  <a:lnTo>
                    <a:pt x="17920" y="18825"/>
                  </a:lnTo>
                  <a:lnTo>
                    <a:pt x="18101" y="18765"/>
                  </a:lnTo>
                  <a:lnTo>
                    <a:pt x="18342" y="18644"/>
                  </a:lnTo>
                  <a:lnTo>
                    <a:pt x="18523" y="18523"/>
                  </a:lnTo>
                  <a:lnTo>
                    <a:pt x="18644" y="18342"/>
                  </a:lnTo>
                  <a:lnTo>
                    <a:pt x="18765" y="18101"/>
                  </a:lnTo>
                  <a:lnTo>
                    <a:pt x="18825" y="17920"/>
                  </a:lnTo>
                  <a:lnTo>
                    <a:pt x="18825" y="17679"/>
                  </a:lnTo>
                  <a:lnTo>
                    <a:pt x="18825" y="17437"/>
                  </a:lnTo>
                  <a:lnTo>
                    <a:pt x="18765" y="17256"/>
                  </a:lnTo>
                  <a:lnTo>
                    <a:pt x="18644" y="17015"/>
                  </a:lnTo>
                  <a:lnTo>
                    <a:pt x="18523" y="16834"/>
                  </a:lnTo>
                  <a:lnTo>
                    <a:pt x="18342" y="16713"/>
                  </a:lnTo>
                  <a:lnTo>
                    <a:pt x="18101" y="16593"/>
                  </a:lnTo>
                  <a:lnTo>
                    <a:pt x="17920" y="16532"/>
                  </a:lnTo>
                  <a:close/>
                  <a:moveTo>
                    <a:pt x="23230" y="16532"/>
                  </a:moveTo>
                  <a:lnTo>
                    <a:pt x="23049" y="16593"/>
                  </a:lnTo>
                  <a:lnTo>
                    <a:pt x="22807" y="16713"/>
                  </a:lnTo>
                  <a:lnTo>
                    <a:pt x="22626" y="16834"/>
                  </a:lnTo>
                  <a:lnTo>
                    <a:pt x="22506" y="17015"/>
                  </a:lnTo>
                  <a:lnTo>
                    <a:pt x="22385" y="17256"/>
                  </a:lnTo>
                  <a:lnTo>
                    <a:pt x="22325" y="17437"/>
                  </a:lnTo>
                  <a:lnTo>
                    <a:pt x="22325" y="17679"/>
                  </a:lnTo>
                  <a:lnTo>
                    <a:pt x="22325" y="17920"/>
                  </a:lnTo>
                  <a:lnTo>
                    <a:pt x="22385" y="18101"/>
                  </a:lnTo>
                  <a:lnTo>
                    <a:pt x="22506" y="18342"/>
                  </a:lnTo>
                  <a:lnTo>
                    <a:pt x="22626" y="18523"/>
                  </a:lnTo>
                  <a:lnTo>
                    <a:pt x="22807" y="18644"/>
                  </a:lnTo>
                  <a:lnTo>
                    <a:pt x="23049" y="18765"/>
                  </a:lnTo>
                  <a:lnTo>
                    <a:pt x="23230" y="18825"/>
                  </a:lnTo>
                  <a:lnTo>
                    <a:pt x="23712" y="18825"/>
                  </a:lnTo>
                  <a:lnTo>
                    <a:pt x="23893" y="18765"/>
                  </a:lnTo>
                  <a:lnTo>
                    <a:pt x="24135" y="18644"/>
                  </a:lnTo>
                  <a:lnTo>
                    <a:pt x="24316" y="18523"/>
                  </a:lnTo>
                  <a:lnTo>
                    <a:pt x="24436" y="18342"/>
                  </a:lnTo>
                  <a:lnTo>
                    <a:pt x="24557" y="18101"/>
                  </a:lnTo>
                  <a:lnTo>
                    <a:pt x="24617" y="17920"/>
                  </a:lnTo>
                  <a:lnTo>
                    <a:pt x="24617" y="17679"/>
                  </a:lnTo>
                  <a:lnTo>
                    <a:pt x="24617" y="17437"/>
                  </a:lnTo>
                  <a:lnTo>
                    <a:pt x="24557" y="17256"/>
                  </a:lnTo>
                  <a:lnTo>
                    <a:pt x="24436" y="17015"/>
                  </a:lnTo>
                  <a:lnTo>
                    <a:pt x="24316" y="16834"/>
                  </a:lnTo>
                  <a:lnTo>
                    <a:pt x="24135" y="16713"/>
                  </a:lnTo>
                  <a:lnTo>
                    <a:pt x="23893" y="16593"/>
                  </a:lnTo>
                  <a:lnTo>
                    <a:pt x="23712" y="16532"/>
                  </a:lnTo>
                  <a:close/>
                  <a:moveTo>
                    <a:pt x="29022" y="16532"/>
                  </a:moveTo>
                  <a:lnTo>
                    <a:pt x="28841" y="16593"/>
                  </a:lnTo>
                  <a:lnTo>
                    <a:pt x="28599" y="16713"/>
                  </a:lnTo>
                  <a:lnTo>
                    <a:pt x="28418" y="16834"/>
                  </a:lnTo>
                  <a:lnTo>
                    <a:pt x="28298" y="17015"/>
                  </a:lnTo>
                  <a:lnTo>
                    <a:pt x="28177" y="17256"/>
                  </a:lnTo>
                  <a:lnTo>
                    <a:pt x="28117" y="17437"/>
                  </a:lnTo>
                  <a:lnTo>
                    <a:pt x="28117" y="17679"/>
                  </a:lnTo>
                  <a:lnTo>
                    <a:pt x="28117" y="17920"/>
                  </a:lnTo>
                  <a:lnTo>
                    <a:pt x="28177" y="18101"/>
                  </a:lnTo>
                  <a:lnTo>
                    <a:pt x="28298" y="18342"/>
                  </a:lnTo>
                  <a:lnTo>
                    <a:pt x="28418" y="18523"/>
                  </a:lnTo>
                  <a:lnTo>
                    <a:pt x="28599" y="18644"/>
                  </a:lnTo>
                  <a:lnTo>
                    <a:pt x="28841" y="18765"/>
                  </a:lnTo>
                  <a:lnTo>
                    <a:pt x="29022" y="18825"/>
                  </a:lnTo>
                  <a:lnTo>
                    <a:pt x="29505" y="18825"/>
                  </a:lnTo>
                  <a:lnTo>
                    <a:pt x="29686" y="18765"/>
                  </a:lnTo>
                  <a:lnTo>
                    <a:pt x="29927" y="18644"/>
                  </a:lnTo>
                  <a:lnTo>
                    <a:pt x="30108" y="18523"/>
                  </a:lnTo>
                  <a:lnTo>
                    <a:pt x="30229" y="18342"/>
                  </a:lnTo>
                  <a:lnTo>
                    <a:pt x="30349" y="18101"/>
                  </a:lnTo>
                  <a:lnTo>
                    <a:pt x="30410" y="17920"/>
                  </a:lnTo>
                  <a:lnTo>
                    <a:pt x="30410" y="17679"/>
                  </a:lnTo>
                  <a:lnTo>
                    <a:pt x="30410" y="17437"/>
                  </a:lnTo>
                  <a:lnTo>
                    <a:pt x="30349" y="17256"/>
                  </a:lnTo>
                  <a:lnTo>
                    <a:pt x="30229" y="17015"/>
                  </a:lnTo>
                  <a:lnTo>
                    <a:pt x="30108" y="16834"/>
                  </a:lnTo>
                  <a:lnTo>
                    <a:pt x="29927" y="16713"/>
                  </a:lnTo>
                  <a:lnTo>
                    <a:pt x="29686" y="16593"/>
                  </a:lnTo>
                  <a:lnTo>
                    <a:pt x="29505" y="16532"/>
                  </a:lnTo>
                  <a:close/>
                  <a:moveTo>
                    <a:pt x="34814" y="16532"/>
                  </a:moveTo>
                  <a:lnTo>
                    <a:pt x="34633" y="16593"/>
                  </a:lnTo>
                  <a:lnTo>
                    <a:pt x="34392" y="16713"/>
                  </a:lnTo>
                  <a:lnTo>
                    <a:pt x="34211" y="16834"/>
                  </a:lnTo>
                  <a:lnTo>
                    <a:pt x="34090" y="17015"/>
                  </a:lnTo>
                  <a:lnTo>
                    <a:pt x="33969" y="17256"/>
                  </a:lnTo>
                  <a:lnTo>
                    <a:pt x="33909" y="17437"/>
                  </a:lnTo>
                  <a:lnTo>
                    <a:pt x="33909" y="17679"/>
                  </a:lnTo>
                  <a:lnTo>
                    <a:pt x="33909" y="17920"/>
                  </a:lnTo>
                  <a:lnTo>
                    <a:pt x="33969" y="18101"/>
                  </a:lnTo>
                  <a:lnTo>
                    <a:pt x="34090" y="18342"/>
                  </a:lnTo>
                  <a:lnTo>
                    <a:pt x="34211" y="18523"/>
                  </a:lnTo>
                  <a:lnTo>
                    <a:pt x="34392" y="18644"/>
                  </a:lnTo>
                  <a:lnTo>
                    <a:pt x="34633" y="18765"/>
                  </a:lnTo>
                  <a:lnTo>
                    <a:pt x="34814" y="18825"/>
                  </a:lnTo>
                  <a:lnTo>
                    <a:pt x="35297" y="18825"/>
                  </a:lnTo>
                  <a:lnTo>
                    <a:pt x="35478" y="18765"/>
                  </a:lnTo>
                  <a:lnTo>
                    <a:pt x="35719" y="18644"/>
                  </a:lnTo>
                  <a:lnTo>
                    <a:pt x="35900" y="18523"/>
                  </a:lnTo>
                  <a:lnTo>
                    <a:pt x="36021" y="18342"/>
                  </a:lnTo>
                  <a:lnTo>
                    <a:pt x="36141" y="18101"/>
                  </a:lnTo>
                  <a:lnTo>
                    <a:pt x="36202" y="17920"/>
                  </a:lnTo>
                  <a:lnTo>
                    <a:pt x="36202" y="17679"/>
                  </a:lnTo>
                  <a:lnTo>
                    <a:pt x="36202" y="17437"/>
                  </a:lnTo>
                  <a:lnTo>
                    <a:pt x="36141" y="17256"/>
                  </a:lnTo>
                  <a:lnTo>
                    <a:pt x="36021" y="17015"/>
                  </a:lnTo>
                  <a:lnTo>
                    <a:pt x="35900" y="16834"/>
                  </a:lnTo>
                  <a:lnTo>
                    <a:pt x="35719" y="16713"/>
                  </a:lnTo>
                  <a:lnTo>
                    <a:pt x="35478" y="16593"/>
                  </a:lnTo>
                  <a:lnTo>
                    <a:pt x="35297" y="16532"/>
                  </a:lnTo>
                  <a:close/>
                  <a:moveTo>
                    <a:pt x="40606" y="16532"/>
                  </a:moveTo>
                  <a:lnTo>
                    <a:pt x="40425" y="16593"/>
                  </a:lnTo>
                  <a:lnTo>
                    <a:pt x="40184" y="16713"/>
                  </a:lnTo>
                  <a:lnTo>
                    <a:pt x="40003" y="16834"/>
                  </a:lnTo>
                  <a:lnTo>
                    <a:pt x="39882" y="17015"/>
                  </a:lnTo>
                  <a:lnTo>
                    <a:pt x="39762" y="17256"/>
                  </a:lnTo>
                  <a:lnTo>
                    <a:pt x="39701" y="17437"/>
                  </a:lnTo>
                  <a:lnTo>
                    <a:pt x="39701" y="17679"/>
                  </a:lnTo>
                  <a:lnTo>
                    <a:pt x="39701" y="17920"/>
                  </a:lnTo>
                  <a:lnTo>
                    <a:pt x="39762" y="18101"/>
                  </a:lnTo>
                  <a:lnTo>
                    <a:pt x="39882" y="18342"/>
                  </a:lnTo>
                  <a:lnTo>
                    <a:pt x="40003" y="18523"/>
                  </a:lnTo>
                  <a:lnTo>
                    <a:pt x="40184" y="18644"/>
                  </a:lnTo>
                  <a:lnTo>
                    <a:pt x="40425" y="18765"/>
                  </a:lnTo>
                  <a:lnTo>
                    <a:pt x="40606" y="18825"/>
                  </a:lnTo>
                  <a:lnTo>
                    <a:pt x="41089" y="18825"/>
                  </a:lnTo>
                  <a:lnTo>
                    <a:pt x="41270" y="18765"/>
                  </a:lnTo>
                  <a:lnTo>
                    <a:pt x="41511" y="18644"/>
                  </a:lnTo>
                  <a:lnTo>
                    <a:pt x="41692" y="18523"/>
                  </a:lnTo>
                  <a:lnTo>
                    <a:pt x="41813" y="18342"/>
                  </a:lnTo>
                  <a:lnTo>
                    <a:pt x="41934" y="18101"/>
                  </a:lnTo>
                  <a:lnTo>
                    <a:pt x="41994" y="17920"/>
                  </a:lnTo>
                  <a:lnTo>
                    <a:pt x="41994" y="17679"/>
                  </a:lnTo>
                  <a:lnTo>
                    <a:pt x="41994" y="17437"/>
                  </a:lnTo>
                  <a:lnTo>
                    <a:pt x="41934" y="17256"/>
                  </a:lnTo>
                  <a:lnTo>
                    <a:pt x="41813" y="17015"/>
                  </a:lnTo>
                  <a:lnTo>
                    <a:pt x="41692" y="16834"/>
                  </a:lnTo>
                  <a:lnTo>
                    <a:pt x="41511" y="16713"/>
                  </a:lnTo>
                  <a:lnTo>
                    <a:pt x="41270" y="16593"/>
                  </a:lnTo>
                  <a:lnTo>
                    <a:pt x="41089" y="16532"/>
                  </a:lnTo>
                  <a:close/>
                  <a:moveTo>
                    <a:pt x="46399" y="16532"/>
                  </a:moveTo>
                  <a:lnTo>
                    <a:pt x="46218" y="16593"/>
                  </a:lnTo>
                  <a:lnTo>
                    <a:pt x="45976" y="16713"/>
                  </a:lnTo>
                  <a:lnTo>
                    <a:pt x="45795" y="16834"/>
                  </a:lnTo>
                  <a:lnTo>
                    <a:pt x="45674" y="17015"/>
                  </a:lnTo>
                  <a:lnTo>
                    <a:pt x="45554" y="17256"/>
                  </a:lnTo>
                  <a:lnTo>
                    <a:pt x="45493" y="17437"/>
                  </a:lnTo>
                  <a:lnTo>
                    <a:pt x="45493" y="17679"/>
                  </a:lnTo>
                  <a:lnTo>
                    <a:pt x="45493" y="17920"/>
                  </a:lnTo>
                  <a:lnTo>
                    <a:pt x="45554" y="18101"/>
                  </a:lnTo>
                  <a:lnTo>
                    <a:pt x="45674" y="18342"/>
                  </a:lnTo>
                  <a:lnTo>
                    <a:pt x="45795" y="18523"/>
                  </a:lnTo>
                  <a:lnTo>
                    <a:pt x="45976" y="18644"/>
                  </a:lnTo>
                  <a:lnTo>
                    <a:pt x="46218" y="18765"/>
                  </a:lnTo>
                  <a:lnTo>
                    <a:pt x="46399" y="18825"/>
                  </a:lnTo>
                  <a:lnTo>
                    <a:pt x="46881" y="18825"/>
                  </a:lnTo>
                  <a:lnTo>
                    <a:pt x="47062" y="18765"/>
                  </a:lnTo>
                  <a:lnTo>
                    <a:pt x="47304" y="18644"/>
                  </a:lnTo>
                  <a:lnTo>
                    <a:pt x="47485" y="18523"/>
                  </a:lnTo>
                  <a:lnTo>
                    <a:pt x="47605" y="18342"/>
                  </a:lnTo>
                  <a:lnTo>
                    <a:pt x="47726" y="18101"/>
                  </a:lnTo>
                  <a:lnTo>
                    <a:pt x="47786" y="17920"/>
                  </a:lnTo>
                  <a:lnTo>
                    <a:pt x="47786" y="17679"/>
                  </a:lnTo>
                  <a:lnTo>
                    <a:pt x="47786" y="17437"/>
                  </a:lnTo>
                  <a:lnTo>
                    <a:pt x="47726" y="17256"/>
                  </a:lnTo>
                  <a:lnTo>
                    <a:pt x="47605" y="17015"/>
                  </a:lnTo>
                  <a:lnTo>
                    <a:pt x="47485" y="16834"/>
                  </a:lnTo>
                  <a:lnTo>
                    <a:pt x="47304" y="16713"/>
                  </a:lnTo>
                  <a:lnTo>
                    <a:pt x="47062" y="16593"/>
                  </a:lnTo>
                  <a:lnTo>
                    <a:pt x="46881" y="16532"/>
                  </a:lnTo>
                  <a:close/>
                  <a:moveTo>
                    <a:pt x="52191" y="16532"/>
                  </a:moveTo>
                  <a:lnTo>
                    <a:pt x="52010" y="16593"/>
                  </a:lnTo>
                  <a:lnTo>
                    <a:pt x="51768" y="16713"/>
                  </a:lnTo>
                  <a:lnTo>
                    <a:pt x="51587" y="16834"/>
                  </a:lnTo>
                  <a:lnTo>
                    <a:pt x="51467" y="17015"/>
                  </a:lnTo>
                  <a:lnTo>
                    <a:pt x="51346" y="17256"/>
                  </a:lnTo>
                  <a:lnTo>
                    <a:pt x="51286" y="17437"/>
                  </a:lnTo>
                  <a:lnTo>
                    <a:pt x="51286" y="17679"/>
                  </a:lnTo>
                  <a:lnTo>
                    <a:pt x="51286" y="17920"/>
                  </a:lnTo>
                  <a:lnTo>
                    <a:pt x="51346" y="18101"/>
                  </a:lnTo>
                  <a:lnTo>
                    <a:pt x="51467" y="18342"/>
                  </a:lnTo>
                  <a:lnTo>
                    <a:pt x="51587" y="18523"/>
                  </a:lnTo>
                  <a:lnTo>
                    <a:pt x="51768" y="18644"/>
                  </a:lnTo>
                  <a:lnTo>
                    <a:pt x="52010" y="18765"/>
                  </a:lnTo>
                  <a:lnTo>
                    <a:pt x="52191" y="18825"/>
                  </a:lnTo>
                  <a:lnTo>
                    <a:pt x="52673" y="18825"/>
                  </a:lnTo>
                  <a:lnTo>
                    <a:pt x="52854" y="18765"/>
                  </a:lnTo>
                  <a:lnTo>
                    <a:pt x="53096" y="18644"/>
                  </a:lnTo>
                  <a:lnTo>
                    <a:pt x="53277" y="18523"/>
                  </a:lnTo>
                  <a:lnTo>
                    <a:pt x="53397" y="18342"/>
                  </a:lnTo>
                  <a:lnTo>
                    <a:pt x="53518" y="18101"/>
                  </a:lnTo>
                  <a:lnTo>
                    <a:pt x="53578" y="17920"/>
                  </a:lnTo>
                  <a:lnTo>
                    <a:pt x="53578" y="17679"/>
                  </a:lnTo>
                  <a:lnTo>
                    <a:pt x="53578" y="17437"/>
                  </a:lnTo>
                  <a:lnTo>
                    <a:pt x="53518" y="17256"/>
                  </a:lnTo>
                  <a:lnTo>
                    <a:pt x="53397" y="17015"/>
                  </a:lnTo>
                  <a:lnTo>
                    <a:pt x="53277" y="16834"/>
                  </a:lnTo>
                  <a:lnTo>
                    <a:pt x="53096" y="16713"/>
                  </a:lnTo>
                  <a:lnTo>
                    <a:pt x="52854" y="16593"/>
                  </a:lnTo>
                  <a:lnTo>
                    <a:pt x="52673" y="16532"/>
                  </a:lnTo>
                  <a:close/>
                  <a:moveTo>
                    <a:pt x="57983" y="16532"/>
                  </a:moveTo>
                  <a:lnTo>
                    <a:pt x="57802" y="16593"/>
                  </a:lnTo>
                  <a:lnTo>
                    <a:pt x="57561" y="16713"/>
                  </a:lnTo>
                  <a:lnTo>
                    <a:pt x="57380" y="16834"/>
                  </a:lnTo>
                  <a:lnTo>
                    <a:pt x="57259" y="17015"/>
                  </a:lnTo>
                  <a:lnTo>
                    <a:pt x="57138" y="17256"/>
                  </a:lnTo>
                  <a:lnTo>
                    <a:pt x="57078" y="17437"/>
                  </a:lnTo>
                  <a:lnTo>
                    <a:pt x="57078" y="17679"/>
                  </a:lnTo>
                  <a:lnTo>
                    <a:pt x="57078" y="17920"/>
                  </a:lnTo>
                  <a:lnTo>
                    <a:pt x="57138" y="18101"/>
                  </a:lnTo>
                  <a:lnTo>
                    <a:pt x="57259" y="18342"/>
                  </a:lnTo>
                  <a:lnTo>
                    <a:pt x="57380" y="18523"/>
                  </a:lnTo>
                  <a:lnTo>
                    <a:pt x="57561" y="18644"/>
                  </a:lnTo>
                  <a:lnTo>
                    <a:pt x="57802" y="18765"/>
                  </a:lnTo>
                  <a:lnTo>
                    <a:pt x="57983" y="18825"/>
                  </a:lnTo>
                  <a:lnTo>
                    <a:pt x="58466" y="18825"/>
                  </a:lnTo>
                  <a:lnTo>
                    <a:pt x="58647" y="18765"/>
                  </a:lnTo>
                  <a:lnTo>
                    <a:pt x="58888" y="18644"/>
                  </a:lnTo>
                  <a:lnTo>
                    <a:pt x="59069" y="18523"/>
                  </a:lnTo>
                  <a:lnTo>
                    <a:pt x="59190" y="18342"/>
                  </a:lnTo>
                  <a:lnTo>
                    <a:pt x="59310" y="18101"/>
                  </a:lnTo>
                  <a:lnTo>
                    <a:pt x="59371" y="17920"/>
                  </a:lnTo>
                  <a:lnTo>
                    <a:pt x="59371" y="17679"/>
                  </a:lnTo>
                  <a:lnTo>
                    <a:pt x="59371" y="17437"/>
                  </a:lnTo>
                  <a:lnTo>
                    <a:pt x="59310" y="17256"/>
                  </a:lnTo>
                  <a:lnTo>
                    <a:pt x="59190" y="17015"/>
                  </a:lnTo>
                  <a:lnTo>
                    <a:pt x="59069" y="16834"/>
                  </a:lnTo>
                  <a:lnTo>
                    <a:pt x="58888" y="16713"/>
                  </a:lnTo>
                  <a:lnTo>
                    <a:pt x="58647" y="16593"/>
                  </a:lnTo>
                  <a:lnTo>
                    <a:pt x="58466" y="16532"/>
                  </a:lnTo>
                  <a:close/>
                  <a:moveTo>
                    <a:pt x="63775" y="16532"/>
                  </a:moveTo>
                  <a:lnTo>
                    <a:pt x="63594" y="16593"/>
                  </a:lnTo>
                  <a:lnTo>
                    <a:pt x="63353" y="16713"/>
                  </a:lnTo>
                  <a:lnTo>
                    <a:pt x="63172" y="16834"/>
                  </a:lnTo>
                  <a:lnTo>
                    <a:pt x="63051" y="17015"/>
                  </a:lnTo>
                  <a:lnTo>
                    <a:pt x="62931" y="17256"/>
                  </a:lnTo>
                  <a:lnTo>
                    <a:pt x="62870" y="17437"/>
                  </a:lnTo>
                  <a:lnTo>
                    <a:pt x="62870" y="17679"/>
                  </a:lnTo>
                  <a:lnTo>
                    <a:pt x="62870" y="17920"/>
                  </a:lnTo>
                  <a:lnTo>
                    <a:pt x="62931" y="18101"/>
                  </a:lnTo>
                  <a:lnTo>
                    <a:pt x="63051" y="18342"/>
                  </a:lnTo>
                  <a:lnTo>
                    <a:pt x="63172" y="18523"/>
                  </a:lnTo>
                  <a:lnTo>
                    <a:pt x="63353" y="18644"/>
                  </a:lnTo>
                  <a:lnTo>
                    <a:pt x="63594" y="18765"/>
                  </a:lnTo>
                  <a:lnTo>
                    <a:pt x="63775" y="18825"/>
                  </a:lnTo>
                  <a:lnTo>
                    <a:pt x="64258" y="18825"/>
                  </a:lnTo>
                  <a:lnTo>
                    <a:pt x="64439" y="18765"/>
                  </a:lnTo>
                  <a:lnTo>
                    <a:pt x="64680" y="18644"/>
                  </a:lnTo>
                  <a:lnTo>
                    <a:pt x="64861" y="18523"/>
                  </a:lnTo>
                  <a:lnTo>
                    <a:pt x="64982" y="18342"/>
                  </a:lnTo>
                  <a:lnTo>
                    <a:pt x="65103" y="18101"/>
                  </a:lnTo>
                  <a:lnTo>
                    <a:pt x="65163" y="17920"/>
                  </a:lnTo>
                  <a:lnTo>
                    <a:pt x="65163" y="17679"/>
                  </a:lnTo>
                  <a:lnTo>
                    <a:pt x="65163" y="17437"/>
                  </a:lnTo>
                  <a:lnTo>
                    <a:pt x="65103" y="17256"/>
                  </a:lnTo>
                  <a:lnTo>
                    <a:pt x="64982" y="17015"/>
                  </a:lnTo>
                  <a:lnTo>
                    <a:pt x="64861" y="16834"/>
                  </a:lnTo>
                  <a:lnTo>
                    <a:pt x="64680" y="16713"/>
                  </a:lnTo>
                  <a:lnTo>
                    <a:pt x="64439" y="16593"/>
                  </a:lnTo>
                  <a:lnTo>
                    <a:pt x="64258" y="16532"/>
                  </a:lnTo>
                  <a:close/>
                  <a:moveTo>
                    <a:pt x="69386" y="16593"/>
                  </a:moveTo>
                  <a:lnTo>
                    <a:pt x="69085" y="16774"/>
                  </a:lnTo>
                  <a:lnTo>
                    <a:pt x="68843" y="17015"/>
                  </a:lnTo>
                  <a:lnTo>
                    <a:pt x="68723" y="17317"/>
                  </a:lnTo>
                  <a:lnTo>
                    <a:pt x="68662" y="17679"/>
                  </a:lnTo>
                  <a:lnTo>
                    <a:pt x="68662" y="17920"/>
                  </a:lnTo>
                  <a:lnTo>
                    <a:pt x="68723" y="18101"/>
                  </a:lnTo>
                  <a:lnTo>
                    <a:pt x="68843" y="18342"/>
                  </a:lnTo>
                  <a:lnTo>
                    <a:pt x="68964" y="18523"/>
                  </a:lnTo>
                  <a:lnTo>
                    <a:pt x="69145" y="18644"/>
                  </a:lnTo>
                  <a:lnTo>
                    <a:pt x="69386" y="18765"/>
                  </a:lnTo>
                  <a:lnTo>
                    <a:pt x="69567" y="18825"/>
                  </a:lnTo>
                  <a:lnTo>
                    <a:pt x="70050" y="18825"/>
                  </a:lnTo>
                  <a:lnTo>
                    <a:pt x="70231" y="18765"/>
                  </a:lnTo>
                  <a:lnTo>
                    <a:pt x="70472" y="18644"/>
                  </a:lnTo>
                  <a:lnTo>
                    <a:pt x="70593" y="18523"/>
                  </a:lnTo>
                  <a:lnTo>
                    <a:pt x="69386" y="16593"/>
                  </a:lnTo>
                  <a:close/>
                  <a:moveTo>
                    <a:pt x="4284" y="20273"/>
                  </a:moveTo>
                  <a:lnTo>
                    <a:pt x="3620" y="21661"/>
                  </a:lnTo>
                  <a:lnTo>
                    <a:pt x="3922" y="21480"/>
                  </a:lnTo>
                  <a:lnTo>
                    <a:pt x="4164" y="21238"/>
                  </a:lnTo>
                  <a:lnTo>
                    <a:pt x="4284" y="20937"/>
                  </a:lnTo>
                  <a:lnTo>
                    <a:pt x="4345" y="20575"/>
                  </a:lnTo>
                  <a:lnTo>
                    <a:pt x="4284" y="20273"/>
                  </a:lnTo>
                  <a:close/>
                  <a:moveTo>
                    <a:pt x="71619" y="20273"/>
                  </a:moveTo>
                  <a:lnTo>
                    <a:pt x="71559" y="20575"/>
                  </a:lnTo>
                  <a:lnTo>
                    <a:pt x="71619" y="20937"/>
                  </a:lnTo>
                  <a:lnTo>
                    <a:pt x="71740" y="21238"/>
                  </a:lnTo>
                  <a:lnTo>
                    <a:pt x="71981" y="21480"/>
                  </a:lnTo>
                  <a:lnTo>
                    <a:pt x="72283" y="21661"/>
                  </a:lnTo>
                  <a:lnTo>
                    <a:pt x="71619" y="20273"/>
                  </a:lnTo>
                  <a:close/>
                  <a:moveTo>
                    <a:pt x="8749" y="19428"/>
                  </a:moveTo>
                  <a:lnTo>
                    <a:pt x="8568" y="19489"/>
                  </a:lnTo>
                  <a:lnTo>
                    <a:pt x="8327" y="19609"/>
                  </a:lnTo>
                  <a:lnTo>
                    <a:pt x="8146" y="19730"/>
                  </a:lnTo>
                  <a:lnTo>
                    <a:pt x="8025" y="19911"/>
                  </a:lnTo>
                  <a:lnTo>
                    <a:pt x="7904" y="20152"/>
                  </a:lnTo>
                  <a:lnTo>
                    <a:pt x="7844" y="20333"/>
                  </a:lnTo>
                  <a:lnTo>
                    <a:pt x="7844" y="20575"/>
                  </a:lnTo>
                  <a:lnTo>
                    <a:pt x="7844" y="20816"/>
                  </a:lnTo>
                  <a:lnTo>
                    <a:pt x="7904" y="20997"/>
                  </a:lnTo>
                  <a:lnTo>
                    <a:pt x="8025" y="21238"/>
                  </a:lnTo>
                  <a:lnTo>
                    <a:pt x="8146" y="21419"/>
                  </a:lnTo>
                  <a:lnTo>
                    <a:pt x="8327" y="21540"/>
                  </a:lnTo>
                  <a:lnTo>
                    <a:pt x="8568" y="21661"/>
                  </a:lnTo>
                  <a:lnTo>
                    <a:pt x="8749" y="21721"/>
                  </a:lnTo>
                  <a:lnTo>
                    <a:pt x="9232" y="21721"/>
                  </a:lnTo>
                  <a:lnTo>
                    <a:pt x="9413" y="21661"/>
                  </a:lnTo>
                  <a:lnTo>
                    <a:pt x="9654" y="21540"/>
                  </a:lnTo>
                  <a:lnTo>
                    <a:pt x="9835" y="21419"/>
                  </a:lnTo>
                  <a:lnTo>
                    <a:pt x="9956" y="21238"/>
                  </a:lnTo>
                  <a:lnTo>
                    <a:pt x="10076" y="20997"/>
                  </a:lnTo>
                  <a:lnTo>
                    <a:pt x="10137" y="20816"/>
                  </a:lnTo>
                  <a:lnTo>
                    <a:pt x="10137" y="20575"/>
                  </a:lnTo>
                  <a:lnTo>
                    <a:pt x="10137" y="20333"/>
                  </a:lnTo>
                  <a:lnTo>
                    <a:pt x="10076" y="20152"/>
                  </a:lnTo>
                  <a:lnTo>
                    <a:pt x="9956" y="19911"/>
                  </a:lnTo>
                  <a:lnTo>
                    <a:pt x="9835" y="19730"/>
                  </a:lnTo>
                  <a:lnTo>
                    <a:pt x="9654" y="19609"/>
                  </a:lnTo>
                  <a:lnTo>
                    <a:pt x="9413" y="19489"/>
                  </a:lnTo>
                  <a:lnTo>
                    <a:pt x="9232" y="19428"/>
                  </a:lnTo>
                  <a:close/>
                  <a:moveTo>
                    <a:pt x="14541" y="19428"/>
                  </a:moveTo>
                  <a:lnTo>
                    <a:pt x="14360" y="19489"/>
                  </a:lnTo>
                  <a:lnTo>
                    <a:pt x="14119" y="19609"/>
                  </a:lnTo>
                  <a:lnTo>
                    <a:pt x="13938" y="19730"/>
                  </a:lnTo>
                  <a:lnTo>
                    <a:pt x="13817" y="19911"/>
                  </a:lnTo>
                  <a:lnTo>
                    <a:pt x="13697" y="20152"/>
                  </a:lnTo>
                  <a:lnTo>
                    <a:pt x="13636" y="20333"/>
                  </a:lnTo>
                  <a:lnTo>
                    <a:pt x="13636" y="20575"/>
                  </a:lnTo>
                  <a:lnTo>
                    <a:pt x="13636" y="20816"/>
                  </a:lnTo>
                  <a:lnTo>
                    <a:pt x="13697" y="20997"/>
                  </a:lnTo>
                  <a:lnTo>
                    <a:pt x="13817" y="21238"/>
                  </a:lnTo>
                  <a:lnTo>
                    <a:pt x="13938" y="21419"/>
                  </a:lnTo>
                  <a:lnTo>
                    <a:pt x="14119" y="21540"/>
                  </a:lnTo>
                  <a:lnTo>
                    <a:pt x="14360" y="21661"/>
                  </a:lnTo>
                  <a:lnTo>
                    <a:pt x="14541" y="21721"/>
                  </a:lnTo>
                  <a:lnTo>
                    <a:pt x="15024" y="21721"/>
                  </a:lnTo>
                  <a:lnTo>
                    <a:pt x="15205" y="21661"/>
                  </a:lnTo>
                  <a:lnTo>
                    <a:pt x="15446" y="21540"/>
                  </a:lnTo>
                  <a:lnTo>
                    <a:pt x="15627" y="21419"/>
                  </a:lnTo>
                  <a:lnTo>
                    <a:pt x="15748" y="21238"/>
                  </a:lnTo>
                  <a:lnTo>
                    <a:pt x="15869" y="20997"/>
                  </a:lnTo>
                  <a:lnTo>
                    <a:pt x="15929" y="20816"/>
                  </a:lnTo>
                  <a:lnTo>
                    <a:pt x="15929" y="20575"/>
                  </a:lnTo>
                  <a:lnTo>
                    <a:pt x="15929" y="20333"/>
                  </a:lnTo>
                  <a:lnTo>
                    <a:pt x="15869" y="20152"/>
                  </a:lnTo>
                  <a:lnTo>
                    <a:pt x="15748" y="19911"/>
                  </a:lnTo>
                  <a:lnTo>
                    <a:pt x="15627" y="19730"/>
                  </a:lnTo>
                  <a:lnTo>
                    <a:pt x="15446" y="19609"/>
                  </a:lnTo>
                  <a:lnTo>
                    <a:pt x="15205" y="19489"/>
                  </a:lnTo>
                  <a:lnTo>
                    <a:pt x="15024" y="19428"/>
                  </a:lnTo>
                  <a:close/>
                  <a:moveTo>
                    <a:pt x="20333" y="19428"/>
                  </a:moveTo>
                  <a:lnTo>
                    <a:pt x="20152" y="19489"/>
                  </a:lnTo>
                  <a:lnTo>
                    <a:pt x="19911" y="19609"/>
                  </a:lnTo>
                  <a:lnTo>
                    <a:pt x="19730" y="19730"/>
                  </a:lnTo>
                  <a:lnTo>
                    <a:pt x="19609" y="19911"/>
                  </a:lnTo>
                  <a:lnTo>
                    <a:pt x="19489" y="20152"/>
                  </a:lnTo>
                  <a:lnTo>
                    <a:pt x="19428" y="20333"/>
                  </a:lnTo>
                  <a:lnTo>
                    <a:pt x="19428" y="20575"/>
                  </a:lnTo>
                  <a:lnTo>
                    <a:pt x="19428" y="20816"/>
                  </a:lnTo>
                  <a:lnTo>
                    <a:pt x="19489" y="20997"/>
                  </a:lnTo>
                  <a:lnTo>
                    <a:pt x="19609" y="21238"/>
                  </a:lnTo>
                  <a:lnTo>
                    <a:pt x="19730" y="21419"/>
                  </a:lnTo>
                  <a:lnTo>
                    <a:pt x="19911" y="21540"/>
                  </a:lnTo>
                  <a:lnTo>
                    <a:pt x="20152" y="21661"/>
                  </a:lnTo>
                  <a:lnTo>
                    <a:pt x="20333" y="21721"/>
                  </a:lnTo>
                  <a:lnTo>
                    <a:pt x="20816" y="21721"/>
                  </a:lnTo>
                  <a:lnTo>
                    <a:pt x="20997" y="21661"/>
                  </a:lnTo>
                  <a:lnTo>
                    <a:pt x="21239" y="21540"/>
                  </a:lnTo>
                  <a:lnTo>
                    <a:pt x="21420" y="21419"/>
                  </a:lnTo>
                  <a:lnTo>
                    <a:pt x="21540" y="21238"/>
                  </a:lnTo>
                  <a:lnTo>
                    <a:pt x="21661" y="20997"/>
                  </a:lnTo>
                  <a:lnTo>
                    <a:pt x="21721" y="20816"/>
                  </a:lnTo>
                  <a:lnTo>
                    <a:pt x="21721" y="20575"/>
                  </a:lnTo>
                  <a:lnTo>
                    <a:pt x="21721" y="20333"/>
                  </a:lnTo>
                  <a:lnTo>
                    <a:pt x="21661" y="20152"/>
                  </a:lnTo>
                  <a:lnTo>
                    <a:pt x="21540" y="19911"/>
                  </a:lnTo>
                  <a:lnTo>
                    <a:pt x="21420" y="19730"/>
                  </a:lnTo>
                  <a:lnTo>
                    <a:pt x="21239" y="19609"/>
                  </a:lnTo>
                  <a:lnTo>
                    <a:pt x="20997" y="19489"/>
                  </a:lnTo>
                  <a:lnTo>
                    <a:pt x="20816" y="19428"/>
                  </a:lnTo>
                  <a:close/>
                  <a:moveTo>
                    <a:pt x="26126" y="19428"/>
                  </a:moveTo>
                  <a:lnTo>
                    <a:pt x="25945" y="19489"/>
                  </a:lnTo>
                  <a:lnTo>
                    <a:pt x="25703" y="19609"/>
                  </a:lnTo>
                  <a:lnTo>
                    <a:pt x="25522" y="19730"/>
                  </a:lnTo>
                  <a:lnTo>
                    <a:pt x="25402" y="19911"/>
                  </a:lnTo>
                  <a:lnTo>
                    <a:pt x="25281" y="20152"/>
                  </a:lnTo>
                  <a:lnTo>
                    <a:pt x="25221" y="20333"/>
                  </a:lnTo>
                  <a:lnTo>
                    <a:pt x="25221" y="20575"/>
                  </a:lnTo>
                  <a:lnTo>
                    <a:pt x="25221" y="20816"/>
                  </a:lnTo>
                  <a:lnTo>
                    <a:pt x="25281" y="20997"/>
                  </a:lnTo>
                  <a:lnTo>
                    <a:pt x="25402" y="21238"/>
                  </a:lnTo>
                  <a:lnTo>
                    <a:pt x="25522" y="21419"/>
                  </a:lnTo>
                  <a:lnTo>
                    <a:pt x="25703" y="21540"/>
                  </a:lnTo>
                  <a:lnTo>
                    <a:pt x="25945" y="21661"/>
                  </a:lnTo>
                  <a:lnTo>
                    <a:pt x="26126" y="21721"/>
                  </a:lnTo>
                  <a:lnTo>
                    <a:pt x="26608" y="21721"/>
                  </a:lnTo>
                  <a:lnTo>
                    <a:pt x="26789" y="21661"/>
                  </a:lnTo>
                  <a:lnTo>
                    <a:pt x="27031" y="21540"/>
                  </a:lnTo>
                  <a:lnTo>
                    <a:pt x="27212" y="21419"/>
                  </a:lnTo>
                  <a:lnTo>
                    <a:pt x="27332" y="21238"/>
                  </a:lnTo>
                  <a:lnTo>
                    <a:pt x="27453" y="20997"/>
                  </a:lnTo>
                  <a:lnTo>
                    <a:pt x="27513" y="20816"/>
                  </a:lnTo>
                  <a:lnTo>
                    <a:pt x="27513" y="20575"/>
                  </a:lnTo>
                  <a:lnTo>
                    <a:pt x="27513" y="20333"/>
                  </a:lnTo>
                  <a:lnTo>
                    <a:pt x="27453" y="20152"/>
                  </a:lnTo>
                  <a:lnTo>
                    <a:pt x="27332" y="19911"/>
                  </a:lnTo>
                  <a:lnTo>
                    <a:pt x="27212" y="19730"/>
                  </a:lnTo>
                  <a:lnTo>
                    <a:pt x="27031" y="19609"/>
                  </a:lnTo>
                  <a:lnTo>
                    <a:pt x="26789" y="19489"/>
                  </a:lnTo>
                  <a:lnTo>
                    <a:pt x="26608" y="19428"/>
                  </a:lnTo>
                  <a:close/>
                  <a:moveTo>
                    <a:pt x="31918" y="19428"/>
                  </a:moveTo>
                  <a:lnTo>
                    <a:pt x="31737" y="19489"/>
                  </a:lnTo>
                  <a:lnTo>
                    <a:pt x="31496" y="19609"/>
                  </a:lnTo>
                  <a:lnTo>
                    <a:pt x="31315" y="19730"/>
                  </a:lnTo>
                  <a:lnTo>
                    <a:pt x="31194" y="19911"/>
                  </a:lnTo>
                  <a:lnTo>
                    <a:pt x="31073" y="20152"/>
                  </a:lnTo>
                  <a:lnTo>
                    <a:pt x="31013" y="20333"/>
                  </a:lnTo>
                  <a:lnTo>
                    <a:pt x="31013" y="20575"/>
                  </a:lnTo>
                  <a:lnTo>
                    <a:pt x="31013" y="20816"/>
                  </a:lnTo>
                  <a:lnTo>
                    <a:pt x="31073" y="20997"/>
                  </a:lnTo>
                  <a:lnTo>
                    <a:pt x="31194" y="21238"/>
                  </a:lnTo>
                  <a:lnTo>
                    <a:pt x="31315" y="21419"/>
                  </a:lnTo>
                  <a:lnTo>
                    <a:pt x="31496" y="21540"/>
                  </a:lnTo>
                  <a:lnTo>
                    <a:pt x="31737" y="21661"/>
                  </a:lnTo>
                  <a:lnTo>
                    <a:pt x="31918" y="21721"/>
                  </a:lnTo>
                  <a:lnTo>
                    <a:pt x="32401" y="21721"/>
                  </a:lnTo>
                  <a:lnTo>
                    <a:pt x="32582" y="21661"/>
                  </a:lnTo>
                  <a:lnTo>
                    <a:pt x="32823" y="21540"/>
                  </a:lnTo>
                  <a:lnTo>
                    <a:pt x="33004" y="21419"/>
                  </a:lnTo>
                  <a:lnTo>
                    <a:pt x="33125" y="21238"/>
                  </a:lnTo>
                  <a:lnTo>
                    <a:pt x="33245" y="20997"/>
                  </a:lnTo>
                  <a:lnTo>
                    <a:pt x="33306" y="20816"/>
                  </a:lnTo>
                  <a:lnTo>
                    <a:pt x="33306" y="20575"/>
                  </a:lnTo>
                  <a:lnTo>
                    <a:pt x="33306" y="20333"/>
                  </a:lnTo>
                  <a:lnTo>
                    <a:pt x="33245" y="20152"/>
                  </a:lnTo>
                  <a:lnTo>
                    <a:pt x="33125" y="19911"/>
                  </a:lnTo>
                  <a:lnTo>
                    <a:pt x="33004" y="19730"/>
                  </a:lnTo>
                  <a:lnTo>
                    <a:pt x="32823" y="19609"/>
                  </a:lnTo>
                  <a:lnTo>
                    <a:pt x="32582" y="19489"/>
                  </a:lnTo>
                  <a:lnTo>
                    <a:pt x="32401" y="19428"/>
                  </a:lnTo>
                  <a:close/>
                  <a:moveTo>
                    <a:pt x="37710" y="19428"/>
                  </a:moveTo>
                  <a:lnTo>
                    <a:pt x="37529" y="19489"/>
                  </a:lnTo>
                  <a:lnTo>
                    <a:pt x="37288" y="19609"/>
                  </a:lnTo>
                  <a:lnTo>
                    <a:pt x="37107" y="19730"/>
                  </a:lnTo>
                  <a:lnTo>
                    <a:pt x="36986" y="19911"/>
                  </a:lnTo>
                  <a:lnTo>
                    <a:pt x="36865" y="20152"/>
                  </a:lnTo>
                  <a:lnTo>
                    <a:pt x="36805" y="20333"/>
                  </a:lnTo>
                  <a:lnTo>
                    <a:pt x="36805" y="20575"/>
                  </a:lnTo>
                  <a:lnTo>
                    <a:pt x="36805" y="20816"/>
                  </a:lnTo>
                  <a:lnTo>
                    <a:pt x="36865" y="20997"/>
                  </a:lnTo>
                  <a:lnTo>
                    <a:pt x="36986" y="21238"/>
                  </a:lnTo>
                  <a:lnTo>
                    <a:pt x="37107" y="21419"/>
                  </a:lnTo>
                  <a:lnTo>
                    <a:pt x="37288" y="21540"/>
                  </a:lnTo>
                  <a:lnTo>
                    <a:pt x="37529" y="21661"/>
                  </a:lnTo>
                  <a:lnTo>
                    <a:pt x="37710" y="21721"/>
                  </a:lnTo>
                  <a:lnTo>
                    <a:pt x="38193" y="21721"/>
                  </a:lnTo>
                  <a:lnTo>
                    <a:pt x="38374" y="21661"/>
                  </a:lnTo>
                  <a:lnTo>
                    <a:pt x="38615" y="21540"/>
                  </a:lnTo>
                  <a:lnTo>
                    <a:pt x="38796" y="21419"/>
                  </a:lnTo>
                  <a:lnTo>
                    <a:pt x="38917" y="21238"/>
                  </a:lnTo>
                  <a:lnTo>
                    <a:pt x="39038" y="20997"/>
                  </a:lnTo>
                  <a:lnTo>
                    <a:pt x="39098" y="20816"/>
                  </a:lnTo>
                  <a:lnTo>
                    <a:pt x="39098" y="20575"/>
                  </a:lnTo>
                  <a:lnTo>
                    <a:pt x="39098" y="20333"/>
                  </a:lnTo>
                  <a:lnTo>
                    <a:pt x="39038" y="20152"/>
                  </a:lnTo>
                  <a:lnTo>
                    <a:pt x="38917" y="19911"/>
                  </a:lnTo>
                  <a:lnTo>
                    <a:pt x="38796" y="19730"/>
                  </a:lnTo>
                  <a:lnTo>
                    <a:pt x="38615" y="19609"/>
                  </a:lnTo>
                  <a:lnTo>
                    <a:pt x="38374" y="19489"/>
                  </a:lnTo>
                  <a:lnTo>
                    <a:pt x="38193" y="19428"/>
                  </a:lnTo>
                  <a:close/>
                  <a:moveTo>
                    <a:pt x="43502" y="19428"/>
                  </a:moveTo>
                  <a:lnTo>
                    <a:pt x="43321" y="19489"/>
                  </a:lnTo>
                  <a:lnTo>
                    <a:pt x="43080" y="19609"/>
                  </a:lnTo>
                  <a:lnTo>
                    <a:pt x="42899" y="19730"/>
                  </a:lnTo>
                  <a:lnTo>
                    <a:pt x="42778" y="19911"/>
                  </a:lnTo>
                  <a:lnTo>
                    <a:pt x="42658" y="20152"/>
                  </a:lnTo>
                  <a:lnTo>
                    <a:pt x="42597" y="20333"/>
                  </a:lnTo>
                  <a:lnTo>
                    <a:pt x="42597" y="20575"/>
                  </a:lnTo>
                  <a:lnTo>
                    <a:pt x="42597" y="20816"/>
                  </a:lnTo>
                  <a:lnTo>
                    <a:pt x="42658" y="20997"/>
                  </a:lnTo>
                  <a:lnTo>
                    <a:pt x="42778" y="21238"/>
                  </a:lnTo>
                  <a:lnTo>
                    <a:pt x="42899" y="21419"/>
                  </a:lnTo>
                  <a:lnTo>
                    <a:pt x="43080" y="21540"/>
                  </a:lnTo>
                  <a:lnTo>
                    <a:pt x="43321" y="21661"/>
                  </a:lnTo>
                  <a:lnTo>
                    <a:pt x="43502" y="21721"/>
                  </a:lnTo>
                  <a:lnTo>
                    <a:pt x="43985" y="21721"/>
                  </a:lnTo>
                  <a:lnTo>
                    <a:pt x="44166" y="21661"/>
                  </a:lnTo>
                  <a:lnTo>
                    <a:pt x="44407" y="21540"/>
                  </a:lnTo>
                  <a:lnTo>
                    <a:pt x="44588" y="21419"/>
                  </a:lnTo>
                  <a:lnTo>
                    <a:pt x="44709" y="21238"/>
                  </a:lnTo>
                  <a:lnTo>
                    <a:pt x="44830" y="20997"/>
                  </a:lnTo>
                  <a:lnTo>
                    <a:pt x="44890" y="20816"/>
                  </a:lnTo>
                  <a:lnTo>
                    <a:pt x="44890" y="20575"/>
                  </a:lnTo>
                  <a:lnTo>
                    <a:pt x="44890" y="20333"/>
                  </a:lnTo>
                  <a:lnTo>
                    <a:pt x="44830" y="20152"/>
                  </a:lnTo>
                  <a:lnTo>
                    <a:pt x="44709" y="19911"/>
                  </a:lnTo>
                  <a:lnTo>
                    <a:pt x="44588" y="19730"/>
                  </a:lnTo>
                  <a:lnTo>
                    <a:pt x="44407" y="19609"/>
                  </a:lnTo>
                  <a:lnTo>
                    <a:pt x="44166" y="19489"/>
                  </a:lnTo>
                  <a:lnTo>
                    <a:pt x="43985" y="19428"/>
                  </a:lnTo>
                  <a:close/>
                  <a:moveTo>
                    <a:pt x="49295" y="19428"/>
                  </a:moveTo>
                  <a:lnTo>
                    <a:pt x="49114" y="19489"/>
                  </a:lnTo>
                  <a:lnTo>
                    <a:pt x="48872" y="19609"/>
                  </a:lnTo>
                  <a:lnTo>
                    <a:pt x="48691" y="19730"/>
                  </a:lnTo>
                  <a:lnTo>
                    <a:pt x="48571" y="19911"/>
                  </a:lnTo>
                  <a:lnTo>
                    <a:pt x="48450" y="20152"/>
                  </a:lnTo>
                  <a:lnTo>
                    <a:pt x="48390" y="20333"/>
                  </a:lnTo>
                  <a:lnTo>
                    <a:pt x="48390" y="20575"/>
                  </a:lnTo>
                  <a:lnTo>
                    <a:pt x="48390" y="20816"/>
                  </a:lnTo>
                  <a:lnTo>
                    <a:pt x="48450" y="20997"/>
                  </a:lnTo>
                  <a:lnTo>
                    <a:pt x="48571" y="21238"/>
                  </a:lnTo>
                  <a:lnTo>
                    <a:pt x="48691" y="21419"/>
                  </a:lnTo>
                  <a:lnTo>
                    <a:pt x="48872" y="21540"/>
                  </a:lnTo>
                  <a:lnTo>
                    <a:pt x="49114" y="21661"/>
                  </a:lnTo>
                  <a:lnTo>
                    <a:pt x="49295" y="21721"/>
                  </a:lnTo>
                  <a:lnTo>
                    <a:pt x="49777" y="21721"/>
                  </a:lnTo>
                  <a:lnTo>
                    <a:pt x="49958" y="21661"/>
                  </a:lnTo>
                  <a:lnTo>
                    <a:pt x="50200" y="21540"/>
                  </a:lnTo>
                  <a:lnTo>
                    <a:pt x="50381" y="21419"/>
                  </a:lnTo>
                  <a:lnTo>
                    <a:pt x="50501" y="21238"/>
                  </a:lnTo>
                  <a:lnTo>
                    <a:pt x="50622" y="20997"/>
                  </a:lnTo>
                  <a:lnTo>
                    <a:pt x="50682" y="20816"/>
                  </a:lnTo>
                  <a:lnTo>
                    <a:pt x="50682" y="20575"/>
                  </a:lnTo>
                  <a:lnTo>
                    <a:pt x="50682" y="20333"/>
                  </a:lnTo>
                  <a:lnTo>
                    <a:pt x="50622" y="20152"/>
                  </a:lnTo>
                  <a:lnTo>
                    <a:pt x="50501" y="19911"/>
                  </a:lnTo>
                  <a:lnTo>
                    <a:pt x="50381" y="19730"/>
                  </a:lnTo>
                  <a:lnTo>
                    <a:pt x="50200" y="19609"/>
                  </a:lnTo>
                  <a:lnTo>
                    <a:pt x="49958" y="19489"/>
                  </a:lnTo>
                  <a:lnTo>
                    <a:pt x="49777" y="19428"/>
                  </a:lnTo>
                  <a:close/>
                  <a:moveTo>
                    <a:pt x="55087" y="19428"/>
                  </a:moveTo>
                  <a:lnTo>
                    <a:pt x="54906" y="19489"/>
                  </a:lnTo>
                  <a:lnTo>
                    <a:pt x="54665" y="19609"/>
                  </a:lnTo>
                  <a:lnTo>
                    <a:pt x="54483" y="19730"/>
                  </a:lnTo>
                  <a:lnTo>
                    <a:pt x="54363" y="19911"/>
                  </a:lnTo>
                  <a:lnTo>
                    <a:pt x="54242" y="20152"/>
                  </a:lnTo>
                  <a:lnTo>
                    <a:pt x="54182" y="20333"/>
                  </a:lnTo>
                  <a:lnTo>
                    <a:pt x="54182" y="20575"/>
                  </a:lnTo>
                  <a:lnTo>
                    <a:pt x="54182" y="20816"/>
                  </a:lnTo>
                  <a:lnTo>
                    <a:pt x="54242" y="20997"/>
                  </a:lnTo>
                  <a:lnTo>
                    <a:pt x="54363" y="21238"/>
                  </a:lnTo>
                  <a:lnTo>
                    <a:pt x="54483" y="21419"/>
                  </a:lnTo>
                  <a:lnTo>
                    <a:pt x="54665" y="21540"/>
                  </a:lnTo>
                  <a:lnTo>
                    <a:pt x="54906" y="21661"/>
                  </a:lnTo>
                  <a:lnTo>
                    <a:pt x="55087" y="21721"/>
                  </a:lnTo>
                  <a:lnTo>
                    <a:pt x="55570" y="21721"/>
                  </a:lnTo>
                  <a:lnTo>
                    <a:pt x="55751" y="21661"/>
                  </a:lnTo>
                  <a:lnTo>
                    <a:pt x="55992" y="21540"/>
                  </a:lnTo>
                  <a:lnTo>
                    <a:pt x="56173" y="21419"/>
                  </a:lnTo>
                  <a:lnTo>
                    <a:pt x="56294" y="21238"/>
                  </a:lnTo>
                  <a:lnTo>
                    <a:pt x="56414" y="20997"/>
                  </a:lnTo>
                  <a:lnTo>
                    <a:pt x="56475" y="20816"/>
                  </a:lnTo>
                  <a:lnTo>
                    <a:pt x="56475" y="20575"/>
                  </a:lnTo>
                  <a:lnTo>
                    <a:pt x="56475" y="20333"/>
                  </a:lnTo>
                  <a:lnTo>
                    <a:pt x="56414" y="20152"/>
                  </a:lnTo>
                  <a:lnTo>
                    <a:pt x="56294" y="19911"/>
                  </a:lnTo>
                  <a:lnTo>
                    <a:pt x="56173" y="19730"/>
                  </a:lnTo>
                  <a:lnTo>
                    <a:pt x="55992" y="19609"/>
                  </a:lnTo>
                  <a:lnTo>
                    <a:pt x="55751" y="19489"/>
                  </a:lnTo>
                  <a:lnTo>
                    <a:pt x="55570" y="19428"/>
                  </a:lnTo>
                  <a:close/>
                  <a:moveTo>
                    <a:pt x="60879" y="19428"/>
                  </a:moveTo>
                  <a:lnTo>
                    <a:pt x="60698" y="19489"/>
                  </a:lnTo>
                  <a:lnTo>
                    <a:pt x="60457" y="19609"/>
                  </a:lnTo>
                  <a:lnTo>
                    <a:pt x="60276" y="19730"/>
                  </a:lnTo>
                  <a:lnTo>
                    <a:pt x="60155" y="19911"/>
                  </a:lnTo>
                  <a:lnTo>
                    <a:pt x="60034" y="20152"/>
                  </a:lnTo>
                  <a:lnTo>
                    <a:pt x="59974" y="20333"/>
                  </a:lnTo>
                  <a:lnTo>
                    <a:pt x="59974" y="20575"/>
                  </a:lnTo>
                  <a:lnTo>
                    <a:pt x="59974" y="20816"/>
                  </a:lnTo>
                  <a:lnTo>
                    <a:pt x="60034" y="20997"/>
                  </a:lnTo>
                  <a:lnTo>
                    <a:pt x="60155" y="21238"/>
                  </a:lnTo>
                  <a:lnTo>
                    <a:pt x="60276" y="21419"/>
                  </a:lnTo>
                  <a:lnTo>
                    <a:pt x="60457" y="21540"/>
                  </a:lnTo>
                  <a:lnTo>
                    <a:pt x="60698" y="21661"/>
                  </a:lnTo>
                  <a:lnTo>
                    <a:pt x="60879" y="21721"/>
                  </a:lnTo>
                  <a:lnTo>
                    <a:pt x="61362" y="21721"/>
                  </a:lnTo>
                  <a:lnTo>
                    <a:pt x="61543" y="21661"/>
                  </a:lnTo>
                  <a:lnTo>
                    <a:pt x="61784" y="21540"/>
                  </a:lnTo>
                  <a:lnTo>
                    <a:pt x="61965" y="21419"/>
                  </a:lnTo>
                  <a:lnTo>
                    <a:pt x="62086" y="21238"/>
                  </a:lnTo>
                  <a:lnTo>
                    <a:pt x="62206" y="20997"/>
                  </a:lnTo>
                  <a:lnTo>
                    <a:pt x="62267" y="20816"/>
                  </a:lnTo>
                  <a:lnTo>
                    <a:pt x="62267" y="20575"/>
                  </a:lnTo>
                  <a:lnTo>
                    <a:pt x="62267" y="20333"/>
                  </a:lnTo>
                  <a:lnTo>
                    <a:pt x="62206" y="20152"/>
                  </a:lnTo>
                  <a:lnTo>
                    <a:pt x="62086" y="19911"/>
                  </a:lnTo>
                  <a:lnTo>
                    <a:pt x="61965" y="19730"/>
                  </a:lnTo>
                  <a:lnTo>
                    <a:pt x="61784" y="19609"/>
                  </a:lnTo>
                  <a:lnTo>
                    <a:pt x="61543" y="19489"/>
                  </a:lnTo>
                  <a:lnTo>
                    <a:pt x="61362" y="19428"/>
                  </a:lnTo>
                  <a:close/>
                  <a:moveTo>
                    <a:pt x="66671" y="19428"/>
                  </a:moveTo>
                  <a:lnTo>
                    <a:pt x="66490" y="19489"/>
                  </a:lnTo>
                  <a:lnTo>
                    <a:pt x="66249" y="19609"/>
                  </a:lnTo>
                  <a:lnTo>
                    <a:pt x="66068" y="19730"/>
                  </a:lnTo>
                  <a:lnTo>
                    <a:pt x="65947" y="19911"/>
                  </a:lnTo>
                  <a:lnTo>
                    <a:pt x="65827" y="20152"/>
                  </a:lnTo>
                  <a:lnTo>
                    <a:pt x="65766" y="20333"/>
                  </a:lnTo>
                  <a:lnTo>
                    <a:pt x="65766" y="20575"/>
                  </a:lnTo>
                  <a:lnTo>
                    <a:pt x="65766" y="20816"/>
                  </a:lnTo>
                  <a:lnTo>
                    <a:pt x="65827" y="20997"/>
                  </a:lnTo>
                  <a:lnTo>
                    <a:pt x="65947" y="21238"/>
                  </a:lnTo>
                  <a:lnTo>
                    <a:pt x="66068" y="21419"/>
                  </a:lnTo>
                  <a:lnTo>
                    <a:pt x="66249" y="21540"/>
                  </a:lnTo>
                  <a:lnTo>
                    <a:pt x="66490" y="21661"/>
                  </a:lnTo>
                  <a:lnTo>
                    <a:pt x="66671" y="21721"/>
                  </a:lnTo>
                  <a:lnTo>
                    <a:pt x="67154" y="21721"/>
                  </a:lnTo>
                  <a:lnTo>
                    <a:pt x="67335" y="21661"/>
                  </a:lnTo>
                  <a:lnTo>
                    <a:pt x="67576" y="21540"/>
                  </a:lnTo>
                  <a:lnTo>
                    <a:pt x="67757" y="21419"/>
                  </a:lnTo>
                  <a:lnTo>
                    <a:pt x="67878" y="21238"/>
                  </a:lnTo>
                  <a:lnTo>
                    <a:pt x="67999" y="20997"/>
                  </a:lnTo>
                  <a:lnTo>
                    <a:pt x="68059" y="20816"/>
                  </a:lnTo>
                  <a:lnTo>
                    <a:pt x="68059" y="20575"/>
                  </a:lnTo>
                  <a:lnTo>
                    <a:pt x="68059" y="20333"/>
                  </a:lnTo>
                  <a:lnTo>
                    <a:pt x="67999" y="20152"/>
                  </a:lnTo>
                  <a:lnTo>
                    <a:pt x="67878" y="19911"/>
                  </a:lnTo>
                  <a:lnTo>
                    <a:pt x="67757" y="19730"/>
                  </a:lnTo>
                  <a:lnTo>
                    <a:pt x="67576" y="19609"/>
                  </a:lnTo>
                  <a:lnTo>
                    <a:pt x="67335" y="19489"/>
                  </a:lnTo>
                  <a:lnTo>
                    <a:pt x="67154" y="19428"/>
                  </a:lnTo>
                  <a:close/>
                  <a:moveTo>
                    <a:pt x="5853" y="22324"/>
                  </a:moveTo>
                  <a:lnTo>
                    <a:pt x="5672" y="22385"/>
                  </a:lnTo>
                  <a:lnTo>
                    <a:pt x="5431" y="22505"/>
                  </a:lnTo>
                  <a:lnTo>
                    <a:pt x="5250" y="22626"/>
                  </a:lnTo>
                  <a:lnTo>
                    <a:pt x="5129" y="22807"/>
                  </a:lnTo>
                  <a:lnTo>
                    <a:pt x="5008" y="23048"/>
                  </a:lnTo>
                  <a:lnTo>
                    <a:pt x="4948" y="23229"/>
                  </a:lnTo>
                  <a:lnTo>
                    <a:pt x="4948" y="23471"/>
                  </a:lnTo>
                  <a:lnTo>
                    <a:pt x="4948" y="23712"/>
                  </a:lnTo>
                  <a:lnTo>
                    <a:pt x="5008" y="23893"/>
                  </a:lnTo>
                  <a:lnTo>
                    <a:pt x="5129" y="24135"/>
                  </a:lnTo>
                  <a:lnTo>
                    <a:pt x="5250" y="24316"/>
                  </a:lnTo>
                  <a:lnTo>
                    <a:pt x="5431" y="24436"/>
                  </a:lnTo>
                  <a:lnTo>
                    <a:pt x="5672" y="24557"/>
                  </a:lnTo>
                  <a:lnTo>
                    <a:pt x="5853" y="24617"/>
                  </a:lnTo>
                  <a:lnTo>
                    <a:pt x="6336" y="24617"/>
                  </a:lnTo>
                  <a:lnTo>
                    <a:pt x="6517" y="24557"/>
                  </a:lnTo>
                  <a:lnTo>
                    <a:pt x="6758" y="24436"/>
                  </a:lnTo>
                  <a:lnTo>
                    <a:pt x="6939" y="24316"/>
                  </a:lnTo>
                  <a:lnTo>
                    <a:pt x="7060" y="24135"/>
                  </a:lnTo>
                  <a:lnTo>
                    <a:pt x="7180" y="23893"/>
                  </a:lnTo>
                  <a:lnTo>
                    <a:pt x="7241" y="23712"/>
                  </a:lnTo>
                  <a:lnTo>
                    <a:pt x="7241" y="23471"/>
                  </a:lnTo>
                  <a:lnTo>
                    <a:pt x="7241" y="23229"/>
                  </a:lnTo>
                  <a:lnTo>
                    <a:pt x="7180" y="23048"/>
                  </a:lnTo>
                  <a:lnTo>
                    <a:pt x="7060" y="22807"/>
                  </a:lnTo>
                  <a:lnTo>
                    <a:pt x="6939" y="22626"/>
                  </a:lnTo>
                  <a:lnTo>
                    <a:pt x="6758" y="22505"/>
                  </a:lnTo>
                  <a:lnTo>
                    <a:pt x="6517" y="22385"/>
                  </a:lnTo>
                  <a:lnTo>
                    <a:pt x="6336" y="22324"/>
                  </a:lnTo>
                  <a:close/>
                  <a:moveTo>
                    <a:pt x="11645" y="22324"/>
                  </a:moveTo>
                  <a:lnTo>
                    <a:pt x="11464" y="22385"/>
                  </a:lnTo>
                  <a:lnTo>
                    <a:pt x="11223" y="22505"/>
                  </a:lnTo>
                  <a:lnTo>
                    <a:pt x="11042" y="22626"/>
                  </a:lnTo>
                  <a:lnTo>
                    <a:pt x="10921" y="22807"/>
                  </a:lnTo>
                  <a:lnTo>
                    <a:pt x="10800" y="23048"/>
                  </a:lnTo>
                  <a:lnTo>
                    <a:pt x="10740" y="23229"/>
                  </a:lnTo>
                  <a:lnTo>
                    <a:pt x="10740" y="23471"/>
                  </a:lnTo>
                  <a:lnTo>
                    <a:pt x="10740" y="23712"/>
                  </a:lnTo>
                  <a:lnTo>
                    <a:pt x="10800" y="23893"/>
                  </a:lnTo>
                  <a:lnTo>
                    <a:pt x="10921" y="24135"/>
                  </a:lnTo>
                  <a:lnTo>
                    <a:pt x="11042" y="24316"/>
                  </a:lnTo>
                  <a:lnTo>
                    <a:pt x="11223" y="24436"/>
                  </a:lnTo>
                  <a:lnTo>
                    <a:pt x="11464" y="24557"/>
                  </a:lnTo>
                  <a:lnTo>
                    <a:pt x="11645" y="24617"/>
                  </a:lnTo>
                  <a:lnTo>
                    <a:pt x="12128" y="24617"/>
                  </a:lnTo>
                  <a:lnTo>
                    <a:pt x="12309" y="24557"/>
                  </a:lnTo>
                  <a:lnTo>
                    <a:pt x="12550" y="24436"/>
                  </a:lnTo>
                  <a:lnTo>
                    <a:pt x="12731" y="24316"/>
                  </a:lnTo>
                  <a:lnTo>
                    <a:pt x="12852" y="24135"/>
                  </a:lnTo>
                  <a:lnTo>
                    <a:pt x="12973" y="23893"/>
                  </a:lnTo>
                  <a:lnTo>
                    <a:pt x="13033" y="23712"/>
                  </a:lnTo>
                  <a:lnTo>
                    <a:pt x="13033" y="23471"/>
                  </a:lnTo>
                  <a:lnTo>
                    <a:pt x="13033" y="23229"/>
                  </a:lnTo>
                  <a:lnTo>
                    <a:pt x="12973" y="23048"/>
                  </a:lnTo>
                  <a:lnTo>
                    <a:pt x="12852" y="22807"/>
                  </a:lnTo>
                  <a:lnTo>
                    <a:pt x="12731" y="22626"/>
                  </a:lnTo>
                  <a:lnTo>
                    <a:pt x="12550" y="22505"/>
                  </a:lnTo>
                  <a:lnTo>
                    <a:pt x="12309" y="22385"/>
                  </a:lnTo>
                  <a:lnTo>
                    <a:pt x="12128" y="22324"/>
                  </a:lnTo>
                  <a:close/>
                  <a:moveTo>
                    <a:pt x="17437" y="22324"/>
                  </a:moveTo>
                  <a:lnTo>
                    <a:pt x="17256" y="22385"/>
                  </a:lnTo>
                  <a:lnTo>
                    <a:pt x="17015" y="22505"/>
                  </a:lnTo>
                  <a:lnTo>
                    <a:pt x="16834" y="22626"/>
                  </a:lnTo>
                  <a:lnTo>
                    <a:pt x="16713" y="22807"/>
                  </a:lnTo>
                  <a:lnTo>
                    <a:pt x="16593" y="23048"/>
                  </a:lnTo>
                  <a:lnTo>
                    <a:pt x="16532" y="23229"/>
                  </a:lnTo>
                  <a:lnTo>
                    <a:pt x="16532" y="23471"/>
                  </a:lnTo>
                  <a:lnTo>
                    <a:pt x="16532" y="23712"/>
                  </a:lnTo>
                  <a:lnTo>
                    <a:pt x="16593" y="23893"/>
                  </a:lnTo>
                  <a:lnTo>
                    <a:pt x="16713" y="24135"/>
                  </a:lnTo>
                  <a:lnTo>
                    <a:pt x="16834" y="24316"/>
                  </a:lnTo>
                  <a:lnTo>
                    <a:pt x="17015" y="24436"/>
                  </a:lnTo>
                  <a:lnTo>
                    <a:pt x="17256" y="24557"/>
                  </a:lnTo>
                  <a:lnTo>
                    <a:pt x="17437" y="24617"/>
                  </a:lnTo>
                  <a:lnTo>
                    <a:pt x="17920" y="24617"/>
                  </a:lnTo>
                  <a:lnTo>
                    <a:pt x="18101" y="24557"/>
                  </a:lnTo>
                  <a:lnTo>
                    <a:pt x="18342" y="24436"/>
                  </a:lnTo>
                  <a:lnTo>
                    <a:pt x="18523" y="24316"/>
                  </a:lnTo>
                  <a:lnTo>
                    <a:pt x="18644" y="24135"/>
                  </a:lnTo>
                  <a:lnTo>
                    <a:pt x="18765" y="23893"/>
                  </a:lnTo>
                  <a:lnTo>
                    <a:pt x="18825" y="23712"/>
                  </a:lnTo>
                  <a:lnTo>
                    <a:pt x="18825" y="23471"/>
                  </a:lnTo>
                  <a:lnTo>
                    <a:pt x="18825" y="23229"/>
                  </a:lnTo>
                  <a:lnTo>
                    <a:pt x="18765" y="23048"/>
                  </a:lnTo>
                  <a:lnTo>
                    <a:pt x="18644" y="22807"/>
                  </a:lnTo>
                  <a:lnTo>
                    <a:pt x="18523" y="22626"/>
                  </a:lnTo>
                  <a:lnTo>
                    <a:pt x="18342" y="22505"/>
                  </a:lnTo>
                  <a:lnTo>
                    <a:pt x="18101" y="22385"/>
                  </a:lnTo>
                  <a:lnTo>
                    <a:pt x="17920" y="22324"/>
                  </a:lnTo>
                  <a:close/>
                  <a:moveTo>
                    <a:pt x="23230" y="22324"/>
                  </a:moveTo>
                  <a:lnTo>
                    <a:pt x="23049" y="22385"/>
                  </a:lnTo>
                  <a:lnTo>
                    <a:pt x="22807" y="22505"/>
                  </a:lnTo>
                  <a:lnTo>
                    <a:pt x="22626" y="22626"/>
                  </a:lnTo>
                  <a:lnTo>
                    <a:pt x="22506" y="22807"/>
                  </a:lnTo>
                  <a:lnTo>
                    <a:pt x="22385" y="23048"/>
                  </a:lnTo>
                  <a:lnTo>
                    <a:pt x="22325" y="23229"/>
                  </a:lnTo>
                  <a:lnTo>
                    <a:pt x="22325" y="23471"/>
                  </a:lnTo>
                  <a:lnTo>
                    <a:pt x="22325" y="23712"/>
                  </a:lnTo>
                  <a:lnTo>
                    <a:pt x="22385" y="23893"/>
                  </a:lnTo>
                  <a:lnTo>
                    <a:pt x="22506" y="24135"/>
                  </a:lnTo>
                  <a:lnTo>
                    <a:pt x="22626" y="24316"/>
                  </a:lnTo>
                  <a:lnTo>
                    <a:pt x="22807" y="24436"/>
                  </a:lnTo>
                  <a:lnTo>
                    <a:pt x="23049" y="24557"/>
                  </a:lnTo>
                  <a:lnTo>
                    <a:pt x="23230" y="24617"/>
                  </a:lnTo>
                  <a:lnTo>
                    <a:pt x="23712" y="24617"/>
                  </a:lnTo>
                  <a:lnTo>
                    <a:pt x="23893" y="24557"/>
                  </a:lnTo>
                  <a:lnTo>
                    <a:pt x="24135" y="24436"/>
                  </a:lnTo>
                  <a:lnTo>
                    <a:pt x="24316" y="24316"/>
                  </a:lnTo>
                  <a:lnTo>
                    <a:pt x="24436" y="24135"/>
                  </a:lnTo>
                  <a:lnTo>
                    <a:pt x="24557" y="23893"/>
                  </a:lnTo>
                  <a:lnTo>
                    <a:pt x="24617" y="23712"/>
                  </a:lnTo>
                  <a:lnTo>
                    <a:pt x="24617" y="23471"/>
                  </a:lnTo>
                  <a:lnTo>
                    <a:pt x="24617" y="23229"/>
                  </a:lnTo>
                  <a:lnTo>
                    <a:pt x="24557" y="23048"/>
                  </a:lnTo>
                  <a:lnTo>
                    <a:pt x="24436" y="22807"/>
                  </a:lnTo>
                  <a:lnTo>
                    <a:pt x="24316" y="22626"/>
                  </a:lnTo>
                  <a:lnTo>
                    <a:pt x="24135" y="22505"/>
                  </a:lnTo>
                  <a:lnTo>
                    <a:pt x="23893" y="22385"/>
                  </a:lnTo>
                  <a:lnTo>
                    <a:pt x="23712" y="22324"/>
                  </a:lnTo>
                  <a:close/>
                  <a:moveTo>
                    <a:pt x="29022" y="22324"/>
                  </a:moveTo>
                  <a:lnTo>
                    <a:pt x="28841" y="22385"/>
                  </a:lnTo>
                  <a:lnTo>
                    <a:pt x="28599" y="22505"/>
                  </a:lnTo>
                  <a:lnTo>
                    <a:pt x="28418" y="22626"/>
                  </a:lnTo>
                  <a:lnTo>
                    <a:pt x="28298" y="22807"/>
                  </a:lnTo>
                  <a:lnTo>
                    <a:pt x="28177" y="23048"/>
                  </a:lnTo>
                  <a:lnTo>
                    <a:pt x="28117" y="23229"/>
                  </a:lnTo>
                  <a:lnTo>
                    <a:pt x="28117" y="23471"/>
                  </a:lnTo>
                  <a:lnTo>
                    <a:pt x="28117" y="23712"/>
                  </a:lnTo>
                  <a:lnTo>
                    <a:pt x="28177" y="23893"/>
                  </a:lnTo>
                  <a:lnTo>
                    <a:pt x="28298" y="24135"/>
                  </a:lnTo>
                  <a:lnTo>
                    <a:pt x="28418" y="24316"/>
                  </a:lnTo>
                  <a:lnTo>
                    <a:pt x="28599" y="24436"/>
                  </a:lnTo>
                  <a:lnTo>
                    <a:pt x="28841" y="24557"/>
                  </a:lnTo>
                  <a:lnTo>
                    <a:pt x="29022" y="24617"/>
                  </a:lnTo>
                  <a:lnTo>
                    <a:pt x="29505" y="24617"/>
                  </a:lnTo>
                  <a:lnTo>
                    <a:pt x="29686" y="24557"/>
                  </a:lnTo>
                  <a:lnTo>
                    <a:pt x="29927" y="24436"/>
                  </a:lnTo>
                  <a:lnTo>
                    <a:pt x="30108" y="24316"/>
                  </a:lnTo>
                  <a:lnTo>
                    <a:pt x="30229" y="24135"/>
                  </a:lnTo>
                  <a:lnTo>
                    <a:pt x="30349" y="23893"/>
                  </a:lnTo>
                  <a:lnTo>
                    <a:pt x="30410" y="23712"/>
                  </a:lnTo>
                  <a:lnTo>
                    <a:pt x="30410" y="23471"/>
                  </a:lnTo>
                  <a:lnTo>
                    <a:pt x="30410" y="23229"/>
                  </a:lnTo>
                  <a:lnTo>
                    <a:pt x="30349" y="23048"/>
                  </a:lnTo>
                  <a:lnTo>
                    <a:pt x="30229" y="22807"/>
                  </a:lnTo>
                  <a:lnTo>
                    <a:pt x="30108" y="22626"/>
                  </a:lnTo>
                  <a:lnTo>
                    <a:pt x="29927" y="22505"/>
                  </a:lnTo>
                  <a:lnTo>
                    <a:pt x="29686" y="22385"/>
                  </a:lnTo>
                  <a:lnTo>
                    <a:pt x="29505" y="22324"/>
                  </a:lnTo>
                  <a:close/>
                  <a:moveTo>
                    <a:pt x="34814" y="22324"/>
                  </a:moveTo>
                  <a:lnTo>
                    <a:pt x="34633" y="22385"/>
                  </a:lnTo>
                  <a:lnTo>
                    <a:pt x="34392" y="22505"/>
                  </a:lnTo>
                  <a:lnTo>
                    <a:pt x="34211" y="22626"/>
                  </a:lnTo>
                  <a:lnTo>
                    <a:pt x="34090" y="22807"/>
                  </a:lnTo>
                  <a:lnTo>
                    <a:pt x="33969" y="23048"/>
                  </a:lnTo>
                  <a:lnTo>
                    <a:pt x="33909" y="23229"/>
                  </a:lnTo>
                  <a:lnTo>
                    <a:pt x="33909" y="23471"/>
                  </a:lnTo>
                  <a:lnTo>
                    <a:pt x="33909" y="23712"/>
                  </a:lnTo>
                  <a:lnTo>
                    <a:pt x="33969" y="23893"/>
                  </a:lnTo>
                  <a:lnTo>
                    <a:pt x="34090" y="24135"/>
                  </a:lnTo>
                  <a:lnTo>
                    <a:pt x="34211" y="24316"/>
                  </a:lnTo>
                  <a:lnTo>
                    <a:pt x="34392" y="24436"/>
                  </a:lnTo>
                  <a:lnTo>
                    <a:pt x="34633" y="24557"/>
                  </a:lnTo>
                  <a:lnTo>
                    <a:pt x="34814" y="24617"/>
                  </a:lnTo>
                  <a:lnTo>
                    <a:pt x="35297" y="24617"/>
                  </a:lnTo>
                  <a:lnTo>
                    <a:pt x="35478" y="24557"/>
                  </a:lnTo>
                  <a:lnTo>
                    <a:pt x="35719" y="24436"/>
                  </a:lnTo>
                  <a:lnTo>
                    <a:pt x="35900" y="24316"/>
                  </a:lnTo>
                  <a:lnTo>
                    <a:pt x="36021" y="24135"/>
                  </a:lnTo>
                  <a:lnTo>
                    <a:pt x="36141" y="23893"/>
                  </a:lnTo>
                  <a:lnTo>
                    <a:pt x="36202" y="23712"/>
                  </a:lnTo>
                  <a:lnTo>
                    <a:pt x="36202" y="23471"/>
                  </a:lnTo>
                  <a:lnTo>
                    <a:pt x="36202" y="23229"/>
                  </a:lnTo>
                  <a:lnTo>
                    <a:pt x="36141" y="23048"/>
                  </a:lnTo>
                  <a:lnTo>
                    <a:pt x="36021" y="22807"/>
                  </a:lnTo>
                  <a:lnTo>
                    <a:pt x="35900" y="22626"/>
                  </a:lnTo>
                  <a:lnTo>
                    <a:pt x="35719" y="22505"/>
                  </a:lnTo>
                  <a:lnTo>
                    <a:pt x="35478" y="22385"/>
                  </a:lnTo>
                  <a:lnTo>
                    <a:pt x="35297" y="22324"/>
                  </a:lnTo>
                  <a:close/>
                  <a:moveTo>
                    <a:pt x="40606" y="22324"/>
                  </a:moveTo>
                  <a:lnTo>
                    <a:pt x="40425" y="22385"/>
                  </a:lnTo>
                  <a:lnTo>
                    <a:pt x="40184" y="22505"/>
                  </a:lnTo>
                  <a:lnTo>
                    <a:pt x="40003" y="22626"/>
                  </a:lnTo>
                  <a:lnTo>
                    <a:pt x="39882" y="22807"/>
                  </a:lnTo>
                  <a:lnTo>
                    <a:pt x="39762" y="23048"/>
                  </a:lnTo>
                  <a:lnTo>
                    <a:pt x="39701" y="23229"/>
                  </a:lnTo>
                  <a:lnTo>
                    <a:pt x="39701" y="23471"/>
                  </a:lnTo>
                  <a:lnTo>
                    <a:pt x="39701" y="23712"/>
                  </a:lnTo>
                  <a:lnTo>
                    <a:pt x="39762" y="23893"/>
                  </a:lnTo>
                  <a:lnTo>
                    <a:pt x="39882" y="24135"/>
                  </a:lnTo>
                  <a:lnTo>
                    <a:pt x="40003" y="24316"/>
                  </a:lnTo>
                  <a:lnTo>
                    <a:pt x="40184" y="24436"/>
                  </a:lnTo>
                  <a:lnTo>
                    <a:pt x="40425" y="24557"/>
                  </a:lnTo>
                  <a:lnTo>
                    <a:pt x="40606" y="24617"/>
                  </a:lnTo>
                  <a:lnTo>
                    <a:pt x="41089" y="24617"/>
                  </a:lnTo>
                  <a:lnTo>
                    <a:pt x="41270" y="24557"/>
                  </a:lnTo>
                  <a:lnTo>
                    <a:pt x="41511" y="24436"/>
                  </a:lnTo>
                  <a:lnTo>
                    <a:pt x="41692" y="24316"/>
                  </a:lnTo>
                  <a:lnTo>
                    <a:pt x="41813" y="24135"/>
                  </a:lnTo>
                  <a:lnTo>
                    <a:pt x="41934" y="23893"/>
                  </a:lnTo>
                  <a:lnTo>
                    <a:pt x="41994" y="23712"/>
                  </a:lnTo>
                  <a:lnTo>
                    <a:pt x="41994" y="23471"/>
                  </a:lnTo>
                  <a:lnTo>
                    <a:pt x="41994" y="23229"/>
                  </a:lnTo>
                  <a:lnTo>
                    <a:pt x="41934" y="23048"/>
                  </a:lnTo>
                  <a:lnTo>
                    <a:pt x="41813" y="22807"/>
                  </a:lnTo>
                  <a:lnTo>
                    <a:pt x="41692" y="22626"/>
                  </a:lnTo>
                  <a:lnTo>
                    <a:pt x="41511" y="22505"/>
                  </a:lnTo>
                  <a:lnTo>
                    <a:pt x="41270" y="22385"/>
                  </a:lnTo>
                  <a:lnTo>
                    <a:pt x="41089" y="22324"/>
                  </a:lnTo>
                  <a:close/>
                  <a:moveTo>
                    <a:pt x="46399" y="22324"/>
                  </a:moveTo>
                  <a:lnTo>
                    <a:pt x="46218" y="22385"/>
                  </a:lnTo>
                  <a:lnTo>
                    <a:pt x="45976" y="22505"/>
                  </a:lnTo>
                  <a:lnTo>
                    <a:pt x="45795" y="22626"/>
                  </a:lnTo>
                  <a:lnTo>
                    <a:pt x="45674" y="22807"/>
                  </a:lnTo>
                  <a:lnTo>
                    <a:pt x="45554" y="23048"/>
                  </a:lnTo>
                  <a:lnTo>
                    <a:pt x="45493" y="23229"/>
                  </a:lnTo>
                  <a:lnTo>
                    <a:pt x="45493" y="23471"/>
                  </a:lnTo>
                  <a:lnTo>
                    <a:pt x="45493" y="23712"/>
                  </a:lnTo>
                  <a:lnTo>
                    <a:pt x="45554" y="23893"/>
                  </a:lnTo>
                  <a:lnTo>
                    <a:pt x="45674" y="24135"/>
                  </a:lnTo>
                  <a:lnTo>
                    <a:pt x="45795" y="24316"/>
                  </a:lnTo>
                  <a:lnTo>
                    <a:pt x="45976" y="24436"/>
                  </a:lnTo>
                  <a:lnTo>
                    <a:pt x="46218" y="24557"/>
                  </a:lnTo>
                  <a:lnTo>
                    <a:pt x="46399" y="24617"/>
                  </a:lnTo>
                  <a:lnTo>
                    <a:pt x="46881" y="24617"/>
                  </a:lnTo>
                  <a:lnTo>
                    <a:pt x="47062" y="24557"/>
                  </a:lnTo>
                  <a:lnTo>
                    <a:pt x="47304" y="24436"/>
                  </a:lnTo>
                  <a:lnTo>
                    <a:pt x="47485" y="24316"/>
                  </a:lnTo>
                  <a:lnTo>
                    <a:pt x="47605" y="24135"/>
                  </a:lnTo>
                  <a:lnTo>
                    <a:pt x="47726" y="23893"/>
                  </a:lnTo>
                  <a:lnTo>
                    <a:pt x="47786" y="23712"/>
                  </a:lnTo>
                  <a:lnTo>
                    <a:pt x="47786" y="23471"/>
                  </a:lnTo>
                  <a:lnTo>
                    <a:pt x="47786" y="23229"/>
                  </a:lnTo>
                  <a:lnTo>
                    <a:pt x="47726" y="23048"/>
                  </a:lnTo>
                  <a:lnTo>
                    <a:pt x="47605" y="22807"/>
                  </a:lnTo>
                  <a:lnTo>
                    <a:pt x="47485" y="22626"/>
                  </a:lnTo>
                  <a:lnTo>
                    <a:pt x="47304" y="22505"/>
                  </a:lnTo>
                  <a:lnTo>
                    <a:pt x="47062" y="22385"/>
                  </a:lnTo>
                  <a:lnTo>
                    <a:pt x="46881" y="22324"/>
                  </a:lnTo>
                  <a:close/>
                  <a:moveTo>
                    <a:pt x="52191" y="22324"/>
                  </a:moveTo>
                  <a:lnTo>
                    <a:pt x="52010" y="22385"/>
                  </a:lnTo>
                  <a:lnTo>
                    <a:pt x="51768" y="22505"/>
                  </a:lnTo>
                  <a:lnTo>
                    <a:pt x="51587" y="22626"/>
                  </a:lnTo>
                  <a:lnTo>
                    <a:pt x="51467" y="22807"/>
                  </a:lnTo>
                  <a:lnTo>
                    <a:pt x="51346" y="23048"/>
                  </a:lnTo>
                  <a:lnTo>
                    <a:pt x="51286" y="23229"/>
                  </a:lnTo>
                  <a:lnTo>
                    <a:pt x="51286" y="23471"/>
                  </a:lnTo>
                  <a:lnTo>
                    <a:pt x="51286" y="23712"/>
                  </a:lnTo>
                  <a:lnTo>
                    <a:pt x="51346" y="23893"/>
                  </a:lnTo>
                  <a:lnTo>
                    <a:pt x="51467" y="24135"/>
                  </a:lnTo>
                  <a:lnTo>
                    <a:pt x="51587" y="24316"/>
                  </a:lnTo>
                  <a:lnTo>
                    <a:pt x="51768" y="24436"/>
                  </a:lnTo>
                  <a:lnTo>
                    <a:pt x="52010" y="24557"/>
                  </a:lnTo>
                  <a:lnTo>
                    <a:pt x="52191" y="24617"/>
                  </a:lnTo>
                  <a:lnTo>
                    <a:pt x="52673" y="24617"/>
                  </a:lnTo>
                  <a:lnTo>
                    <a:pt x="52854" y="24557"/>
                  </a:lnTo>
                  <a:lnTo>
                    <a:pt x="53096" y="24436"/>
                  </a:lnTo>
                  <a:lnTo>
                    <a:pt x="53277" y="24316"/>
                  </a:lnTo>
                  <a:lnTo>
                    <a:pt x="53397" y="24135"/>
                  </a:lnTo>
                  <a:lnTo>
                    <a:pt x="53518" y="23893"/>
                  </a:lnTo>
                  <a:lnTo>
                    <a:pt x="53578" y="23712"/>
                  </a:lnTo>
                  <a:lnTo>
                    <a:pt x="53578" y="23471"/>
                  </a:lnTo>
                  <a:lnTo>
                    <a:pt x="53578" y="23229"/>
                  </a:lnTo>
                  <a:lnTo>
                    <a:pt x="53518" y="23048"/>
                  </a:lnTo>
                  <a:lnTo>
                    <a:pt x="53397" y="22807"/>
                  </a:lnTo>
                  <a:lnTo>
                    <a:pt x="53277" y="22626"/>
                  </a:lnTo>
                  <a:lnTo>
                    <a:pt x="53096" y="22505"/>
                  </a:lnTo>
                  <a:lnTo>
                    <a:pt x="52854" y="22385"/>
                  </a:lnTo>
                  <a:lnTo>
                    <a:pt x="52673" y="22324"/>
                  </a:lnTo>
                  <a:close/>
                  <a:moveTo>
                    <a:pt x="57983" y="22324"/>
                  </a:moveTo>
                  <a:lnTo>
                    <a:pt x="57802" y="22385"/>
                  </a:lnTo>
                  <a:lnTo>
                    <a:pt x="57561" y="22505"/>
                  </a:lnTo>
                  <a:lnTo>
                    <a:pt x="57380" y="22626"/>
                  </a:lnTo>
                  <a:lnTo>
                    <a:pt x="57259" y="22807"/>
                  </a:lnTo>
                  <a:lnTo>
                    <a:pt x="57138" y="23048"/>
                  </a:lnTo>
                  <a:lnTo>
                    <a:pt x="57078" y="23229"/>
                  </a:lnTo>
                  <a:lnTo>
                    <a:pt x="57078" y="23471"/>
                  </a:lnTo>
                  <a:lnTo>
                    <a:pt x="57078" y="23712"/>
                  </a:lnTo>
                  <a:lnTo>
                    <a:pt x="57138" y="23893"/>
                  </a:lnTo>
                  <a:lnTo>
                    <a:pt x="57259" y="24135"/>
                  </a:lnTo>
                  <a:lnTo>
                    <a:pt x="57380" y="24316"/>
                  </a:lnTo>
                  <a:lnTo>
                    <a:pt x="57561" y="24436"/>
                  </a:lnTo>
                  <a:lnTo>
                    <a:pt x="57802" y="24557"/>
                  </a:lnTo>
                  <a:lnTo>
                    <a:pt x="57983" y="24617"/>
                  </a:lnTo>
                  <a:lnTo>
                    <a:pt x="58466" y="24617"/>
                  </a:lnTo>
                  <a:lnTo>
                    <a:pt x="58647" y="24557"/>
                  </a:lnTo>
                  <a:lnTo>
                    <a:pt x="58888" y="24436"/>
                  </a:lnTo>
                  <a:lnTo>
                    <a:pt x="59069" y="24316"/>
                  </a:lnTo>
                  <a:lnTo>
                    <a:pt x="59190" y="24135"/>
                  </a:lnTo>
                  <a:lnTo>
                    <a:pt x="59310" y="23893"/>
                  </a:lnTo>
                  <a:lnTo>
                    <a:pt x="59371" y="23712"/>
                  </a:lnTo>
                  <a:lnTo>
                    <a:pt x="59371" y="23471"/>
                  </a:lnTo>
                  <a:lnTo>
                    <a:pt x="59371" y="23229"/>
                  </a:lnTo>
                  <a:lnTo>
                    <a:pt x="59310" y="23048"/>
                  </a:lnTo>
                  <a:lnTo>
                    <a:pt x="59190" y="22807"/>
                  </a:lnTo>
                  <a:lnTo>
                    <a:pt x="59069" y="22626"/>
                  </a:lnTo>
                  <a:lnTo>
                    <a:pt x="58888" y="22505"/>
                  </a:lnTo>
                  <a:lnTo>
                    <a:pt x="58647" y="22385"/>
                  </a:lnTo>
                  <a:lnTo>
                    <a:pt x="58466" y="22324"/>
                  </a:lnTo>
                  <a:close/>
                  <a:moveTo>
                    <a:pt x="63775" y="22324"/>
                  </a:moveTo>
                  <a:lnTo>
                    <a:pt x="63594" y="22385"/>
                  </a:lnTo>
                  <a:lnTo>
                    <a:pt x="63353" y="22505"/>
                  </a:lnTo>
                  <a:lnTo>
                    <a:pt x="63172" y="22626"/>
                  </a:lnTo>
                  <a:lnTo>
                    <a:pt x="63051" y="22807"/>
                  </a:lnTo>
                  <a:lnTo>
                    <a:pt x="62931" y="23048"/>
                  </a:lnTo>
                  <a:lnTo>
                    <a:pt x="62870" y="23229"/>
                  </a:lnTo>
                  <a:lnTo>
                    <a:pt x="62870" y="23471"/>
                  </a:lnTo>
                  <a:lnTo>
                    <a:pt x="62870" y="23712"/>
                  </a:lnTo>
                  <a:lnTo>
                    <a:pt x="62931" y="23893"/>
                  </a:lnTo>
                  <a:lnTo>
                    <a:pt x="63051" y="24135"/>
                  </a:lnTo>
                  <a:lnTo>
                    <a:pt x="63172" y="24316"/>
                  </a:lnTo>
                  <a:lnTo>
                    <a:pt x="63353" y="24436"/>
                  </a:lnTo>
                  <a:lnTo>
                    <a:pt x="63594" y="24557"/>
                  </a:lnTo>
                  <a:lnTo>
                    <a:pt x="63775" y="24617"/>
                  </a:lnTo>
                  <a:lnTo>
                    <a:pt x="64258" y="24617"/>
                  </a:lnTo>
                  <a:lnTo>
                    <a:pt x="64439" y="24557"/>
                  </a:lnTo>
                  <a:lnTo>
                    <a:pt x="64680" y="24436"/>
                  </a:lnTo>
                  <a:lnTo>
                    <a:pt x="64861" y="24316"/>
                  </a:lnTo>
                  <a:lnTo>
                    <a:pt x="64982" y="24135"/>
                  </a:lnTo>
                  <a:lnTo>
                    <a:pt x="65103" y="23893"/>
                  </a:lnTo>
                  <a:lnTo>
                    <a:pt x="65163" y="23712"/>
                  </a:lnTo>
                  <a:lnTo>
                    <a:pt x="65163" y="23471"/>
                  </a:lnTo>
                  <a:lnTo>
                    <a:pt x="65163" y="23229"/>
                  </a:lnTo>
                  <a:lnTo>
                    <a:pt x="65103" y="23048"/>
                  </a:lnTo>
                  <a:lnTo>
                    <a:pt x="64982" y="22807"/>
                  </a:lnTo>
                  <a:lnTo>
                    <a:pt x="64861" y="22626"/>
                  </a:lnTo>
                  <a:lnTo>
                    <a:pt x="64680" y="22505"/>
                  </a:lnTo>
                  <a:lnTo>
                    <a:pt x="64439" y="22385"/>
                  </a:lnTo>
                  <a:lnTo>
                    <a:pt x="64258" y="22324"/>
                  </a:lnTo>
                  <a:close/>
                  <a:moveTo>
                    <a:pt x="69567" y="22324"/>
                  </a:moveTo>
                  <a:lnTo>
                    <a:pt x="69386" y="22385"/>
                  </a:lnTo>
                  <a:lnTo>
                    <a:pt x="69145" y="22505"/>
                  </a:lnTo>
                  <a:lnTo>
                    <a:pt x="68964" y="22626"/>
                  </a:lnTo>
                  <a:lnTo>
                    <a:pt x="68843" y="22807"/>
                  </a:lnTo>
                  <a:lnTo>
                    <a:pt x="68723" y="23048"/>
                  </a:lnTo>
                  <a:lnTo>
                    <a:pt x="68662" y="23229"/>
                  </a:lnTo>
                  <a:lnTo>
                    <a:pt x="68662" y="23471"/>
                  </a:lnTo>
                  <a:lnTo>
                    <a:pt x="68662" y="23712"/>
                  </a:lnTo>
                  <a:lnTo>
                    <a:pt x="68723" y="23893"/>
                  </a:lnTo>
                  <a:lnTo>
                    <a:pt x="68843" y="24135"/>
                  </a:lnTo>
                  <a:lnTo>
                    <a:pt x="68964" y="24316"/>
                  </a:lnTo>
                  <a:lnTo>
                    <a:pt x="69145" y="24436"/>
                  </a:lnTo>
                  <a:lnTo>
                    <a:pt x="69386" y="24557"/>
                  </a:lnTo>
                  <a:lnTo>
                    <a:pt x="69567" y="24617"/>
                  </a:lnTo>
                  <a:lnTo>
                    <a:pt x="70050" y="24617"/>
                  </a:lnTo>
                  <a:lnTo>
                    <a:pt x="70231" y="24557"/>
                  </a:lnTo>
                  <a:lnTo>
                    <a:pt x="70472" y="24436"/>
                  </a:lnTo>
                  <a:lnTo>
                    <a:pt x="70653" y="24316"/>
                  </a:lnTo>
                  <a:lnTo>
                    <a:pt x="70774" y="24135"/>
                  </a:lnTo>
                  <a:lnTo>
                    <a:pt x="70895" y="23893"/>
                  </a:lnTo>
                  <a:lnTo>
                    <a:pt x="70955" y="23712"/>
                  </a:lnTo>
                  <a:lnTo>
                    <a:pt x="70955" y="23471"/>
                  </a:lnTo>
                  <a:lnTo>
                    <a:pt x="70955" y="23229"/>
                  </a:lnTo>
                  <a:lnTo>
                    <a:pt x="70895" y="23048"/>
                  </a:lnTo>
                  <a:lnTo>
                    <a:pt x="70774" y="22807"/>
                  </a:lnTo>
                  <a:lnTo>
                    <a:pt x="70653" y="22626"/>
                  </a:lnTo>
                  <a:lnTo>
                    <a:pt x="70472" y="22505"/>
                  </a:lnTo>
                  <a:lnTo>
                    <a:pt x="70231" y="22385"/>
                  </a:lnTo>
                  <a:lnTo>
                    <a:pt x="70050" y="22324"/>
                  </a:lnTo>
                  <a:close/>
                  <a:moveTo>
                    <a:pt x="2896" y="25221"/>
                  </a:moveTo>
                  <a:lnTo>
                    <a:pt x="2655" y="25341"/>
                  </a:lnTo>
                  <a:lnTo>
                    <a:pt x="2414" y="25522"/>
                  </a:lnTo>
                  <a:lnTo>
                    <a:pt x="2233" y="25703"/>
                  </a:lnTo>
                  <a:lnTo>
                    <a:pt x="2112" y="26005"/>
                  </a:lnTo>
                  <a:lnTo>
                    <a:pt x="2052" y="26367"/>
                  </a:lnTo>
                  <a:lnTo>
                    <a:pt x="2052" y="26608"/>
                  </a:lnTo>
                  <a:lnTo>
                    <a:pt x="2112" y="26789"/>
                  </a:lnTo>
                  <a:lnTo>
                    <a:pt x="2233" y="27031"/>
                  </a:lnTo>
                  <a:lnTo>
                    <a:pt x="2353" y="27212"/>
                  </a:lnTo>
                  <a:lnTo>
                    <a:pt x="2534" y="27332"/>
                  </a:lnTo>
                  <a:lnTo>
                    <a:pt x="2776" y="27453"/>
                  </a:lnTo>
                  <a:lnTo>
                    <a:pt x="2957" y="27513"/>
                  </a:lnTo>
                  <a:lnTo>
                    <a:pt x="3439" y="27513"/>
                  </a:lnTo>
                  <a:lnTo>
                    <a:pt x="3620" y="27453"/>
                  </a:lnTo>
                  <a:lnTo>
                    <a:pt x="3862" y="27332"/>
                  </a:lnTo>
                  <a:lnTo>
                    <a:pt x="4043" y="27212"/>
                  </a:lnTo>
                  <a:lnTo>
                    <a:pt x="4164" y="27031"/>
                  </a:lnTo>
                  <a:lnTo>
                    <a:pt x="4284" y="26789"/>
                  </a:lnTo>
                  <a:lnTo>
                    <a:pt x="4345" y="26608"/>
                  </a:lnTo>
                  <a:lnTo>
                    <a:pt x="4345" y="26367"/>
                  </a:lnTo>
                  <a:lnTo>
                    <a:pt x="4284" y="26005"/>
                  </a:lnTo>
                  <a:lnTo>
                    <a:pt x="4164" y="25703"/>
                  </a:lnTo>
                  <a:lnTo>
                    <a:pt x="3982" y="25522"/>
                  </a:lnTo>
                  <a:lnTo>
                    <a:pt x="3741" y="25341"/>
                  </a:lnTo>
                  <a:lnTo>
                    <a:pt x="3500" y="25221"/>
                  </a:lnTo>
                  <a:close/>
                  <a:moveTo>
                    <a:pt x="8689" y="25221"/>
                  </a:moveTo>
                  <a:lnTo>
                    <a:pt x="8447" y="25341"/>
                  </a:lnTo>
                  <a:lnTo>
                    <a:pt x="8206" y="25522"/>
                  </a:lnTo>
                  <a:lnTo>
                    <a:pt x="8025" y="25703"/>
                  </a:lnTo>
                  <a:lnTo>
                    <a:pt x="7904" y="26005"/>
                  </a:lnTo>
                  <a:lnTo>
                    <a:pt x="7844" y="26367"/>
                  </a:lnTo>
                  <a:lnTo>
                    <a:pt x="7844" y="26608"/>
                  </a:lnTo>
                  <a:lnTo>
                    <a:pt x="7904" y="26789"/>
                  </a:lnTo>
                  <a:lnTo>
                    <a:pt x="8025" y="27031"/>
                  </a:lnTo>
                  <a:lnTo>
                    <a:pt x="8146" y="27212"/>
                  </a:lnTo>
                  <a:lnTo>
                    <a:pt x="8327" y="27332"/>
                  </a:lnTo>
                  <a:lnTo>
                    <a:pt x="8568" y="27453"/>
                  </a:lnTo>
                  <a:lnTo>
                    <a:pt x="8749" y="27513"/>
                  </a:lnTo>
                  <a:lnTo>
                    <a:pt x="9232" y="27513"/>
                  </a:lnTo>
                  <a:lnTo>
                    <a:pt x="9413" y="27453"/>
                  </a:lnTo>
                  <a:lnTo>
                    <a:pt x="9654" y="27332"/>
                  </a:lnTo>
                  <a:lnTo>
                    <a:pt x="9835" y="27212"/>
                  </a:lnTo>
                  <a:lnTo>
                    <a:pt x="9956" y="27031"/>
                  </a:lnTo>
                  <a:lnTo>
                    <a:pt x="10076" y="26789"/>
                  </a:lnTo>
                  <a:lnTo>
                    <a:pt x="10137" y="26608"/>
                  </a:lnTo>
                  <a:lnTo>
                    <a:pt x="10137" y="26367"/>
                  </a:lnTo>
                  <a:lnTo>
                    <a:pt x="10076" y="26005"/>
                  </a:lnTo>
                  <a:lnTo>
                    <a:pt x="9956" y="25703"/>
                  </a:lnTo>
                  <a:lnTo>
                    <a:pt x="9775" y="25522"/>
                  </a:lnTo>
                  <a:lnTo>
                    <a:pt x="9533" y="25341"/>
                  </a:lnTo>
                  <a:lnTo>
                    <a:pt x="9292" y="25221"/>
                  </a:lnTo>
                  <a:close/>
                  <a:moveTo>
                    <a:pt x="14481" y="25221"/>
                  </a:moveTo>
                  <a:lnTo>
                    <a:pt x="14240" y="25341"/>
                  </a:lnTo>
                  <a:lnTo>
                    <a:pt x="13998" y="25522"/>
                  </a:lnTo>
                  <a:lnTo>
                    <a:pt x="13817" y="25703"/>
                  </a:lnTo>
                  <a:lnTo>
                    <a:pt x="13697" y="26005"/>
                  </a:lnTo>
                  <a:lnTo>
                    <a:pt x="13636" y="26367"/>
                  </a:lnTo>
                  <a:lnTo>
                    <a:pt x="13636" y="26608"/>
                  </a:lnTo>
                  <a:lnTo>
                    <a:pt x="13697" y="26789"/>
                  </a:lnTo>
                  <a:lnTo>
                    <a:pt x="13817" y="27031"/>
                  </a:lnTo>
                  <a:lnTo>
                    <a:pt x="13938" y="27212"/>
                  </a:lnTo>
                  <a:lnTo>
                    <a:pt x="14119" y="27332"/>
                  </a:lnTo>
                  <a:lnTo>
                    <a:pt x="14360" y="27453"/>
                  </a:lnTo>
                  <a:lnTo>
                    <a:pt x="14541" y="27513"/>
                  </a:lnTo>
                  <a:lnTo>
                    <a:pt x="15024" y="27513"/>
                  </a:lnTo>
                  <a:lnTo>
                    <a:pt x="15205" y="27453"/>
                  </a:lnTo>
                  <a:lnTo>
                    <a:pt x="15446" y="27332"/>
                  </a:lnTo>
                  <a:lnTo>
                    <a:pt x="15627" y="27212"/>
                  </a:lnTo>
                  <a:lnTo>
                    <a:pt x="15748" y="27031"/>
                  </a:lnTo>
                  <a:lnTo>
                    <a:pt x="15869" y="26789"/>
                  </a:lnTo>
                  <a:lnTo>
                    <a:pt x="15929" y="26608"/>
                  </a:lnTo>
                  <a:lnTo>
                    <a:pt x="15929" y="26367"/>
                  </a:lnTo>
                  <a:lnTo>
                    <a:pt x="15869" y="26005"/>
                  </a:lnTo>
                  <a:lnTo>
                    <a:pt x="15748" y="25703"/>
                  </a:lnTo>
                  <a:lnTo>
                    <a:pt x="15567" y="25522"/>
                  </a:lnTo>
                  <a:lnTo>
                    <a:pt x="15326" y="25341"/>
                  </a:lnTo>
                  <a:lnTo>
                    <a:pt x="15084" y="25221"/>
                  </a:lnTo>
                  <a:close/>
                  <a:moveTo>
                    <a:pt x="20273" y="25221"/>
                  </a:moveTo>
                  <a:lnTo>
                    <a:pt x="20032" y="25341"/>
                  </a:lnTo>
                  <a:lnTo>
                    <a:pt x="19790" y="25522"/>
                  </a:lnTo>
                  <a:lnTo>
                    <a:pt x="19609" y="25703"/>
                  </a:lnTo>
                  <a:lnTo>
                    <a:pt x="19489" y="26005"/>
                  </a:lnTo>
                  <a:lnTo>
                    <a:pt x="19428" y="26367"/>
                  </a:lnTo>
                  <a:lnTo>
                    <a:pt x="19428" y="26608"/>
                  </a:lnTo>
                  <a:lnTo>
                    <a:pt x="19489" y="26789"/>
                  </a:lnTo>
                  <a:lnTo>
                    <a:pt x="19609" y="27031"/>
                  </a:lnTo>
                  <a:lnTo>
                    <a:pt x="19730" y="27212"/>
                  </a:lnTo>
                  <a:lnTo>
                    <a:pt x="19911" y="27332"/>
                  </a:lnTo>
                  <a:lnTo>
                    <a:pt x="20152" y="27453"/>
                  </a:lnTo>
                  <a:lnTo>
                    <a:pt x="20333" y="27513"/>
                  </a:lnTo>
                  <a:lnTo>
                    <a:pt x="20816" y="27513"/>
                  </a:lnTo>
                  <a:lnTo>
                    <a:pt x="20997" y="27453"/>
                  </a:lnTo>
                  <a:lnTo>
                    <a:pt x="21239" y="27332"/>
                  </a:lnTo>
                  <a:lnTo>
                    <a:pt x="21420" y="27212"/>
                  </a:lnTo>
                  <a:lnTo>
                    <a:pt x="21540" y="27031"/>
                  </a:lnTo>
                  <a:lnTo>
                    <a:pt x="21661" y="26789"/>
                  </a:lnTo>
                  <a:lnTo>
                    <a:pt x="21721" y="26608"/>
                  </a:lnTo>
                  <a:lnTo>
                    <a:pt x="21721" y="26367"/>
                  </a:lnTo>
                  <a:lnTo>
                    <a:pt x="21661" y="26005"/>
                  </a:lnTo>
                  <a:lnTo>
                    <a:pt x="21540" y="25703"/>
                  </a:lnTo>
                  <a:lnTo>
                    <a:pt x="21359" y="25522"/>
                  </a:lnTo>
                  <a:lnTo>
                    <a:pt x="21118" y="25341"/>
                  </a:lnTo>
                  <a:lnTo>
                    <a:pt x="20876" y="25221"/>
                  </a:lnTo>
                  <a:close/>
                  <a:moveTo>
                    <a:pt x="26065" y="25221"/>
                  </a:moveTo>
                  <a:lnTo>
                    <a:pt x="25824" y="25341"/>
                  </a:lnTo>
                  <a:lnTo>
                    <a:pt x="25583" y="25522"/>
                  </a:lnTo>
                  <a:lnTo>
                    <a:pt x="25402" y="25703"/>
                  </a:lnTo>
                  <a:lnTo>
                    <a:pt x="25281" y="26005"/>
                  </a:lnTo>
                  <a:lnTo>
                    <a:pt x="25221" y="26367"/>
                  </a:lnTo>
                  <a:lnTo>
                    <a:pt x="25221" y="26608"/>
                  </a:lnTo>
                  <a:lnTo>
                    <a:pt x="25281" y="26789"/>
                  </a:lnTo>
                  <a:lnTo>
                    <a:pt x="25402" y="27031"/>
                  </a:lnTo>
                  <a:lnTo>
                    <a:pt x="25522" y="27212"/>
                  </a:lnTo>
                  <a:lnTo>
                    <a:pt x="25703" y="27332"/>
                  </a:lnTo>
                  <a:lnTo>
                    <a:pt x="25945" y="27453"/>
                  </a:lnTo>
                  <a:lnTo>
                    <a:pt x="26126" y="27513"/>
                  </a:lnTo>
                  <a:lnTo>
                    <a:pt x="26608" y="27513"/>
                  </a:lnTo>
                  <a:lnTo>
                    <a:pt x="26789" y="27453"/>
                  </a:lnTo>
                  <a:lnTo>
                    <a:pt x="27031" y="27332"/>
                  </a:lnTo>
                  <a:lnTo>
                    <a:pt x="27212" y="27212"/>
                  </a:lnTo>
                  <a:lnTo>
                    <a:pt x="27332" y="27031"/>
                  </a:lnTo>
                  <a:lnTo>
                    <a:pt x="27453" y="26789"/>
                  </a:lnTo>
                  <a:lnTo>
                    <a:pt x="27513" y="26608"/>
                  </a:lnTo>
                  <a:lnTo>
                    <a:pt x="27513" y="26367"/>
                  </a:lnTo>
                  <a:lnTo>
                    <a:pt x="27453" y="26005"/>
                  </a:lnTo>
                  <a:lnTo>
                    <a:pt x="27332" y="25703"/>
                  </a:lnTo>
                  <a:lnTo>
                    <a:pt x="27151" y="25522"/>
                  </a:lnTo>
                  <a:lnTo>
                    <a:pt x="26910" y="25341"/>
                  </a:lnTo>
                  <a:lnTo>
                    <a:pt x="26669" y="25221"/>
                  </a:lnTo>
                  <a:close/>
                  <a:moveTo>
                    <a:pt x="31858" y="25221"/>
                  </a:moveTo>
                  <a:lnTo>
                    <a:pt x="31616" y="25341"/>
                  </a:lnTo>
                  <a:lnTo>
                    <a:pt x="31375" y="25522"/>
                  </a:lnTo>
                  <a:lnTo>
                    <a:pt x="31194" y="25703"/>
                  </a:lnTo>
                  <a:lnTo>
                    <a:pt x="31073" y="26005"/>
                  </a:lnTo>
                  <a:lnTo>
                    <a:pt x="31013" y="26367"/>
                  </a:lnTo>
                  <a:lnTo>
                    <a:pt x="31013" y="26608"/>
                  </a:lnTo>
                  <a:lnTo>
                    <a:pt x="31073" y="26789"/>
                  </a:lnTo>
                  <a:lnTo>
                    <a:pt x="31194" y="27031"/>
                  </a:lnTo>
                  <a:lnTo>
                    <a:pt x="31315" y="27212"/>
                  </a:lnTo>
                  <a:lnTo>
                    <a:pt x="31496" y="27332"/>
                  </a:lnTo>
                  <a:lnTo>
                    <a:pt x="31737" y="27453"/>
                  </a:lnTo>
                  <a:lnTo>
                    <a:pt x="31918" y="27513"/>
                  </a:lnTo>
                  <a:lnTo>
                    <a:pt x="32401" y="27513"/>
                  </a:lnTo>
                  <a:lnTo>
                    <a:pt x="32582" y="27453"/>
                  </a:lnTo>
                  <a:lnTo>
                    <a:pt x="32823" y="27332"/>
                  </a:lnTo>
                  <a:lnTo>
                    <a:pt x="33004" y="27212"/>
                  </a:lnTo>
                  <a:lnTo>
                    <a:pt x="33125" y="27031"/>
                  </a:lnTo>
                  <a:lnTo>
                    <a:pt x="33245" y="26789"/>
                  </a:lnTo>
                  <a:lnTo>
                    <a:pt x="33306" y="26608"/>
                  </a:lnTo>
                  <a:lnTo>
                    <a:pt x="33306" y="26367"/>
                  </a:lnTo>
                  <a:lnTo>
                    <a:pt x="33245" y="26005"/>
                  </a:lnTo>
                  <a:lnTo>
                    <a:pt x="33125" y="25703"/>
                  </a:lnTo>
                  <a:lnTo>
                    <a:pt x="32944" y="25522"/>
                  </a:lnTo>
                  <a:lnTo>
                    <a:pt x="32702" y="25341"/>
                  </a:lnTo>
                  <a:lnTo>
                    <a:pt x="32461" y="25221"/>
                  </a:lnTo>
                  <a:close/>
                  <a:moveTo>
                    <a:pt x="37650" y="25221"/>
                  </a:moveTo>
                  <a:lnTo>
                    <a:pt x="37408" y="25341"/>
                  </a:lnTo>
                  <a:lnTo>
                    <a:pt x="37167" y="25522"/>
                  </a:lnTo>
                  <a:lnTo>
                    <a:pt x="36986" y="25703"/>
                  </a:lnTo>
                  <a:lnTo>
                    <a:pt x="36865" y="26005"/>
                  </a:lnTo>
                  <a:lnTo>
                    <a:pt x="36805" y="26367"/>
                  </a:lnTo>
                  <a:lnTo>
                    <a:pt x="36805" y="26608"/>
                  </a:lnTo>
                  <a:lnTo>
                    <a:pt x="36865" y="26789"/>
                  </a:lnTo>
                  <a:lnTo>
                    <a:pt x="36986" y="27031"/>
                  </a:lnTo>
                  <a:lnTo>
                    <a:pt x="37107" y="27212"/>
                  </a:lnTo>
                  <a:lnTo>
                    <a:pt x="37288" y="27332"/>
                  </a:lnTo>
                  <a:lnTo>
                    <a:pt x="37529" y="27453"/>
                  </a:lnTo>
                  <a:lnTo>
                    <a:pt x="37710" y="27513"/>
                  </a:lnTo>
                  <a:lnTo>
                    <a:pt x="38193" y="27513"/>
                  </a:lnTo>
                  <a:lnTo>
                    <a:pt x="38374" y="27453"/>
                  </a:lnTo>
                  <a:lnTo>
                    <a:pt x="38615" y="27332"/>
                  </a:lnTo>
                  <a:lnTo>
                    <a:pt x="38796" y="27212"/>
                  </a:lnTo>
                  <a:lnTo>
                    <a:pt x="38917" y="27031"/>
                  </a:lnTo>
                  <a:lnTo>
                    <a:pt x="39038" y="26789"/>
                  </a:lnTo>
                  <a:lnTo>
                    <a:pt x="39098" y="26608"/>
                  </a:lnTo>
                  <a:lnTo>
                    <a:pt x="39098" y="26367"/>
                  </a:lnTo>
                  <a:lnTo>
                    <a:pt x="39038" y="26005"/>
                  </a:lnTo>
                  <a:lnTo>
                    <a:pt x="38917" y="25703"/>
                  </a:lnTo>
                  <a:lnTo>
                    <a:pt x="38736" y="25522"/>
                  </a:lnTo>
                  <a:lnTo>
                    <a:pt x="38495" y="25341"/>
                  </a:lnTo>
                  <a:lnTo>
                    <a:pt x="38253" y="25221"/>
                  </a:lnTo>
                  <a:close/>
                  <a:moveTo>
                    <a:pt x="43442" y="25221"/>
                  </a:moveTo>
                  <a:lnTo>
                    <a:pt x="43201" y="25341"/>
                  </a:lnTo>
                  <a:lnTo>
                    <a:pt x="42959" y="25522"/>
                  </a:lnTo>
                  <a:lnTo>
                    <a:pt x="42778" y="25703"/>
                  </a:lnTo>
                  <a:lnTo>
                    <a:pt x="42658" y="26005"/>
                  </a:lnTo>
                  <a:lnTo>
                    <a:pt x="42597" y="26367"/>
                  </a:lnTo>
                  <a:lnTo>
                    <a:pt x="42597" y="26608"/>
                  </a:lnTo>
                  <a:lnTo>
                    <a:pt x="42658" y="26789"/>
                  </a:lnTo>
                  <a:lnTo>
                    <a:pt x="42778" y="27031"/>
                  </a:lnTo>
                  <a:lnTo>
                    <a:pt x="42899" y="27212"/>
                  </a:lnTo>
                  <a:lnTo>
                    <a:pt x="43080" y="27332"/>
                  </a:lnTo>
                  <a:lnTo>
                    <a:pt x="43321" y="27453"/>
                  </a:lnTo>
                  <a:lnTo>
                    <a:pt x="43502" y="27513"/>
                  </a:lnTo>
                  <a:lnTo>
                    <a:pt x="43985" y="27513"/>
                  </a:lnTo>
                  <a:lnTo>
                    <a:pt x="44166" y="27453"/>
                  </a:lnTo>
                  <a:lnTo>
                    <a:pt x="44407" y="27332"/>
                  </a:lnTo>
                  <a:lnTo>
                    <a:pt x="44588" y="27212"/>
                  </a:lnTo>
                  <a:lnTo>
                    <a:pt x="44709" y="27031"/>
                  </a:lnTo>
                  <a:lnTo>
                    <a:pt x="44830" y="26789"/>
                  </a:lnTo>
                  <a:lnTo>
                    <a:pt x="44890" y="26608"/>
                  </a:lnTo>
                  <a:lnTo>
                    <a:pt x="44890" y="26367"/>
                  </a:lnTo>
                  <a:lnTo>
                    <a:pt x="44830" y="26005"/>
                  </a:lnTo>
                  <a:lnTo>
                    <a:pt x="44709" y="25703"/>
                  </a:lnTo>
                  <a:lnTo>
                    <a:pt x="44528" y="25522"/>
                  </a:lnTo>
                  <a:lnTo>
                    <a:pt x="44287" y="25341"/>
                  </a:lnTo>
                  <a:lnTo>
                    <a:pt x="44045" y="25221"/>
                  </a:lnTo>
                  <a:close/>
                  <a:moveTo>
                    <a:pt x="49234" y="25221"/>
                  </a:moveTo>
                  <a:lnTo>
                    <a:pt x="48993" y="25341"/>
                  </a:lnTo>
                  <a:lnTo>
                    <a:pt x="48752" y="25522"/>
                  </a:lnTo>
                  <a:lnTo>
                    <a:pt x="48571" y="25703"/>
                  </a:lnTo>
                  <a:lnTo>
                    <a:pt x="48450" y="26005"/>
                  </a:lnTo>
                  <a:lnTo>
                    <a:pt x="48390" y="26367"/>
                  </a:lnTo>
                  <a:lnTo>
                    <a:pt x="48390" y="26608"/>
                  </a:lnTo>
                  <a:lnTo>
                    <a:pt x="48450" y="26789"/>
                  </a:lnTo>
                  <a:lnTo>
                    <a:pt x="48571" y="27031"/>
                  </a:lnTo>
                  <a:lnTo>
                    <a:pt x="48691" y="27212"/>
                  </a:lnTo>
                  <a:lnTo>
                    <a:pt x="48872" y="27332"/>
                  </a:lnTo>
                  <a:lnTo>
                    <a:pt x="49114" y="27453"/>
                  </a:lnTo>
                  <a:lnTo>
                    <a:pt x="49295" y="27513"/>
                  </a:lnTo>
                  <a:lnTo>
                    <a:pt x="49777" y="27513"/>
                  </a:lnTo>
                  <a:lnTo>
                    <a:pt x="49958" y="27453"/>
                  </a:lnTo>
                  <a:lnTo>
                    <a:pt x="50200" y="27332"/>
                  </a:lnTo>
                  <a:lnTo>
                    <a:pt x="50381" y="27212"/>
                  </a:lnTo>
                  <a:lnTo>
                    <a:pt x="50501" y="27031"/>
                  </a:lnTo>
                  <a:lnTo>
                    <a:pt x="50622" y="26789"/>
                  </a:lnTo>
                  <a:lnTo>
                    <a:pt x="50682" y="26608"/>
                  </a:lnTo>
                  <a:lnTo>
                    <a:pt x="50682" y="26367"/>
                  </a:lnTo>
                  <a:lnTo>
                    <a:pt x="50622" y="26005"/>
                  </a:lnTo>
                  <a:lnTo>
                    <a:pt x="50501" y="25703"/>
                  </a:lnTo>
                  <a:lnTo>
                    <a:pt x="50320" y="25522"/>
                  </a:lnTo>
                  <a:lnTo>
                    <a:pt x="50079" y="25341"/>
                  </a:lnTo>
                  <a:lnTo>
                    <a:pt x="49838" y="25221"/>
                  </a:lnTo>
                  <a:close/>
                  <a:moveTo>
                    <a:pt x="55027" y="25221"/>
                  </a:moveTo>
                  <a:lnTo>
                    <a:pt x="54785" y="25341"/>
                  </a:lnTo>
                  <a:lnTo>
                    <a:pt x="54544" y="25522"/>
                  </a:lnTo>
                  <a:lnTo>
                    <a:pt x="54363" y="25703"/>
                  </a:lnTo>
                  <a:lnTo>
                    <a:pt x="54242" y="26005"/>
                  </a:lnTo>
                  <a:lnTo>
                    <a:pt x="54182" y="26367"/>
                  </a:lnTo>
                  <a:lnTo>
                    <a:pt x="54182" y="26608"/>
                  </a:lnTo>
                  <a:lnTo>
                    <a:pt x="54242" y="26789"/>
                  </a:lnTo>
                  <a:lnTo>
                    <a:pt x="54363" y="27031"/>
                  </a:lnTo>
                  <a:lnTo>
                    <a:pt x="54483" y="27212"/>
                  </a:lnTo>
                  <a:lnTo>
                    <a:pt x="54665" y="27332"/>
                  </a:lnTo>
                  <a:lnTo>
                    <a:pt x="54906" y="27453"/>
                  </a:lnTo>
                  <a:lnTo>
                    <a:pt x="55087" y="27513"/>
                  </a:lnTo>
                  <a:lnTo>
                    <a:pt x="55570" y="27513"/>
                  </a:lnTo>
                  <a:lnTo>
                    <a:pt x="55751" y="27453"/>
                  </a:lnTo>
                  <a:lnTo>
                    <a:pt x="55992" y="27332"/>
                  </a:lnTo>
                  <a:lnTo>
                    <a:pt x="56173" y="27212"/>
                  </a:lnTo>
                  <a:lnTo>
                    <a:pt x="56294" y="27031"/>
                  </a:lnTo>
                  <a:lnTo>
                    <a:pt x="56414" y="26789"/>
                  </a:lnTo>
                  <a:lnTo>
                    <a:pt x="56475" y="26608"/>
                  </a:lnTo>
                  <a:lnTo>
                    <a:pt x="56475" y="26367"/>
                  </a:lnTo>
                  <a:lnTo>
                    <a:pt x="56414" y="26005"/>
                  </a:lnTo>
                  <a:lnTo>
                    <a:pt x="56294" y="25703"/>
                  </a:lnTo>
                  <a:lnTo>
                    <a:pt x="56113" y="25522"/>
                  </a:lnTo>
                  <a:lnTo>
                    <a:pt x="55871" y="25341"/>
                  </a:lnTo>
                  <a:lnTo>
                    <a:pt x="55630" y="25221"/>
                  </a:lnTo>
                  <a:close/>
                  <a:moveTo>
                    <a:pt x="60819" y="25221"/>
                  </a:moveTo>
                  <a:lnTo>
                    <a:pt x="60577" y="25341"/>
                  </a:lnTo>
                  <a:lnTo>
                    <a:pt x="60336" y="25522"/>
                  </a:lnTo>
                  <a:lnTo>
                    <a:pt x="60155" y="25703"/>
                  </a:lnTo>
                  <a:lnTo>
                    <a:pt x="60034" y="26005"/>
                  </a:lnTo>
                  <a:lnTo>
                    <a:pt x="59974" y="26367"/>
                  </a:lnTo>
                  <a:lnTo>
                    <a:pt x="59974" y="26608"/>
                  </a:lnTo>
                  <a:lnTo>
                    <a:pt x="60034" y="26789"/>
                  </a:lnTo>
                  <a:lnTo>
                    <a:pt x="60155" y="27031"/>
                  </a:lnTo>
                  <a:lnTo>
                    <a:pt x="60276" y="27212"/>
                  </a:lnTo>
                  <a:lnTo>
                    <a:pt x="60457" y="27332"/>
                  </a:lnTo>
                  <a:lnTo>
                    <a:pt x="60698" y="27453"/>
                  </a:lnTo>
                  <a:lnTo>
                    <a:pt x="60879" y="27513"/>
                  </a:lnTo>
                  <a:lnTo>
                    <a:pt x="61362" y="27513"/>
                  </a:lnTo>
                  <a:lnTo>
                    <a:pt x="61543" y="27453"/>
                  </a:lnTo>
                  <a:lnTo>
                    <a:pt x="61784" y="27332"/>
                  </a:lnTo>
                  <a:lnTo>
                    <a:pt x="61965" y="27212"/>
                  </a:lnTo>
                  <a:lnTo>
                    <a:pt x="62086" y="27031"/>
                  </a:lnTo>
                  <a:lnTo>
                    <a:pt x="62206" y="26789"/>
                  </a:lnTo>
                  <a:lnTo>
                    <a:pt x="62267" y="26608"/>
                  </a:lnTo>
                  <a:lnTo>
                    <a:pt x="62267" y="26367"/>
                  </a:lnTo>
                  <a:lnTo>
                    <a:pt x="62206" y="26005"/>
                  </a:lnTo>
                  <a:lnTo>
                    <a:pt x="62086" y="25703"/>
                  </a:lnTo>
                  <a:lnTo>
                    <a:pt x="61905" y="25522"/>
                  </a:lnTo>
                  <a:lnTo>
                    <a:pt x="61663" y="25341"/>
                  </a:lnTo>
                  <a:lnTo>
                    <a:pt x="61422" y="25221"/>
                  </a:lnTo>
                  <a:close/>
                  <a:moveTo>
                    <a:pt x="66611" y="25221"/>
                  </a:moveTo>
                  <a:lnTo>
                    <a:pt x="66370" y="25341"/>
                  </a:lnTo>
                  <a:lnTo>
                    <a:pt x="66128" y="25522"/>
                  </a:lnTo>
                  <a:lnTo>
                    <a:pt x="65947" y="25703"/>
                  </a:lnTo>
                  <a:lnTo>
                    <a:pt x="65827" y="26005"/>
                  </a:lnTo>
                  <a:lnTo>
                    <a:pt x="65766" y="26367"/>
                  </a:lnTo>
                  <a:lnTo>
                    <a:pt x="65766" y="26608"/>
                  </a:lnTo>
                  <a:lnTo>
                    <a:pt x="65827" y="26789"/>
                  </a:lnTo>
                  <a:lnTo>
                    <a:pt x="65947" y="27031"/>
                  </a:lnTo>
                  <a:lnTo>
                    <a:pt x="66068" y="27212"/>
                  </a:lnTo>
                  <a:lnTo>
                    <a:pt x="66249" y="27332"/>
                  </a:lnTo>
                  <a:lnTo>
                    <a:pt x="66490" y="27453"/>
                  </a:lnTo>
                  <a:lnTo>
                    <a:pt x="66671" y="27513"/>
                  </a:lnTo>
                  <a:lnTo>
                    <a:pt x="67154" y="27513"/>
                  </a:lnTo>
                  <a:lnTo>
                    <a:pt x="67335" y="27453"/>
                  </a:lnTo>
                  <a:lnTo>
                    <a:pt x="67576" y="27332"/>
                  </a:lnTo>
                  <a:lnTo>
                    <a:pt x="67757" y="27212"/>
                  </a:lnTo>
                  <a:lnTo>
                    <a:pt x="67878" y="27031"/>
                  </a:lnTo>
                  <a:lnTo>
                    <a:pt x="67999" y="26789"/>
                  </a:lnTo>
                  <a:lnTo>
                    <a:pt x="68059" y="26608"/>
                  </a:lnTo>
                  <a:lnTo>
                    <a:pt x="68059" y="26367"/>
                  </a:lnTo>
                  <a:lnTo>
                    <a:pt x="67999" y="26005"/>
                  </a:lnTo>
                  <a:lnTo>
                    <a:pt x="67878" y="25703"/>
                  </a:lnTo>
                  <a:lnTo>
                    <a:pt x="67697" y="25522"/>
                  </a:lnTo>
                  <a:lnTo>
                    <a:pt x="67456" y="25341"/>
                  </a:lnTo>
                  <a:lnTo>
                    <a:pt x="67214" y="25221"/>
                  </a:lnTo>
                  <a:close/>
                  <a:moveTo>
                    <a:pt x="72403" y="25221"/>
                  </a:moveTo>
                  <a:lnTo>
                    <a:pt x="72162" y="25341"/>
                  </a:lnTo>
                  <a:lnTo>
                    <a:pt x="71921" y="25522"/>
                  </a:lnTo>
                  <a:lnTo>
                    <a:pt x="71740" y="25703"/>
                  </a:lnTo>
                  <a:lnTo>
                    <a:pt x="71619" y="26005"/>
                  </a:lnTo>
                  <a:lnTo>
                    <a:pt x="71559" y="26367"/>
                  </a:lnTo>
                  <a:lnTo>
                    <a:pt x="71559" y="26608"/>
                  </a:lnTo>
                  <a:lnTo>
                    <a:pt x="71619" y="26789"/>
                  </a:lnTo>
                  <a:lnTo>
                    <a:pt x="71740" y="27031"/>
                  </a:lnTo>
                  <a:lnTo>
                    <a:pt x="71860" y="27212"/>
                  </a:lnTo>
                  <a:lnTo>
                    <a:pt x="72041" y="27332"/>
                  </a:lnTo>
                  <a:lnTo>
                    <a:pt x="72283" y="27453"/>
                  </a:lnTo>
                  <a:lnTo>
                    <a:pt x="72464" y="27513"/>
                  </a:lnTo>
                  <a:lnTo>
                    <a:pt x="72946" y="27513"/>
                  </a:lnTo>
                  <a:lnTo>
                    <a:pt x="73127" y="27453"/>
                  </a:lnTo>
                  <a:lnTo>
                    <a:pt x="73369" y="27332"/>
                  </a:lnTo>
                  <a:lnTo>
                    <a:pt x="73550" y="27212"/>
                  </a:lnTo>
                  <a:lnTo>
                    <a:pt x="73670" y="27031"/>
                  </a:lnTo>
                  <a:lnTo>
                    <a:pt x="73791" y="26789"/>
                  </a:lnTo>
                  <a:lnTo>
                    <a:pt x="73851" y="26608"/>
                  </a:lnTo>
                  <a:lnTo>
                    <a:pt x="73851" y="26367"/>
                  </a:lnTo>
                  <a:lnTo>
                    <a:pt x="73791" y="26005"/>
                  </a:lnTo>
                  <a:lnTo>
                    <a:pt x="73670" y="25703"/>
                  </a:lnTo>
                  <a:lnTo>
                    <a:pt x="73489" y="25522"/>
                  </a:lnTo>
                  <a:lnTo>
                    <a:pt x="73248" y="25341"/>
                  </a:lnTo>
                  <a:lnTo>
                    <a:pt x="73007" y="25221"/>
                  </a:lnTo>
                  <a:close/>
                  <a:moveTo>
                    <a:pt x="1147" y="28479"/>
                  </a:moveTo>
                  <a:lnTo>
                    <a:pt x="724" y="30349"/>
                  </a:lnTo>
                  <a:lnTo>
                    <a:pt x="724" y="30349"/>
                  </a:lnTo>
                  <a:lnTo>
                    <a:pt x="1026" y="30168"/>
                  </a:lnTo>
                  <a:lnTo>
                    <a:pt x="1267" y="29927"/>
                  </a:lnTo>
                  <a:lnTo>
                    <a:pt x="1388" y="29625"/>
                  </a:lnTo>
                  <a:lnTo>
                    <a:pt x="1448" y="29263"/>
                  </a:lnTo>
                  <a:lnTo>
                    <a:pt x="1448" y="29022"/>
                  </a:lnTo>
                  <a:lnTo>
                    <a:pt x="1388" y="28841"/>
                  </a:lnTo>
                  <a:lnTo>
                    <a:pt x="1267" y="28660"/>
                  </a:lnTo>
                  <a:lnTo>
                    <a:pt x="1147" y="28479"/>
                  </a:lnTo>
                  <a:close/>
                  <a:moveTo>
                    <a:pt x="74756" y="28479"/>
                  </a:moveTo>
                  <a:lnTo>
                    <a:pt x="74636" y="28660"/>
                  </a:lnTo>
                  <a:lnTo>
                    <a:pt x="74515" y="28841"/>
                  </a:lnTo>
                  <a:lnTo>
                    <a:pt x="74455" y="29022"/>
                  </a:lnTo>
                  <a:lnTo>
                    <a:pt x="74455" y="29263"/>
                  </a:lnTo>
                  <a:lnTo>
                    <a:pt x="74515" y="29625"/>
                  </a:lnTo>
                  <a:lnTo>
                    <a:pt x="74636" y="29927"/>
                  </a:lnTo>
                  <a:lnTo>
                    <a:pt x="74877" y="30168"/>
                  </a:lnTo>
                  <a:lnTo>
                    <a:pt x="75179" y="30349"/>
                  </a:lnTo>
                  <a:lnTo>
                    <a:pt x="74756" y="28479"/>
                  </a:lnTo>
                  <a:close/>
                  <a:moveTo>
                    <a:pt x="5853" y="28117"/>
                  </a:moveTo>
                  <a:lnTo>
                    <a:pt x="5672" y="28177"/>
                  </a:lnTo>
                  <a:lnTo>
                    <a:pt x="5431" y="28298"/>
                  </a:lnTo>
                  <a:lnTo>
                    <a:pt x="5250" y="28418"/>
                  </a:lnTo>
                  <a:lnTo>
                    <a:pt x="5129" y="28599"/>
                  </a:lnTo>
                  <a:lnTo>
                    <a:pt x="5008" y="28841"/>
                  </a:lnTo>
                  <a:lnTo>
                    <a:pt x="4948" y="29022"/>
                  </a:lnTo>
                  <a:lnTo>
                    <a:pt x="4948" y="29263"/>
                  </a:lnTo>
                  <a:lnTo>
                    <a:pt x="4948" y="29504"/>
                  </a:lnTo>
                  <a:lnTo>
                    <a:pt x="5008" y="29685"/>
                  </a:lnTo>
                  <a:lnTo>
                    <a:pt x="5129" y="29927"/>
                  </a:lnTo>
                  <a:lnTo>
                    <a:pt x="5250" y="30108"/>
                  </a:lnTo>
                  <a:lnTo>
                    <a:pt x="5431" y="30228"/>
                  </a:lnTo>
                  <a:lnTo>
                    <a:pt x="5672" y="30349"/>
                  </a:lnTo>
                  <a:lnTo>
                    <a:pt x="5853" y="30409"/>
                  </a:lnTo>
                  <a:lnTo>
                    <a:pt x="6336" y="30409"/>
                  </a:lnTo>
                  <a:lnTo>
                    <a:pt x="6517" y="30349"/>
                  </a:lnTo>
                  <a:lnTo>
                    <a:pt x="6758" y="30228"/>
                  </a:lnTo>
                  <a:lnTo>
                    <a:pt x="6939" y="30108"/>
                  </a:lnTo>
                  <a:lnTo>
                    <a:pt x="7060" y="29927"/>
                  </a:lnTo>
                  <a:lnTo>
                    <a:pt x="7180" y="29685"/>
                  </a:lnTo>
                  <a:lnTo>
                    <a:pt x="7241" y="29504"/>
                  </a:lnTo>
                  <a:lnTo>
                    <a:pt x="7241" y="29263"/>
                  </a:lnTo>
                  <a:lnTo>
                    <a:pt x="7241" y="29022"/>
                  </a:lnTo>
                  <a:lnTo>
                    <a:pt x="7180" y="28841"/>
                  </a:lnTo>
                  <a:lnTo>
                    <a:pt x="7060" y="28599"/>
                  </a:lnTo>
                  <a:lnTo>
                    <a:pt x="6939" y="28418"/>
                  </a:lnTo>
                  <a:lnTo>
                    <a:pt x="6758" y="28298"/>
                  </a:lnTo>
                  <a:lnTo>
                    <a:pt x="6517" y="28177"/>
                  </a:lnTo>
                  <a:lnTo>
                    <a:pt x="6336" y="28117"/>
                  </a:lnTo>
                  <a:close/>
                  <a:moveTo>
                    <a:pt x="11645" y="28117"/>
                  </a:moveTo>
                  <a:lnTo>
                    <a:pt x="11464" y="28177"/>
                  </a:lnTo>
                  <a:lnTo>
                    <a:pt x="11223" y="28298"/>
                  </a:lnTo>
                  <a:lnTo>
                    <a:pt x="11042" y="28418"/>
                  </a:lnTo>
                  <a:lnTo>
                    <a:pt x="10921" y="28599"/>
                  </a:lnTo>
                  <a:lnTo>
                    <a:pt x="10800" y="28841"/>
                  </a:lnTo>
                  <a:lnTo>
                    <a:pt x="10740" y="29022"/>
                  </a:lnTo>
                  <a:lnTo>
                    <a:pt x="10740" y="29263"/>
                  </a:lnTo>
                  <a:lnTo>
                    <a:pt x="10740" y="29504"/>
                  </a:lnTo>
                  <a:lnTo>
                    <a:pt x="10800" y="29685"/>
                  </a:lnTo>
                  <a:lnTo>
                    <a:pt x="10921" y="29927"/>
                  </a:lnTo>
                  <a:lnTo>
                    <a:pt x="11042" y="30108"/>
                  </a:lnTo>
                  <a:lnTo>
                    <a:pt x="11223" y="30228"/>
                  </a:lnTo>
                  <a:lnTo>
                    <a:pt x="11464" y="30349"/>
                  </a:lnTo>
                  <a:lnTo>
                    <a:pt x="11645" y="30409"/>
                  </a:lnTo>
                  <a:lnTo>
                    <a:pt x="12128" y="30409"/>
                  </a:lnTo>
                  <a:lnTo>
                    <a:pt x="12309" y="30349"/>
                  </a:lnTo>
                  <a:lnTo>
                    <a:pt x="12550" y="30228"/>
                  </a:lnTo>
                  <a:lnTo>
                    <a:pt x="12731" y="30108"/>
                  </a:lnTo>
                  <a:lnTo>
                    <a:pt x="12852" y="29927"/>
                  </a:lnTo>
                  <a:lnTo>
                    <a:pt x="12973" y="29685"/>
                  </a:lnTo>
                  <a:lnTo>
                    <a:pt x="13033" y="29504"/>
                  </a:lnTo>
                  <a:lnTo>
                    <a:pt x="13033" y="29263"/>
                  </a:lnTo>
                  <a:lnTo>
                    <a:pt x="13033" y="29022"/>
                  </a:lnTo>
                  <a:lnTo>
                    <a:pt x="12973" y="28841"/>
                  </a:lnTo>
                  <a:lnTo>
                    <a:pt x="12852" y="28599"/>
                  </a:lnTo>
                  <a:lnTo>
                    <a:pt x="12731" y="28418"/>
                  </a:lnTo>
                  <a:lnTo>
                    <a:pt x="12550" y="28298"/>
                  </a:lnTo>
                  <a:lnTo>
                    <a:pt x="12309" y="28177"/>
                  </a:lnTo>
                  <a:lnTo>
                    <a:pt x="12128" y="28117"/>
                  </a:lnTo>
                  <a:close/>
                  <a:moveTo>
                    <a:pt x="17437" y="28117"/>
                  </a:moveTo>
                  <a:lnTo>
                    <a:pt x="17256" y="28177"/>
                  </a:lnTo>
                  <a:lnTo>
                    <a:pt x="17015" y="28298"/>
                  </a:lnTo>
                  <a:lnTo>
                    <a:pt x="16834" y="28418"/>
                  </a:lnTo>
                  <a:lnTo>
                    <a:pt x="16713" y="28599"/>
                  </a:lnTo>
                  <a:lnTo>
                    <a:pt x="16593" y="28841"/>
                  </a:lnTo>
                  <a:lnTo>
                    <a:pt x="16532" y="29022"/>
                  </a:lnTo>
                  <a:lnTo>
                    <a:pt x="16532" y="29263"/>
                  </a:lnTo>
                  <a:lnTo>
                    <a:pt x="16532" y="29504"/>
                  </a:lnTo>
                  <a:lnTo>
                    <a:pt x="16593" y="29685"/>
                  </a:lnTo>
                  <a:lnTo>
                    <a:pt x="16713" y="29927"/>
                  </a:lnTo>
                  <a:lnTo>
                    <a:pt x="16834" y="30108"/>
                  </a:lnTo>
                  <a:lnTo>
                    <a:pt x="17015" y="30228"/>
                  </a:lnTo>
                  <a:lnTo>
                    <a:pt x="17256" y="30349"/>
                  </a:lnTo>
                  <a:lnTo>
                    <a:pt x="17437" y="30409"/>
                  </a:lnTo>
                  <a:lnTo>
                    <a:pt x="17920" y="30409"/>
                  </a:lnTo>
                  <a:lnTo>
                    <a:pt x="18101" y="30349"/>
                  </a:lnTo>
                  <a:lnTo>
                    <a:pt x="18342" y="30228"/>
                  </a:lnTo>
                  <a:lnTo>
                    <a:pt x="18523" y="30108"/>
                  </a:lnTo>
                  <a:lnTo>
                    <a:pt x="18644" y="29927"/>
                  </a:lnTo>
                  <a:lnTo>
                    <a:pt x="18765" y="29685"/>
                  </a:lnTo>
                  <a:lnTo>
                    <a:pt x="18825" y="29504"/>
                  </a:lnTo>
                  <a:lnTo>
                    <a:pt x="18825" y="29263"/>
                  </a:lnTo>
                  <a:lnTo>
                    <a:pt x="18825" y="29022"/>
                  </a:lnTo>
                  <a:lnTo>
                    <a:pt x="18765" y="28841"/>
                  </a:lnTo>
                  <a:lnTo>
                    <a:pt x="18644" y="28599"/>
                  </a:lnTo>
                  <a:lnTo>
                    <a:pt x="18523" y="28418"/>
                  </a:lnTo>
                  <a:lnTo>
                    <a:pt x="18342" y="28298"/>
                  </a:lnTo>
                  <a:lnTo>
                    <a:pt x="18101" y="28177"/>
                  </a:lnTo>
                  <a:lnTo>
                    <a:pt x="17920" y="28117"/>
                  </a:lnTo>
                  <a:close/>
                  <a:moveTo>
                    <a:pt x="23230" y="28117"/>
                  </a:moveTo>
                  <a:lnTo>
                    <a:pt x="23049" y="28177"/>
                  </a:lnTo>
                  <a:lnTo>
                    <a:pt x="22807" y="28298"/>
                  </a:lnTo>
                  <a:lnTo>
                    <a:pt x="22626" y="28418"/>
                  </a:lnTo>
                  <a:lnTo>
                    <a:pt x="22506" y="28599"/>
                  </a:lnTo>
                  <a:lnTo>
                    <a:pt x="22385" y="28841"/>
                  </a:lnTo>
                  <a:lnTo>
                    <a:pt x="22325" y="29022"/>
                  </a:lnTo>
                  <a:lnTo>
                    <a:pt x="22325" y="29263"/>
                  </a:lnTo>
                  <a:lnTo>
                    <a:pt x="22325" y="29504"/>
                  </a:lnTo>
                  <a:lnTo>
                    <a:pt x="22385" y="29685"/>
                  </a:lnTo>
                  <a:lnTo>
                    <a:pt x="22506" y="29927"/>
                  </a:lnTo>
                  <a:lnTo>
                    <a:pt x="22626" y="30108"/>
                  </a:lnTo>
                  <a:lnTo>
                    <a:pt x="22807" y="30228"/>
                  </a:lnTo>
                  <a:lnTo>
                    <a:pt x="23049" y="30349"/>
                  </a:lnTo>
                  <a:lnTo>
                    <a:pt x="23230" y="30409"/>
                  </a:lnTo>
                  <a:lnTo>
                    <a:pt x="23712" y="30409"/>
                  </a:lnTo>
                  <a:lnTo>
                    <a:pt x="23893" y="30349"/>
                  </a:lnTo>
                  <a:lnTo>
                    <a:pt x="24135" y="30228"/>
                  </a:lnTo>
                  <a:lnTo>
                    <a:pt x="24316" y="30108"/>
                  </a:lnTo>
                  <a:lnTo>
                    <a:pt x="24436" y="29927"/>
                  </a:lnTo>
                  <a:lnTo>
                    <a:pt x="24557" y="29685"/>
                  </a:lnTo>
                  <a:lnTo>
                    <a:pt x="24617" y="29504"/>
                  </a:lnTo>
                  <a:lnTo>
                    <a:pt x="24617" y="29263"/>
                  </a:lnTo>
                  <a:lnTo>
                    <a:pt x="24617" y="29022"/>
                  </a:lnTo>
                  <a:lnTo>
                    <a:pt x="24557" y="28841"/>
                  </a:lnTo>
                  <a:lnTo>
                    <a:pt x="24436" y="28599"/>
                  </a:lnTo>
                  <a:lnTo>
                    <a:pt x="24316" y="28418"/>
                  </a:lnTo>
                  <a:lnTo>
                    <a:pt x="24135" y="28298"/>
                  </a:lnTo>
                  <a:lnTo>
                    <a:pt x="23893" y="28177"/>
                  </a:lnTo>
                  <a:lnTo>
                    <a:pt x="23712" y="28117"/>
                  </a:lnTo>
                  <a:close/>
                  <a:moveTo>
                    <a:pt x="29022" y="28117"/>
                  </a:moveTo>
                  <a:lnTo>
                    <a:pt x="28841" y="28177"/>
                  </a:lnTo>
                  <a:lnTo>
                    <a:pt x="28599" y="28298"/>
                  </a:lnTo>
                  <a:lnTo>
                    <a:pt x="28418" y="28418"/>
                  </a:lnTo>
                  <a:lnTo>
                    <a:pt x="28298" y="28599"/>
                  </a:lnTo>
                  <a:lnTo>
                    <a:pt x="28177" y="28841"/>
                  </a:lnTo>
                  <a:lnTo>
                    <a:pt x="28117" y="29022"/>
                  </a:lnTo>
                  <a:lnTo>
                    <a:pt x="28117" y="29263"/>
                  </a:lnTo>
                  <a:lnTo>
                    <a:pt x="28117" y="29504"/>
                  </a:lnTo>
                  <a:lnTo>
                    <a:pt x="28177" y="29685"/>
                  </a:lnTo>
                  <a:lnTo>
                    <a:pt x="28298" y="29927"/>
                  </a:lnTo>
                  <a:lnTo>
                    <a:pt x="28418" y="30108"/>
                  </a:lnTo>
                  <a:lnTo>
                    <a:pt x="28599" y="30228"/>
                  </a:lnTo>
                  <a:lnTo>
                    <a:pt x="28841" y="30349"/>
                  </a:lnTo>
                  <a:lnTo>
                    <a:pt x="29022" y="30409"/>
                  </a:lnTo>
                  <a:lnTo>
                    <a:pt x="29505" y="30409"/>
                  </a:lnTo>
                  <a:lnTo>
                    <a:pt x="29686" y="30349"/>
                  </a:lnTo>
                  <a:lnTo>
                    <a:pt x="29927" y="30228"/>
                  </a:lnTo>
                  <a:lnTo>
                    <a:pt x="30108" y="30108"/>
                  </a:lnTo>
                  <a:lnTo>
                    <a:pt x="30229" y="29927"/>
                  </a:lnTo>
                  <a:lnTo>
                    <a:pt x="30349" y="29685"/>
                  </a:lnTo>
                  <a:lnTo>
                    <a:pt x="30410" y="29504"/>
                  </a:lnTo>
                  <a:lnTo>
                    <a:pt x="30410" y="29263"/>
                  </a:lnTo>
                  <a:lnTo>
                    <a:pt x="30410" y="29022"/>
                  </a:lnTo>
                  <a:lnTo>
                    <a:pt x="30349" y="28841"/>
                  </a:lnTo>
                  <a:lnTo>
                    <a:pt x="30229" y="28599"/>
                  </a:lnTo>
                  <a:lnTo>
                    <a:pt x="30108" y="28418"/>
                  </a:lnTo>
                  <a:lnTo>
                    <a:pt x="29927" y="28298"/>
                  </a:lnTo>
                  <a:lnTo>
                    <a:pt x="29686" y="28177"/>
                  </a:lnTo>
                  <a:lnTo>
                    <a:pt x="29505" y="28117"/>
                  </a:lnTo>
                  <a:close/>
                  <a:moveTo>
                    <a:pt x="34814" y="28117"/>
                  </a:moveTo>
                  <a:lnTo>
                    <a:pt x="34633" y="28177"/>
                  </a:lnTo>
                  <a:lnTo>
                    <a:pt x="34392" y="28298"/>
                  </a:lnTo>
                  <a:lnTo>
                    <a:pt x="34211" y="28418"/>
                  </a:lnTo>
                  <a:lnTo>
                    <a:pt x="34090" y="28599"/>
                  </a:lnTo>
                  <a:lnTo>
                    <a:pt x="33969" y="28841"/>
                  </a:lnTo>
                  <a:lnTo>
                    <a:pt x="33909" y="29022"/>
                  </a:lnTo>
                  <a:lnTo>
                    <a:pt x="33909" y="29263"/>
                  </a:lnTo>
                  <a:lnTo>
                    <a:pt x="33909" y="29504"/>
                  </a:lnTo>
                  <a:lnTo>
                    <a:pt x="33969" y="29685"/>
                  </a:lnTo>
                  <a:lnTo>
                    <a:pt x="34090" y="29927"/>
                  </a:lnTo>
                  <a:lnTo>
                    <a:pt x="34211" y="30108"/>
                  </a:lnTo>
                  <a:lnTo>
                    <a:pt x="34392" y="30228"/>
                  </a:lnTo>
                  <a:lnTo>
                    <a:pt x="34633" y="30349"/>
                  </a:lnTo>
                  <a:lnTo>
                    <a:pt x="34814" y="30409"/>
                  </a:lnTo>
                  <a:lnTo>
                    <a:pt x="35297" y="30409"/>
                  </a:lnTo>
                  <a:lnTo>
                    <a:pt x="35478" y="30349"/>
                  </a:lnTo>
                  <a:lnTo>
                    <a:pt x="35719" y="30228"/>
                  </a:lnTo>
                  <a:lnTo>
                    <a:pt x="35900" y="30108"/>
                  </a:lnTo>
                  <a:lnTo>
                    <a:pt x="36021" y="29927"/>
                  </a:lnTo>
                  <a:lnTo>
                    <a:pt x="36141" y="29685"/>
                  </a:lnTo>
                  <a:lnTo>
                    <a:pt x="36202" y="29504"/>
                  </a:lnTo>
                  <a:lnTo>
                    <a:pt x="36202" y="29263"/>
                  </a:lnTo>
                  <a:lnTo>
                    <a:pt x="36202" y="29022"/>
                  </a:lnTo>
                  <a:lnTo>
                    <a:pt x="36141" y="28841"/>
                  </a:lnTo>
                  <a:lnTo>
                    <a:pt x="36021" y="28599"/>
                  </a:lnTo>
                  <a:lnTo>
                    <a:pt x="35900" y="28418"/>
                  </a:lnTo>
                  <a:lnTo>
                    <a:pt x="35719" y="28298"/>
                  </a:lnTo>
                  <a:lnTo>
                    <a:pt x="35478" y="28177"/>
                  </a:lnTo>
                  <a:lnTo>
                    <a:pt x="35297" y="28117"/>
                  </a:lnTo>
                  <a:close/>
                  <a:moveTo>
                    <a:pt x="40606" y="28117"/>
                  </a:moveTo>
                  <a:lnTo>
                    <a:pt x="40425" y="28177"/>
                  </a:lnTo>
                  <a:lnTo>
                    <a:pt x="40184" y="28298"/>
                  </a:lnTo>
                  <a:lnTo>
                    <a:pt x="40003" y="28418"/>
                  </a:lnTo>
                  <a:lnTo>
                    <a:pt x="39882" y="28599"/>
                  </a:lnTo>
                  <a:lnTo>
                    <a:pt x="39762" y="28841"/>
                  </a:lnTo>
                  <a:lnTo>
                    <a:pt x="39701" y="29022"/>
                  </a:lnTo>
                  <a:lnTo>
                    <a:pt x="39701" y="29263"/>
                  </a:lnTo>
                  <a:lnTo>
                    <a:pt x="39701" y="29504"/>
                  </a:lnTo>
                  <a:lnTo>
                    <a:pt x="39762" y="29685"/>
                  </a:lnTo>
                  <a:lnTo>
                    <a:pt x="39882" y="29927"/>
                  </a:lnTo>
                  <a:lnTo>
                    <a:pt x="40003" y="30108"/>
                  </a:lnTo>
                  <a:lnTo>
                    <a:pt x="40184" y="30228"/>
                  </a:lnTo>
                  <a:lnTo>
                    <a:pt x="40425" y="30349"/>
                  </a:lnTo>
                  <a:lnTo>
                    <a:pt x="40606" y="30409"/>
                  </a:lnTo>
                  <a:lnTo>
                    <a:pt x="41089" y="30409"/>
                  </a:lnTo>
                  <a:lnTo>
                    <a:pt x="41270" y="30349"/>
                  </a:lnTo>
                  <a:lnTo>
                    <a:pt x="41511" y="30228"/>
                  </a:lnTo>
                  <a:lnTo>
                    <a:pt x="41692" y="30108"/>
                  </a:lnTo>
                  <a:lnTo>
                    <a:pt x="41813" y="29927"/>
                  </a:lnTo>
                  <a:lnTo>
                    <a:pt x="41934" y="29685"/>
                  </a:lnTo>
                  <a:lnTo>
                    <a:pt x="41994" y="29504"/>
                  </a:lnTo>
                  <a:lnTo>
                    <a:pt x="41994" y="29263"/>
                  </a:lnTo>
                  <a:lnTo>
                    <a:pt x="41994" y="29022"/>
                  </a:lnTo>
                  <a:lnTo>
                    <a:pt x="41934" y="28841"/>
                  </a:lnTo>
                  <a:lnTo>
                    <a:pt x="41813" y="28599"/>
                  </a:lnTo>
                  <a:lnTo>
                    <a:pt x="41692" y="28418"/>
                  </a:lnTo>
                  <a:lnTo>
                    <a:pt x="41511" y="28298"/>
                  </a:lnTo>
                  <a:lnTo>
                    <a:pt x="41270" y="28177"/>
                  </a:lnTo>
                  <a:lnTo>
                    <a:pt x="41089" y="28117"/>
                  </a:lnTo>
                  <a:close/>
                  <a:moveTo>
                    <a:pt x="46399" y="28117"/>
                  </a:moveTo>
                  <a:lnTo>
                    <a:pt x="46218" y="28177"/>
                  </a:lnTo>
                  <a:lnTo>
                    <a:pt x="45976" y="28298"/>
                  </a:lnTo>
                  <a:lnTo>
                    <a:pt x="45795" y="28418"/>
                  </a:lnTo>
                  <a:lnTo>
                    <a:pt x="45674" y="28599"/>
                  </a:lnTo>
                  <a:lnTo>
                    <a:pt x="45554" y="28841"/>
                  </a:lnTo>
                  <a:lnTo>
                    <a:pt x="45493" y="29022"/>
                  </a:lnTo>
                  <a:lnTo>
                    <a:pt x="45493" y="29263"/>
                  </a:lnTo>
                  <a:lnTo>
                    <a:pt x="45493" y="29504"/>
                  </a:lnTo>
                  <a:lnTo>
                    <a:pt x="45554" y="29685"/>
                  </a:lnTo>
                  <a:lnTo>
                    <a:pt x="45674" y="29927"/>
                  </a:lnTo>
                  <a:lnTo>
                    <a:pt x="45795" y="30108"/>
                  </a:lnTo>
                  <a:lnTo>
                    <a:pt x="45976" y="30228"/>
                  </a:lnTo>
                  <a:lnTo>
                    <a:pt x="46218" y="30349"/>
                  </a:lnTo>
                  <a:lnTo>
                    <a:pt x="46399" y="30409"/>
                  </a:lnTo>
                  <a:lnTo>
                    <a:pt x="46881" y="30409"/>
                  </a:lnTo>
                  <a:lnTo>
                    <a:pt x="47062" y="30349"/>
                  </a:lnTo>
                  <a:lnTo>
                    <a:pt x="47304" y="30228"/>
                  </a:lnTo>
                  <a:lnTo>
                    <a:pt x="47485" y="30108"/>
                  </a:lnTo>
                  <a:lnTo>
                    <a:pt x="47605" y="29927"/>
                  </a:lnTo>
                  <a:lnTo>
                    <a:pt x="47726" y="29685"/>
                  </a:lnTo>
                  <a:lnTo>
                    <a:pt x="47786" y="29504"/>
                  </a:lnTo>
                  <a:lnTo>
                    <a:pt x="47786" y="29263"/>
                  </a:lnTo>
                  <a:lnTo>
                    <a:pt x="47786" y="29022"/>
                  </a:lnTo>
                  <a:lnTo>
                    <a:pt x="47726" y="28841"/>
                  </a:lnTo>
                  <a:lnTo>
                    <a:pt x="47605" y="28599"/>
                  </a:lnTo>
                  <a:lnTo>
                    <a:pt x="47485" y="28418"/>
                  </a:lnTo>
                  <a:lnTo>
                    <a:pt x="47304" y="28298"/>
                  </a:lnTo>
                  <a:lnTo>
                    <a:pt x="47062" y="28177"/>
                  </a:lnTo>
                  <a:lnTo>
                    <a:pt x="46881" y="28117"/>
                  </a:lnTo>
                  <a:close/>
                  <a:moveTo>
                    <a:pt x="52191" y="28117"/>
                  </a:moveTo>
                  <a:lnTo>
                    <a:pt x="52010" y="28177"/>
                  </a:lnTo>
                  <a:lnTo>
                    <a:pt x="51768" y="28298"/>
                  </a:lnTo>
                  <a:lnTo>
                    <a:pt x="51587" y="28418"/>
                  </a:lnTo>
                  <a:lnTo>
                    <a:pt x="51467" y="28599"/>
                  </a:lnTo>
                  <a:lnTo>
                    <a:pt x="51346" y="28841"/>
                  </a:lnTo>
                  <a:lnTo>
                    <a:pt x="51286" y="29022"/>
                  </a:lnTo>
                  <a:lnTo>
                    <a:pt x="51286" y="29263"/>
                  </a:lnTo>
                  <a:lnTo>
                    <a:pt x="51286" y="29504"/>
                  </a:lnTo>
                  <a:lnTo>
                    <a:pt x="51346" y="29685"/>
                  </a:lnTo>
                  <a:lnTo>
                    <a:pt x="51467" y="29927"/>
                  </a:lnTo>
                  <a:lnTo>
                    <a:pt x="51587" y="30108"/>
                  </a:lnTo>
                  <a:lnTo>
                    <a:pt x="51768" y="30228"/>
                  </a:lnTo>
                  <a:lnTo>
                    <a:pt x="52010" y="30349"/>
                  </a:lnTo>
                  <a:lnTo>
                    <a:pt x="52191" y="30409"/>
                  </a:lnTo>
                  <a:lnTo>
                    <a:pt x="52673" y="30409"/>
                  </a:lnTo>
                  <a:lnTo>
                    <a:pt x="52854" y="30349"/>
                  </a:lnTo>
                  <a:lnTo>
                    <a:pt x="53096" y="30228"/>
                  </a:lnTo>
                  <a:lnTo>
                    <a:pt x="53277" y="30108"/>
                  </a:lnTo>
                  <a:lnTo>
                    <a:pt x="53397" y="29927"/>
                  </a:lnTo>
                  <a:lnTo>
                    <a:pt x="53518" y="29685"/>
                  </a:lnTo>
                  <a:lnTo>
                    <a:pt x="53578" y="29504"/>
                  </a:lnTo>
                  <a:lnTo>
                    <a:pt x="53578" y="29263"/>
                  </a:lnTo>
                  <a:lnTo>
                    <a:pt x="53578" y="29022"/>
                  </a:lnTo>
                  <a:lnTo>
                    <a:pt x="53518" y="28841"/>
                  </a:lnTo>
                  <a:lnTo>
                    <a:pt x="53397" y="28599"/>
                  </a:lnTo>
                  <a:lnTo>
                    <a:pt x="53277" y="28418"/>
                  </a:lnTo>
                  <a:lnTo>
                    <a:pt x="53096" y="28298"/>
                  </a:lnTo>
                  <a:lnTo>
                    <a:pt x="52854" y="28177"/>
                  </a:lnTo>
                  <a:lnTo>
                    <a:pt x="52673" y="28117"/>
                  </a:lnTo>
                  <a:close/>
                  <a:moveTo>
                    <a:pt x="57983" y="28117"/>
                  </a:moveTo>
                  <a:lnTo>
                    <a:pt x="57802" y="28177"/>
                  </a:lnTo>
                  <a:lnTo>
                    <a:pt x="57561" y="28298"/>
                  </a:lnTo>
                  <a:lnTo>
                    <a:pt x="57380" y="28418"/>
                  </a:lnTo>
                  <a:lnTo>
                    <a:pt x="57259" y="28599"/>
                  </a:lnTo>
                  <a:lnTo>
                    <a:pt x="57138" y="28841"/>
                  </a:lnTo>
                  <a:lnTo>
                    <a:pt x="57078" y="29022"/>
                  </a:lnTo>
                  <a:lnTo>
                    <a:pt x="57078" y="29263"/>
                  </a:lnTo>
                  <a:lnTo>
                    <a:pt x="57078" y="29504"/>
                  </a:lnTo>
                  <a:lnTo>
                    <a:pt x="57138" y="29685"/>
                  </a:lnTo>
                  <a:lnTo>
                    <a:pt x="57259" y="29927"/>
                  </a:lnTo>
                  <a:lnTo>
                    <a:pt x="57380" y="30108"/>
                  </a:lnTo>
                  <a:lnTo>
                    <a:pt x="57561" y="30228"/>
                  </a:lnTo>
                  <a:lnTo>
                    <a:pt x="57802" y="30349"/>
                  </a:lnTo>
                  <a:lnTo>
                    <a:pt x="57983" y="30409"/>
                  </a:lnTo>
                  <a:lnTo>
                    <a:pt x="58466" y="30409"/>
                  </a:lnTo>
                  <a:lnTo>
                    <a:pt x="58647" y="30349"/>
                  </a:lnTo>
                  <a:lnTo>
                    <a:pt x="58888" y="30228"/>
                  </a:lnTo>
                  <a:lnTo>
                    <a:pt x="59069" y="30108"/>
                  </a:lnTo>
                  <a:lnTo>
                    <a:pt x="59190" y="29927"/>
                  </a:lnTo>
                  <a:lnTo>
                    <a:pt x="59310" y="29685"/>
                  </a:lnTo>
                  <a:lnTo>
                    <a:pt x="59371" y="29504"/>
                  </a:lnTo>
                  <a:lnTo>
                    <a:pt x="59371" y="29263"/>
                  </a:lnTo>
                  <a:lnTo>
                    <a:pt x="59371" y="29022"/>
                  </a:lnTo>
                  <a:lnTo>
                    <a:pt x="59310" y="28841"/>
                  </a:lnTo>
                  <a:lnTo>
                    <a:pt x="59190" y="28599"/>
                  </a:lnTo>
                  <a:lnTo>
                    <a:pt x="59069" y="28418"/>
                  </a:lnTo>
                  <a:lnTo>
                    <a:pt x="58888" y="28298"/>
                  </a:lnTo>
                  <a:lnTo>
                    <a:pt x="58647" y="28177"/>
                  </a:lnTo>
                  <a:lnTo>
                    <a:pt x="58466" y="28117"/>
                  </a:lnTo>
                  <a:close/>
                  <a:moveTo>
                    <a:pt x="63775" y="28117"/>
                  </a:moveTo>
                  <a:lnTo>
                    <a:pt x="63594" y="28177"/>
                  </a:lnTo>
                  <a:lnTo>
                    <a:pt x="63353" y="28298"/>
                  </a:lnTo>
                  <a:lnTo>
                    <a:pt x="63172" y="28418"/>
                  </a:lnTo>
                  <a:lnTo>
                    <a:pt x="63051" y="28599"/>
                  </a:lnTo>
                  <a:lnTo>
                    <a:pt x="62931" y="28841"/>
                  </a:lnTo>
                  <a:lnTo>
                    <a:pt x="62870" y="29022"/>
                  </a:lnTo>
                  <a:lnTo>
                    <a:pt x="62870" y="29263"/>
                  </a:lnTo>
                  <a:lnTo>
                    <a:pt x="62870" y="29504"/>
                  </a:lnTo>
                  <a:lnTo>
                    <a:pt x="62931" y="29685"/>
                  </a:lnTo>
                  <a:lnTo>
                    <a:pt x="63051" y="29927"/>
                  </a:lnTo>
                  <a:lnTo>
                    <a:pt x="63172" y="30108"/>
                  </a:lnTo>
                  <a:lnTo>
                    <a:pt x="63353" y="30228"/>
                  </a:lnTo>
                  <a:lnTo>
                    <a:pt x="63594" y="30349"/>
                  </a:lnTo>
                  <a:lnTo>
                    <a:pt x="63775" y="30409"/>
                  </a:lnTo>
                  <a:lnTo>
                    <a:pt x="64258" y="30409"/>
                  </a:lnTo>
                  <a:lnTo>
                    <a:pt x="64439" y="30349"/>
                  </a:lnTo>
                  <a:lnTo>
                    <a:pt x="64680" y="30228"/>
                  </a:lnTo>
                  <a:lnTo>
                    <a:pt x="64861" y="30108"/>
                  </a:lnTo>
                  <a:lnTo>
                    <a:pt x="64982" y="29927"/>
                  </a:lnTo>
                  <a:lnTo>
                    <a:pt x="65103" y="29685"/>
                  </a:lnTo>
                  <a:lnTo>
                    <a:pt x="65163" y="29504"/>
                  </a:lnTo>
                  <a:lnTo>
                    <a:pt x="65163" y="29263"/>
                  </a:lnTo>
                  <a:lnTo>
                    <a:pt x="65163" y="29022"/>
                  </a:lnTo>
                  <a:lnTo>
                    <a:pt x="65103" y="28841"/>
                  </a:lnTo>
                  <a:lnTo>
                    <a:pt x="64982" y="28599"/>
                  </a:lnTo>
                  <a:lnTo>
                    <a:pt x="64861" y="28418"/>
                  </a:lnTo>
                  <a:lnTo>
                    <a:pt x="64680" y="28298"/>
                  </a:lnTo>
                  <a:lnTo>
                    <a:pt x="64439" y="28177"/>
                  </a:lnTo>
                  <a:lnTo>
                    <a:pt x="64258" y="28117"/>
                  </a:lnTo>
                  <a:close/>
                  <a:moveTo>
                    <a:pt x="69567" y="28117"/>
                  </a:moveTo>
                  <a:lnTo>
                    <a:pt x="69386" y="28177"/>
                  </a:lnTo>
                  <a:lnTo>
                    <a:pt x="69145" y="28298"/>
                  </a:lnTo>
                  <a:lnTo>
                    <a:pt x="68964" y="28418"/>
                  </a:lnTo>
                  <a:lnTo>
                    <a:pt x="68843" y="28599"/>
                  </a:lnTo>
                  <a:lnTo>
                    <a:pt x="68723" y="28841"/>
                  </a:lnTo>
                  <a:lnTo>
                    <a:pt x="68662" y="29022"/>
                  </a:lnTo>
                  <a:lnTo>
                    <a:pt x="68662" y="29263"/>
                  </a:lnTo>
                  <a:lnTo>
                    <a:pt x="68662" y="29504"/>
                  </a:lnTo>
                  <a:lnTo>
                    <a:pt x="68723" y="29685"/>
                  </a:lnTo>
                  <a:lnTo>
                    <a:pt x="68843" y="29927"/>
                  </a:lnTo>
                  <a:lnTo>
                    <a:pt x="68964" y="30108"/>
                  </a:lnTo>
                  <a:lnTo>
                    <a:pt x="69145" y="30228"/>
                  </a:lnTo>
                  <a:lnTo>
                    <a:pt x="69386" y="30349"/>
                  </a:lnTo>
                  <a:lnTo>
                    <a:pt x="69567" y="30409"/>
                  </a:lnTo>
                  <a:lnTo>
                    <a:pt x="70050" y="30409"/>
                  </a:lnTo>
                  <a:lnTo>
                    <a:pt x="70231" y="30349"/>
                  </a:lnTo>
                  <a:lnTo>
                    <a:pt x="70472" y="30228"/>
                  </a:lnTo>
                  <a:lnTo>
                    <a:pt x="70653" y="30108"/>
                  </a:lnTo>
                  <a:lnTo>
                    <a:pt x="70774" y="29927"/>
                  </a:lnTo>
                  <a:lnTo>
                    <a:pt x="70895" y="29685"/>
                  </a:lnTo>
                  <a:lnTo>
                    <a:pt x="70955" y="29504"/>
                  </a:lnTo>
                  <a:lnTo>
                    <a:pt x="70955" y="29263"/>
                  </a:lnTo>
                  <a:lnTo>
                    <a:pt x="70955" y="29022"/>
                  </a:lnTo>
                  <a:lnTo>
                    <a:pt x="70895" y="28841"/>
                  </a:lnTo>
                  <a:lnTo>
                    <a:pt x="70774" y="28599"/>
                  </a:lnTo>
                  <a:lnTo>
                    <a:pt x="70653" y="28418"/>
                  </a:lnTo>
                  <a:lnTo>
                    <a:pt x="70472" y="28298"/>
                  </a:lnTo>
                  <a:lnTo>
                    <a:pt x="70231" y="28177"/>
                  </a:lnTo>
                  <a:lnTo>
                    <a:pt x="70050" y="28117"/>
                  </a:lnTo>
                  <a:close/>
                  <a:moveTo>
                    <a:pt x="2957" y="31013"/>
                  </a:moveTo>
                  <a:lnTo>
                    <a:pt x="2776" y="31073"/>
                  </a:lnTo>
                  <a:lnTo>
                    <a:pt x="2534" y="31194"/>
                  </a:lnTo>
                  <a:lnTo>
                    <a:pt x="2353" y="31314"/>
                  </a:lnTo>
                  <a:lnTo>
                    <a:pt x="2233" y="31495"/>
                  </a:lnTo>
                  <a:lnTo>
                    <a:pt x="2112" y="31737"/>
                  </a:lnTo>
                  <a:lnTo>
                    <a:pt x="2052" y="31918"/>
                  </a:lnTo>
                  <a:lnTo>
                    <a:pt x="2052" y="32159"/>
                  </a:lnTo>
                  <a:lnTo>
                    <a:pt x="2052" y="32401"/>
                  </a:lnTo>
                  <a:lnTo>
                    <a:pt x="2112" y="32582"/>
                  </a:lnTo>
                  <a:lnTo>
                    <a:pt x="2233" y="32823"/>
                  </a:lnTo>
                  <a:lnTo>
                    <a:pt x="2353" y="33004"/>
                  </a:lnTo>
                  <a:lnTo>
                    <a:pt x="2534" y="33125"/>
                  </a:lnTo>
                  <a:lnTo>
                    <a:pt x="2776" y="33245"/>
                  </a:lnTo>
                  <a:lnTo>
                    <a:pt x="2957" y="33306"/>
                  </a:lnTo>
                  <a:lnTo>
                    <a:pt x="3439" y="33306"/>
                  </a:lnTo>
                  <a:lnTo>
                    <a:pt x="3620" y="33245"/>
                  </a:lnTo>
                  <a:lnTo>
                    <a:pt x="3862" y="33125"/>
                  </a:lnTo>
                  <a:lnTo>
                    <a:pt x="4043" y="33004"/>
                  </a:lnTo>
                  <a:lnTo>
                    <a:pt x="4164" y="32823"/>
                  </a:lnTo>
                  <a:lnTo>
                    <a:pt x="4284" y="32582"/>
                  </a:lnTo>
                  <a:lnTo>
                    <a:pt x="4345" y="32401"/>
                  </a:lnTo>
                  <a:lnTo>
                    <a:pt x="4345" y="32159"/>
                  </a:lnTo>
                  <a:lnTo>
                    <a:pt x="4345" y="31918"/>
                  </a:lnTo>
                  <a:lnTo>
                    <a:pt x="4284" y="31737"/>
                  </a:lnTo>
                  <a:lnTo>
                    <a:pt x="4164" y="31495"/>
                  </a:lnTo>
                  <a:lnTo>
                    <a:pt x="4043" y="31314"/>
                  </a:lnTo>
                  <a:lnTo>
                    <a:pt x="3862" y="31194"/>
                  </a:lnTo>
                  <a:lnTo>
                    <a:pt x="3620" y="31073"/>
                  </a:lnTo>
                  <a:lnTo>
                    <a:pt x="3439" y="31013"/>
                  </a:lnTo>
                  <a:close/>
                  <a:moveTo>
                    <a:pt x="8749" y="31013"/>
                  </a:moveTo>
                  <a:lnTo>
                    <a:pt x="8568" y="31073"/>
                  </a:lnTo>
                  <a:lnTo>
                    <a:pt x="8327" y="31194"/>
                  </a:lnTo>
                  <a:lnTo>
                    <a:pt x="8146" y="31314"/>
                  </a:lnTo>
                  <a:lnTo>
                    <a:pt x="8025" y="31495"/>
                  </a:lnTo>
                  <a:lnTo>
                    <a:pt x="7904" y="31737"/>
                  </a:lnTo>
                  <a:lnTo>
                    <a:pt x="7844" y="31918"/>
                  </a:lnTo>
                  <a:lnTo>
                    <a:pt x="7844" y="32159"/>
                  </a:lnTo>
                  <a:lnTo>
                    <a:pt x="7844" y="32401"/>
                  </a:lnTo>
                  <a:lnTo>
                    <a:pt x="7904" y="32582"/>
                  </a:lnTo>
                  <a:lnTo>
                    <a:pt x="8025" y="32823"/>
                  </a:lnTo>
                  <a:lnTo>
                    <a:pt x="8146" y="33004"/>
                  </a:lnTo>
                  <a:lnTo>
                    <a:pt x="8327" y="33125"/>
                  </a:lnTo>
                  <a:lnTo>
                    <a:pt x="8568" y="33245"/>
                  </a:lnTo>
                  <a:lnTo>
                    <a:pt x="8749" y="33306"/>
                  </a:lnTo>
                  <a:lnTo>
                    <a:pt x="9232" y="33306"/>
                  </a:lnTo>
                  <a:lnTo>
                    <a:pt x="9413" y="33245"/>
                  </a:lnTo>
                  <a:lnTo>
                    <a:pt x="9654" y="33125"/>
                  </a:lnTo>
                  <a:lnTo>
                    <a:pt x="9835" y="33004"/>
                  </a:lnTo>
                  <a:lnTo>
                    <a:pt x="9956" y="32823"/>
                  </a:lnTo>
                  <a:lnTo>
                    <a:pt x="10076" y="32582"/>
                  </a:lnTo>
                  <a:lnTo>
                    <a:pt x="10137" y="32401"/>
                  </a:lnTo>
                  <a:lnTo>
                    <a:pt x="10137" y="32159"/>
                  </a:lnTo>
                  <a:lnTo>
                    <a:pt x="10137" y="31918"/>
                  </a:lnTo>
                  <a:lnTo>
                    <a:pt x="10076" y="31737"/>
                  </a:lnTo>
                  <a:lnTo>
                    <a:pt x="9956" y="31495"/>
                  </a:lnTo>
                  <a:lnTo>
                    <a:pt x="9835" y="31314"/>
                  </a:lnTo>
                  <a:lnTo>
                    <a:pt x="9654" y="31194"/>
                  </a:lnTo>
                  <a:lnTo>
                    <a:pt x="9413" y="31073"/>
                  </a:lnTo>
                  <a:lnTo>
                    <a:pt x="9232" y="31013"/>
                  </a:lnTo>
                  <a:close/>
                  <a:moveTo>
                    <a:pt x="14541" y="31013"/>
                  </a:moveTo>
                  <a:lnTo>
                    <a:pt x="14360" y="31073"/>
                  </a:lnTo>
                  <a:lnTo>
                    <a:pt x="14119" y="31194"/>
                  </a:lnTo>
                  <a:lnTo>
                    <a:pt x="13938" y="31314"/>
                  </a:lnTo>
                  <a:lnTo>
                    <a:pt x="13817" y="31495"/>
                  </a:lnTo>
                  <a:lnTo>
                    <a:pt x="13697" y="31737"/>
                  </a:lnTo>
                  <a:lnTo>
                    <a:pt x="13636" y="31918"/>
                  </a:lnTo>
                  <a:lnTo>
                    <a:pt x="13636" y="32159"/>
                  </a:lnTo>
                  <a:lnTo>
                    <a:pt x="13636" y="32401"/>
                  </a:lnTo>
                  <a:lnTo>
                    <a:pt x="13697" y="32582"/>
                  </a:lnTo>
                  <a:lnTo>
                    <a:pt x="13817" y="32823"/>
                  </a:lnTo>
                  <a:lnTo>
                    <a:pt x="13938" y="33004"/>
                  </a:lnTo>
                  <a:lnTo>
                    <a:pt x="14119" y="33125"/>
                  </a:lnTo>
                  <a:lnTo>
                    <a:pt x="14360" y="33245"/>
                  </a:lnTo>
                  <a:lnTo>
                    <a:pt x="14541" y="33306"/>
                  </a:lnTo>
                  <a:lnTo>
                    <a:pt x="15024" y="33306"/>
                  </a:lnTo>
                  <a:lnTo>
                    <a:pt x="15205" y="33245"/>
                  </a:lnTo>
                  <a:lnTo>
                    <a:pt x="15446" y="33125"/>
                  </a:lnTo>
                  <a:lnTo>
                    <a:pt x="15627" y="33004"/>
                  </a:lnTo>
                  <a:lnTo>
                    <a:pt x="15748" y="32823"/>
                  </a:lnTo>
                  <a:lnTo>
                    <a:pt x="15869" y="32582"/>
                  </a:lnTo>
                  <a:lnTo>
                    <a:pt x="15929" y="32401"/>
                  </a:lnTo>
                  <a:lnTo>
                    <a:pt x="15929" y="32159"/>
                  </a:lnTo>
                  <a:lnTo>
                    <a:pt x="15929" y="31918"/>
                  </a:lnTo>
                  <a:lnTo>
                    <a:pt x="15869" y="31737"/>
                  </a:lnTo>
                  <a:lnTo>
                    <a:pt x="15748" y="31495"/>
                  </a:lnTo>
                  <a:lnTo>
                    <a:pt x="15627" y="31314"/>
                  </a:lnTo>
                  <a:lnTo>
                    <a:pt x="15446" y="31194"/>
                  </a:lnTo>
                  <a:lnTo>
                    <a:pt x="15205" y="31073"/>
                  </a:lnTo>
                  <a:lnTo>
                    <a:pt x="15024" y="31013"/>
                  </a:lnTo>
                  <a:close/>
                  <a:moveTo>
                    <a:pt x="20333" y="31013"/>
                  </a:moveTo>
                  <a:lnTo>
                    <a:pt x="20152" y="31073"/>
                  </a:lnTo>
                  <a:lnTo>
                    <a:pt x="19911" y="31194"/>
                  </a:lnTo>
                  <a:lnTo>
                    <a:pt x="19730" y="31314"/>
                  </a:lnTo>
                  <a:lnTo>
                    <a:pt x="19609" y="31495"/>
                  </a:lnTo>
                  <a:lnTo>
                    <a:pt x="19489" y="31737"/>
                  </a:lnTo>
                  <a:lnTo>
                    <a:pt x="19428" y="31918"/>
                  </a:lnTo>
                  <a:lnTo>
                    <a:pt x="19428" y="32159"/>
                  </a:lnTo>
                  <a:lnTo>
                    <a:pt x="19428" y="32401"/>
                  </a:lnTo>
                  <a:lnTo>
                    <a:pt x="19489" y="32582"/>
                  </a:lnTo>
                  <a:lnTo>
                    <a:pt x="19609" y="32823"/>
                  </a:lnTo>
                  <a:lnTo>
                    <a:pt x="19730" y="33004"/>
                  </a:lnTo>
                  <a:lnTo>
                    <a:pt x="19911" y="33125"/>
                  </a:lnTo>
                  <a:lnTo>
                    <a:pt x="20152" y="33245"/>
                  </a:lnTo>
                  <a:lnTo>
                    <a:pt x="20333" y="33306"/>
                  </a:lnTo>
                  <a:lnTo>
                    <a:pt x="20816" y="33306"/>
                  </a:lnTo>
                  <a:lnTo>
                    <a:pt x="20997" y="33245"/>
                  </a:lnTo>
                  <a:lnTo>
                    <a:pt x="21239" y="33125"/>
                  </a:lnTo>
                  <a:lnTo>
                    <a:pt x="21420" y="33004"/>
                  </a:lnTo>
                  <a:lnTo>
                    <a:pt x="21540" y="32823"/>
                  </a:lnTo>
                  <a:lnTo>
                    <a:pt x="21661" y="32582"/>
                  </a:lnTo>
                  <a:lnTo>
                    <a:pt x="21721" y="32401"/>
                  </a:lnTo>
                  <a:lnTo>
                    <a:pt x="21721" y="32159"/>
                  </a:lnTo>
                  <a:lnTo>
                    <a:pt x="21721" y="31918"/>
                  </a:lnTo>
                  <a:lnTo>
                    <a:pt x="21661" y="31737"/>
                  </a:lnTo>
                  <a:lnTo>
                    <a:pt x="21540" y="31495"/>
                  </a:lnTo>
                  <a:lnTo>
                    <a:pt x="21420" y="31314"/>
                  </a:lnTo>
                  <a:lnTo>
                    <a:pt x="21239" y="31194"/>
                  </a:lnTo>
                  <a:lnTo>
                    <a:pt x="20997" y="31073"/>
                  </a:lnTo>
                  <a:lnTo>
                    <a:pt x="20816" y="31013"/>
                  </a:lnTo>
                  <a:close/>
                  <a:moveTo>
                    <a:pt x="26126" y="31013"/>
                  </a:moveTo>
                  <a:lnTo>
                    <a:pt x="25945" y="31073"/>
                  </a:lnTo>
                  <a:lnTo>
                    <a:pt x="25703" y="31194"/>
                  </a:lnTo>
                  <a:lnTo>
                    <a:pt x="25522" y="31314"/>
                  </a:lnTo>
                  <a:lnTo>
                    <a:pt x="25402" y="31495"/>
                  </a:lnTo>
                  <a:lnTo>
                    <a:pt x="25281" y="31737"/>
                  </a:lnTo>
                  <a:lnTo>
                    <a:pt x="25221" y="31918"/>
                  </a:lnTo>
                  <a:lnTo>
                    <a:pt x="25221" y="32159"/>
                  </a:lnTo>
                  <a:lnTo>
                    <a:pt x="25221" y="32401"/>
                  </a:lnTo>
                  <a:lnTo>
                    <a:pt x="25281" y="32582"/>
                  </a:lnTo>
                  <a:lnTo>
                    <a:pt x="25402" y="32823"/>
                  </a:lnTo>
                  <a:lnTo>
                    <a:pt x="25522" y="33004"/>
                  </a:lnTo>
                  <a:lnTo>
                    <a:pt x="25703" y="33125"/>
                  </a:lnTo>
                  <a:lnTo>
                    <a:pt x="25945" y="33245"/>
                  </a:lnTo>
                  <a:lnTo>
                    <a:pt x="26126" y="33306"/>
                  </a:lnTo>
                  <a:lnTo>
                    <a:pt x="26608" y="33306"/>
                  </a:lnTo>
                  <a:lnTo>
                    <a:pt x="26789" y="33245"/>
                  </a:lnTo>
                  <a:lnTo>
                    <a:pt x="27031" y="33125"/>
                  </a:lnTo>
                  <a:lnTo>
                    <a:pt x="27212" y="33004"/>
                  </a:lnTo>
                  <a:lnTo>
                    <a:pt x="27332" y="32823"/>
                  </a:lnTo>
                  <a:lnTo>
                    <a:pt x="27453" y="32582"/>
                  </a:lnTo>
                  <a:lnTo>
                    <a:pt x="27513" y="32401"/>
                  </a:lnTo>
                  <a:lnTo>
                    <a:pt x="27513" y="32159"/>
                  </a:lnTo>
                  <a:lnTo>
                    <a:pt x="27513" y="31918"/>
                  </a:lnTo>
                  <a:lnTo>
                    <a:pt x="27453" y="31737"/>
                  </a:lnTo>
                  <a:lnTo>
                    <a:pt x="27332" y="31495"/>
                  </a:lnTo>
                  <a:lnTo>
                    <a:pt x="27212" y="31314"/>
                  </a:lnTo>
                  <a:lnTo>
                    <a:pt x="27031" y="31194"/>
                  </a:lnTo>
                  <a:lnTo>
                    <a:pt x="26789" y="31073"/>
                  </a:lnTo>
                  <a:lnTo>
                    <a:pt x="26608" y="31013"/>
                  </a:lnTo>
                  <a:close/>
                  <a:moveTo>
                    <a:pt x="31918" y="31013"/>
                  </a:moveTo>
                  <a:lnTo>
                    <a:pt x="31737" y="31073"/>
                  </a:lnTo>
                  <a:lnTo>
                    <a:pt x="31496" y="31194"/>
                  </a:lnTo>
                  <a:lnTo>
                    <a:pt x="31315" y="31314"/>
                  </a:lnTo>
                  <a:lnTo>
                    <a:pt x="31194" y="31495"/>
                  </a:lnTo>
                  <a:lnTo>
                    <a:pt x="31073" y="31737"/>
                  </a:lnTo>
                  <a:lnTo>
                    <a:pt x="31013" y="31918"/>
                  </a:lnTo>
                  <a:lnTo>
                    <a:pt x="31013" y="32159"/>
                  </a:lnTo>
                  <a:lnTo>
                    <a:pt x="31013" y="32401"/>
                  </a:lnTo>
                  <a:lnTo>
                    <a:pt x="31073" y="32582"/>
                  </a:lnTo>
                  <a:lnTo>
                    <a:pt x="31194" y="32823"/>
                  </a:lnTo>
                  <a:lnTo>
                    <a:pt x="31315" y="33004"/>
                  </a:lnTo>
                  <a:lnTo>
                    <a:pt x="31496" y="33125"/>
                  </a:lnTo>
                  <a:lnTo>
                    <a:pt x="31737" y="33245"/>
                  </a:lnTo>
                  <a:lnTo>
                    <a:pt x="31918" y="33306"/>
                  </a:lnTo>
                  <a:lnTo>
                    <a:pt x="32401" y="33306"/>
                  </a:lnTo>
                  <a:lnTo>
                    <a:pt x="32582" y="33245"/>
                  </a:lnTo>
                  <a:lnTo>
                    <a:pt x="32823" y="33125"/>
                  </a:lnTo>
                  <a:lnTo>
                    <a:pt x="33004" y="33004"/>
                  </a:lnTo>
                  <a:lnTo>
                    <a:pt x="33125" y="32823"/>
                  </a:lnTo>
                  <a:lnTo>
                    <a:pt x="33245" y="32582"/>
                  </a:lnTo>
                  <a:lnTo>
                    <a:pt x="33306" y="32401"/>
                  </a:lnTo>
                  <a:lnTo>
                    <a:pt x="33306" y="32159"/>
                  </a:lnTo>
                  <a:lnTo>
                    <a:pt x="33306" y="31918"/>
                  </a:lnTo>
                  <a:lnTo>
                    <a:pt x="33245" y="31737"/>
                  </a:lnTo>
                  <a:lnTo>
                    <a:pt x="33125" y="31495"/>
                  </a:lnTo>
                  <a:lnTo>
                    <a:pt x="33004" y="31314"/>
                  </a:lnTo>
                  <a:lnTo>
                    <a:pt x="32823" y="31194"/>
                  </a:lnTo>
                  <a:lnTo>
                    <a:pt x="32582" y="31073"/>
                  </a:lnTo>
                  <a:lnTo>
                    <a:pt x="32401" y="31013"/>
                  </a:lnTo>
                  <a:close/>
                  <a:moveTo>
                    <a:pt x="37710" y="31013"/>
                  </a:moveTo>
                  <a:lnTo>
                    <a:pt x="37529" y="31073"/>
                  </a:lnTo>
                  <a:lnTo>
                    <a:pt x="37288" y="31194"/>
                  </a:lnTo>
                  <a:lnTo>
                    <a:pt x="37107" y="31314"/>
                  </a:lnTo>
                  <a:lnTo>
                    <a:pt x="36986" y="31495"/>
                  </a:lnTo>
                  <a:lnTo>
                    <a:pt x="36865" y="31737"/>
                  </a:lnTo>
                  <a:lnTo>
                    <a:pt x="36805" y="31918"/>
                  </a:lnTo>
                  <a:lnTo>
                    <a:pt x="36805" y="32159"/>
                  </a:lnTo>
                  <a:lnTo>
                    <a:pt x="36805" y="32401"/>
                  </a:lnTo>
                  <a:lnTo>
                    <a:pt x="36865" y="32582"/>
                  </a:lnTo>
                  <a:lnTo>
                    <a:pt x="36986" y="32823"/>
                  </a:lnTo>
                  <a:lnTo>
                    <a:pt x="37107" y="33004"/>
                  </a:lnTo>
                  <a:lnTo>
                    <a:pt x="37288" y="33125"/>
                  </a:lnTo>
                  <a:lnTo>
                    <a:pt x="37529" y="33245"/>
                  </a:lnTo>
                  <a:lnTo>
                    <a:pt x="37710" y="33306"/>
                  </a:lnTo>
                  <a:lnTo>
                    <a:pt x="38193" y="33306"/>
                  </a:lnTo>
                  <a:lnTo>
                    <a:pt x="38374" y="33245"/>
                  </a:lnTo>
                  <a:lnTo>
                    <a:pt x="38615" y="33125"/>
                  </a:lnTo>
                  <a:lnTo>
                    <a:pt x="38796" y="33004"/>
                  </a:lnTo>
                  <a:lnTo>
                    <a:pt x="38917" y="32823"/>
                  </a:lnTo>
                  <a:lnTo>
                    <a:pt x="39038" y="32582"/>
                  </a:lnTo>
                  <a:lnTo>
                    <a:pt x="39098" y="32401"/>
                  </a:lnTo>
                  <a:lnTo>
                    <a:pt x="39098" y="32159"/>
                  </a:lnTo>
                  <a:lnTo>
                    <a:pt x="39098" y="31918"/>
                  </a:lnTo>
                  <a:lnTo>
                    <a:pt x="39038" y="31737"/>
                  </a:lnTo>
                  <a:lnTo>
                    <a:pt x="38917" y="31495"/>
                  </a:lnTo>
                  <a:lnTo>
                    <a:pt x="38796" y="31314"/>
                  </a:lnTo>
                  <a:lnTo>
                    <a:pt x="38615" y="31194"/>
                  </a:lnTo>
                  <a:lnTo>
                    <a:pt x="38374" y="31073"/>
                  </a:lnTo>
                  <a:lnTo>
                    <a:pt x="38193" y="31013"/>
                  </a:lnTo>
                  <a:close/>
                  <a:moveTo>
                    <a:pt x="43502" y="31013"/>
                  </a:moveTo>
                  <a:lnTo>
                    <a:pt x="43321" y="31073"/>
                  </a:lnTo>
                  <a:lnTo>
                    <a:pt x="43080" y="31194"/>
                  </a:lnTo>
                  <a:lnTo>
                    <a:pt x="42899" y="31314"/>
                  </a:lnTo>
                  <a:lnTo>
                    <a:pt x="42778" y="31495"/>
                  </a:lnTo>
                  <a:lnTo>
                    <a:pt x="42658" y="31737"/>
                  </a:lnTo>
                  <a:lnTo>
                    <a:pt x="42597" y="31918"/>
                  </a:lnTo>
                  <a:lnTo>
                    <a:pt x="42597" y="32159"/>
                  </a:lnTo>
                  <a:lnTo>
                    <a:pt x="42597" y="32401"/>
                  </a:lnTo>
                  <a:lnTo>
                    <a:pt x="42658" y="32582"/>
                  </a:lnTo>
                  <a:lnTo>
                    <a:pt x="42778" y="32823"/>
                  </a:lnTo>
                  <a:lnTo>
                    <a:pt x="42899" y="33004"/>
                  </a:lnTo>
                  <a:lnTo>
                    <a:pt x="43080" y="33125"/>
                  </a:lnTo>
                  <a:lnTo>
                    <a:pt x="43321" y="33245"/>
                  </a:lnTo>
                  <a:lnTo>
                    <a:pt x="43502" y="33306"/>
                  </a:lnTo>
                  <a:lnTo>
                    <a:pt x="43985" y="33306"/>
                  </a:lnTo>
                  <a:lnTo>
                    <a:pt x="44166" y="33245"/>
                  </a:lnTo>
                  <a:lnTo>
                    <a:pt x="44407" y="33125"/>
                  </a:lnTo>
                  <a:lnTo>
                    <a:pt x="44588" y="33004"/>
                  </a:lnTo>
                  <a:lnTo>
                    <a:pt x="44709" y="32823"/>
                  </a:lnTo>
                  <a:lnTo>
                    <a:pt x="44830" y="32582"/>
                  </a:lnTo>
                  <a:lnTo>
                    <a:pt x="44890" y="32401"/>
                  </a:lnTo>
                  <a:lnTo>
                    <a:pt x="44890" y="32159"/>
                  </a:lnTo>
                  <a:lnTo>
                    <a:pt x="44890" y="31918"/>
                  </a:lnTo>
                  <a:lnTo>
                    <a:pt x="44830" y="31737"/>
                  </a:lnTo>
                  <a:lnTo>
                    <a:pt x="44709" y="31495"/>
                  </a:lnTo>
                  <a:lnTo>
                    <a:pt x="44588" y="31314"/>
                  </a:lnTo>
                  <a:lnTo>
                    <a:pt x="44407" y="31194"/>
                  </a:lnTo>
                  <a:lnTo>
                    <a:pt x="44166" y="31073"/>
                  </a:lnTo>
                  <a:lnTo>
                    <a:pt x="43985" y="31013"/>
                  </a:lnTo>
                  <a:close/>
                  <a:moveTo>
                    <a:pt x="49295" y="31013"/>
                  </a:moveTo>
                  <a:lnTo>
                    <a:pt x="49114" y="31073"/>
                  </a:lnTo>
                  <a:lnTo>
                    <a:pt x="48872" y="31194"/>
                  </a:lnTo>
                  <a:lnTo>
                    <a:pt x="48691" y="31314"/>
                  </a:lnTo>
                  <a:lnTo>
                    <a:pt x="48571" y="31495"/>
                  </a:lnTo>
                  <a:lnTo>
                    <a:pt x="48450" y="31737"/>
                  </a:lnTo>
                  <a:lnTo>
                    <a:pt x="48390" y="31918"/>
                  </a:lnTo>
                  <a:lnTo>
                    <a:pt x="48390" y="32159"/>
                  </a:lnTo>
                  <a:lnTo>
                    <a:pt x="48390" y="32401"/>
                  </a:lnTo>
                  <a:lnTo>
                    <a:pt x="48450" y="32582"/>
                  </a:lnTo>
                  <a:lnTo>
                    <a:pt x="48571" y="32823"/>
                  </a:lnTo>
                  <a:lnTo>
                    <a:pt x="48691" y="33004"/>
                  </a:lnTo>
                  <a:lnTo>
                    <a:pt x="48872" y="33125"/>
                  </a:lnTo>
                  <a:lnTo>
                    <a:pt x="49114" y="33245"/>
                  </a:lnTo>
                  <a:lnTo>
                    <a:pt x="49295" y="33306"/>
                  </a:lnTo>
                  <a:lnTo>
                    <a:pt x="49777" y="33306"/>
                  </a:lnTo>
                  <a:lnTo>
                    <a:pt x="49958" y="33245"/>
                  </a:lnTo>
                  <a:lnTo>
                    <a:pt x="50200" y="33125"/>
                  </a:lnTo>
                  <a:lnTo>
                    <a:pt x="50381" y="33004"/>
                  </a:lnTo>
                  <a:lnTo>
                    <a:pt x="50501" y="32823"/>
                  </a:lnTo>
                  <a:lnTo>
                    <a:pt x="50622" y="32582"/>
                  </a:lnTo>
                  <a:lnTo>
                    <a:pt x="50682" y="32401"/>
                  </a:lnTo>
                  <a:lnTo>
                    <a:pt x="50682" y="32159"/>
                  </a:lnTo>
                  <a:lnTo>
                    <a:pt x="50682" y="31918"/>
                  </a:lnTo>
                  <a:lnTo>
                    <a:pt x="50622" y="31737"/>
                  </a:lnTo>
                  <a:lnTo>
                    <a:pt x="50501" y="31495"/>
                  </a:lnTo>
                  <a:lnTo>
                    <a:pt x="50381" y="31314"/>
                  </a:lnTo>
                  <a:lnTo>
                    <a:pt x="50200" y="31194"/>
                  </a:lnTo>
                  <a:lnTo>
                    <a:pt x="49958" y="31073"/>
                  </a:lnTo>
                  <a:lnTo>
                    <a:pt x="49777" y="31013"/>
                  </a:lnTo>
                  <a:close/>
                  <a:moveTo>
                    <a:pt x="55087" y="31013"/>
                  </a:moveTo>
                  <a:lnTo>
                    <a:pt x="54906" y="31073"/>
                  </a:lnTo>
                  <a:lnTo>
                    <a:pt x="54665" y="31194"/>
                  </a:lnTo>
                  <a:lnTo>
                    <a:pt x="54483" y="31314"/>
                  </a:lnTo>
                  <a:lnTo>
                    <a:pt x="54363" y="31495"/>
                  </a:lnTo>
                  <a:lnTo>
                    <a:pt x="54242" y="31737"/>
                  </a:lnTo>
                  <a:lnTo>
                    <a:pt x="54182" y="31918"/>
                  </a:lnTo>
                  <a:lnTo>
                    <a:pt x="54182" y="32159"/>
                  </a:lnTo>
                  <a:lnTo>
                    <a:pt x="54182" y="32401"/>
                  </a:lnTo>
                  <a:lnTo>
                    <a:pt x="54242" y="32582"/>
                  </a:lnTo>
                  <a:lnTo>
                    <a:pt x="54363" y="32823"/>
                  </a:lnTo>
                  <a:lnTo>
                    <a:pt x="54483" y="33004"/>
                  </a:lnTo>
                  <a:lnTo>
                    <a:pt x="54665" y="33125"/>
                  </a:lnTo>
                  <a:lnTo>
                    <a:pt x="54906" y="33245"/>
                  </a:lnTo>
                  <a:lnTo>
                    <a:pt x="55087" y="33306"/>
                  </a:lnTo>
                  <a:lnTo>
                    <a:pt x="55570" y="33306"/>
                  </a:lnTo>
                  <a:lnTo>
                    <a:pt x="55751" y="33245"/>
                  </a:lnTo>
                  <a:lnTo>
                    <a:pt x="55992" y="33125"/>
                  </a:lnTo>
                  <a:lnTo>
                    <a:pt x="56173" y="33004"/>
                  </a:lnTo>
                  <a:lnTo>
                    <a:pt x="56294" y="32823"/>
                  </a:lnTo>
                  <a:lnTo>
                    <a:pt x="56414" y="32582"/>
                  </a:lnTo>
                  <a:lnTo>
                    <a:pt x="56475" y="32401"/>
                  </a:lnTo>
                  <a:lnTo>
                    <a:pt x="56475" y="32159"/>
                  </a:lnTo>
                  <a:lnTo>
                    <a:pt x="56475" y="31918"/>
                  </a:lnTo>
                  <a:lnTo>
                    <a:pt x="56414" y="31737"/>
                  </a:lnTo>
                  <a:lnTo>
                    <a:pt x="56294" y="31495"/>
                  </a:lnTo>
                  <a:lnTo>
                    <a:pt x="56173" y="31314"/>
                  </a:lnTo>
                  <a:lnTo>
                    <a:pt x="55992" y="31194"/>
                  </a:lnTo>
                  <a:lnTo>
                    <a:pt x="55751" y="31073"/>
                  </a:lnTo>
                  <a:lnTo>
                    <a:pt x="55570" y="31013"/>
                  </a:lnTo>
                  <a:close/>
                  <a:moveTo>
                    <a:pt x="60879" y="31013"/>
                  </a:moveTo>
                  <a:lnTo>
                    <a:pt x="60698" y="31073"/>
                  </a:lnTo>
                  <a:lnTo>
                    <a:pt x="60457" y="31194"/>
                  </a:lnTo>
                  <a:lnTo>
                    <a:pt x="60276" y="31314"/>
                  </a:lnTo>
                  <a:lnTo>
                    <a:pt x="60155" y="31495"/>
                  </a:lnTo>
                  <a:lnTo>
                    <a:pt x="60034" y="31737"/>
                  </a:lnTo>
                  <a:lnTo>
                    <a:pt x="59974" y="31918"/>
                  </a:lnTo>
                  <a:lnTo>
                    <a:pt x="59974" y="32159"/>
                  </a:lnTo>
                  <a:lnTo>
                    <a:pt x="59974" y="32401"/>
                  </a:lnTo>
                  <a:lnTo>
                    <a:pt x="60034" y="32582"/>
                  </a:lnTo>
                  <a:lnTo>
                    <a:pt x="60155" y="32823"/>
                  </a:lnTo>
                  <a:lnTo>
                    <a:pt x="60276" y="33004"/>
                  </a:lnTo>
                  <a:lnTo>
                    <a:pt x="60457" y="33125"/>
                  </a:lnTo>
                  <a:lnTo>
                    <a:pt x="60698" y="33245"/>
                  </a:lnTo>
                  <a:lnTo>
                    <a:pt x="60879" y="33306"/>
                  </a:lnTo>
                  <a:lnTo>
                    <a:pt x="61362" y="33306"/>
                  </a:lnTo>
                  <a:lnTo>
                    <a:pt x="61543" y="33245"/>
                  </a:lnTo>
                  <a:lnTo>
                    <a:pt x="61784" y="33125"/>
                  </a:lnTo>
                  <a:lnTo>
                    <a:pt x="61965" y="33004"/>
                  </a:lnTo>
                  <a:lnTo>
                    <a:pt x="62086" y="32823"/>
                  </a:lnTo>
                  <a:lnTo>
                    <a:pt x="62206" y="32582"/>
                  </a:lnTo>
                  <a:lnTo>
                    <a:pt x="62267" y="32401"/>
                  </a:lnTo>
                  <a:lnTo>
                    <a:pt x="62267" y="32159"/>
                  </a:lnTo>
                  <a:lnTo>
                    <a:pt x="62267" y="31918"/>
                  </a:lnTo>
                  <a:lnTo>
                    <a:pt x="62206" y="31737"/>
                  </a:lnTo>
                  <a:lnTo>
                    <a:pt x="62086" y="31495"/>
                  </a:lnTo>
                  <a:lnTo>
                    <a:pt x="61965" y="31314"/>
                  </a:lnTo>
                  <a:lnTo>
                    <a:pt x="61784" y="31194"/>
                  </a:lnTo>
                  <a:lnTo>
                    <a:pt x="61543" y="31073"/>
                  </a:lnTo>
                  <a:lnTo>
                    <a:pt x="61362" y="31013"/>
                  </a:lnTo>
                  <a:close/>
                  <a:moveTo>
                    <a:pt x="66671" y="31013"/>
                  </a:moveTo>
                  <a:lnTo>
                    <a:pt x="66490" y="31073"/>
                  </a:lnTo>
                  <a:lnTo>
                    <a:pt x="66249" y="31194"/>
                  </a:lnTo>
                  <a:lnTo>
                    <a:pt x="66068" y="31314"/>
                  </a:lnTo>
                  <a:lnTo>
                    <a:pt x="65947" y="31495"/>
                  </a:lnTo>
                  <a:lnTo>
                    <a:pt x="65827" y="31737"/>
                  </a:lnTo>
                  <a:lnTo>
                    <a:pt x="65766" y="31918"/>
                  </a:lnTo>
                  <a:lnTo>
                    <a:pt x="65766" y="32159"/>
                  </a:lnTo>
                  <a:lnTo>
                    <a:pt x="65766" y="32401"/>
                  </a:lnTo>
                  <a:lnTo>
                    <a:pt x="65827" y="32582"/>
                  </a:lnTo>
                  <a:lnTo>
                    <a:pt x="65947" y="32823"/>
                  </a:lnTo>
                  <a:lnTo>
                    <a:pt x="66068" y="33004"/>
                  </a:lnTo>
                  <a:lnTo>
                    <a:pt x="66249" y="33125"/>
                  </a:lnTo>
                  <a:lnTo>
                    <a:pt x="66490" y="33245"/>
                  </a:lnTo>
                  <a:lnTo>
                    <a:pt x="66671" y="33306"/>
                  </a:lnTo>
                  <a:lnTo>
                    <a:pt x="67154" y="33306"/>
                  </a:lnTo>
                  <a:lnTo>
                    <a:pt x="67335" y="33245"/>
                  </a:lnTo>
                  <a:lnTo>
                    <a:pt x="67576" y="33125"/>
                  </a:lnTo>
                  <a:lnTo>
                    <a:pt x="67757" y="33004"/>
                  </a:lnTo>
                  <a:lnTo>
                    <a:pt x="67878" y="32823"/>
                  </a:lnTo>
                  <a:lnTo>
                    <a:pt x="67999" y="32582"/>
                  </a:lnTo>
                  <a:lnTo>
                    <a:pt x="68059" y="32401"/>
                  </a:lnTo>
                  <a:lnTo>
                    <a:pt x="68059" y="32159"/>
                  </a:lnTo>
                  <a:lnTo>
                    <a:pt x="68059" y="31918"/>
                  </a:lnTo>
                  <a:lnTo>
                    <a:pt x="67999" y="31737"/>
                  </a:lnTo>
                  <a:lnTo>
                    <a:pt x="67878" y="31495"/>
                  </a:lnTo>
                  <a:lnTo>
                    <a:pt x="67757" y="31314"/>
                  </a:lnTo>
                  <a:lnTo>
                    <a:pt x="67576" y="31194"/>
                  </a:lnTo>
                  <a:lnTo>
                    <a:pt x="67335" y="31073"/>
                  </a:lnTo>
                  <a:lnTo>
                    <a:pt x="67154" y="31013"/>
                  </a:lnTo>
                  <a:close/>
                  <a:moveTo>
                    <a:pt x="72464" y="31013"/>
                  </a:moveTo>
                  <a:lnTo>
                    <a:pt x="72283" y="31073"/>
                  </a:lnTo>
                  <a:lnTo>
                    <a:pt x="72041" y="31194"/>
                  </a:lnTo>
                  <a:lnTo>
                    <a:pt x="71860" y="31314"/>
                  </a:lnTo>
                  <a:lnTo>
                    <a:pt x="71740" y="31495"/>
                  </a:lnTo>
                  <a:lnTo>
                    <a:pt x="71619" y="31737"/>
                  </a:lnTo>
                  <a:lnTo>
                    <a:pt x="71559" y="31918"/>
                  </a:lnTo>
                  <a:lnTo>
                    <a:pt x="71559" y="32159"/>
                  </a:lnTo>
                  <a:lnTo>
                    <a:pt x="71559" y="32401"/>
                  </a:lnTo>
                  <a:lnTo>
                    <a:pt x="71619" y="32582"/>
                  </a:lnTo>
                  <a:lnTo>
                    <a:pt x="71740" y="32823"/>
                  </a:lnTo>
                  <a:lnTo>
                    <a:pt x="71860" y="33004"/>
                  </a:lnTo>
                  <a:lnTo>
                    <a:pt x="72041" y="33125"/>
                  </a:lnTo>
                  <a:lnTo>
                    <a:pt x="72283" y="33245"/>
                  </a:lnTo>
                  <a:lnTo>
                    <a:pt x="72464" y="33306"/>
                  </a:lnTo>
                  <a:lnTo>
                    <a:pt x="72946" y="33306"/>
                  </a:lnTo>
                  <a:lnTo>
                    <a:pt x="73127" y="33245"/>
                  </a:lnTo>
                  <a:lnTo>
                    <a:pt x="73369" y="33125"/>
                  </a:lnTo>
                  <a:lnTo>
                    <a:pt x="73550" y="33004"/>
                  </a:lnTo>
                  <a:lnTo>
                    <a:pt x="73670" y="32823"/>
                  </a:lnTo>
                  <a:lnTo>
                    <a:pt x="73791" y="32582"/>
                  </a:lnTo>
                  <a:lnTo>
                    <a:pt x="73851" y="32401"/>
                  </a:lnTo>
                  <a:lnTo>
                    <a:pt x="73851" y="32159"/>
                  </a:lnTo>
                  <a:lnTo>
                    <a:pt x="73851" y="31918"/>
                  </a:lnTo>
                  <a:lnTo>
                    <a:pt x="73791" y="31737"/>
                  </a:lnTo>
                  <a:lnTo>
                    <a:pt x="73670" y="31495"/>
                  </a:lnTo>
                  <a:lnTo>
                    <a:pt x="73550" y="31314"/>
                  </a:lnTo>
                  <a:lnTo>
                    <a:pt x="73369" y="31194"/>
                  </a:lnTo>
                  <a:lnTo>
                    <a:pt x="73127" y="31073"/>
                  </a:lnTo>
                  <a:lnTo>
                    <a:pt x="72946" y="31013"/>
                  </a:lnTo>
                  <a:close/>
                  <a:moveTo>
                    <a:pt x="181" y="33909"/>
                  </a:moveTo>
                  <a:lnTo>
                    <a:pt x="0" y="36141"/>
                  </a:lnTo>
                  <a:lnTo>
                    <a:pt x="302" y="36202"/>
                  </a:lnTo>
                  <a:lnTo>
                    <a:pt x="543" y="36202"/>
                  </a:lnTo>
                  <a:lnTo>
                    <a:pt x="724" y="36141"/>
                  </a:lnTo>
                  <a:lnTo>
                    <a:pt x="966" y="36021"/>
                  </a:lnTo>
                  <a:lnTo>
                    <a:pt x="1147" y="35900"/>
                  </a:lnTo>
                  <a:lnTo>
                    <a:pt x="1267" y="35719"/>
                  </a:lnTo>
                  <a:lnTo>
                    <a:pt x="1388" y="35478"/>
                  </a:lnTo>
                  <a:lnTo>
                    <a:pt x="1448" y="35297"/>
                  </a:lnTo>
                  <a:lnTo>
                    <a:pt x="1448" y="35055"/>
                  </a:lnTo>
                  <a:lnTo>
                    <a:pt x="1448" y="34814"/>
                  </a:lnTo>
                  <a:lnTo>
                    <a:pt x="1388" y="34633"/>
                  </a:lnTo>
                  <a:lnTo>
                    <a:pt x="1267" y="34392"/>
                  </a:lnTo>
                  <a:lnTo>
                    <a:pt x="1147" y="34211"/>
                  </a:lnTo>
                  <a:lnTo>
                    <a:pt x="966" y="34090"/>
                  </a:lnTo>
                  <a:lnTo>
                    <a:pt x="724" y="33969"/>
                  </a:lnTo>
                  <a:lnTo>
                    <a:pt x="543" y="33909"/>
                  </a:lnTo>
                  <a:close/>
                  <a:moveTo>
                    <a:pt x="5853" y="33909"/>
                  </a:moveTo>
                  <a:lnTo>
                    <a:pt x="5672" y="33969"/>
                  </a:lnTo>
                  <a:lnTo>
                    <a:pt x="5431" y="34090"/>
                  </a:lnTo>
                  <a:lnTo>
                    <a:pt x="5250" y="34211"/>
                  </a:lnTo>
                  <a:lnTo>
                    <a:pt x="5129" y="34392"/>
                  </a:lnTo>
                  <a:lnTo>
                    <a:pt x="5008" y="34633"/>
                  </a:lnTo>
                  <a:lnTo>
                    <a:pt x="4948" y="34814"/>
                  </a:lnTo>
                  <a:lnTo>
                    <a:pt x="4948" y="35055"/>
                  </a:lnTo>
                  <a:lnTo>
                    <a:pt x="4948" y="35297"/>
                  </a:lnTo>
                  <a:lnTo>
                    <a:pt x="5008" y="35478"/>
                  </a:lnTo>
                  <a:lnTo>
                    <a:pt x="5129" y="35719"/>
                  </a:lnTo>
                  <a:lnTo>
                    <a:pt x="5250" y="35900"/>
                  </a:lnTo>
                  <a:lnTo>
                    <a:pt x="5431" y="36021"/>
                  </a:lnTo>
                  <a:lnTo>
                    <a:pt x="5672" y="36141"/>
                  </a:lnTo>
                  <a:lnTo>
                    <a:pt x="5853" y="36202"/>
                  </a:lnTo>
                  <a:lnTo>
                    <a:pt x="6336" y="36202"/>
                  </a:lnTo>
                  <a:lnTo>
                    <a:pt x="6517" y="36141"/>
                  </a:lnTo>
                  <a:lnTo>
                    <a:pt x="6758" y="36021"/>
                  </a:lnTo>
                  <a:lnTo>
                    <a:pt x="6939" y="35900"/>
                  </a:lnTo>
                  <a:lnTo>
                    <a:pt x="7060" y="35719"/>
                  </a:lnTo>
                  <a:lnTo>
                    <a:pt x="7180" y="35478"/>
                  </a:lnTo>
                  <a:lnTo>
                    <a:pt x="7241" y="35297"/>
                  </a:lnTo>
                  <a:lnTo>
                    <a:pt x="7241" y="35055"/>
                  </a:lnTo>
                  <a:lnTo>
                    <a:pt x="7241" y="34814"/>
                  </a:lnTo>
                  <a:lnTo>
                    <a:pt x="7180" y="34633"/>
                  </a:lnTo>
                  <a:lnTo>
                    <a:pt x="7060" y="34392"/>
                  </a:lnTo>
                  <a:lnTo>
                    <a:pt x="6939" y="34211"/>
                  </a:lnTo>
                  <a:lnTo>
                    <a:pt x="6758" y="34090"/>
                  </a:lnTo>
                  <a:lnTo>
                    <a:pt x="6517" y="33969"/>
                  </a:lnTo>
                  <a:lnTo>
                    <a:pt x="6336" y="33909"/>
                  </a:lnTo>
                  <a:close/>
                  <a:moveTo>
                    <a:pt x="11645" y="33909"/>
                  </a:moveTo>
                  <a:lnTo>
                    <a:pt x="11464" y="33969"/>
                  </a:lnTo>
                  <a:lnTo>
                    <a:pt x="11223" y="34090"/>
                  </a:lnTo>
                  <a:lnTo>
                    <a:pt x="11042" y="34211"/>
                  </a:lnTo>
                  <a:lnTo>
                    <a:pt x="10921" y="34392"/>
                  </a:lnTo>
                  <a:lnTo>
                    <a:pt x="10800" y="34633"/>
                  </a:lnTo>
                  <a:lnTo>
                    <a:pt x="10740" y="34814"/>
                  </a:lnTo>
                  <a:lnTo>
                    <a:pt x="10740" y="35055"/>
                  </a:lnTo>
                  <a:lnTo>
                    <a:pt x="10740" y="35297"/>
                  </a:lnTo>
                  <a:lnTo>
                    <a:pt x="10800" y="35478"/>
                  </a:lnTo>
                  <a:lnTo>
                    <a:pt x="10921" y="35719"/>
                  </a:lnTo>
                  <a:lnTo>
                    <a:pt x="11042" y="35900"/>
                  </a:lnTo>
                  <a:lnTo>
                    <a:pt x="11223" y="36021"/>
                  </a:lnTo>
                  <a:lnTo>
                    <a:pt x="11464" y="36141"/>
                  </a:lnTo>
                  <a:lnTo>
                    <a:pt x="11645" y="36202"/>
                  </a:lnTo>
                  <a:lnTo>
                    <a:pt x="12128" y="36202"/>
                  </a:lnTo>
                  <a:lnTo>
                    <a:pt x="12309" y="36141"/>
                  </a:lnTo>
                  <a:lnTo>
                    <a:pt x="12550" y="36021"/>
                  </a:lnTo>
                  <a:lnTo>
                    <a:pt x="12731" y="35900"/>
                  </a:lnTo>
                  <a:lnTo>
                    <a:pt x="12852" y="35719"/>
                  </a:lnTo>
                  <a:lnTo>
                    <a:pt x="12973" y="35478"/>
                  </a:lnTo>
                  <a:lnTo>
                    <a:pt x="13033" y="35297"/>
                  </a:lnTo>
                  <a:lnTo>
                    <a:pt x="13033" y="35055"/>
                  </a:lnTo>
                  <a:lnTo>
                    <a:pt x="13033" y="34814"/>
                  </a:lnTo>
                  <a:lnTo>
                    <a:pt x="12973" y="34633"/>
                  </a:lnTo>
                  <a:lnTo>
                    <a:pt x="12852" y="34392"/>
                  </a:lnTo>
                  <a:lnTo>
                    <a:pt x="12731" y="34211"/>
                  </a:lnTo>
                  <a:lnTo>
                    <a:pt x="12550" y="34090"/>
                  </a:lnTo>
                  <a:lnTo>
                    <a:pt x="12309" y="33969"/>
                  </a:lnTo>
                  <a:lnTo>
                    <a:pt x="12128" y="33909"/>
                  </a:lnTo>
                  <a:close/>
                  <a:moveTo>
                    <a:pt x="17437" y="33909"/>
                  </a:moveTo>
                  <a:lnTo>
                    <a:pt x="17256" y="33969"/>
                  </a:lnTo>
                  <a:lnTo>
                    <a:pt x="17015" y="34090"/>
                  </a:lnTo>
                  <a:lnTo>
                    <a:pt x="16834" y="34211"/>
                  </a:lnTo>
                  <a:lnTo>
                    <a:pt x="16713" y="34392"/>
                  </a:lnTo>
                  <a:lnTo>
                    <a:pt x="16593" y="34633"/>
                  </a:lnTo>
                  <a:lnTo>
                    <a:pt x="16532" y="34814"/>
                  </a:lnTo>
                  <a:lnTo>
                    <a:pt x="16532" y="35055"/>
                  </a:lnTo>
                  <a:lnTo>
                    <a:pt x="16532" y="35297"/>
                  </a:lnTo>
                  <a:lnTo>
                    <a:pt x="16593" y="35478"/>
                  </a:lnTo>
                  <a:lnTo>
                    <a:pt x="16713" y="35719"/>
                  </a:lnTo>
                  <a:lnTo>
                    <a:pt x="16834" y="35900"/>
                  </a:lnTo>
                  <a:lnTo>
                    <a:pt x="17015" y="36021"/>
                  </a:lnTo>
                  <a:lnTo>
                    <a:pt x="17256" y="36141"/>
                  </a:lnTo>
                  <a:lnTo>
                    <a:pt x="17437" y="36202"/>
                  </a:lnTo>
                  <a:lnTo>
                    <a:pt x="17920" y="36202"/>
                  </a:lnTo>
                  <a:lnTo>
                    <a:pt x="18101" y="36141"/>
                  </a:lnTo>
                  <a:lnTo>
                    <a:pt x="18342" y="36021"/>
                  </a:lnTo>
                  <a:lnTo>
                    <a:pt x="18523" y="35900"/>
                  </a:lnTo>
                  <a:lnTo>
                    <a:pt x="18644" y="35719"/>
                  </a:lnTo>
                  <a:lnTo>
                    <a:pt x="18765" y="35478"/>
                  </a:lnTo>
                  <a:lnTo>
                    <a:pt x="18825" y="35297"/>
                  </a:lnTo>
                  <a:lnTo>
                    <a:pt x="18825" y="35055"/>
                  </a:lnTo>
                  <a:lnTo>
                    <a:pt x="18825" y="34814"/>
                  </a:lnTo>
                  <a:lnTo>
                    <a:pt x="18765" y="34633"/>
                  </a:lnTo>
                  <a:lnTo>
                    <a:pt x="18644" y="34392"/>
                  </a:lnTo>
                  <a:lnTo>
                    <a:pt x="18523" y="34211"/>
                  </a:lnTo>
                  <a:lnTo>
                    <a:pt x="18342" y="34090"/>
                  </a:lnTo>
                  <a:lnTo>
                    <a:pt x="18101" y="33969"/>
                  </a:lnTo>
                  <a:lnTo>
                    <a:pt x="17920" y="33909"/>
                  </a:lnTo>
                  <a:close/>
                  <a:moveTo>
                    <a:pt x="23230" y="33909"/>
                  </a:moveTo>
                  <a:lnTo>
                    <a:pt x="23049" y="33969"/>
                  </a:lnTo>
                  <a:lnTo>
                    <a:pt x="22807" y="34090"/>
                  </a:lnTo>
                  <a:lnTo>
                    <a:pt x="22626" y="34211"/>
                  </a:lnTo>
                  <a:lnTo>
                    <a:pt x="22506" y="34392"/>
                  </a:lnTo>
                  <a:lnTo>
                    <a:pt x="22385" y="34633"/>
                  </a:lnTo>
                  <a:lnTo>
                    <a:pt x="22325" y="34814"/>
                  </a:lnTo>
                  <a:lnTo>
                    <a:pt x="22325" y="35055"/>
                  </a:lnTo>
                  <a:lnTo>
                    <a:pt x="22325" y="35297"/>
                  </a:lnTo>
                  <a:lnTo>
                    <a:pt x="22385" y="35478"/>
                  </a:lnTo>
                  <a:lnTo>
                    <a:pt x="22506" y="35719"/>
                  </a:lnTo>
                  <a:lnTo>
                    <a:pt x="22626" y="35900"/>
                  </a:lnTo>
                  <a:lnTo>
                    <a:pt x="22807" y="36021"/>
                  </a:lnTo>
                  <a:lnTo>
                    <a:pt x="23049" y="36141"/>
                  </a:lnTo>
                  <a:lnTo>
                    <a:pt x="23230" y="36202"/>
                  </a:lnTo>
                  <a:lnTo>
                    <a:pt x="23712" y="36202"/>
                  </a:lnTo>
                  <a:lnTo>
                    <a:pt x="23893" y="36141"/>
                  </a:lnTo>
                  <a:lnTo>
                    <a:pt x="24135" y="36021"/>
                  </a:lnTo>
                  <a:lnTo>
                    <a:pt x="24316" y="35900"/>
                  </a:lnTo>
                  <a:lnTo>
                    <a:pt x="24436" y="35719"/>
                  </a:lnTo>
                  <a:lnTo>
                    <a:pt x="24557" y="35478"/>
                  </a:lnTo>
                  <a:lnTo>
                    <a:pt x="24617" y="35297"/>
                  </a:lnTo>
                  <a:lnTo>
                    <a:pt x="24617" y="35055"/>
                  </a:lnTo>
                  <a:lnTo>
                    <a:pt x="24617" y="34814"/>
                  </a:lnTo>
                  <a:lnTo>
                    <a:pt x="24557" y="34633"/>
                  </a:lnTo>
                  <a:lnTo>
                    <a:pt x="24436" y="34392"/>
                  </a:lnTo>
                  <a:lnTo>
                    <a:pt x="24316" y="34211"/>
                  </a:lnTo>
                  <a:lnTo>
                    <a:pt x="24135" y="34090"/>
                  </a:lnTo>
                  <a:lnTo>
                    <a:pt x="23893" y="33969"/>
                  </a:lnTo>
                  <a:lnTo>
                    <a:pt x="23712" y="33909"/>
                  </a:lnTo>
                  <a:close/>
                  <a:moveTo>
                    <a:pt x="29022" y="33909"/>
                  </a:moveTo>
                  <a:lnTo>
                    <a:pt x="28841" y="33969"/>
                  </a:lnTo>
                  <a:lnTo>
                    <a:pt x="28599" y="34090"/>
                  </a:lnTo>
                  <a:lnTo>
                    <a:pt x="28418" y="34211"/>
                  </a:lnTo>
                  <a:lnTo>
                    <a:pt x="28298" y="34392"/>
                  </a:lnTo>
                  <a:lnTo>
                    <a:pt x="28177" y="34633"/>
                  </a:lnTo>
                  <a:lnTo>
                    <a:pt x="28117" y="34814"/>
                  </a:lnTo>
                  <a:lnTo>
                    <a:pt x="28117" y="35055"/>
                  </a:lnTo>
                  <a:lnTo>
                    <a:pt x="28117" y="35297"/>
                  </a:lnTo>
                  <a:lnTo>
                    <a:pt x="28177" y="35478"/>
                  </a:lnTo>
                  <a:lnTo>
                    <a:pt x="28298" y="35719"/>
                  </a:lnTo>
                  <a:lnTo>
                    <a:pt x="28418" y="35900"/>
                  </a:lnTo>
                  <a:lnTo>
                    <a:pt x="28599" y="36021"/>
                  </a:lnTo>
                  <a:lnTo>
                    <a:pt x="28841" y="36141"/>
                  </a:lnTo>
                  <a:lnTo>
                    <a:pt x="29022" y="36202"/>
                  </a:lnTo>
                  <a:lnTo>
                    <a:pt x="29505" y="36202"/>
                  </a:lnTo>
                  <a:lnTo>
                    <a:pt x="29686" y="36141"/>
                  </a:lnTo>
                  <a:lnTo>
                    <a:pt x="29927" y="36021"/>
                  </a:lnTo>
                  <a:lnTo>
                    <a:pt x="30108" y="35900"/>
                  </a:lnTo>
                  <a:lnTo>
                    <a:pt x="30229" y="35719"/>
                  </a:lnTo>
                  <a:lnTo>
                    <a:pt x="30349" y="35478"/>
                  </a:lnTo>
                  <a:lnTo>
                    <a:pt x="30410" y="35297"/>
                  </a:lnTo>
                  <a:lnTo>
                    <a:pt x="30410" y="35055"/>
                  </a:lnTo>
                  <a:lnTo>
                    <a:pt x="30410" y="34814"/>
                  </a:lnTo>
                  <a:lnTo>
                    <a:pt x="30349" y="34633"/>
                  </a:lnTo>
                  <a:lnTo>
                    <a:pt x="30229" y="34392"/>
                  </a:lnTo>
                  <a:lnTo>
                    <a:pt x="30108" y="34211"/>
                  </a:lnTo>
                  <a:lnTo>
                    <a:pt x="29927" y="34090"/>
                  </a:lnTo>
                  <a:lnTo>
                    <a:pt x="29686" y="33969"/>
                  </a:lnTo>
                  <a:lnTo>
                    <a:pt x="29505" y="33909"/>
                  </a:lnTo>
                  <a:close/>
                  <a:moveTo>
                    <a:pt x="34814" y="33909"/>
                  </a:moveTo>
                  <a:lnTo>
                    <a:pt x="34633" y="33969"/>
                  </a:lnTo>
                  <a:lnTo>
                    <a:pt x="34392" y="34090"/>
                  </a:lnTo>
                  <a:lnTo>
                    <a:pt x="34211" y="34211"/>
                  </a:lnTo>
                  <a:lnTo>
                    <a:pt x="34090" y="34392"/>
                  </a:lnTo>
                  <a:lnTo>
                    <a:pt x="33969" y="34633"/>
                  </a:lnTo>
                  <a:lnTo>
                    <a:pt x="33909" y="34814"/>
                  </a:lnTo>
                  <a:lnTo>
                    <a:pt x="33909" y="35055"/>
                  </a:lnTo>
                  <a:lnTo>
                    <a:pt x="33909" y="35297"/>
                  </a:lnTo>
                  <a:lnTo>
                    <a:pt x="33969" y="35478"/>
                  </a:lnTo>
                  <a:lnTo>
                    <a:pt x="34090" y="35719"/>
                  </a:lnTo>
                  <a:lnTo>
                    <a:pt x="34211" y="35900"/>
                  </a:lnTo>
                  <a:lnTo>
                    <a:pt x="34392" y="36021"/>
                  </a:lnTo>
                  <a:lnTo>
                    <a:pt x="34633" y="36141"/>
                  </a:lnTo>
                  <a:lnTo>
                    <a:pt x="34814" y="36202"/>
                  </a:lnTo>
                  <a:lnTo>
                    <a:pt x="35297" y="36202"/>
                  </a:lnTo>
                  <a:lnTo>
                    <a:pt x="35478" y="36141"/>
                  </a:lnTo>
                  <a:lnTo>
                    <a:pt x="35719" y="36021"/>
                  </a:lnTo>
                  <a:lnTo>
                    <a:pt x="35900" y="35900"/>
                  </a:lnTo>
                  <a:lnTo>
                    <a:pt x="36021" y="35719"/>
                  </a:lnTo>
                  <a:lnTo>
                    <a:pt x="36141" y="35478"/>
                  </a:lnTo>
                  <a:lnTo>
                    <a:pt x="36202" y="35297"/>
                  </a:lnTo>
                  <a:lnTo>
                    <a:pt x="36202" y="35055"/>
                  </a:lnTo>
                  <a:lnTo>
                    <a:pt x="36202" y="34814"/>
                  </a:lnTo>
                  <a:lnTo>
                    <a:pt x="36141" y="34633"/>
                  </a:lnTo>
                  <a:lnTo>
                    <a:pt x="36021" y="34392"/>
                  </a:lnTo>
                  <a:lnTo>
                    <a:pt x="35900" y="34211"/>
                  </a:lnTo>
                  <a:lnTo>
                    <a:pt x="35719" y="34090"/>
                  </a:lnTo>
                  <a:lnTo>
                    <a:pt x="35478" y="33969"/>
                  </a:lnTo>
                  <a:lnTo>
                    <a:pt x="35297" y="33909"/>
                  </a:lnTo>
                  <a:close/>
                  <a:moveTo>
                    <a:pt x="40606" y="33909"/>
                  </a:moveTo>
                  <a:lnTo>
                    <a:pt x="40425" y="33969"/>
                  </a:lnTo>
                  <a:lnTo>
                    <a:pt x="40184" y="34090"/>
                  </a:lnTo>
                  <a:lnTo>
                    <a:pt x="40003" y="34211"/>
                  </a:lnTo>
                  <a:lnTo>
                    <a:pt x="39882" y="34392"/>
                  </a:lnTo>
                  <a:lnTo>
                    <a:pt x="39762" y="34633"/>
                  </a:lnTo>
                  <a:lnTo>
                    <a:pt x="39701" y="34814"/>
                  </a:lnTo>
                  <a:lnTo>
                    <a:pt x="39701" y="35055"/>
                  </a:lnTo>
                  <a:lnTo>
                    <a:pt x="39701" y="35297"/>
                  </a:lnTo>
                  <a:lnTo>
                    <a:pt x="39762" y="35478"/>
                  </a:lnTo>
                  <a:lnTo>
                    <a:pt x="39882" y="35719"/>
                  </a:lnTo>
                  <a:lnTo>
                    <a:pt x="40003" y="35900"/>
                  </a:lnTo>
                  <a:lnTo>
                    <a:pt x="40184" y="36021"/>
                  </a:lnTo>
                  <a:lnTo>
                    <a:pt x="40425" y="36141"/>
                  </a:lnTo>
                  <a:lnTo>
                    <a:pt x="40606" y="36202"/>
                  </a:lnTo>
                  <a:lnTo>
                    <a:pt x="41089" y="36202"/>
                  </a:lnTo>
                  <a:lnTo>
                    <a:pt x="41270" y="36141"/>
                  </a:lnTo>
                  <a:lnTo>
                    <a:pt x="41511" y="36021"/>
                  </a:lnTo>
                  <a:lnTo>
                    <a:pt x="41692" y="35900"/>
                  </a:lnTo>
                  <a:lnTo>
                    <a:pt x="41813" y="35719"/>
                  </a:lnTo>
                  <a:lnTo>
                    <a:pt x="41934" y="35478"/>
                  </a:lnTo>
                  <a:lnTo>
                    <a:pt x="41994" y="35297"/>
                  </a:lnTo>
                  <a:lnTo>
                    <a:pt x="41994" y="35055"/>
                  </a:lnTo>
                  <a:lnTo>
                    <a:pt x="41994" y="34814"/>
                  </a:lnTo>
                  <a:lnTo>
                    <a:pt x="41934" y="34633"/>
                  </a:lnTo>
                  <a:lnTo>
                    <a:pt x="41813" y="34392"/>
                  </a:lnTo>
                  <a:lnTo>
                    <a:pt x="41692" y="34211"/>
                  </a:lnTo>
                  <a:lnTo>
                    <a:pt x="41511" y="34090"/>
                  </a:lnTo>
                  <a:lnTo>
                    <a:pt x="41270" y="33969"/>
                  </a:lnTo>
                  <a:lnTo>
                    <a:pt x="41089" y="33909"/>
                  </a:lnTo>
                  <a:close/>
                  <a:moveTo>
                    <a:pt x="46399" y="33909"/>
                  </a:moveTo>
                  <a:lnTo>
                    <a:pt x="46218" y="33969"/>
                  </a:lnTo>
                  <a:lnTo>
                    <a:pt x="45976" y="34090"/>
                  </a:lnTo>
                  <a:lnTo>
                    <a:pt x="45795" y="34211"/>
                  </a:lnTo>
                  <a:lnTo>
                    <a:pt x="45674" y="34392"/>
                  </a:lnTo>
                  <a:lnTo>
                    <a:pt x="45554" y="34633"/>
                  </a:lnTo>
                  <a:lnTo>
                    <a:pt x="45493" y="34814"/>
                  </a:lnTo>
                  <a:lnTo>
                    <a:pt x="45493" y="35055"/>
                  </a:lnTo>
                  <a:lnTo>
                    <a:pt x="45493" y="35297"/>
                  </a:lnTo>
                  <a:lnTo>
                    <a:pt x="45554" y="35478"/>
                  </a:lnTo>
                  <a:lnTo>
                    <a:pt x="45674" y="35719"/>
                  </a:lnTo>
                  <a:lnTo>
                    <a:pt x="45795" y="35900"/>
                  </a:lnTo>
                  <a:lnTo>
                    <a:pt x="45976" y="36021"/>
                  </a:lnTo>
                  <a:lnTo>
                    <a:pt x="46218" y="36141"/>
                  </a:lnTo>
                  <a:lnTo>
                    <a:pt x="46399" y="36202"/>
                  </a:lnTo>
                  <a:lnTo>
                    <a:pt x="46881" y="36202"/>
                  </a:lnTo>
                  <a:lnTo>
                    <a:pt x="47062" y="36141"/>
                  </a:lnTo>
                  <a:lnTo>
                    <a:pt x="47304" y="36021"/>
                  </a:lnTo>
                  <a:lnTo>
                    <a:pt x="47485" y="35900"/>
                  </a:lnTo>
                  <a:lnTo>
                    <a:pt x="47605" y="35719"/>
                  </a:lnTo>
                  <a:lnTo>
                    <a:pt x="47726" y="35478"/>
                  </a:lnTo>
                  <a:lnTo>
                    <a:pt x="47786" y="35297"/>
                  </a:lnTo>
                  <a:lnTo>
                    <a:pt x="47786" y="35055"/>
                  </a:lnTo>
                  <a:lnTo>
                    <a:pt x="47786" y="34814"/>
                  </a:lnTo>
                  <a:lnTo>
                    <a:pt x="47726" y="34633"/>
                  </a:lnTo>
                  <a:lnTo>
                    <a:pt x="47605" y="34392"/>
                  </a:lnTo>
                  <a:lnTo>
                    <a:pt x="47485" y="34211"/>
                  </a:lnTo>
                  <a:lnTo>
                    <a:pt x="47304" y="34090"/>
                  </a:lnTo>
                  <a:lnTo>
                    <a:pt x="47062" y="33969"/>
                  </a:lnTo>
                  <a:lnTo>
                    <a:pt x="46881" y="33909"/>
                  </a:lnTo>
                  <a:close/>
                  <a:moveTo>
                    <a:pt x="52191" y="33909"/>
                  </a:moveTo>
                  <a:lnTo>
                    <a:pt x="52010" y="33969"/>
                  </a:lnTo>
                  <a:lnTo>
                    <a:pt x="51768" y="34090"/>
                  </a:lnTo>
                  <a:lnTo>
                    <a:pt x="51587" y="34211"/>
                  </a:lnTo>
                  <a:lnTo>
                    <a:pt x="51467" y="34392"/>
                  </a:lnTo>
                  <a:lnTo>
                    <a:pt x="51346" y="34633"/>
                  </a:lnTo>
                  <a:lnTo>
                    <a:pt x="51286" y="34814"/>
                  </a:lnTo>
                  <a:lnTo>
                    <a:pt x="51286" y="35055"/>
                  </a:lnTo>
                  <a:lnTo>
                    <a:pt x="51286" y="35297"/>
                  </a:lnTo>
                  <a:lnTo>
                    <a:pt x="51346" y="35478"/>
                  </a:lnTo>
                  <a:lnTo>
                    <a:pt x="51467" y="35719"/>
                  </a:lnTo>
                  <a:lnTo>
                    <a:pt x="51587" y="35900"/>
                  </a:lnTo>
                  <a:lnTo>
                    <a:pt x="51768" y="36021"/>
                  </a:lnTo>
                  <a:lnTo>
                    <a:pt x="52010" y="36141"/>
                  </a:lnTo>
                  <a:lnTo>
                    <a:pt x="52191" y="36202"/>
                  </a:lnTo>
                  <a:lnTo>
                    <a:pt x="52673" y="36202"/>
                  </a:lnTo>
                  <a:lnTo>
                    <a:pt x="52854" y="36141"/>
                  </a:lnTo>
                  <a:lnTo>
                    <a:pt x="53096" y="36021"/>
                  </a:lnTo>
                  <a:lnTo>
                    <a:pt x="53277" y="35900"/>
                  </a:lnTo>
                  <a:lnTo>
                    <a:pt x="53397" y="35719"/>
                  </a:lnTo>
                  <a:lnTo>
                    <a:pt x="53518" y="35478"/>
                  </a:lnTo>
                  <a:lnTo>
                    <a:pt x="53578" y="35297"/>
                  </a:lnTo>
                  <a:lnTo>
                    <a:pt x="53578" y="35055"/>
                  </a:lnTo>
                  <a:lnTo>
                    <a:pt x="53578" y="34814"/>
                  </a:lnTo>
                  <a:lnTo>
                    <a:pt x="53518" y="34633"/>
                  </a:lnTo>
                  <a:lnTo>
                    <a:pt x="53397" y="34392"/>
                  </a:lnTo>
                  <a:lnTo>
                    <a:pt x="53277" y="34211"/>
                  </a:lnTo>
                  <a:lnTo>
                    <a:pt x="53096" y="34090"/>
                  </a:lnTo>
                  <a:lnTo>
                    <a:pt x="52854" y="33969"/>
                  </a:lnTo>
                  <a:lnTo>
                    <a:pt x="52673" y="33909"/>
                  </a:lnTo>
                  <a:close/>
                  <a:moveTo>
                    <a:pt x="57983" y="33909"/>
                  </a:moveTo>
                  <a:lnTo>
                    <a:pt x="57802" y="33969"/>
                  </a:lnTo>
                  <a:lnTo>
                    <a:pt x="57561" y="34090"/>
                  </a:lnTo>
                  <a:lnTo>
                    <a:pt x="57380" y="34211"/>
                  </a:lnTo>
                  <a:lnTo>
                    <a:pt x="57259" y="34392"/>
                  </a:lnTo>
                  <a:lnTo>
                    <a:pt x="57138" y="34633"/>
                  </a:lnTo>
                  <a:lnTo>
                    <a:pt x="57078" y="34814"/>
                  </a:lnTo>
                  <a:lnTo>
                    <a:pt x="57078" y="35055"/>
                  </a:lnTo>
                  <a:lnTo>
                    <a:pt x="57078" y="35297"/>
                  </a:lnTo>
                  <a:lnTo>
                    <a:pt x="57138" y="35478"/>
                  </a:lnTo>
                  <a:lnTo>
                    <a:pt x="57259" y="35719"/>
                  </a:lnTo>
                  <a:lnTo>
                    <a:pt x="57380" y="35900"/>
                  </a:lnTo>
                  <a:lnTo>
                    <a:pt x="57561" y="36021"/>
                  </a:lnTo>
                  <a:lnTo>
                    <a:pt x="57802" y="36141"/>
                  </a:lnTo>
                  <a:lnTo>
                    <a:pt x="57983" y="36202"/>
                  </a:lnTo>
                  <a:lnTo>
                    <a:pt x="58466" y="36202"/>
                  </a:lnTo>
                  <a:lnTo>
                    <a:pt x="58647" y="36141"/>
                  </a:lnTo>
                  <a:lnTo>
                    <a:pt x="58888" y="36021"/>
                  </a:lnTo>
                  <a:lnTo>
                    <a:pt x="59069" y="35900"/>
                  </a:lnTo>
                  <a:lnTo>
                    <a:pt x="59190" y="35719"/>
                  </a:lnTo>
                  <a:lnTo>
                    <a:pt x="59310" y="35478"/>
                  </a:lnTo>
                  <a:lnTo>
                    <a:pt x="59371" y="35297"/>
                  </a:lnTo>
                  <a:lnTo>
                    <a:pt x="59371" y="35055"/>
                  </a:lnTo>
                  <a:lnTo>
                    <a:pt x="59371" y="34814"/>
                  </a:lnTo>
                  <a:lnTo>
                    <a:pt x="59310" y="34633"/>
                  </a:lnTo>
                  <a:lnTo>
                    <a:pt x="59190" y="34392"/>
                  </a:lnTo>
                  <a:lnTo>
                    <a:pt x="59069" y="34211"/>
                  </a:lnTo>
                  <a:lnTo>
                    <a:pt x="58888" y="34090"/>
                  </a:lnTo>
                  <a:lnTo>
                    <a:pt x="58647" y="33969"/>
                  </a:lnTo>
                  <a:lnTo>
                    <a:pt x="58466" y="33909"/>
                  </a:lnTo>
                  <a:close/>
                  <a:moveTo>
                    <a:pt x="63775" y="33909"/>
                  </a:moveTo>
                  <a:lnTo>
                    <a:pt x="63594" y="33969"/>
                  </a:lnTo>
                  <a:lnTo>
                    <a:pt x="63353" y="34090"/>
                  </a:lnTo>
                  <a:lnTo>
                    <a:pt x="63172" y="34211"/>
                  </a:lnTo>
                  <a:lnTo>
                    <a:pt x="63051" y="34392"/>
                  </a:lnTo>
                  <a:lnTo>
                    <a:pt x="62931" y="34633"/>
                  </a:lnTo>
                  <a:lnTo>
                    <a:pt x="62870" y="34814"/>
                  </a:lnTo>
                  <a:lnTo>
                    <a:pt x="62870" y="35055"/>
                  </a:lnTo>
                  <a:lnTo>
                    <a:pt x="62870" y="35297"/>
                  </a:lnTo>
                  <a:lnTo>
                    <a:pt x="62931" y="35478"/>
                  </a:lnTo>
                  <a:lnTo>
                    <a:pt x="63051" y="35719"/>
                  </a:lnTo>
                  <a:lnTo>
                    <a:pt x="63172" y="35900"/>
                  </a:lnTo>
                  <a:lnTo>
                    <a:pt x="63353" y="36021"/>
                  </a:lnTo>
                  <a:lnTo>
                    <a:pt x="63594" y="36141"/>
                  </a:lnTo>
                  <a:lnTo>
                    <a:pt x="63775" y="36202"/>
                  </a:lnTo>
                  <a:lnTo>
                    <a:pt x="64258" y="36202"/>
                  </a:lnTo>
                  <a:lnTo>
                    <a:pt x="64439" y="36141"/>
                  </a:lnTo>
                  <a:lnTo>
                    <a:pt x="64680" y="36021"/>
                  </a:lnTo>
                  <a:lnTo>
                    <a:pt x="64861" y="35900"/>
                  </a:lnTo>
                  <a:lnTo>
                    <a:pt x="64982" y="35719"/>
                  </a:lnTo>
                  <a:lnTo>
                    <a:pt x="65103" y="35478"/>
                  </a:lnTo>
                  <a:lnTo>
                    <a:pt x="65163" y="35297"/>
                  </a:lnTo>
                  <a:lnTo>
                    <a:pt x="65163" y="35055"/>
                  </a:lnTo>
                  <a:lnTo>
                    <a:pt x="65163" y="34814"/>
                  </a:lnTo>
                  <a:lnTo>
                    <a:pt x="65103" y="34633"/>
                  </a:lnTo>
                  <a:lnTo>
                    <a:pt x="64982" y="34392"/>
                  </a:lnTo>
                  <a:lnTo>
                    <a:pt x="64861" y="34211"/>
                  </a:lnTo>
                  <a:lnTo>
                    <a:pt x="64680" y="34090"/>
                  </a:lnTo>
                  <a:lnTo>
                    <a:pt x="64439" y="33969"/>
                  </a:lnTo>
                  <a:lnTo>
                    <a:pt x="64258" y="33909"/>
                  </a:lnTo>
                  <a:close/>
                  <a:moveTo>
                    <a:pt x="69567" y="33909"/>
                  </a:moveTo>
                  <a:lnTo>
                    <a:pt x="69386" y="33969"/>
                  </a:lnTo>
                  <a:lnTo>
                    <a:pt x="69145" y="34090"/>
                  </a:lnTo>
                  <a:lnTo>
                    <a:pt x="68964" y="34211"/>
                  </a:lnTo>
                  <a:lnTo>
                    <a:pt x="68843" y="34392"/>
                  </a:lnTo>
                  <a:lnTo>
                    <a:pt x="68723" y="34633"/>
                  </a:lnTo>
                  <a:lnTo>
                    <a:pt x="68662" y="34814"/>
                  </a:lnTo>
                  <a:lnTo>
                    <a:pt x="68662" y="35055"/>
                  </a:lnTo>
                  <a:lnTo>
                    <a:pt x="68662" y="35297"/>
                  </a:lnTo>
                  <a:lnTo>
                    <a:pt x="68723" y="35478"/>
                  </a:lnTo>
                  <a:lnTo>
                    <a:pt x="68843" y="35719"/>
                  </a:lnTo>
                  <a:lnTo>
                    <a:pt x="68964" y="35900"/>
                  </a:lnTo>
                  <a:lnTo>
                    <a:pt x="69145" y="36021"/>
                  </a:lnTo>
                  <a:lnTo>
                    <a:pt x="69386" y="36141"/>
                  </a:lnTo>
                  <a:lnTo>
                    <a:pt x="69567" y="36202"/>
                  </a:lnTo>
                  <a:lnTo>
                    <a:pt x="70050" y="36202"/>
                  </a:lnTo>
                  <a:lnTo>
                    <a:pt x="70231" y="36141"/>
                  </a:lnTo>
                  <a:lnTo>
                    <a:pt x="70472" y="36021"/>
                  </a:lnTo>
                  <a:lnTo>
                    <a:pt x="70653" y="35900"/>
                  </a:lnTo>
                  <a:lnTo>
                    <a:pt x="70774" y="35719"/>
                  </a:lnTo>
                  <a:lnTo>
                    <a:pt x="70895" y="35478"/>
                  </a:lnTo>
                  <a:lnTo>
                    <a:pt x="70955" y="35297"/>
                  </a:lnTo>
                  <a:lnTo>
                    <a:pt x="70955" y="35055"/>
                  </a:lnTo>
                  <a:lnTo>
                    <a:pt x="70955" y="34814"/>
                  </a:lnTo>
                  <a:lnTo>
                    <a:pt x="70895" y="34633"/>
                  </a:lnTo>
                  <a:lnTo>
                    <a:pt x="70774" y="34392"/>
                  </a:lnTo>
                  <a:lnTo>
                    <a:pt x="70653" y="34211"/>
                  </a:lnTo>
                  <a:lnTo>
                    <a:pt x="70472" y="34090"/>
                  </a:lnTo>
                  <a:lnTo>
                    <a:pt x="70231" y="33969"/>
                  </a:lnTo>
                  <a:lnTo>
                    <a:pt x="70050" y="33909"/>
                  </a:lnTo>
                  <a:close/>
                  <a:moveTo>
                    <a:pt x="75360" y="33909"/>
                  </a:moveTo>
                  <a:lnTo>
                    <a:pt x="75179" y="33969"/>
                  </a:lnTo>
                  <a:lnTo>
                    <a:pt x="74937" y="34090"/>
                  </a:lnTo>
                  <a:lnTo>
                    <a:pt x="74756" y="34211"/>
                  </a:lnTo>
                  <a:lnTo>
                    <a:pt x="74636" y="34392"/>
                  </a:lnTo>
                  <a:lnTo>
                    <a:pt x="74515" y="34633"/>
                  </a:lnTo>
                  <a:lnTo>
                    <a:pt x="74455" y="34814"/>
                  </a:lnTo>
                  <a:lnTo>
                    <a:pt x="74455" y="35055"/>
                  </a:lnTo>
                  <a:lnTo>
                    <a:pt x="74455" y="35297"/>
                  </a:lnTo>
                  <a:lnTo>
                    <a:pt x="74515" y="35478"/>
                  </a:lnTo>
                  <a:lnTo>
                    <a:pt x="74636" y="35719"/>
                  </a:lnTo>
                  <a:lnTo>
                    <a:pt x="74756" y="35900"/>
                  </a:lnTo>
                  <a:lnTo>
                    <a:pt x="74937" y="36021"/>
                  </a:lnTo>
                  <a:lnTo>
                    <a:pt x="75179" y="36141"/>
                  </a:lnTo>
                  <a:lnTo>
                    <a:pt x="75360" y="36202"/>
                  </a:lnTo>
                  <a:lnTo>
                    <a:pt x="75601" y="36202"/>
                  </a:lnTo>
                  <a:lnTo>
                    <a:pt x="75903" y="36141"/>
                  </a:lnTo>
                  <a:lnTo>
                    <a:pt x="75722" y="33909"/>
                  </a:lnTo>
                  <a:close/>
                  <a:moveTo>
                    <a:pt x="2896" y="36805"/>
                  </a:moveTo>
                  <a:lnTo>
                    <a:pt x="2655" y="36926"/>
                  </a:lnTo>
                  <a:lnTo>
                    <a:pt x="2414" y="37107"/>
                  </a:lnTo>
                  <a:lnTo>
                    <a:pt x="2233" y="37288"/>
                  </a:lnTo>
                  <a:lnTo>
                    <a:pt x="2112" y="37589"/>
                  </a:lnTo>
                  <a:lnTo>
                    <a:pt x="2052" y="37951"/>
                  </a:lnTo>
                  <a:lnTo>
                    <a:pt x="2052" y="38193"/>
                  </a:lnTo>
                  <a:lnTo>
                    <a:pt x="2112" y="38374"/>
                  </a:lnTo>
                  <a:lnTo>
                    <a:pt x="2233" y="38615"/>
                  </a:lnTo>
                  <a:lnTo>
                    <a:pt x="2353" y="38796"/>
                  </a:lnTo>
                  <a:lnTo>
                    <a:pt x="2534" y="38917"/>
                  </a:lnTo>
                  <a:lnTo>
                    <a:pt x="2776" y="39037"/>
                  </a:lnTo>
                  <a:lnTo>
                    <a:pt x="2957" y="39098"/>
                  </a:lnTo>
                  <a:lnTo>
                    <a:pt x="3439" y="39098"/>
                  </a:lnTo>
                  <a:lnTo>
                    <a:pt x="3620" y="39037"/>
                  </a:lnTo>
                  <a:lnTo>
                    <a:pt x="3862" y="38917"/>
                  </a:lnTo>
                  <a:lnTo>
                    <a:pt x="4043" y="38796"/>
                  </a:lnTo>
                  <a:lnTo>
                    <a:pt x="4164" y="38615"/>
                  </a:lnTo>
                  <a:lnTo>
                    <a:pt x="4284" y="38374"/>
                  </a:lnTo>
                  <a:lnTo>
                    <a:pt x="4345" y="38193"/>
                  </a:lnTo>
                  <a:lnTo>
                    <a:pt x="4345" y="37951"/>
                  </a:lnTo>
                  <a:lnTo>
                    <a:pt x="4284" y="37589"/>
                  </a:lnTo>
                  <a:lnTo>
                    <a:pt x="4164" y="37288"/>
                  </a:lnTo>
                  <a:lnTo>
                    <a:pt x="3982" y="37107"/>
                  </a:lnTo>
                  <a:lnTo>
                    <a:pt x="3741" y="36926"/>
                  </a:lnTo>
                  <a:lnTo>
                    <a:pt x="3500" y="36805"/>
                  </a:lnTo>
                  <a:close/>
                  <a:moveTo>
                    <a:pt x="8689" y="36805"/>
                  </a:moveTo>
                  <a:lnTo>
                    <a:pt x="8447" y="36926"/>
                  </a:lnTo>
                  <a:lnTo>
                    <a:pt x="8206" y="37107"/>
                  </a:lnTo>
                  <a:lnTo>
                    <a:pt x="8025" y="37288"/>
                  </a:lnTo>
                  <a:lnTo>
                    <a:pt x="7904" y="37589"/>
                  </a:lnTo>
                  <a:lnTo>
                    <a:pt x="7844" y="37951"/>
                  </a:lnTo>
                  <a:lnTo>
                    <a:pt x="7844" y="38193"/>
                  </a:lnTo>
                  <a:lnTo>
                    <a:pt x="7904" y="38374"/>
                  </a:lnTo>
                  <a:lnTo>
                    <a:pt x="8025" y="38615"/>
                  </a:lnTo>
                  <a:lnTo>
                    <a:pt x="8146" y="38796"/>
                  </a:lnTo>
                  <a:lnTo>
                    <a:pt x="8327" y="38917"/>
                  </a:lnTo>
                  <a:lnTo>
                    <a:pt x="8568" y="39037"/>
                  </a:lnTo>
                  <a:lnTo>
                    <a:pt x="8749" y="39098"/>
                  </a:lnTo>
                  <a:lnTo>
                    <a:pt x="9232" y="39098"/>
                  </a:lnTo>
                  <a:lnTo>
                    <a:pt x="9413" y="39037"/>
                  </a:lnTo>
                  <a:lnTo>
                    <a:pt x="9654" y="38917"/>
                  </a:lnTo>
                  <a:lnTo>
                    <a:pt x="9835" y="38796"/>
                  </a:lnTo>
                  <a:lnTo>
                    <a:pt x="9956" y="38615"/>
                  </a:lnTo>
                  <a:lnTo>
                    <a:pt x="10076" y="38374"/>
                  </a:lnTo>
                  <a:lnTo>
                    <a:pt x="10137" y="38193"/>
                  </a:lnTo>
                  <a:lnTo>
                    <a:pt x="10137" y="37951"/>
                  </a:lnTo>
                  <a:lnTo>
                    <a:pt x="10076" y="37589"/>
                  </a:lnTo>
                  <a:lnTo>
                    <a:pt x="9956" y="37288"/>
                  </a:lnTo>
                  <a:lnTo>
                    <a:pt x="9775" y="37107"/>
                  </a:lnTo>
                  <a:lnTo>
                    <a:pt x="9533" y="36926"/>
                  </a:lnTo>
                  <a:lnTo>
                    <a:pt x="9292" y="36805"/>
                  </a:lnTo>
                  <a:close/>
                  <a:moveTo>
                    <a:pt x="14481" y="36805"/>
                  </a:moveTo>
                  <a:lnTo>
                    <a:pt x="14240" y="36926"/>
                  </a:lnTo>
                  <a:lnTo>
                    <a:pt x="13998" y="37107"/>
                  </a:lnTo>
                  <a:lnTo>
                    <a:pt x="13817" y="37288"/>
                  </a:lnTo>
                  <a:lnTo>
                    <a:pt x="13697" y="37589"/>
                  </a:lnTo>
                  <a:lnTo>
                    <a:pt x="13636" y="37951"/>
                  </a:lnTo>
                  <a:lnTo>
                    <a:pt x="13636" y="38193"/>
                  </a:lnTo>
                  <a:lnTo>
                    <a:pt x="13697" y="38374"/>
                  </a:lnTo>
                  <a:lnTo>
                    <a:pt x="13817" y="38615"/>
                  </a:lnTo>
                  <a:lnTo>
                    <a:pt x="13938" y="38796"/>
                  </a:lnTo>
                  <a:lnTo>
                    <a:pt x="14119" y="38917"/>
                  </a:lnTo>
                  <a:lnTo>
                    <a:pt x="14360" y="39037"/>
                  </a:lnTo>
                  <a:lnTo>
                    <a:pt x="14541" y="39098"/>
                  </a:lnTo>
                  <a:lnTo>
                    <a:pt x="15024" y="39098"/>
                  </a:lnTo>
                  <a:lnTo>
                    <a:pt x="15205" y="39037"/>
                  </a:lnTo>
                  <a:lnTo>
                    <a:pt x="15446" y="38917"/>
                  </a:lnTo>
                  <a:lnTo>
                    <a:pt x="15627" y="38796"/>
                  </a:lnTo>
                  <a:lnTo>
                    <a:pt x="15748" y="38615"/>
                  </a:lnTo>
                  <a:lnTo>
                    <a:pt x="15869" y="38374"/>
                  </a:lnTo>
                  <a:lnTo>
                    <a:pt x="15929" y="38193"/>
                  </a:lnTo>
                  <a:lnTo>
                    <a:pt x="15929" y="37951"/>
                  </a:lnTo>
                  <a:lnTo>
                    <a:pt x="15869" y="37589"/>
                  </a:lnTo>
                  <a:lnTo>
                    <a:pt x="15748" y="37288"/>
                  </a:lnTo>
                  <a:lnTo>
                    <a:pt x="15567" y="37107"/>
                  </a:lnTo>
                  <a:lnTo>
                    <a:pt x="15326" y="36926"/>
                  </a:lnTo>
                  <a:lnTo>
                    <a:pt x="15084" y="36805"/>
                  </a:lnTo>
                  <a:close/>
                  <a:moveTo>
                    <a:pt x="20273" y="36805"/>
                  </a:moveTo>
                  <a:lnTo>
                    <a:pt x="20032" y="36926"/>
                  </a:lnTo>
                  <a:lnTo>
                    <a:pt x="19790" y="37107"/>
                  </a:lnTo>
                  <a:lnTo>
                    <a:pt x="19609" y="37288"/>
                  </a:lnTo>
                  <a:lnTo>
                    <a:pt x="19489" y="37589"/>
                  </a:lnTo>
                  <a:lnTo>
                    <a:pt x="19428" y="37951"/>
                  </a:lnTo>
                  <a:lnTo>
                    <a:pt x="19428" y="38193"/>
                  </a:lnTo>
                  <a:lnTo>
                    <a:pt x="19489" y="38374"/>
                  </a:lnTo>
                  <a:lnTo>
                    <a:pt x="19609" y="38615"/>
                  </a:lnTo>
                  <a:lnTo>
                    <a:pt x="19730" y="38796"/>
                  </a:lnTo>
                  <a:lnTo>
                    <a:pt x="19911" y="38917"/>
                  </a:lnTo>
                  <a:lnTo>
                    <a:pt x="20152" y="39037"/>
                  </a:lnTo>
                  <a:lnTo>
                    <a:pt x="20333" y="39098"/>
                  </a:lnTo>
                  <a:lnTo>
                    <a:pt x="20816" y="39098"/>
                  </a:lnTo>
                  <a:lnTo>
                    <a:pt x="20997" y="39037"/>
                  </a:lnTo>
                  <a:lnTo>
                    <a:pt x="21239" y="38917"/>
                  </a:lnTo>
                  <a:lnTo>
                    <a:pt x="21420" y="38796"/>
                  </a:lnTo>
                  <a:lnTo>
                    <a:pt x="21540" y="38615"/>
                  </a:lnTo>
                  <a:lnTo>
                    <a:pt x="21661" y="38374"/>
                  </a:lnTo>
                  <a:lnTo>
                    <a:pt x="21721" y="38193"/>
                  </a:lnTo>
                  <a:lnTo>
                    <a:pt x="21721" y="37951"/>
                  </a:lnTo>
                  <a:lnTo>
                    <a:pt x="21661" y="37589"/>
                  </a:lnTo>
                  <a:lnTo>
                    <a:pt x="21540" y="37288"/>
                  </a:lnTo>
                  <a:lnTo>
                    <a:pt x="21359" y="37107"/>
                  </a:lnTo>
                  <a:lnTo>
                    <a:pt x="21118" y="36926"/>
                  </a:lnTo>
                  <a:lnTo>
                    <a:pt x="20876" y="36805"/>
                  </a:lnTo>
                  <a:close/>
                  <a:moveTo>
                    <a:pt x="26065" y="36805"/>
                  </a:moveTo>
                  <a:lnTo>
                    <a:pt x="25824" y="36926"/>
                  </a:lnTo>
                  <a:lnTo>
                    <a:pt x="25583" y="37107"/>
                  </a:lnTo>
                  <a:lnTo>
                    <a:pt x="25402" y="37288"/>
                  </a:lnTo>
                  <a:lnTo>
                    <a:pt x="25281" y="37589"/>
                  </a:lnTo>
                  <a:lnTo>
                    <a:pt x="25221" y="37951"/>
                  </a:lnTo>
                  <a:lnTo>
                    <a:pt x="25221" y="38193"/>
                  </a:lnTo>
                  <a:lnTo>
                    <a:pt x="25281" y="38374"/>
                  </a:lnTo>
                  <a:lnTo>
                    <a:pt x="25402" y="38615"/>
                  </a:lnTo>
                  <a:lnTo>
                    <a:pt x="25522" y="38796"/>
                  </a:lnTo>
                  <a:lnTo>
                    <a:pt x="25703" y="38917"/>
                  </a:lnTo>
                  <a:lnTo>
                    <a:pt x="25945" y="39037"/>
                  </a:lnTo>
                  <a:lnTo>
                    <a:pt x="26126" y="39098"/>
                  </a:lnTo>
                  <a:lnTo>
                    <a:pt x="26608" y="39098"/>
                  </a:lnTo>
                  <a:lnTo>
                    <a:pt x="26789" y="39037"/>
                  </a:lnTo>
                  <a:lnTo>
                    <a:pt x="27031" y="38917"/>
                  </a:lnTo>
                  <a:lnTo>
                    <a:pt x="27212" y="38796"/>
                  </a:lnTo>
                  <a:lnTo>
                    <a:pt x="27332" y="38615"/>
                  </a:lnTo>
                  <a:lnTo>
                    <a:pt x="27453" y="38374"/>
                  </a:lnTo>
                  <a:lnTo>
                    <a:pt x="27513" y="38193"/>
                  </a:lnTo>
                  <a:lnTo>
                    <a:pt x="27513" y="37951"/>
                  </a:lnTo>
                  <a:lnTo>
                    <a:pt x="27453" y="37589"/>
                  </a:lnTo>
                  <a:lnTo>
                    <a:pt x="27332" y="37288"/>
                  </a:lnTo>
                  <a:lnTo>
                    <a:pt x="27151" y="37107"/>
                  </a:lnTo>
                  <a:lnTo>
                    <a:pt x="26910" y="36926"/>
                  </a:lnTo>
                  <a:lnTo>
                    <a:pt x="26669" y="36805"/>
                  </a:lnTo>
                  <a:close/>
                  <a:moveTo>
                    <a:pt x="31858" y="36805"/>
                  </a:moveTo>
                  <a:lnTo>
                    <a:pt x="31616" y="36926"/>
                  </a:lnTo>
                  <a:lnTo>
                    <a:pt x="31375" y="37107"/>
                  </a:lnTo>
                  <a:lnTo>
                    <a:pt x="31194" y="37288"/>
                  </a:lnTo>
                  <a:lnTo>
                    <a:pt x="31073" y="37589"/>
                  </a:lnTo>
                  <a:lnTo>
                    <a:pt x="31013" y="37951"/>
                  </a:lnTo>
                  <a:lnTo>
                    <a:pt x="31013" y="38193"/>
                  </a:lnTo>
                  <a:lnTo>
                    <a:pt x="31073" y="38374"/>
                  </a:lnTo>
                  <a:lnTo>
                    <a:pt x="31194" y="38615"/>
                  </a:lnTo>
                  <a:lnTo>
                    <a:pt x="31315" y="38796"/>
                  </a:lnTo>
                  <a:lnTo>
                    <a:pt x="31496" y="38917"/>
                  </a:lnTo>
                  <a:lnTo>
                    <a:pt x="31737" y="39037"/>
                  </a:lnTo>
                  <a:lnTo>
                    <a:pt x="31918" y="39098"/>
                  </a:lnTo>
                  <a:lnTo>
                    <a:pt x="32401" y="39098"/>
                  </a:lnTo>
                  <a:lnTo>
                    <a:pt x="32582" y="39037"/>
                  </a:lnTo>
                  <a:lnTo>
                    <a:pt x="32823" y="38917"/>
                  </a:lnTo>
                  <a:lnTo>
                    <a:pt x="33004" y="38796"/>
                  </a:lnTo>
                  <a:lnTo>
                    <a:pt x="33125" y="38615"/>
                  </a:lnTo>
                  <a:lnTo>
                    <a:pt x="33245" y="38374"/>
                  </a:lnTo>
                  <a:lnTo>
                    <a:pt x="33306" y="38193"/>
                  </a:lnTo>
                  <a:lnTo>
                    <a:pt x="33306" y="37951"/>
                  </a:lnTo>
                  <a:lnTo>
                    <a:pt x="33245" y="37589"/>
                  </a:lnTo>
                  <a:lnTo>
                    <a:pt x="33125" y="37288"/>
                  </a:lnTo>
                  <a:lnTo>
                    <a:pt x="32944" y="37107"/>
                  </a:lnTo>
                  <a:lnTo>
                    <a:pt x="32702" y="36926"/>
                  </a:lnTo>
                  <a:lnTo>
                    <a:pt x="32461" y="36805"/>
                  </a:lnTo>
                  <a:close/>
                  <a:moveTo>
                    <a:pt x="37650" y="36805"/>
                  </a:moveTo>
                  <a:lnTo>
                    <a:pt x="37408" y="36926"/>
                  </a:lnTo>
                  <a:lnTo>
                    <a:pt x="37167" y="37107"/>
                  </a:lnTo>
                  <a:lnTo>
                    <a:pt x="36986" y="37288"/>
                  </a:lnTo>
                  <a:lnTo>
                    <a:pt x="36865" y="37589"/>
                  </a:lnTo>
                  <a:lnTo>
                    <a:pt x="36805" y="37951"/>
                  </a:lnTo>
                  <a:lnTo>
                    <a:pt x="36805" y="38193"/>
                  </a:lnTo>
                  <a:lnTo>
                    <a:pt x="36865" y="38374"/>
                  </a:lnTo>
                  <a:lnTo>
                    <a:pt x="36986" y="38615"/>
                  </a:lnTo>
                  <a:lnTo>
                    <a:pt x="37107" y="38796"/>
                  </a:lnTo>
                  <a:lnTo>
                    <a:pt x="37288" y="38917"/>
                  </a:lnTo>
                  <a:lnTo>
                    <a:pt x="37529" y="39037"/>
                  </a:lnTo>
                  <a:lnTo>
                    <a:pt x="37710" y="39098"/>
                  </a:lnTo>
                  <a:lnTo>
                    <a:pt x="38193" y="39098"/>
                  </a:lnTo>
                  <a:lnTo>
                    <a:pt x="38374" y="39037"/>
                  </a:lnTo>
                  <a:lnTo>
                    <a:pt x="38615" y="38917"/>
                  </a:lnTo>
                  <a:lnTo>
                    <a:pt x="38796" y="38796"/>
                  </a:lnTo>
                  <a:lnTo>
                    <a:pt x="38917" y="38615"/>
                  </a:lnTo>
                  <a:lnTo>
                    <a:pt x="39038" y="38374"/>
                  </a:lnTo>
                  <a:lnTo>
                    <a:pt x="39098" y="38193"/>
                  </a:lnTo>
                  <a:lnTo>
                    <a:pt x="39098" y="37951"/>
                  </a:lnTo>
                  <a:lnTo>
                    <a:pt x="39038" y="37589"/>
                  </a:lnTo>
                  <a:lnTo>
                    <a:pt x="38917" y="37288"/>
                  </a:lnTo>
                  <a:lnTo>
                    <a:pt x="38736" y="37107"/>
                  </a:lnTo>
                  <a:lnTo>
                    <a:pt x="38495" y="36926"/>
                  </a:lnTo>
                  <a:lnTo>
                    <a:pt x="38253" y="36805"/>
                  </a:lnTo>
                  <a:close/>
                  <a:moveTo>
                    <a:pt x="43442" y="36805"/>
                  </a:moveTo>
                  <a:lnTo>
                    <a:pt x="43201" y="36926"/>
                  </a:lnTo>
                  <a:lnTo>
                    <a:pt x="42959" y="37107"/>
                  </a:lnTo>
                  <a:lnTo>
                    <a:pt x="42778" y="37288"/>
                  </a:lnTo>
                  <a:lnTo>
                    <a:pt x="42658" y="37589"/>
                  </a:lnTo>
                  <a:lnTo>
                    <a:pt x="42597" y="37951"/>
                  </a:lnTo>
                  <a:lnTo>
                    <a:pt x="42597" y="38193"/>
                  </a:lnTo>
                  <a:lnTo>
                    <a:pt x="42658" y="38374"/>
                  </a:lnTo>
                  <a:lnTo>
                    <a:pt x="42778" y="38615"/>
                  </a:lnTo>
                  <a:lnTo>
                    <a:pt x="42899" y="38796"/>
                  </a:lnTo>
                  <a:lnTo>
                    <a:pt x="43080" y="38917"/>
                  </a:lnTo>
                  <a:lnTo>
                    <a:pt x="43321" y="39037"/>
                  </a:lnTo>
                  <a:lnTo>
                    <a:pt x="43502" y="39098"/>
                  </a:lnTo>
                  <a:lnTo>
                    <a:pt x="43985" y="39098"/>
                  </a:lnTo>
                  <a:lnTo>
                    <a:pt x="44166" y="39037"/>
                  </a:lnTo>
                  <a:lnTo>
                    <a:pt x="44407" y="38917"/>
                  </a:lnTo>
                  <a:lnTo>
                    <a:pt x="44588" y="38796"/>
                  </a:lnTo>
                  <a:lnTo>
                    <a:pt x="44709" y="38615"/>
                  </a:lnTo>
                  <a:lnTo>
                    <a:pt x="44830" y="38374"/>
                  </a:lnTo>
                  <a:lnTo>
                    <a:pt x="44890" y="38193"/>
                  </a:lnTo>
                  <a:lnTo>
                    <a:pt x="44890" y="37951"/>
                  </a:lnTo>
                  <a:lnTo>
                    <a:pt x="44830" y="37589"/>
                  </a:lnTo>
                  <a:lnTo>
                    <a:pt x="44709" y="37288"/>
                  </a:lnTo>
                  <a:lnTo>
                    <a:pt x="44528" y="37107"/>
                  </a:lnTo>
                  <a:lnTo>
                    <a:pt x="44287" y="36926"/>
                  </a:lnTo>
                  <a:lnTo>
                    <a:pt x="44045" y="36805"/>
                  </a:lnTo>
                  <a:close/>
                  <a:moveTo>
                    <a:pt x="49234" y="36805"/>
                  </a:moveTo>
                  <a:lnTo>
                    <a:pt x="48993" y="36926"/>
                  </a:lnTo>
                  <a:lnTo>
                    <a:pt x="48752" y="37107"/>
                  </a:lnTo>
                  <a:lnTo>
                    <a:pt x="48571" y="37288"/>
                  </a:lnTo>
                  <a:lnTo>
                    <a:pt x="48450" y="37589"/>
                  </a:lnTo>
                  <a:lnTo>
                    <a:pt x="48390" y="37951"/>
                  </a:lnTo>
                  <a:lnTo>
                    <a:pt x="48390" y="38193"/>
                  </a:lnTo>
                  <a:lnTo>
                    <a:pt x="48450" y="38374"/>
                  </a:lnTo>
                  <a:lnTo>
                    <a:pt x="48571" y="38615"/>
                  </a:lnTo>
                  <a:lnTo>
                    <a:pt x="48691" y="38796"/>
                  </a:lnTo>
                  <a:lnTo>
                    <a:pt x="48872" y="38917"/>
                  </a:lnTo>
                  <a:lnTo>
                    <a:pt x="49114" y="39037"/>
                  </a:lnTo>
                  <a:lnTo>
                    <a:pt x="49295" y="39098"/>
                  </a:lnTo>
                  <a:lnTo>
                    <a:pt x="49777" y="39098"/>
                  </a:lnTo>
                  <a:lnTo>
                    <a:pt x="49958" y="39037"/>
                  </a:lnTo>
                  <a:lnTo>
                    <a:pt x="50200" y="38917"/>
                  </a:lnTo>
                  <a:lnTo>
                    <a:pt x="50381" y="38796"/>
                  </a:lnTo>
                  <a:lnTo>
                    <a:pt x="50501" y="38615"/>
                  </a:lnTo>
                  <a:lnTo>
                    <a:pt x="50622" y="38374"/>
                  </a:lnTo>
                  <a:lnTo>
                    <a:pt x="50682" y="38193"/>
                  </a:lnTo>
                  <a:lnTo>
                    <a:pt x="50682" y="37951"/>
                  </a:lnTo>
                  <a:lnTo>
                    <a:pt x="50622" y="37589"/>
                  </a:lnTo>
                  <a:lnTo>
                    <a:pt x="50501" y="37288"/>
                  </a:lnTo>
                  <a:lnTo>
                    <a:pt x="50320" y="37107"/>
                  </a:lnTo>
                  <a:lnTo>
                    <a:pt x="50079" y="36926"/>
                  </a:lnTo>
                  <a:lnTo>
                    <a:pt x="49838" y="36805"/>
                  </a:lnTo>
                  <a:close/>
                  <a:moveTo>
                    <a:pt x="55027" y="36805"/>
                  </a:moveTo>
                  <a:lnTo>
                    <a:pt x="54785" y="36926"/>
                  </a:lnTo>
                  <a:lnTo>
                    <a:pt x="54544" y="37107"/>
                  </a:lnTo>
                  <a:lnTo>
                    <a:pt x="54363" y="37288"/>
                  </a:lnTo>
                  <a:lnTo>
                    <a:pt x="54242" y="37589"/>
                  </a:lnTo>
                  <a:lnTo>
                    <a:pt x="54182" y="37951"/>
                  </a:lnTo>
                  <a:lnTo>
                    <a:pt x="54182" y="38193"/>
                  </a:lnTo>
                  <a:lnTo>
                    <a:pt x="54242" y="38374"/>
                  </a:lnTo>
                  <a:lnTo>
                    <a:pt x="54363" y="38615"/>
                  </a:lnTo>
                  <a:lnTo>
                    <a:pt x="54483" y="38796"/>
                  </a:lnTo>
                  <a:lnTo>
                    <a:pt x="54665" y="38917"/>
                  </a:lnTo>
                  <a:lnTo>
                    <a:pt x="54906" y="39037"/>
                  </a:lnTo>
                  <a:lnTo>
                    <a:pt x="55087" y="39098"/>
                  </a:lnTo>
                  <a:lnTo>
                    <a:pt x="55570" y="39098"/>
                  </a:lnTo>
                  <a:lnTo>
                    <a:pt x="55751" y="39037"/>
                  </a:lnTo>
                  <a:lnTo>
                    <a:pt x="55992" y="38917"/>
                  </a:lnTo>
                  <a:lnTo>
                    <a:pt x="56173" y="38796"/>
                  </a:lnTo>
                  <a:lnTo>
                    <a:pt x="56294" y="38615"/>
                  </a:lnTo>
                  <a:lnTo>
                    <a:pt x="56414" y="38374"/>
                  </a:lnTo>
                  <a:lnTo>
                    <a:pt x="56475" y="38193"/>
                  </a:lnTo>
                  <a:lnTo>
                    <a:pt x="56475" y="37951"/>
                  </a:lnTo>
                  <a:lnTo>
                    <a:pt x="56414" y="37589"/>
                  </a:lnTo>
                  <a:lnTo>
                    <a:pt x="56294" y="37288"/>
                  </a:lnTo>
                  <a:lnTo>
                    <a:pt x="56113" y="37107"/>
                  </a:lnTo>
                  <a:lnTo>
                    <a:pt x="55871" y="36926"/>
                  </a:lnTo>
                  <a:lnTo>
                    <a:pt x="55630" y="36805"/>
                  </a:lnTo>
                  <a:close/>
                  <a:moveTo>
                    <a:pt x="60819" y="36805"/>
                  </a:moveTo>
                  <a:lnTo>
                    <a:pt x="60577" y="36926"/>
                  </a:lnTo>
                  <a:lnTo>
                    <a:pt x="60336" y="37107"/>
                  </a:lnTo>
                  <a:lnTo>
                    <a:pt x="60155" y="37288"/>
                  </a:lnTo>
                  <a:lnTo>
                    <a:pt x="60034" y="37589"/>
                  </a:lnTo>
                  <a:lnTo>
                    <a:pt x="59974" y="37951"/>
                  </a:lnTo>
                  <a:lnTo>
                    <a:pt x="59974" y="38193"/>
                  </a:lnTo>
                  <a:lnTo>
                    <a:pt x="60034" y="38374"/>
                  </a:lnTo>
                  <a:lnTo>
                    <a:pt x="60155" y="38615"/>
                  </a:lnTo>
                  <a:lnTo>
                    <a:pt x="60276" y="38796"/>
                  </a:lnTo>
                  <a:lnTo>
                    <a:pt x="60457" y="38917"/>
                  </a:lnTo>
                  <a:lnTo>
                    <a:pt x="60698" y="39037"/>
                  </a:lnTo>
                  <a:lnTo>
                    <a:pt x="60879" y="39098"/>
                  </a:lnTo>
                  <a:lnTo>
                    <a:pt x="61362" y="39098"/>
                  </a:lnTo>
                  <a:lnTo>
                    <a:pt x="61543" y="39037"/>
                  </a:lnTo>
                  <a:lnTo>
                    <a:pt x="61784" y="38917"/>
                  </a:lnTo>
                  <a:lnTo>
                    <a:pt x="61965" y="38796"/>
                  </a:lnTo>
                  <a:lnTo>
                    <a:pt x="62086" y="38615"/>
                  </a:lnTo>
                  <a:lnTo>
                    <a:pt x="62206" y="38374"/>
                  </a:lnTo>
                  <a:lnTo>
                    <a:pt x="62267" y="38193"/>
                  </a:lnTo>
                  <a:lnTo>
                    <a:pt x="62267" y="37951"/>
                  </a:lnTo>
                  <a:lnTo>
                    <a:pt x="62206" y="37589"/>
                  </a:lnTo>
                  <a:lnTo>
                    <a:pt x="62086" y="37288"/>
                  </a:lnTo>
                  <a:lnTo>
                    <a:pt x="61905" y="37107"/>
                  </a:lnTo>
                  <a:lnTo>
                    <a:pt x="61663" y="36926"/>
                  </a:lnTo>
                  <a:lnTo>
                    <a:pt x="61422" y="36805"/>
                  </a:lnTo>
                  <a:close/>
                  <a:moveTo>
                    <a:pt x="66611" y="36805"/>
                  </a:moveTo>
                  <a:lnTo>
                    <a:pt x="66370" y="36926"/>
                  </a:lnTo>
                  <a:lnTo>
                    <a:pt x="66128" y="37107"/>
                  </a:lnTo>
                  <a:lnTo>
                    <a:pt x="65947" y="37288"/>
                  </a:lnTo>
                  <a:lnTo>
                    <a:pt x="65827" y="37589"/>
                  </a:lnTo>
                  <a:lnTo>
                    <a:pt x="65766" y="37951"/>
                  </a:lnTo>
                  <a:lnTo>
                    <a:pt x="65766" y="38193"/>
                  </a:lnTo>
                  <a:lnTo>
                    <a:pt x="65827" y="38374"/>
                  </a:lnTo>
                  <a:lnTo>
                    <a:pt x="65947" y="38615"/>
                  </a:lnTo>
                  <a:lnTo>
                    <a:pt x="66068" y="38796"/>
                  </a:lnTo>
                  <a:lnTo>
                    <a:pt x="66249" y="38917"/>
                  </a:lnTo>
                  <a:lnTo>
                    <a:pt x="66490" y="39037"/>
                  </a:lnTo>
                  <a:lnTo>
                    <a:pt x="66671" y="39098"/>
                  </a:lnTo>
                  <a:lnTo>
                    <a:pt x="67154" y="39098"/>
                  </a:lnTo>
                  <a:lnTo>
                    <a:pt x="67335" y="39037"/>
                  </a:lnTo>
                  <a:lnTo>
                    <a:pt x="67576" y="38917"/>
                  </a:lnTo>
                  <a:lnTo>
                    <a:pt x="67757" y="38796"/>
                  </a:lnTo>
                  <a:lnTo>
                    <a:pt x="67878" y="38615"/>
                  </a:lnTo>
                  <a:lnTo>
                    <a:pt x="67999" y="38374"/>
                  </a:lnTo>
                  <a:lnTo>
                    <a:pt x="68059" y="38193"/>
                  </a:lnTo>
                  <a:lnTo>
                    <a:pt x="68059" y="37951"/>
                  </a:lnTo>
                  <a:lnTo>
                    <a:pt x="67999" y="37589"/>
                  </a:lnTo>
                  <a:lnTo>
                    <a:pt x="67878" y="37288"/>
                  </a:lnTo>
                  <a:lnTo>
                    <a:pt x="67697" y="37107"/>
                  </a:lnTo>
                  <a:lnTo>
                    <a:pt x="67456" y="36926"/>
                  </a:lnTo>
                  <a:lnTo>
                    <a:pt x="67214" y="36805"/>
                  </a:lnTo>
                  <a:close/>
                  <a:moveTo>
                    <a:pt x="72403" y="36805"/>
                  </a:moveTo>
                  <a:lnTo>
                    <a:pt x="72162" y="36926"/>
                  </a:lnTo>
                  <a:lnTo>
                    <a:pt x="71921" y="37107"/>
                  </a:lnTo>
                  <a:lnTo>
                    <a:pt x="71740" y="37288"/>
                  </a:lnTo>
                  <a:lnTo>
                    <a:pt x="71619" y="37589"/>
                  </a:lnTo>
                  <a:lnTo>
                    <a:pt x="71559" y="37951"/>
                  </a:lnTo>
                  <a:lnTo>
                    <a:pt x="71559" y="38193"/>
                  </a:lnTo>
                  <a:lnTo>
                    <a:pt x="71619" y="38374"/>
                  </a:lnTo>
                  <a:lnTo>
                    <a:pt x="71740" y="38615"/>
                  </a:lnTo>
                  <a:lnTo>
                    <a:pt x="71860" y="38796"/>
                  </a:lnTo>
                  <a:lnTo>
                    <a:pt x="72041" y="38917"/>
                  </a:lnTo>
                  <a:lnTo>
                    <a:pt x="72283" y="39037"/>
                  </a:lnTo>
                  <a:lnTo>
                    <a:pt x="72464" y="39098"/>
                  </a:lnTo>
                  <a:lnTo>
                    <a:pt x="72946" y="39098"/>
                  </a:lnTo>
                  <a:lnTo>
                    <a:pt x="73127" y="39037"/>
                  </a:lnTo>
                  <a:lnTo>
                    <a:pt x="73369" y="38917"/>
                  </a:lnTo>
                  <a:lnTo>
                    <a:pt x="73550" y="38796"/>
                  </a:lnTo>
                  <a:lnTo>
                    <a:pt x="73670" y="38615"/>
                  </a:lnTo>
                  <a:lnTo>
                    <a:pt x="73791" y="38374"/>
                  </a:lnTo>
                  <a:lnTo>
                    <a:pt x="73851" y="38193"/>
                  </a:lnTo>
                  <a:lnTo>
                    <a:pt x="73851" y="37951"/>
                  </a:lnTo>
                  <a:lnTo>
                    <a:pt x="73791" y="37589"/>
                  </a:lnTo>
                  <a:lnTo>
                    <a:pt x="73670" y="37288"/>
                  </a:lnTo>
                  <a:lnTo>
                    <a:pt x="73489" y="37107"/>
                  </a:lnTo>
                  <a:lnTo>
                    <a:pt x="73248" y="36926"/>
                  </a:lnTo>
                  <a:lnTo>
                    <a:pt x="73007" y="36805"/>
                  </a:lnTo>
                  <a:close/>
                  <a:moveTo>
                    <a:pt x="302" y="39701"/>
                  </a:moveTo>
                  <a:lnTo>
                    <a:pt x="0" y="39761"/>
                  </a:lnTo>
                  <a:lnTo>
                    <a:pt x="181" y="41994"/>
                  </a:lnTo>
                  <a:lnTo>
                    <a:pt x="543" y="41994"/>
                  </a:lnTo>
                  <a:lnTo>
                    <a:pt x="724" y="41934"/>
                  </a:lnTo>
                  <a:lnTo>
                    <a:pt x="966" y="41813"/>
                  </a:lnTo>
                  <a:lnTo>
                    <a:pt x="1147" y="41692"/>
                  </a:lnTo>
                  <a:lnTo>
                    <a:pt x="1267" y="41511"/>
                  </a:lnTo>
                  <a:lnTo>
                    <a:pt x="1388" y="41270"/>
                  </a:lnTo>
                  <a:lnTo>
                    <a:pt x="1448" y="41089"/>
                  </a:lnTo>
                  <a:lnTo>
                    <a:pt x="1448" y="40847"/>
                  </a:lnTo>
                  <a:lnTo>
                    <a:pt x="1448" y="40606"/>
                  </a:lnTo>
                  <a:lnTo>
                    <a:pt x="1388" y="40425"/>
                  </a:lnTo>
                  <a:lnTo>
                    <a:pt x="1267" y="40184"/>
                  </a:lnTo>
                  <a:lnTo>
                    <a:pt x="1147" y="40003"/>
                  </a:lnTo>
                  <a:lnTo>
                    <a:pt x="966" y="39882"/>
                  </a:lnTo>
                  <a:lnTo>
                    <a:pt x="724" y="39761"/>
                  </a:lnTo>
                  <a:lnTo>
                    <a:pt x="543" y="39701"/>
                  </a:lnTo>
                  <a:close/>
                  <a:moveTo>
                    <a:pt x="5853" y="39701"/>
                  </a:moveTo>
                  <a:lnTo>
                    <a:pt x="5672" y="39761"/>
                  </a:lnTo>
                  <a:lnTo>
                    <a:pt x="5431" y="39882"/>
                  </a:lnTo>
                  <a:lnTo>
                    <a:pt x="5250" y="40003"/>
                  </a:lnTo>
                  <a:lnTo>
                    <a:pt x="5129" y="40184"/>
                  </a:lnTo>
                  <a:lnTo>
                    <a:pt x="5008" y="40425"/>
                  </a:lnTo>
                  <a:lnTo>
                    <a:pt x="4948" y="40606"/>
                  </a:lnTo>
                  <a:lnTo>
                    <a:pt x="4948" y="40847"/>
                  </a:lnTo>
                  <a:lnTo>
                    <a:pt x="4948" y="41089"/>
                  </a:lnTo>
                  <a:lnTo>
                    <a:pt x="5008" y="41270"/>
                  </a:lnTo>
                  <a:lnTo>
                    <a:pt x="5129" y="41511"/>
                  </a:lnTo>
                  <a:lnTo>
                    <a:pt x="5250" y="41692"/>
                  </a:lnTo>
                  <a:lnTo>
                    <a:pt x="5431" y="41813"/>
                  </a:lnTo>
                  <a:lnTo>
                    <a:pt x="5672" y="41934"/>
                  </a:lnTo>
                  <a:lnTo>
                    <a:pt x="5853" y="41994"/>
                  </a:lnTo>
                  <a:lnTo>
                    <a:pt x="6336" y="41994"/>
                  </a:lnTo>
                  <a:lnTo>
                    <a:pt x="6517" y="41934"/>
                  </a:lnTo>
                  <a:lnTo>
                    <a:pt x="6758" y="41813"/>
                  </a:lnTo>
                  <a:lnTo>
                    <a:pt x="6939" y="41692"/>
                  </a:lnTo>
                  <a:lnTo>
                    <a:pt x="7060" y="41511"/>
                  </a:lnTo>
                  <a:lnTo>
                    <a:pt x="7180" y="41270"/>
                  </a:lnTo>
                  <a:lnTo>
                    <a:pt x="7241" y="41089"/>
                  </a:lnTo>
                  <a:lnTo>
                    <a:pt x="7241" y="40847"/>
                  </a:lnTo>
                  <a:lnTo>
                    <a:pt x="7241" y="40606"/>
                  </a:lnTo>
                  <a:lnTo>
                    <a:pt x="7180" y="40425"/>
                  </a:lnTo>
                  <a:lnTo>
                    <a:pt x="7060" y="40184"/>
                  </a:lnTo>
                  <a:lnTo>
                    <a:pt x="6939" y="40003"/>
                  </a:lnTo>
                  <a:lnTo>
                    <a:pt x="6758" y="39882"/>
                  </a:lnTo>
                  <a:lnTo>
                    <a:pt x="6517" y="39761"/>
                  </a:lnTo>
                  <a:lnTo>
                    <a:pt x="6336" y="39701"/>
                  </a:lnTo>
                  <a:close/>
                  <a:moveTo>
                    <a:pt x="11645" y="39701"/>
                  </a:moveTo>
                  <a:lnTo>
                    <a:pt x="11464" y="39761"/>
                  </a:lnTo>
                  <a:lnTo>
                    <a:pt x="11223" y="39882"/>
                  </a:lnTo>
                  <a:lnTo>
                    <a:pt x="11042" y="40003"/>
                  </a:lnTo>
                  <a:lnTo>
                    <a:pt x="10921" y="40184"/>
                  </a:lnTo>
                  <a:lnTo>
                    <a:pt x="10800" y="40425"/>
                  </a:lnTo>
                  <a:lnTo>
                    <a:pt x="10740" y="40606"/>
                  </a:lnTo>
                  <a:lnTo>
                    <a:pt x="10740" y="40847"/>
                  </a:lnTo>
                  <a:lnTo>
                    <a:pt x="10740" y="41089"/>
                  </a:lnTo>
                  <a:lnTo>
                    <a:pt x="10800" y="41270"/>
                  </a:lnTo>
                  <a:lnTo>
                    <a:pt x="10921" y="41511"/>
                  </a:lnTo>
                  <a:lnTo>
                    <a:pt x="11042" y="41692"/>
                  </a:lnTo>
                  <a:lnTo>
                    <a:pt x="11223" y="41813"/>
                  </a:lnTo>
                  <a:lnTo>
                    <a:pt x="11464" y="41934"/>
                  </a:lnTo>
                  <a:lnTo>
                    <a:pt x="11645" y="41994"/>
                  </a:lnTo>
                  <a:lnTo>
                    <a:pt x="12128" y="41994"/>
                  </a:lnTo>
                  <a:lnTo>
                    <a:pt x="12309" y="41934"/>
                  </a:lnTo>
                  <a:lnTo>
                    <a:pt x="12550" y="41813"/>
                  </a:lnTo>
                  <a:lnTo>
                    <a:pt x="12731" y="41692"/>
                  </a:lnTo>
                  <a:lnTo>
                    <a:pt x="12852" y="41511"/>
                  </a:lnTo>
                  <a:lnTo>
                    <a:pt x="12973" y="41270"/>
                  </a:lnTo>
                  <a:lnTo>
                    <a:pt x="13033" y="41089"/>
                  </a:lnTo>
                  <a:lnTo>
                    <a:pt x="13033" y="40847"/>
                  </a:lnTo>
                  <a:lnTo>
                    <a:pt x="13033" y="40606"/>
                  </a:lnTo>
                  <a:lnTo>
                    <a:pt x="12973" y="40425"/>
                  </a:lnTo>
                  <a:lnTo>
                    <a:pt x="12852" y="40184"/>
                  </a:lnTo>
                  <a:lnTo>
                    <a:pt x="12731" y="40003"/>
                  </a:lnTo>
                  <a:lnTo>
                    <a:pt x="12550" y="39882"/>
                  </a:lnTo>
                  <a:lnTo>
                    <a:pt x="12309" y="39761"/>
                  </a:lnTo>
                  <a:lnTo>
                    <a:pt x="12128" y="39701"/>
                  </a:lnTo>
                  <a:close/>
                  <a:moveTo>
                    <a:pt x="17437" y="39701"/>
                  </a:moveTo>
                  <a:lnTo>
                    <a:pt x="17256" y="39761"/>
                  </a:lnTo>
                  <a:lnTo>
                    <a:pt x="17015" y="39882"/>
                  </a:lnTo>
                  <a:lnTo>
                    <a:pt x="16834" y="40003"/>
                  </a:lnTo>
                  <a:lnTo>
                    <a:pt x="16713" y="40184"/>
                  </a:lnTo>
                  <a:lnTo>
                    <a:pt x="16593" y="40425"/>
                  </a:lnTo>
                  <a:lnTo>
                    <a:pt x="16532" y="40606"/>
                  </a:lnTo>
                  <a:lnTo>
                    <a:pt x="16532" y="40847"/>
                  </a:lnTo>
                  <a:lnTo>
                    <a:pt x="16532" y="41089"/>
                  </a:lnTo>
                  <a:lnTo>
                    <a:pt x="16593" y="41270"/>
                  </a:lnTo>
                  <a:lnTo>
                    <a:pt x="16713" y="41511"/>
                  </a:lnTo>
                  <a:lnTo>
                    <a:pt x="16834" y="41692"/>
                  </a:lnTo>
                  <a:lnTo>
                    <a:pt x="17015" y="41813"/>
                  </a:lnTo>
                  <a:lnTo>
                    <a:pt x="17256" y="41934"/>
                  </a:lnTo>
                  <a:lnTo>
                    <a:pt x="17437" y="41994"/>
                  </a:lnTo>
                  <a:lnTo>
                    <a:pt x="17920" y="41994"/>
                  </a:lnTo>
                  <a:lnTo>
                    <a:pt x="18101" y="41934"/>
                  </a:lnTo>
                  <a:lnTo>
                    <a:pt x="18342" y="41813"/>
                  </a:lnTo>
                  <a:lnTo>
                    <a:pt x="18523" y="41692"/>
                  </a:lnTo>
                  <a:lnTo>
                    <a:pt x="18644" y="41511"/>
                  </a:lnTo>
                  <a:lnTo>
                    <a:pt x="18765" y="41270"/>
                  </a:lnTo>
                  <a:lnTo>
                    <a:pt x="18825" y="41089"/>
                  </a:lnTo>
                  <a:lnTo>
                    <a:pt x="18825" y="40847"/>
                  </a:lnTo>
                  <a:lnTo>
                    <a:pt x="18825" y="40606"/>
                  </a:lnTo>
                  <a:lnTo>
                    <a:pt x="18765" y="40425"/>
                  </a:lnTo>
                  <a:lnTo>
                    <a:pt x="18644" y="40184"/>
                  </a:lnTo>
                  <a:lnTo>
                    <a:pt x="18523" y="40003"/>
                  </a:lnTo>
                  <a:lnTo>
                    <a:pt x="18342" y="39882"/>
                  </a:lnTo>
                  <a:lnTo>
                    <a:pt x="18101" y="39761"/>
                  </a:lnTo>
                  <a:lnTo>
                    <a:pt x="17920" y="39701"/>
                  </a:lnTo>
                  <a:close/>
                  <a:moveTo>
                    <a:pt x="23230" y="39701"/>
                  </a:moveTo>
                  <a:lnTo>
                    <a:pt x="23049" y="39761"/>
                  </a:lnTo>
                  <a:lnTo>
                    <a:pt x="22807" y="39882"/>
                  </a:lnTo>
                  <a:lnTo>
                    <a:pt x="22626" y="40003"/>
                  </a:lnTo>
                  <a:lnTo>
                    <a:pt x="22506" y="40184"/>
                  </a:lnTo>
                  <a:lnTo>
                    <a:pt x="22385" y="40425"/>
                  </a:lnTo>
                  <a:lnTo>
                    <a:pt x="22325" y="40606"/>
                  </a:lnTo>
                  <a:lnTo>
                    <a:pt x="22325" y="40847"/>
                  </a:lnTo>
                  <a:lnTo>
                    <a:pt x="22325" y="41089"/>
                  </a:lnTo>
                  <a:lnTo>
                    <a:pt x="22385" y="41270"/>
                  </a:lnTo>
                  <a:lnTo>
                    <a:pt x="22506" y="41511"/>
                  </a:lnTo>
                  <a:lnTo>
                    <a:pt x="22626" y="41692"/>
                  </a:lnTo>
                  <a:lnTo>
                    <a:pt x="22807" y="41813"/>
                  </a:lnTo>
                  <a:lnTo>
                    <a:pt x="23049" y="41934"/>
                  </a:lnTo>
                  <a:lnTo>
                    <a:pt x="23230" y="41994"/>
                  </a:lnTo>
                  <a:lnTo>
                    <a:pt x="23712" y="41994"/>
                  </a:lnTo>
                  <a:lnTo>
                    <a:pt x="23893" y="41934"/>
                  </a:lnTo>
                  <a:lnTo>
                    <a:pt x="24135" y="41813"/>
                  </a:lnTo>
                  <a:lnTo>
                    <a:pt x="24316" y="41692"/>
                  </a:lnTo>
                  <a:lnTo>
                    <a:pt x="24436" y="41511"/>
                  </a:lnTo>
                  <a:lnTo>
                    <a:pt x="24557" y="41270"/>
                  </a:lnTo>
                  <a:lnTo>
                    <a:pt x="24617" y="41089"/>
                  </a:lnTo>
                  <a:lnTo>
                    <a:pt x="24617" y="40847"/>
                  </a:lnTo>
                  <a:lnTo>
                    <a:pt x="24617" y="40606"/>
                  </a:lnTo>
                  <a:lnTo>
                    <a:pt x="24557" y="40425"/>
                  </a:lnTo>
                  <a:lnTo>
                    <a:pt x="24436" y="40184"/>
                  </a:lnTo>
                  <a:lnTo>
                    <a:pt x="24316" y="40003"/>
                  </a:lnTo>
                  <a:lnTo>
                    <a:pt x="24135" y="39882"/>
                  </a:lnTo>
                  <a:lnTo>
                    <a:pt x="23893" y="39761"/>
                  </a:lnTo>
                  <a:lnTo>
                    <a:pt x="23712" y="39701"/>
                  </a:lnTo>
                  <a:close/>
                  <a:moveTo>
                    <a:pt x="29022" y="39701"/>
                  </a:moveTo>
                  <a:lnTo>
                    <a:pt x="28841" y="39761"/>
                  </a:lnTo>
                  <a:lnTo>
                    <a:pt x="28599" y="39882"/>
                  </a:lnTo>
                  <a:lnTo>
                    <a:pt x="28418" y="40003"/>
                  </a:lnTo>
                  <a:lnTo>
                    <a:pt x="28298" y="40184"/>
                  </a:lnTo>
                  <a:lnTo>
                    <a:pt x="28177" y="40425"/>
                  </a:lnTo>
                  <a:lnTo>
                    <a:pt x="28117" y="40606"/>
                  </a:lnTo>
                  <a:lnTo>
                    <a:pt x="28117" y="40847"/>
                  </a:lnTo>
                  <a:lnTo>
                    <a:pt x="28117" y="41089"/>
                  </a:lnTo>
                  <a:lnTo>
                    <a:pt x="28177" y="41270"/>
                  </a:lnTo>
                  <a:lnTo>
                    <a:pt x="28298" y="41511"/>
                  </a:lnTo>
                  <a:lnTo>
                    <a:pt x="28418" y="41692"/>
                  </a:lnTo>
                  <a:lnTo>
                    <a:pt x="28599" y="41813"/>
                  </a:lnTo>
                  <a:lnTo>
                    <a:pt x="28841" y="41934"/>
                  </a:lnTo>
                  <a:lnTo>
                    <a:pt x="29022" y="41994"/>
                  </a:lnTo>
                  <a:lnTo>
                    <a:pt x="29505" y="41994"/>
                  </a:lnTo>
                  <a:lnTo>
                    <a:pt x="29686" y="41934"/>
                  </a:lnTo>
                  <a:lnTo>
                    <a:pt x="29927" y="41813"/>
                  </a:lnTo>
                  <a:lnTo>
                    <a:pt x="30108" y="41692"/>
                  </a:lnTo>
                  <a:lnTo>
                    <a:pt x="30229" y="41511"/>
                  </a:lnTo>
                  <a:lnTo>
                    <a:pt x="30349" y="41270"/>
                  </a:lnTo>
                  <a:lnTo>
                    <a:pt x="30410" y="41089"/>
                  </a:lnTo>
                  <a:lnTo>
                    <a:pt x="30410" y="40847"/>
                  </a:lnTo>
                  <a:lnTo>
                    <a:pt x="30410" y="40606"/>
                  </a:lnTo>
                  <a:lnTo>
                    <a:pt x="30349" y="40425"/>
                  </a:lnTo>
                  <a:lnTo>
                    <a:pt x="30229" y="40184"/>
                  </a:lnTo>
                  <a:lnTo>
                    <a:pt x="30108" y="40003"/>
                  </a:lnTo>
                  <a:lnTo>
                    <a:pt x="29927" y="39882"/>
                  </a:lnTo>
                  <a:lnTo>
                    <a:pt x="29686" y="39761"/>
                  </a:lnTo>
                  <a:lnTo>
                    <a:pt x="29505" y="39701"/>
                  </a:lnTo>
                  <a:close/>
                  <a:moveTo>
                    <a:pt x="34814" y="39701"/>
                  </a:moveTo>
                  <a:lnTo>
                    <a:pt x="34633" y="39761"/>
                  </a:lnTo>
                  <a:lnTo>
                    <a:pt x="34392" y="39882"/>
                  </a:lnTo>
                  <a:lnTo>
                    <a:pt x="34211" y="40003"/>
                  </a:lnTo>
                  <a:lnTo>
                    <a:pt x="34090" y="40184"/>
                  </a:lnTo>
                  <a:lnTo>
                    <a:pt x="33969" y="40425"/>
                  </a:lnTo>
                  <a:lnTo>
                    <a:pt x="33909" y="40606"/>
                  </a:lnTo>
                  <a:lnTo>
                    <a:pt x="33909" y="40847"/>
                  </a:lnTo>
                  <a:lnTo>
                    <a:pt x="33909" y="41089"/>
                  </a:lnTo>
                  <a:lnTo>
                    <a:pt x="33969" y="41270"/>
                  </a:lnTo>
                  <a:lnTo>
                    <a:pt x="34090" y="41511"/>
                  </a:lnTo>
                  <a:lnTo>
                    <a:pt x="34211" y="41692"/>
                  </a:lnTo>
                  <a:lnTo>
                    <a:pt x="34392" y="41813"/>
                  </a:lnTo>
                  <a:lnTo>
                    <a:pt x="34633" y="41934"/>
                  </a:lnTo>
                  <a:lnTo>
                    <a:pt x="34814" y="41994"/>
                  </a:lnTo>
                  <a:lnTo>
                    <a:pt x="35297" y="41994"/>
                  </a:lnTo>
                  <a:lnTo>
                    <a:pt x="35478" y="41934"/>
                  </a:lnTo>
                  <a:lnTo>
                    <a:pt x="35719" y="41813"/>
                  </a:lnTo>
                  <a:lnTo>
                    <a:pt x="35900" y="41692"/>
                  </a:lnTo>
                  <a:lnTo>
                    <a:pt x="36021" y="41511"/>
                  </a:lnTo>
                  <a:lnTo>
                    <a:pt x="36141" y="41270"/>
                  </a:lnTo>
                  <a:lnTo>
                    <a:pt x="36202" y="41089"/>
                  </a:lnTo>
                  <a:lnTo>
                    <a:pt x="36202" y="40847"/>
                  </a:lnTo>
                  <a:lnTo>
                    <a:pt x="36202" y="40606"/>
                  </a:lnTo>
                  <a:lnTo>
                    <a:pt x="36141" y="40425"/>
                  </a:lnTo>
                  <a:lnTo>
                    <a:pt x="36021" y="40184"/>
                  </a:lnTo>
                  <a:lnTo>
                    <a:pt x="35900" y="40003"/>
                  </a:lnTo>
                  <a:lnTo>
                    <a:pt x="35719" y="39882"/>
                  </a:lnTo>
                  <a:lnTo>
                    <a:pt x="35478" y="39761"/>
                  </a:lnTo>
                  <a:lnTo>
                    <a:pt x="35297" y="39701"/>
                  </a:lnTo>
                  <a:close/>
                  <a:moveTo>
                    <a:pt x="40606" y="39701"/>
                  </a:moveTo>
                  <a:lnTo>
                    <a:pt x="40425" y="39761"/>
                  </a:lnTo>
                  <a:lnTo>
                    <a:pt x="40184" y="39882"/>
                  </a:lnTo>
                  <a:lnTo>
                    <a:pt x="40003" y="40003"/>
                  </a:lnTo>
                  <a:lnTo>
                    <a:pt x="39882" y="40184"/>
                  </a:lnTo>
                  <a:lnTo>
                    <a:pt x="39762" y="40425"/>
                  </a:lnTo>
                  <a:lnTo>
                    <a:pt x="39701" y="40606"/>
                  </a:lnTo>
                  <a:lnTo>
                    <a:pt x="39701" y="40847"/>
                  </a:lnTo>
                  <a:lnTo>
                    <a:pt x="39701" y="41089"/>
                  </a:lnTo>
                  <a:lnTo>
                    <a:pt x="39762" y="41270"/>
                  </a:lnTo>
                  <a:lnTo>
                    <a:pt x="39882" y="41511"/>
                  </a:lnTo>
                  <a:lnTo>
                    <a:pt x="40003" y="41692"/>
                  </a:lnTo>
                  <a:lnTo>
                    <a:pt x="40184" y="41813"/>
                  </a:lnTo>
                  <a:lnTo>
                    <a:pt x="40425" y="41934"/>
                  </a:lnTo>
                  <a:lnTo>
                    <a:pt x="40606" y="41994"/>
                  </a:lnTo>
                  <a:lnTo>
                    <a:pt x="41089" y="41994"/>
                  </a:lnTo>
                  <a:lnTo>
                    <a:pt x="41270" y="41934"/>
                  </a:lnTo>
                  <a:lnTo>
                    <a:pt x="41511" y="41813"/>
                  </a:lnTo>
                  <a:lnTo>
                    <a:pt x="41692" y="41692"/>
                  </a:lnTo>
                  <a:lnTo>
                    <a:pt x="41813" y="41511"/>
                  </a:lnTo>
                  <a:lnTo>
                    <a:pt x="41934" y="41270"/>
                  </a:lnTo>
                  <a:lnTo>
                    <a:pt x="41994" y="41089"/>
                  </a:lnTo>
                  <a:lnTo>
                    <a:pt x="41994" y="40847"/>
                  </a:lnTo>
                  <a:lnTo>
                    <a:pt x="41994" y="40606"/>
                  </a:lnTo>
                  <a:lnTo>
                    <a:pt x="41934" y="40425"/>
                  </a:lnTo>
                  <a:lnTo>
                    <a:pt x="41813" y="40184"/>
                  </a:lnTo>
                  <a:lnTo>
                    <a:pt x="41692" y="40003"/>
                  </a:lnTo>
                  <a:lnTo>
                    <a:pt x="41511" y="39882"/>
                  </a:lnTo>
                  <a:lnTo>
                    <a:pt x="41270" y="39761"/>
                  </a:lnTo>
                  <a:lnTo>
                    <a:pt x="41089" y="39701"/>
                  </a:lnTo>
                  <a:close/>
                  <a:moveTo>
                    <a:pt x="46399" y="39701"/>
                  </a:moveTo>
                  <a:lnTo>
                    <a:pt x="46218" y="39761"/>
                  </a:lnTo>
                  <a:lnTo>
                    <a:pt x="45976" y="39882"/>
                  </a:lnTo>
                  <a:lnTo>
                    <a:pt x="45795" y="40003"/>
                  </a:lnTo>
                  <a:lnTo>
                    <a:pt x="45674" y="40184"/>
                  </a:lnTo>
                  <a:lnTo>
                    <a:pt x="45554" y="40425"/>
                  </a:lnTo>
                  <a:lnTo>
                    <a:pt x="45493" y="40606"/>
                  </a:lnTo>
                  <a:lnTo>
                    <a:pt x="45493" y="40847"/>
                  </a:lnTo>
                  <a:lnTo>
                    <a:pt x="45493" y="41089"/>
                  </a:lnTo>
                  <a:lnTo>
                    <a:pt x="45554" y="41270"/>
                  </a:lnTo>
                  <a:lnTo>
                    <a:pt x="45674" y="41511"/>
                  </a:lnTo>
                  <a:lnTo>
                    <a:pt x="45795" y="41692"/>
                  </a:lnTo>
                  <a:lnTo>
                    <a:pt x="45976" y="41813"/>
                  </a:lnTo>
                  <a:lnTo>
                    <a:pt x="46218" y="41934"/>
                  </a:lnTo>
                  <a:lnTo>
                    <a:pt x="46399" y="41994"/>
                  </a:lnTo>
                  <a:lnTo>
                    <a:pt x="46881" y="41994"/>
                  </a:lnTo>
                  <a:lnTo>
                    <a:pt x="47062" y="41934"/>
                  </a:lnTo>
                  <a:lnTo>
                    <a:pt x="47304" y="41813"/>
                  </a:lnTo>
                  <a:lnTo>
                    <a:pt x="47485" y="41692"/>
                  </a:lnTo>
                  <a:lnTo>
                    <a:pt x="47605" y="41511"/>
                  </a:lnTo>
                  <a:lnTo>
                    <a:pt x="47726" y="41270"/>
                  </a:lnTo>
                  <a:lnTo>
                    <a:pt x="47786" y="41089"/>
                  </a:lnTo>
                  <a:lnTo>
                    <a:pt x="47786" y="40847"/>
                  </a:lnTo>
                  <a:lnTo>
                    <a:pt x="47786" y="40606"/>
                  </a:lnTo>
                  <a:lnTo>
                    <a:pt x="47726" y="40425"/>
                  </a:lnTo>
                  <a:lnTo>
                    <a:pt x="47605" y="40184"/>
                  </a:lnTo>
                  <a:lnTo>
                    <a:pt x="47485" y="40003"/>
                  </a:lnTo>
                  <a:lnTo>
                    <a:pt x="47304" y="39882"/>
                  </a:lnTo>
                  <a:lnTo>
                    <a:pt x="47062" y="39761"/>
                  </a:lnTo>
                  <a:lnTo>
                    <a:pt x="46881" y="39701"/>
                  </a:lnTo>
                  <a:close/>
                  <a:moveTo>
                    <a:pt x="52191" y="39701"/>
                  </a:moveTo>
                  <a:lnTo>
                    <a:pt x="52010" y="39761"/>
                  </a:lnTo>
                  <a:lnTo>
                    <a:pt x="51768" y="39882"/>
                  </a:lnTo>
                  <a:lnTo>
                    <a:pt x="51587" y="40003"/>
                  </a:lnTo>
                  <a:lnTo>
                    <a:pt x="51467" y="40184"/>
                  </a:lnTo>
                  <a:lnTo>
                    <a:pt x="51346" y="40425"/>
                  </a:lnTo>
                  <a:lnTo>
                    <a:pt x="51286" y="40606"/>
                  </a:lnTo>
                  <a:lnTo>
                    <a:pt x="51286" y="40847"/>
                  </a:lnTo>
                  <a:lnTo>
                    <a:pt x="51286" y="41089"/>
                  </a:lnTo>
                  <a:lnTo>
                    <a:pt x="51346" y="41270"/>
                  </a:lnTo>
                  <a:lnTo>
                    <a:pt x="51467" y="41511"/>
                  </a:lnTo>
                  <a:lnTo>
                    <a:pt x="51587" y="41692"/>
                  </a:lnTo>
                  <a:lnTo>
                    <a:pt x="51768" y="41813"/>
                  </a:lnTo>
                  <a:lnTo>
                    <a:pt x="52010" y="41934"/>
                  </a:lnTo>
                  <a:lnTo>
                    <a:pt x="52191" y="41994"/>
                  </a:lnTo>
                  <a:lnTo>
                    <a:pt x="52673" y="41994"/>
                  </a:lnTo>
                  <a:lnTo>
                    <a:pt x="52854" y="41934"/>
                  </a:lnTo>
                  <a:lnTo>
                    <a:pt x="53096" y="41813"/>
                  </a:lnTo>
                  <a:lnTo>
                    <a:pt x="53277" y="41692"/>
                  </a:lnTo>
                  <a:lnTo>
                    <a:pt x="53397" y="41511"/>
                  </a:lnTo>
                  <a:lnTo>
                    <a:pt x="53518" y="41270"/>
                  </a:lnTo>
                  <a:lnTo>
                    <a:pt x="53578" y="41089"/>
                  </a:lnTo>
                  <a:lnTo>
                    <a:pt x="53578" y="40847"/>
                  </a:lnTo>
                  <a:lnTo>
                    <a:pt x="53578" y="40606"/>
                  </a:lnTo>
                  <a:lnTo>
                    <a:pt x="53518" y="40425"/>
                  </a:lnTo>
                  <a:lnTo>
                    <a:pt x="53397" y="40184"/>
                  </a:lnTo>
                  <a:lnTo>
                    <a:pt x="53277" y="40003"/>
                  </a:lnTo>
                  <a:lnTo>
                    <a:pt x="53096" y="39882"/>
                  </a:lnTo>
                  <a:lnTo>
                    <a:pt x="52854" y="39761"/>
                  </a:lnTo>
                  <a:lnTo>
                    <a:pt x="52673" y="39701"/>
                  </a:lnTo>
                  <a:close/>
                  <a:moveTo>
                    <a:pt x="57983" y="39701"/>
                  </a:moveTo>
                  <a:lnTo>
                    <a:pt x="57802" y="39761"/>
                  </a:lnTo>
                  <a:lnTo>
                    <a:pt x="57561" y="39882"/>
                  </a:lnTo>
                  <a:lnTo>
                    <a:pt x="57380" y="40003"/>
                  </a:lnTo>
                  <a:lnTo>
                    <a:pt x="57259" y="40184"/>
                  </a:lnTo>
                  <a:lnTo>
                    <a:pt x="57138" y="40425"/>
                  </a:lnTo>
                  <a:lnTo>
                    <a:pt x="57078" y="40606"/>
                  </a:lnTo>
                  <a:lnTo>
                    <a:pt x="57078" y="40847"/>
                  </a:lnTo>
                  <a:lnTo>
                    <a:pt x="57078" y="41089"/>
                  </a:lnTo>
                  <a:lnTo>
                    <a:pt x="57138" y="41270"/>
                  </a:lnTo>
                  <a:lnTo>
                    <a:pt x="57259" y="41511"/>
                  </a:lnTo>
                  <a:lnTo>
                    <a:pt x="57380" y="41692"/>
                  </a:lnTo>
                  <a:lnTo>
                    <a:pt x="57561" y="41813"/>
                  </a:lnTo>
                  <a:lnTo>
                    <a:pt x="57802" y="41934"/>
                  </a:lnTo>
                  <a:lnTo>
                    <a:pt x="57983" y="41994"/>
                  </a:lnTo>
                  <a:lnTo>
                    <a:pt x="58466" y="41994"/>
                  </a:lnTo>
                  <a:lnTo>
                    <a:pt x="58647" y="41934"/>
                  </a:lnTo>
                  <a:lnTo>
                    <a:pt x="58888" y="41813"/>
                  </a:lnTo>
                  <a:lnTo>
                    <a:pt x="59069" y="41692"/>
                  </a:lnTo>
                  <a:lnTo>
                    <a:pt x="59190" y="41511"/>
                  </a:lnTo>
                  <a:lnTo>
                    <a:pt x="59310" y="41270"/>
                  </a:lnTo>
                  <a:lnTo>
                    <a:pt x="59371" y="41089"/>
                  </a:lnTo>
                  <a:lnTo>
                    <a:pt x="59371" y="40847"/>
                  </a:lnTo>
                  <a:lnTo>
                    <a:pt x="59371" y="40606"/>
                  </a:lnTo>
                  <a:lnTo>
                    <a:pt x="59310" y="40425"/>
                  </a:lnTo>
                  <a:lnTo>
                    <a:pt x="59190" y="40184"/>
                  </a:lnTo>
                  <a:lnTo>
                    <a:pt x="59069" y="40003"/>
                  </a:lnTo>
                  <a:lnTo>
                    <a:pt x="58888" y="39882"/>
                  </a:lnTo>
                  <a:lnTo>
                    <a:pt x="58647" y="39761"/>
                  </a:lnTo>
                  <a:lnTo>
                    <a:pt x="58466" y="39701"/>
                  </a:lnTo>
                  <a:close/>
                  <a:moveTo>
                    <a:pt x="63775" y="39701"/>
                  </a:moveTo>
                  <a:lnTo>
                    <a:pt x="63594" y="39761"/>
                  </a:lnTo>
                  <a:lnTo>
                    <a:pt x="63353" y="39882"/>
                  </a:lnTo>
                  <a:lnTo>
                    <a:pt x="63172" y="40003"/>
                  </a:lnTo>
                  <a:lnTo>
                    <a:pt x="63051" y="40184"/>
                  </a:lnTo>
                  <a:lnTo>
                    <a:pt x="62931" y="40425"/>
                  </a:lnTo>
                  <a:lnTo>
                    <a:pt x="62870" y="40606"/>
                  </a:lnTo>
                  <a:lnTo>
                    <a:pt x="62870" y="40847"/>
                  </a:lnTo>
                  <a:lnTo>
                    <a:pt x="62870" y="41089"/>
                  </a:lnTo>
                  <a:lnTo>
                    <a:pt x="62931" y="41270"/>
                  </a:lnTo>
                  <a:lnTo>
                    <a:pt x="63051" y="41511"/>
                  </a:lnTo>
                  <a:lnTo>
                    <a:pt x="63172" y="41692"/>
                  </a:lnTo>
                  <a:lnTo>
                    <a:pt x="63353" y="41813"/>
                  </a:lnTo>
                  <a:lnTo>
                    <a:pt x="63594" y="41934"/>
                  </a:lnTo>
                  <a:lnTo>
                    <a:pt x="63775" y="41994"/>
                  </a:lnTo>
                  <a:lnTo>
                    <a:pt x="64258" y="41994"/>
                  </a:lnTo>
                  <a:lnTo>
                    <a:pt x="64439" y="41934"/>
                  </a:lnTo>
                  <a:lnTo>
                    <a:pt x="64680" y="41813"/>
                  </a:lnTo>
                  <a:lnTo>
                    <a:pt x="64861" y="41692"/>
                  </a:lnTo>
                  <a:lnTo>
                    <a:pt x="64982" y="41511"/>
                  </a:lnTo>
                  <a:lnTo>
                    <a:pt x="65103" y="41270"/>
                  </a:lnTo>
                  <a:lnTo>
                    <a:pt x="65163" y="41089"/>
                  </a:lnTo>
                  <a:lnTo>
                    <a:pt x="65163" y="40847"/>
                  </a:lnTo>
                  <a:lnTo>
                    <a:pt x="65163" y="40606"/>
                  </a:lnTo>
                  <a:lnTo>
                    <a:pt x="65103" y="40425"/>
                  </a:lnTo>
                  <a:lnTo>
                    <a:pt x="64982" y="40184"/>
                  </a:lnTo>
                  <a:lnTo>
                    <a:pt x="64861" y="40003"/>
                  </a:lnTo>
                  <a:lnTo>
                    <a:pt x="64680" y="39882"/>
                  </a:lnTo>
                  <a:lnTo>
                    <a:pt x="64439" y="39761"/>
                  </a:lnTo>
                  <a:lnTo>
                    <a:pt x="64258" y="39701"/>
                  </a:lnTo>
                  <a:close/>
                  <a:moveTo>
                    <a:pt x="69567" y="39701"/>
                  </a:moveTo>
                  <a:lnTo>
                    <a:pt x="69386" y="39761"/>
                  </a:lnTo>
                  <a:lnTo>
                    <a:pt x="69145" y="39882"/>
                  </a:lnTo>
                  <a:lnTo>
                    <a:pt x="68964" y="40003"/>
                  </a:lnTo>
                  <a:lnTo>
                    <a:pt x="68843" y="40184"/>
                  </a:lnTo>
                  <a:lnTo>
                    <a:pt x="68723" y="40425"/>
                  </a:lnTo>
                  <a:lnTo>
                    <a:pt x="68662" y="40606"/>
                  </a:lnTo>
                  <a:lnTo>
                    <a:pt x="68662" y="40847"/>
                  </a:lnTo>
                  <a:lnTo>
                    <a:pt x="68662" y="41089"/>
                  </a:lnTo>
                  <a:lnTo>
                    <a:pt x="68723" y="41270"/>
                  </a:lnTo>
                  <a:lnTo>
                    <a:pt x="68843" y="41511"/>
                  </a:lnTo>
                  <a:lnTo>
                    <a:pt x="68964" y="41692"/>
                  </a:lnTo>
                  <a:lnTo>
                    <a:pt x="69145" y="41813"/>
                  </a:lnTo>
                  <a:lnTo>
                    <a:pt x="69386" y="41934"/>
                  </a:lnTo>
                  <a:lnTo>
                    <a:pt x="69567" y="41994"/>
                  </a:lnTo>
                  <a:lnTo>
                    <a:pt x="70050" y="41994"/>
                  </a:lnTo>
                  <a:lnTo>
                    <a:pt x="70231" y="41934"/>
                  </a:lnTo>
                  <a:lnTo>
                    <a:pt x="70472" y="41813"/>
                  </a:lnTo>
                  <a:lnTo>
                    <a:pt x="70653" y="41692"/>
                  </a:lnTo>
                  <a:lnTo>
                    <a:pt x="70774" y="41511"/>
                  </a:lnTo>
                  <a:lnTo>
                    <a:pt x="70895" y="41270"/>
                  </a:lnTo>
                  <a:lnTo>
                    <a:pt x="70955" y="41089"/>
                  </a:lnTo>
                  <a:lnTo>
                    <a:pt x="70955" y="40847"/>
                  </a:lnTo>
                  <a:lnTo>
                    <a:pt x="70955" y="40606"/>
                  </a:lnTo>
                  <a:lnTo>
                    <a:pt x="70895" y="40425"/>
                  </a:lnTo>
                  <a:lnTo>
                    <a:pt x="70774" y="40184"/>
                  </a:lnTo>
                  <a:lnTo>
                    <a:pt x="70653" y="40003"/>
                  </a:lnTo>
                  <a:lnTo>
                    <a:pt x="70472" y="39882"/>
                  </a:lnTo>
                  <a:lnTo>
                    <a:pt x="70231" y="39761"/>
                  </a:lnTo>
                  <a:lnTo>
                    <a:pt x="70050" y="39701"/>
                  </a:lnTo>
                  <a:close/>
                  <a:moveTo>
                    <a:pt x="75360" y="39701"/>
                  </a:moveTo>
                  <a:lnTo>
                    <a:pt x="75179" y="39761"/>
                  </a:lnTo>
                  <a:lnTo>
                    <a:pt x="74937" y="39882"/>
                  </a:lnTo>
                  <a:lnTo>
                    <a:pt x="74756" y="40003"/>
                  </a:lnTo>
                  <a:lnTo>
                    <a:pt x="74636" y="40184"/>
                  </a:lnTo>
                  <a:lnTo>
                    <a:pt x="74515" y="40425"/>
                  </a:lnTo>
                  <a:lnTo>
                    <a:pt x="74455" y="40606"/>
                  </a:lnTo>
                  <a:lnTo>
                    <a:pt x="74455" y="40847"/>
                  </a:lnTo>
                  <a:lnTo>
                    <a:pt x="74455" y="41089"/>
                  </a:lnTo>
                  <a:lnTo>
                    <a:pt x="74515" y="41270"/>
                  </a:lnTo>
                  <a:lnTo>
                    <a:pt x="74636" y="41511"/>
                  </a:lnTo>
                  <a:lnTo>
                    <a:pt x="74756" y="41692"/>
                  </a:lnTo>
                  <a:lnTo>
                    <a:pt x="74937" y="41813"/>
                  </a:lnTo>
                  <a:lnTo>
                    <a:pt x="75179" y="41934"/>
                  </a:lnTo>
                  <a:lnTo>
                    <a:pt x="75360" y="41994"/>
                  </a:lnTo>
                  <a:lnTo>
                    <a:pt x="75722" y="41994"/>
                  </a:lnTo>
                  <a:lnTo>
                    <a:pt x="75903" y="39761"/>
                  </a:lnTo>
                  <a:lnTo>
                    <a:pt x="75601" y="39701"/>
                  </a:lnTo>
                  <a:close/>
                  <a:moveTo>
                    <a:pt x="2957" y="42597"/>
                  </a:moveTo>
                  <a:lnTo>
                    <a:pt x="2776" y="42658"/>
                  </a:lnTo>
                  <a:lnTo>
                    <a:pt x="2534" y="42778"/>
                  </a:lnTo>
                  <a:lnTo>
                    <a:pt x="2353" y="42899"/>
                  </a:lnTo>
                  <a:lnTo>
                    <a:pt x="2233" y="43080"/>
                  </a:lnTo>
                  <a:lnTo>
                    <a:pt x="2112" y="43321"/>
                  </a:lnTo>
                  <a:lnTo>
                    <a:pt x="2052" y="43502"/>
                  </a:lnTo>
                  <a:lnTo>
                    <a:pt x="2052" y="43744"/>
                  </a:lnTo>
                  <a:lnTo>
                    <a:pt x="2052" y="43985"/>
                  </a:lnTo>
                  <a:lnTo>
                    <a:pt x="2112" y="44166"/>
                  </a:lnTo>
                  <a:lnTo>
                    <a:pt x="2233" y="44407"/>
                  </a:lnTo>
                  <a:lnTo>
                    <a:pt x="2353" y="44588"/>
                  </a:lnTo>
                  <a:lnTo>
                    <a:pt x="2534" y="44709"/>
                  </a:lnTo>
                  <a:lnTo>
                    <a:pt x="2776" y="44830"/>
                  </a:lnTo>
                  <a:lnTo>
                    <a:pt x="2957" y="44890"/>
                  </a:lnTo>
                  <a:lnTo>
                    <a:pt x="3439" y="44890"/>
                  </a:lnTo>
                  <a:lnTo>
                    <a:pt x="3620" y="44830"/>
                  </a:lnTo>
                  <a:lnTo>
                    <a:pt x="3862" y="44709"/>
                  </a:lnTo>
                  <a:lnTo>
                    <a:pt x="4043" y="44588"/>
                  </a:lnTo>
                  <a:lnTo>
                    <a:pt x="4164" y="44407"/>
                  </a:lnTo>
                  <a:lnTo>
                    <a:pt x="4284" y="44166"/>
                  </a:lnTo>
                  <a:lnTo>
                    <a:pt x="4345" y="43985"/>
                  </a:lnTo>
                  <a:lnTo>
                    <a:pt x="4345" y="43744"/>
                  </a:lnTo>
                  <a:lnTo>
                    <a:pt x="4345" y="43502"/>
                  </a:lnTo>
                  <a:lnTo>
                    <a:pt x="4284" y="43321"/>
                  </a:lnTo>
                  <a:lnTo>
                    <a:pt x="4164" y="43080"/>
                  </a:lnTo>
                  <a:lnTo>
                    <a:pt x="4043" y="42899"/>
                  </a:lnTo>
                  <a:lnTo>
                    <a:pt x="3862" y="42778"/>
                  </a:lnTo>
                  <a:lnTo>
                    <a:pt x="3620" y="42658"/>
                  </a:lnTo>
                  <a:lnTo>
                    <a:pt x="3439" y="42597"/>
                  </a:lnTo>
                  <a:close/>
                  <a:moveTo>
                    <a:pt x="8749" y="42597"/>
                  </a:moveTo>
                  <a:lnTo>
                    <a:pt x="8568" y="42658"/>
                  </a:lnTo>
                  <a:lnTo>
                    <a:pt x="8327" y="42778"/>
                  </a:lnTo>
                  <a:lnTo>
                    <a:pt x="8146" y="42899"/>
                  </a:lnTo>
                  <a:lnTo>
                    <a:pt x="8025" y="43080"/>
                  </a:lnTo>
                  <a:lnTo>
                    <a:pt x="7904" y="43321"/>
                  </a:lnTo>
                  <a:lnTo>
                    <a:pt x="7844" y="43502"/>
                  </a:lnTo>
                  <a:lnTo>
                    <a:pt x="7844" y="43744"/>
                  </a:lnTo>
                  <a:lnTo>
                    <a:pt x="7844" y="43985"/>
                  </a:lnTo>
                  <a:lnTo>
                    <a:pt x="7904" y="44166"/>
                  </a:lnTo>
                  <a:lnTo>
                    <a:pt x="8025" y="44407"/>
                  </a:lnTo>
                  <a:lnTo>
                    <a:pt x="8146" y="44588"/>
                  </a:lnTo>
                  <a:lnTo>
                    <a:pt x="8327" y="44709"/>
                  </a:lnTo>
                  <a:lnTo>
                    <a:pt x="8568" y="44830"/>
                  </a:lnTo>
                  <a:lnTo>
                    <a:pt x="8749" y="44890"/>
                  </a:lnTo>
                  <a:lnTo>
                    <a:pt x="9232" y="44890"/>
                  </a:lnTo>
                  <a:lnTo>
                    <a:pt x="9413" y="44830"/>
                  </a:lnTo>
                  <a:lnTo>
                    <a:pt x="9654" y="44709"/>
                  </a:lnTo>
                  <a:lnTo>
                    <a:pt x="9835" y="44588"/>
                  </a:lnTo>
                  <a:lnTo>
                    <a:pt x="9956" y="44407"/>
                  </a:lnTo>
                  <a:lnTo>
                    <a:pt x="10076" y="44166"/>
                  </a:lnTo>
                  <a:lnTo>
                    <a:pt x="10137" y="43985"/>
                  </a:lnTo>
                  <a:lnTo>
                    <a:pt x="10137" y="43744"/>
                  </a:lnTo>
                  <a:lnTo>
                    <a:pt x="10137" y="43502"/>
                  </a:lnTo>
                  <a:lnTo>
                    <a:pt x="10076" y="43321"/>
                  </a:lnTo>
                  <a:lnTo>
                    <a:pt x="9956" y="43080"/>
                  </a:lnTo>
                  <a:lnTo>
                    <a:pt x="9835" y="42899"/>
                  </a:lnTo>
                  <a:lnTo>
                    <a:pt x="9654" y="42778"/>
                  </a:lnTo>
                  <a:lnTo>
                    <a:pt x="9413" y="42658"/>
                  </a:lnTo>
                  <a:lnTo>
                    <a:pt x="9232" y="42597"/>
                  </a:lnTo>
                  <a:close/>
                  <a:moveTo>
                    <a:pt x="14541" y="42597"/>
                  </a:moveTo>
                  <a:lnTo>
                    <a:pt x="14360" y="42658"/>
                  </a:lnTo>
                  <a:lnTo>
                    <a:pt x="14119" y="42778"/>
                  </a:lnTo>
                  <a:lnTo>
                    <a:pt x="13938" y="42899"/>
                  </a:lnTo>
                  <a:lnTo>
                    <a:pt x="13817" y="43080"/>
                  </a:lnTo>
                  <a:lnTo>
                    <a:pt x="13697" y="43321"/>
                  </a:lnTo>
                  <a:lnTo>
                    <a:pt x="13636" y="43502"/>
                  </a:lnTo>
                  <a:lnTo>
                    <a:pt x="13636" y="43744"/>
                  </a:lnTo>
                  <a:lnTo>
                    <a:pt x="13636" y="43985"/>
                  </a:lnTo>
                  <a:lnTo>
                    <a:pt x="13697" y="44166"/>
                  </a:lnTo>
                  <a:lnTo>
                    <a:pt x="13817" y="44407"/>
                  </a:lnTo>
                  <a:lnTo>
                    <a:pt x="13938" y="44588"/>
                  </a:lnTo>
                  <a:lnTo>
                    <a:pt x="14119" y="44709"/>
                  </a:lnTo>
                  <a:lnTo>
                    <a:pt x="14360" y="44830"/>
                  </a:lnTo>
                  <a:lnTo>
                    <a:pt x="14541" y="44890"/>
                  </a:lnTo>
                  <a:lnTo>
                    <a:pt x="15024" y="44890"/>
                  </a:lnTo>
                  <a:lnTo>
                    <a:pt x="15205" y="44830"/>
                  </a:lnTo>
                  <a:lnTo>
                    <a:pt x="15446" y="44709"/>
                  </a:lnTo>
                  <a:lnTo>
                    <a:pt x="15627" y="44588"/>
                  </a:lnTo>
                  <a:lnTo>
                    <a:pt x="15748" y="44407"/>
                  </a:lnTo>
                  <a:lnTo>
                    <a:pt x="15869" y="44166"/>
                  </a:lnTo>
                  <a:lnTo>
                    <a:pt x="15929" y="43985"/>
                  </a:lnTo>
                  <a:lnTo>
                    <a:pt x="15929" y="43744"/>
                  </a:lnTo>
                  <a:lnTo>
                    <a:pt x="15929" y="43502"/>
                  </a:lnTo>
                  <a:lnTo>
                    <a:pt x="15869" y="43321"/>
                  </a:lnTo>
                  <a:lnTo>
                    <a:pt x="15748" y="43080"/>
                  </a:lnTo>
                  <a:lnTo>
                    <a:pt x="15627" y="42899"/>
                  </a:lnTo>
                  <a:lnTo>
                    <a:pt x="15446" y="42778"/>
                  </a:lnTo>
                  <a:lnTo>
                    <a:pt x="15205" y="42658"/>
                  </a:lnTo>
                  <a:lnTo>
                    <a:pt x="15024" y="42597"/>
                  </a:lnTo>
                  <a:close/>
                  <a:moveTo>
                    <a:pt x="20333" y="42597"/>
                  </a:moveTo>
                  <a:lnTo>
                    <a:pt x="20152" y="42658"/>
                  </a:lnTo>
                  <a:lnTo>
                    <a:pt x="19911" y="42778"/>
                  </a:lnTo>
                  <a:lnTo>
                    <a:pt x="19730" y="42899"/>
                  </a:lnTo>
                  <a:lnTo>
                    <a:pt x="19609" y="43080"/>
                  </a:lnTo>
                  <a:lnTo>
                    <a:pt x="19489" y="43321"/>
                  </a:lnTo>
                  <a:lnTo>
                    <a:pt x="19428" y="43502"/>
                  </a:lnTo>
                  <a:lnTo>
                    <a:pt x="19428" y="43744"/>
                  </a:lnTo>
                  <a:lnTo>
                    <a:pt x="19428" y="43985"/>
                  </a:lnTo>
                  <a:lnTo>
                    <a:pt x="19489" y="44166"/>
                  </a:lnTo>
                  <a:lnTo>
                    <a:pt x="19609" y="44407"/>
                  </a:lnTo>
                  <a:lnTo>
                    <a:pt x="19730" y="44588"/>
                  </a:lnTo>
                  <a:lnTo>
                    <a:pt x="19911" y="44709"/>
                  </a:lnTo>
                  <a:lnTo>
                    <a:pt x="20152" y="44830"/>
                  </a:lnTo>
                  <a:lnTo>
                    <a:pt x="20333" y="44890"/>
                  </a:lnTo>
                  <a:lnTo>
                    <a:pt x="20816" y="44890"/>
                  </a:lnTo>
                  <a:lnTo>
                    <a:pt x="20997" y="44830"/>
                  </a:lnTo>
                  <a:lnTo>
                    <a:pt x="21239" y="44709"/>
                  </a:lnTo>
                  <a:lnTo>
                    <a:pt x="21420" y="44588"/>
                  </a:lnTo>
                  <a:lnTo>
                    <a:pt x="21540" y="44407"/>
                  </a:lnTo>
                  <a:lnTo>
                    <a:pt x="21661" y="44166"/>
                  </a:lnTo>
                  <a:lnTo>
                    <a:pt x="21721" y="43985"/>
                  </a:lnTo>
                  <a:lnTo>
                    <a:pt x="21721" y="43744"/>
                  </a:lnTo>
                  <a:lnTo>
                    <a:pt x="21721" y="43502"/>
                  </a:lnTo>
                  <a:lnTo>
                    <a:pt x="21661" y="43321"/>
                  </a:lnTo>
                  <a:lnTo>
                    <a:pt x="21540" y="43080"/>
                  </a:lnTo>
                  <a:lnTo>
                    <a:pt x="21420" y="42899"/>
                  </a:lnTo>
                  <a:lnTo>
                    <a:pt x="21239" y="42778"/>
                  </a:lnTo>
                  <a:lnTo>
                    <a:pt x="20997" y="42658"/>
                  </a:lnTo>
                  <a:lnTo>
                    <a:pt x="20816" y="42597"/>
                  </a:lnTo>
                  <a:close/>
                  <a:moveTo>
                    <a:pt x="26126" y="42597"/>
                  </a:moveTo>
                  <a:lnTo>
                    <a:pt x="25945" y="42658"/>
                  </a:lnTo>
                  <a:lnTo>
                    <a:pt x="25703" y="42778"/>
                  </a:lnTo>
                  <a:lnTo>
                    <a:pt x="25522" y="42899"/>
                  </a:lnTo>
                  <a:lnTo>
                    <a:pt x="25402" y="43080"/>
                  </a:lnTo>
                  <a:lnTo>
                    <a:pt x="25281" y="43321"/>
                  </a:lnTo>
                  <a:lnTo>
                    <a:pt x="25221" y="43502"/>
                  </a:lnTo>
                  <a:lnTo>
                    <a:pt x="25221" y="43744"/>
                  </a:lnTo>
                  <a:lnTo>
                    <a:pt x="25221" y="43985"/>
                  </a:lnTo>
                  <a:lnTo>
                    <a:pt x="25281" y="44166"/>
                  </a:lnTo>
                  <a:lnTo>
                    <a:pt x="25402" y="44407"/>
                  </a:lnTo>
                  <a:lnTo>
                    <a:pt x="25522" y="44588"/>
                  </a:lnTo>
                  <a:lnTo>
                    <a:pt x="25703" y="44709"/>
                  </a:lnTo>
                  <a:lnTo>
                    <a:pt x="25945" y="44830"/>
                  </a:lnTo>
                  <a:lnTo>
                    <a:pt x="26126" y="44890"/>
                  </a:lnTo>
                  <a:lnTo>
                    <a:pt x="26608" y="44890"/>
                  </a:lnTo>
                  <a:lnTo>
                    <a:pt x="26789" y="44830"/>
                  </a:lnTo>
                  <a:lnTo>
                    <a:pt x="27031" y="44709"/>
                  </a:lnTo>
                  <a:lnTo>
                    <a:pt x="27212" y="44588"/>
                  </a:lnTo>
                  <a:lnTo>
                    <a:pt x="27332" y="44407"/>
                  </a:lnTo>
                  <a:lnTo>
                    <a:pt x="27453" y="44166"/>
                  </a:lnTo>
                  <a:lnTo>
                    <a:pt x="27513" y="43985"/>
                  </a:lnTo>
                  <a:lnTo>
                    <a:pt x="27513" y="43744"/>
                  </a:lnTo>
                  <a:lnTo>
                    <a:pt x="27513" y="43502"/>
                  </a:lnTo>
                  <a:lnTo>
                    <a:pt x="27453" y="43321"/>
                  </a:lnTo>
                  <a:lnTo>
                    <a:pt x="27332" y="43080"/>
                  </a:lnTo>
                  <a:lnTo>
                    <a:pt x="27212" y="42899"/>
                  </a:lnTo>
                  <a:lnTo>
                    <a:pt x="27031" y="42778"/>
                  </a:lnTo>
                  <a:lnTo>
                    <a:pt x="26789" y="42658"/>
                  </a:lnTo>
                  <a:lnTo>
                    <a:pt x="26608" y="42597"/>
                  </a:lnTo>
                  <a:close/>
                  <a:moveTo>
                    <a:pt x="31918" y="42597"/>
                  </a:moveTo>
                  <a:lnTo>
                    <a:pt x="31737" y="42658"/>
                  </a:lnTo>
                  <a:lnTo>
                    <a:pt x="31496" y="42778"/>
                  </a:lnTo>
                  <a:lnTo>
                    <a:pt x="31315" y="42899"/>
                  </a:lnTo>
                  <a:lnTo>
                    <a:pt x="31194" y="43080"/>
                  </a:lnTo>
                  <a:lnTo>
                    <a:pt x="31073" y="43321"/>
                  </a:lnTo>
                  <a:lnTo>
                    <a:pt x="31013" y="43502"/>
                  </a:lnTo>
                  <a:lnTo>
                    <a:pt x="31013" y="43744"/>
                  </a:lnTo>
                  <a:lnTo>
                    <a:pt x="31013" y="43985"/>
                  </a:lnTo>
                  <a:lnTo>
                    <a:pt x="31073" y="44166"/>
                  </a:lnTo>
                  <a:lnTo>
                    <a:pt x="31194" y="44407"/>
                  </a:lnTo>
                  <a:lnTo>
                    <a:pt x="31315" y="44588"/>
                  </a:lnTo>
                  <a:lnTo>
                    <a:pt x="31496" y="44709"/>
                  </a:lnTo>
                  <a:lnTo>
                    <a:pt x="31737" y="44830"/>
                  </a:lnTo>
                  <a:lnTo>
                    <a:pt x="31918" y="44890"/>
                  </a:lnTo>
                  <a:lnTo>
                    <a:pt x="32401" y="44890"/>
                  </a:lnTo>
                  <a:lnTo>
                    <a:pt x="32582" y="44830"/>
                  </a:lnTo>
                  <a:lnTo>
                    <a:pt x="32823" y="44709"/>
                  </a:lnTo>
                  <a:lnTo>
                    <a:pt x="33004" y="44588"/>
                  </a:lnTo>
                  <a:lnTo>
                    <a:pt x="33125" y="44407"/>
                  </a:lnTo>
                  <a:lnTo>
                    <a:pt x="33245" y="44166"/>
                  </a:lnTo>
                  <a:lnTo>
                    <a:pt x="33306" y="43985"/>
                  </a:lnTo>
                  <a:lnTo>
                    <a:pt x="33306" y="43744"/>
                  </a:lnTo>
                  <a:lnTo>
                    <a:pt x="33306" y="43502"/>
                  </a:lnTo>
                  <a:lnTo>
                    <a:pt x="33245" y="43321"/>
                  </a:lnTo>
                  <a:lnTo>
                    <a:pt x="33125" y="43080"/>
                  </a:lnTo>
                  <a:lnTo>
                    <a:pt x="33004" y="42899"/>
                  </a:lnTo>
                  <a:lnTo>
                    <a:pt x="32823" y="42778"/>
                  </a:lnTo>
                  <a:lnTo>
                    <a:pt x="32582" y="42658"/>
                  </a:lnTo>
                  <a:lnTo>
                    <a:pt x="32401" y="42597"/>
                  </a:lnTo>
                  <a:close/>
                  <a:moveTo>
                    <a:pt x="37710" y="42597"/>
                  </a:moveTo>
                  <a:lnTo>
                    <a:pt x="37529" y="42658"/>
                  </a:lnTo>
                  <a:lnTo>
                    <a:pt x="37288" y="42778"/>
                  </a:lnTo>
                  <a:lnTo>
                    <a:pt x="37107" y="42899"/>
                  </a:lnTo>
                  <a:lnTo>
                    <a:pt x="36986" y="43080"/>
                  </a:lnTo>
                  <a:lnTo>
                    <a:pt x="36865" y="43321"/>
                  </a:lnTo>
                  <a:lnTo>
                    <a:pt x="36805" y="43502"/>
                  </a:lnTo>
                  <a:lnTo>
                    <a:pt x="36805" y="43744"/>
                  </a:lnTo>
                  <a:lnTo>
                    <a:pt x="36805" y="43985"/>
                  </a:lnTo>
                  <a:lnTo>
                    <a:pt x="36865" y="44166"/>
                  </a:lnTo>
                  <a:lnTo>
                    <a:pt x="36986" y="44407"/>
                  </a:lnTo>
                  <a:lnTo>
                    <a:pt x="37107" y="44588"/>
                  </a:lnTo>
                  <a:lnTo>
                    <a:pt x="37288" y="44709"/>
                  </a:lnTo>
                  <a:lnTo>
                    <a:pt x="37529" y="44830"/>
                  </a:lnTo>
                  <a:lnTo>
                    <a:pt x="37710" y="44890"/>
                  </a:lnTo>
                  <a:lnTo>
                    <a:pt x="38193" y="44890"/>
                  </a:lnTo>
                  <a:lnTo>
                    <a:pt x="38374" y="44830"/>
                  </a:lnTo>
                  <a:lnTo>
                    <a:pt x="38615" y="44709"/>
                  </a:lnTo>
                  <a:lnTo>
                    <a:pt x="38796" y="44588"/>
                  </a:lnTo>
                  <a:lnTo>
                    <a:pt x="38917" y="44407"/>
                  </a:lnTo>
                  <a:lnTo>
                    <a:pt x="39038" y="44166"/>
                  </a:lnTo>
                  <a:lnTo>
                    <a:pt x="39098" y="43985"/>
                  </a:lnTo>
                  <a:lnTo>
                    <a:pt x="39098" y="43744"/>
                  </a:lnTo>
                  <a:lnTo>
                    <a:pt x="39098" y="43502"/>
                  </a:lnTo>
                  <a:lnTo>
                    <a:pt x="39038" y="43321"/>
                  </a:lnTo>
                  <a:lnTo>
                    <a:pt x="38917" y="43080"/>
                  </a:lnTo>
                  <a:lnTo>
                    <a:pt x="38796" y="42899"/>
                  </a:lnTo>
                  <a:lnTo>
                    <a:pt x="38615" y="42778"/>
                  </a:lnTo>
                  <a:lnTo>
                    <a:pt x="38374" y="42658"/>
                  </a:lnTo>
                  <a:lnTo>
                    <a:pt x="38193" y="42597"/>
                  </a:lnTo>
                  <a:close/>
                  <a:moveTo>
                    <a:pt x="43502" y="42597"/>
                  </a:moveTo>
                  <a:lnTo>
                    <a:pt x="43321" y="42658"/>
                  </a:lnTo>
                  <a:lnTo>
                    <a:pt x="43080" y="42778"/>
                  </a:lnTo>
                  <a:lnTo>
                    <a:pt x="42899" y="42899"/>
                  </a:lnTo>
                  <a:lnTo>
                    <a:pt x="42778" y="43080"/>
                  </a:lnTo>
                  <a:lnTo>
                    <a:pt x="42658" y="43321"/>
                  </a:lnTo>
                  <a:lnTo>
                    <a:pt x="42597" y="43502"/>
                  </a:lnTo>
                  <a:lnTo>
                    <a:pt x="42597" y="43744"/>
                  </a:lnTo>
                  <a:lnTo>
                    <a:pt x="42597" y="43985"/>
                  </a:lnTo>
                  <a:lnTo>
                    <a:pt x="42658" y="44166"/>
                  </a:lnTo>
                  <a:lnTo>
                    <a:pt x="42778" y="44407"/>
                  </a:lnTo>
                  <a:lnTo>
                    <a:pt x="42899" y="44588"/>
                  </a:lnTo>
                  <a:lnTo>
                    <a:pt x="43080" y="44709"/>
                  </a:lnTo>
                  <a:lnTo>
                    <a:pt x="43321" y="44830"/>
                  </a:lnTo>
                  <a:lnTo>
                    <a:pt x="43502" y="44890"/>
                  </a:lnTo>
                  <a:lnTo>
                    <a:pt x="43985" y="44890"/>
                  </a:lnTo>
                  <a:lnTo>
                    <a:pt x="44166" y="44830"/>
                  </a:lnTo>
                  <a:lnTo>
                    <a:pt x="44407" y="44709"/>
                  </a:lnTo>
                  <a:lnTo>
                    <a:pt x="44588" y="44588"/>
                  </a:lnTo>
                  <a:lnTo>
                    <a:pt x="44709" y="44407"/>
                  </a:lnTo>
                  <a:lnTo>
                    <a:pt x="44830" y="44166"/>
                  </a:lnTo>
                  <a:lnTo>
                    <a:pt x="44890" y="43985"/>
                  </a:lnTo>
                  <a:lnTo>
                    <a:pt x="44890" y="43744"/>
                  </a:lnTo>
                  <a:lnTo>
                    <a:pt x="44890" y="43502"/>
                  </a:lnTo>
                  <a:lnTo>
                    <a:pt x="44830" y="43321"/>
                  </a:lnTo>
                  <a:lnTo>
                    <a:pt x="44709" y="43080"/>
                  </a:lnTo>
                  <a:lnTo>
                    <a:pt x="44588" y="42899"/>
                  </a:lnTo>
                  <a:lnTo>
                    <a:pt x="44407" y="42778"/>
                  </a:lnTo>
                  <a:lnTo>
                    <a:pt x="44166" y="42658"/>
                  </a:lnTo>
                  <a:lnTo>
                    <a:pt x="43985" y="42597"/>
                  </a:lnTo>
                  <a:close/>
                  <a:moveTo>
                    <a:pt x="49295" y="42597"/>
                  </a:moveTo>
                  <a:lnTo>
                    <a:pt x="49114" y="42658"/>
                  </a:lnTo>
                  <a:lnTo>
                    <a:pt x="48872" y="42778"/>
                  </a:lnTo>
                  <a:lnTo>
                    <a:pt x="48691" y="42899"/>
                  </a:lnTo>
                  <a:lnTo>
                    <a:pt x="48571" y="43080"/>
                  </a:lnTo>
                  <a:lnTo>
                    <a:pt x="48450" y="43321"/>
                  </a:lnTo>
                  <a:lnTo>
                    <a:pt x="48390" y="43502"/>
                  </a:lnTo>
                  <a:lnTo>
                    <a:pt x="48390" y="43744"/>
                  </a:lnTo>
                  <a:lnTo>
                    <a:pt x="48390" y="43985"/>
                  </a:lnTo>
                  <a:lnTo>
                    <a:pt x="48450" y="44166"/>
                  </a:lnTo>
                  <a:lnTo>
                    <a:pt x="48571" y="44407"/>
                  </a:lnTo>
                  <a:lnTo>
                    <a:pt x="48691" y="44588"/>
                  </a:lnTo>
                  <a:lnTo>
                    <a:pt x="48872" y="44709"/>
                  </a:lnTo>
                  <a:lnTo>
                    <a:pt x="49114" y="44830"/>
                  </a:lnTo>
                  <a:lnTo>
                    <a:pt x="49295" y="44890"/>
                  </a:lnTo>
                  <a:lnTo>
                    <a:pt x="49777" y="44890"/>
                  </a:lnTo>
                  <a:lnTo>
                    <a:pt x="49958" y="44830"/>
                  </a:lnTo>
                  <a:lnTo>
                    <a:pt x="50200" y="44709"/>
                  </a:lnTo>
                  <a:lnTo>
                    <a:pt x="50381" y="44588"/>
                  </a:lnTo>
                  <a:lnTo>
                    <a:pt x="50501" y="44407"/>
                  </a:lnTo>
                  <a:lnTo>
                    <a:pt x="50622" y="44166"/>
                  </a:lnTo>
                  <a:lnTo>
                    <a:pt x="50682" y="43985"/>
                  </a:lnTo>
                  <a:lnTo>
                    <a:pt x="50682" y="43744"/>
                  </a:lnTo>
                  <a:lnTo>
                    <a:pt x="50682" y="43502"/>
                  </a:lnTo>
                  <a:lnTo>
                    <a:pt x="50622" y="43321"/>
                  </a:lnTo>
                  <a:lnTo>
                    <a:pt x="50501" y="43080"/>
                  </a:lnTo>
                  <a:lnTo>
                    <a:pt x="50381" y="42899"/>
                  </a:lnTo>
                  <a:lnTo>
                    <a:pt x="50200" y="42778"/>
                  </a:lnTo>
                  <a:lnTo>
                    <a:pt x="49958" y="42658"/>
                  </a:lnTo>
                  <a:lnTo>
                    <a:pt x="49777" y="42597"/>
                  </a:lnTo>
                  <a:close/>
                  <a:moveTo>
                    <a:pt x="55087" y="42597"/>
                  </a:moveTo>
                  <a:lnTo>
                    <a:pt x="54906" y="42658"/>
                  </a:lnTo>
                  <a:lnTo>
                    <a:pt x="54665" y="42778"/>
                  </a:lnTo>
                  <a:lnTo>
                    <a:pt x="54483" y="42899"/>
                  </a:lnTo>
                  <a:lnTo>
                    <a:pt x="54363" y="43080"/>
                  </a:lnTo>
                  <a:lnTo>
                    <a:pt x="54242" y="43321"/>
                  </a:lnTo>
                  <a:lnTo>
                    <a:pt x="54182" y="43502"/>
                  </a:lnTo>
                  <a:lnTo>
                    <a:pt x="54182" y="43744"/>
                  </a:lnTo>
                  <a:lnTo>
                    <a:pt x="54182" y="43985"/>
                  </a:lnTo>
                  <a:lnTo>
                    <a:pt x="54242" y="44166"/>
                  </a:lnTo>
                  <a:lnTo>
                    <a:pt x="54363" y="44407"/>
                  </a:lnTo>
                  <a:lnTo>
                    <a:pt x="54483" y="44588"/>
                  </a:lnTo>
                  <a:lnTo>
                    <a:pt x="54665" y="44709"/>
                  </a:lnTo>
                  <a:lnTo>
                    <a:pt x="54906" y="44830"/>
                  </a:lnTo>
                  <a:lnTo>
                    <a:pt x="55087" y="44890"/>
                  </a:lnTo>
                  <a:lnTo>
                    <a:pt x="55570" y="44890"/>
                  </a:lnTo>
                  <a:lnTo>
                    <a:pt x="55751" y="44830"/>
                  </a:lnTo>
                  <a:lnTo>
                    <a:pt x="55992" y="44709"/>
                  </a:lnTo>
                  <a:lnTo>
                    <a:pt x="56173" y="44588"/>
                  </a:lnTo>
                  <a:lnTo>
                    <a:pt x="56294" y="44407"/>
                  </a:lnTo>
                  <a:lnTo>
                    <a:pt x="56414" y="44166"/>
                  </a:lnTo>
                  <a:lnTo>
                    <a:pt x="56475" y="43985"/>
                  </a:lnTo>
                  <a:lnTo>
                    <a:pt x="56475" y="43744"/>
                  </a:lnTo>
                  <a:lnTo>
                    <a:pt x="56475" y="43502"/>
                  </a:lnTo>
                  <a:lnTo>
                    <a:pt x="56414" y="43321"/>
                  </a:lnTo>
                  <a:lnTo>
                    <a:pt x="56294" y="43080"/>
                  </a:lnTo>
                  <a:lnTo>
                    <a:pt x="56173" y="42899"/>
                  </a:lnTo>
                  <a:lnTo>
                    <a:pt x="55992" y="42778"/>
                  </a:lnTo>
                  <a:lnTo>
                    <a:pt x="55751" y="42658"/>
                  </a:lnTo>
                  <a:lnTo>
                    <a:pt x="55570" y="42597"/>
                  </a:lnTo>
                  <a:close/>
                  <a:moveTo>
                    <a:pt x="60879" y="42597"/>
                  </a:moveTo>
                  <a:lnTo>
                    <a:pt x="60698" y="42658"/>
                  </a:lnTo>
                  <a:lnTo>
                    <a:pt x="60457" y="42778"/>
                  </a:lnTo>
                  <a:lnTo>
                    <a:pt x="60276" y="42899"/>
                  </a:lnTo>
                  <a:lnTo>
                    <a:pt x="60155" y="43080"/>
                  </a:lnTo>
                  <a:lnTo>
                    <a:pt x="60034" y="43321"/>
                  </a:lnTo>
                  <a:lnTo>
                    <a:pt x="59974" y="43502"/>
                  </a:lnTo>
                  <a:lnTo>
                    <a:pt x="59974" y="43744"/>
                  </a:lnTo>
                  <a:lnTo>
                    <a:pt x="59974" y="43985"/>
                  </a:lnTo>
                  <a:lnTo>
                    <a:pt x="60034" y="44166"/>
                  </a:lnTo>
                  <a:lnTo>
                    <a:pt x="60155" y="44407"/>
                  </a:lnTo>
                  <a:lnTo>
                    <a:pt x="60276" y="44588"/>
                  </a:lnTo>
                  <a:lnTo>
                    <a:pt x="60457" y="44709"/>
                  </a:lnTo>
                  <a:lnTo>
                    <a:pt x="60698" y="44830"/>
                  </a:lnTo>
                  <a:lnTo>
                    <a:pt x="60879" y="44890"/>
                  </a:lnTo>
                  <a:lnTo>
                    <a:pt x="61362" y="44890"/>
                  </a:lnTo>
                  <a:lnTo>
                    <a:pt x="61543" y="44830"/>
                  </a:lnTo>
                  <a:lnTo>
                    <a:pt x="61784" y="44709"/>
                  </a:lnTo>
                  <a:lnTo>
                    <a:pt x="61965" y="44588"/>
                  </a:lnTo>
                  <a:lnTo>
                    <a:pt x="62086" y="44407"/>
                  </a:lnTo>
                  <a:lnTo>
                    <a:pt x="62206" y="44166"/>
                  </a:lnTo>
                  <a:lnTo>
                    <a:pt x="62267" y="43985"/>
                  </a:lnTo>
                  <a:lnTo>
                    <a:pt x="62267" y="43744"/>
                  </a:lnTo>
                  <a:lnTo>
                    <a:pt x="62267" y="43502"/>
                  </a:lnTo>
                  <a:lnTo>
                    <a:pt x="62206" y="43321"/>
                  </a:lnTo>
                  <a:lnTo>
                    <a:pt x="62086" y="43080"/>
                  </a:lnTo>
                  <a:lnTo>
                    <a:pt x="61965" y="42899"/>
                  </a:lnTo>
                  <a:lnTo>
                    <a:pt x="61784" y="42778"/>
                  </a:lnTo>
                  <a:lnTo>
                    <a:pt x="61543" y="42658"/>
                  </a:lnTo>
                  <a:lnTo>
                    <a:pt x="61362" y="42597"/>
                  </a:lnTo>
                  <a:close/>
                  <a:moveTo>
                    <a:pt x="66671" y="42597"/>
                  </a:moveTo>
                  <a:lnTo>
                    <a:pt x="66490" y="42658"/>
                  </a:lnTo>
                  <a:lnTo>
                    <a:pt x="66249" y="42778"/>
                  </a:lnTo>
                  <a:lnTo>
                    <a:pt x="66068" y="42899"/>
                  </a:lnTo>
                  <a:lnTo>
                    <a:pt x="65947" y="43080"/>
                  </a:lnTo>
                  <a:lnTo>
                    <a:pt x="65827" y="43321"/>
                  </a:lnTo>
                  <a:lnTo>
                    <a:pt x="65766" y="43502"/>
                  </a:lnTo>
                  <a:lnTo>
                    <a:pt x="65766" y="43744"/>
                  </a:lnTo>
                  <a:lnTo>
                    <a:pt x="65766" y="43985"/>
                  </a:lnTo>
                  <a:lnTo>
                    <a:pt x="65827" y="44166"/>
                  </a:lnTo>
                  <a:lnTo>
                    <a:pt x="65947" y="44407"/>
                  </a:lnTo>
                  <a:lnTo>
                    <a:pt x="66068" y="44588"/>
                  </a:lnTo>
                  <a:lnTo>
                    <a:pt x="66249" y="44709"/>
                  </a:lnTo>
                  <a:lnTo>
                    <a:pt x="66490" y="44830"/>
                  </a:lnTo>
                  <a:lnTo>
                    <a:pt x="66671" y="44890"/>
                  </a:lnTo>
                  <a:lnTo>
                    <a:pt x="67154" y="44890"/>
                  </a:lnTo>
                  <a:lnTo>
                    <a:pt x="67335" y="44830"/>
                  </a:lnTo>
                  <a:lnTo>
                    <a:pt x="67576" y="44709"/>
                  </a:lnTo>
                  <a:lnTo>
                    <a:pt x="67757" y="44588"/>
                  </a:lnTo>
                  <a:lnTo>
                    <a:pt x="67878" y="44407"/>
                  </a:lnTo>
                  <a:lnTo>
                    <a:pt x="67999" y="44166"/>
                  </a:lnTo>
                  <a:lnTo>
                    <a:pt x="68059" y="43985"/>
                  </a:lnTo>
                  <a:lnTo>
                    <a:pt x="68059" y="43744"/>
                  </a:lnTo>
                  <a:lnTo>
                    <a:pt x="68059" y="43502"/>
                  </a:lnTo>
                  <a:lnTo>
                    <a:pt x="67999" y="43321"/>
                  </a:lnTo>
                  <a:lnTo>
                    <a:pt x="67878" y="43080"/>
                  </a:lnTo>
                  <a:lnTo>
                    <a:pt x="67757" y="42899"/>
                  </a:lnTo>
                  <a:lnTo>
                    <a:pt x="67576" y="42778"/>
                  </a:lnTo>
                  <a:lnTo>
                    <a:pt x="67335" y="42658"/>
                  </a:lnTo>
                  <a:lnTo>
                    <a:pt x="67154" y="42597"/>
                  </a:lnTo>
                  <a:close/>
                  <a:moveTo>
                    <a:pt x="72464" y="42597"/>
                  </a:moveTo>
                  <a:lnTo>
                    <a:pt x="72283" y="42658"/>
                  </a:lnTo>
                  <a:lnTo>
                    <a:pt x="72041" y="42778"/>
                  </a:lnTo>
                  <a:lnTo>
                    <a:pt x="71860" y="42899"/>
                  </a:lnTo>
                  <a:lnTo>
                    <a:pt x="71740" y="43080"/>
                  </a:lnTo>
                  <a:lnTo>
                    <a:pt x="71619" y="43321"/>
                  </a:lnTo>
                  <a:lnTo>
                    <a:pt x="71559" y="43502"/>
                  </a:lnTo>
                  <a:lnTo>
                    <a:pt x="71559" y="43744"/>
                  </a:lnTo>
                  <a:lnTo>
                    <a:pt x="71559" y="43985"/>
                  </a:lnTo>
                  <a:lnTo>
                    <a:pt x="71619" y="44166"/>
                  </a:lnTo>
                  <a:lnTo>
                    <a:pt x="71740" y="44407"/>
                  </a:lnTo>
                  <a:lnTo>
                    <a:pt x="71860" y="44588"/>
                  </a:lnTo>
                  <a:lnTo>
                    <a:pt x="72041" y="44709"/>
                  </a:lnTo>
                  <a:lnTo>
                    <a:pt x="72283" y="44830"/>
                  </a:lnTo>
                  <a:lnTo>
                    <a:pt x="72464" y="44890"/>
                  </a:lnTo>
                  <a:lnTo>
                    <a:pt x="72946" y="44890"/>
                  </a:lnTo>
                  <a:lnTo>
                    <a:pt x="73127" y="44830"/>
                  </a:lnTo>
                  <a:lnTo>
                    <a:pt x="73369" y="44709"/>
                  </a:lnTo>
                  <a:lnTo>
                    <a:pt x="73550" y="44588"/>
                  </a:lnTo>
                  <a:lnTo>
                    <a:pt x="73670" y="44407"/>
                  </a:lnTo>
                  <a:lnTo>
                    <a:pt x="73791" y="44166"/>
                  </a:lnTo>
                  <a:lnTo>
                    <a:pt x="73851" y="43985"/>
                  </a:lnTo>
                  <a:lnTo>
                    <a:pt x="73851" y="43744"/>
                  </a:lnTo>
                  <a:lnTo>
                    <a:pt x="73851" y="43502"/>
                  </a:lnTo>
                  <a:lnTo>
                    <a:pt x="73791" y="43321"/>
                  </a:lnTo>
                  <a:lnTo>
                    <a:pt x="73670" y="43080"/>
                  </a:lnTo>
                  <a:lnTo>
                    <a:pt x="73550" y="42899"/>
                  </a:lnTo>
                  <a:lnTo>
                    <a:pt x="73369" y="42778"/>
                  </a:lnTo>
                  <a:lnTo>
                    <a:pt x="73127" y="42658"/>
                  </a:lnTo>
                  <a:lnTo>
                    <a:pt x="72946" y="42597"/>
                  </a:lnTo>
                  <a:close/>
                  <a:moveTo>
                    <a:pt x="724" y="45554"/>
                  </a:moveTo>
                  <a:lnTo>
                    <a:pt x="1147" y="47424"/>
                  </a:lnTo>
                  <a:lnTo>
                    <a:pt x="1267" y="47243"/>
                  </a:lnTo>
                  <a:lnTo>
                    <a:pt x="1388" y="47062"/>
                  </a:lnTo>
                  <a:lnTo>
                    <a:pt x="1448" y="46881"/>
                  </a:lnTo>
                  <a:lnTo>
                    <a:pt x="1448" y="46640"/>
                  </a:lnTo>
                  <a:lnTo>
                    <a:pt x="1388" y="46278"/>
                  </a:lnTo>
                  <a:lnTo>
                    <a:pt x="1267" y="45976"/>
                  </a:lnTo>
                  <a:lnTo>
                    <a:pt x="1026" y="45735"/>
                  </a:lnTo>
                  <a:lnTo>
                    <a:pt x="724" y="45554"/>
                  </a:lnTo>
                  <a:close/>
                  <a:moveTo>
                    <a:pt x="75179" y="45554"/>
                  </a:moveTo>
                  <a:lnTo>
                    <a:pt x="74877" y="45735"/>
                  </a:lnTo>
                  <a:lnTo>
                    <a:pt x="74636" y="45976"/>
                  </a:lnTo>
                  <a:lnTo>
                    <a:pt x="74515" y="46278"/>
                  </a:lnTo>
                  <a:lnTo>
                    <a:pt x="74455" y="46640"/>
                  </a:lnTo>
                  <a:lnTo>
                    <a:pt x="74455" y="46881"/>
                  </a:lnTo>
                  <a:lnTo>
                    <a:pt x="74515" y="47062"/>
                  </a:lnTo>
                  <a:lnTo>
                    <a:pt x="74636" y="47303"/>
                  </a:lnTo>
                  <a:lnTo>
                    <a:pt x="74756" y="47424"/>
                  </a:lnTo>
                  <a:lnTo>
                    <a:pt x="75179" y="45554"/>
                  </a:lnTo>
                  <a:close/>
                  <a:moveTo>
                    <a:pt x="5853" y="45493"/>
                  </a:moveTo>
                  <a:lnTo>
                    <a:pt x="5672" y="45554"/>
                  </a:lnTo>
                  <a:lnTo>
                    <a:pt x="5431" y="45674"/>
                  </a:lnTo>
                  <a:lnTo>
                    <a:pt x="5250" y="45795"/>
                  </a:lnTo>
                  <a:lnTo>
                    <a:pt x="5129" y="45976"/>
                  </a:lnTo>
                  <a:lnTo>
                    <a:pt x="5008" y="46217"/>
                  </a:lnTo>
                  <a:lnTo>
                    <a:pt x="4948" y="46398"/>
                  </a:lnTo>
                  <a:lnTo>
                    <a:pt x="4948" y="46640"/>
                  </a:lnTo>
                  <a:lnTo>
                    <a:pt x="4948" y="46881"/>
                  </a:lnTo>
                  <a:lnTo>
                    <a:pt x="5008" y="47062"/>
                  </a:lnTo>
                  <a:lnTo>
                    <a:pt x="5129" y="47303"/>
                  </a:lnTo>
                  <a:lnTo>
                    <a:pt x="5250" y="47484"/>
                  </a:lnTo>
                  <a:lnTo>
                    <a:pt x="5431" y="47605"/>
                  </a:lnTo>
                  <a:lnTo>
                    <a:pt x="5672" y="47726"/>
                  </a:lnTo>
                  <a:lnTo>
                    <a:pt x="5853" y="47786"/>
                  </a:lnTo>
                  <a:lnTo>
                    <a:pt x="6336" y="47786"/>
                  </a:lnTo>
                  <a:lnTo>
                    <a:pt x="6517" y="47726"/>
                  </a:lnTo>
                  <a:lnTo>
                    <a:pt x="6758" y="47605"/>
                  </a:lnTo>
                  <a:lnTo>
                    <a:pt x="6939" y="47484"/>
                  </a:lnTo>
                  <a:lnTo>
                    <a:pt x="7060" y="47303"/>
                  </a:lnTo>
                  <a:lnTo>
                    <a:pt x="7180" y="47062"/>
                  </a:lnTo>
                  <a:lnTo>
                    <a:pt x="7241" y="46881"/>
                  </a:lnTo>
                  <a:lnTo>
                    <a:pt x="7241" y="46640"/>
                  </a:lnTo>
                  <a:lnTo>
                    <a:pt x="7241" y="46398"/>
                  </a:lnTo>
                  <a:lnTo>
                    <a:pt x="7180" y="46217"/>
                  </a:lnTo>
                  <a:lnTo>
                    <a:pt x="7060" y="45976"/>
                  </a:lnTo>
                  <a:lnTo>
                    <a:pt x="6939" y="45795"/>
                  </a:lnTo>
                  <a:lnTo>
                    <a:pt x="6758" y="45674"/>
                  </a:lnTo>
                  <a:lnTo>
                    <a:pt x="6517" y="45554"/>
                  </a:lnTo>
                  <a:lnTo>
                    <a:pt x="6336" y="45493"/>
                  </a:lnTo>
                  <a:close/>
                  <a:moveTo>
                    <a:pt x="11645" y="45493"/>
                  </a:moveTo>
                  <a:lnTo>
                    <a:pt x="11464" y="45554"/>
                  </a:lnTo>
                  <a:lnTo>
                    <a:pt x="11223" y="45674"/>
                  </a:lnTo>
                  <a:lnTo>
                    <a:pt x="11042" y="45795"/>
                  </a:lnTo>
                  <a:lnTo>
                    <a:pt x="10921" y="45976"/>
                  </a:lnTo>
                  <a:lnTo>
                    <a:pt x="10800" y="46217"/>
                  </a:lnTo>
                  <a:lnTo>
                    <a:pt x="10740" y="46398"/>
                  </a:lnTo>
                  <a:lnTo>
                    <a:pt x="10740" y="46640"/>
                  </a:lnTo>
                  <a:lnTo>
                    <a:pt x="10740" y="46881"/>
                  </a:lnTo>
                  <a:lnTo>
                    <a:pt x="10800" y="47062"/>
                  </a:lnTo>
                  <a:lnTo>
                    <a:pt x="10921" y="47303"/>
                  </a:lnTo>
                  <a:lnTo>
                    <a:pt x="11042" y="47484"/>
                  </a:lnTo>
                  <a:lnTo>
                    <a:pt x="11223" y="47605"/>
                  </a:lnTo>
                  <a:lnTo>
                    <a:pt x="11464" y="47726"/>
                  </a:lnTo>
                  <a:lnTo>
                    <a:pt x="11645" y="47786"/>
                  </a:lnTo>
                  <a:lnTo>
                    <a:pt x="12128" y="47786"/>
                  </a:lnTo>
                  <a:lnTo>
                    <a:pt x="12309" y="47726"/>
                  </a:lnTo>
                  <a:lnTo>
                    <a:pt x="12550" y="47605"/>
                  </a:lnTo>
                  <a:lnTo>
                    <a:pt x="12731" y="47484"/>
                  </a:lnTo>
                  <a:lnTo>
                    <a:pt x="12852" y="47303"/>
                  </a:lnTo>
                  <a:lnTo>
                    <a:pt x="12973" y="47062"/>
                  </a:lnTo>
                  <a:lnTo>
                    <a:pt x="13033" y="46881"/>
                  </a:lnTo>
                  <a:lnTo>
                    <a:pt x="13033" y="46640"/>
                  </a:lnTo>
                  <a:lnTo>
                    <a:pt x="13033" y="46398"/>
                  </a:lnTo>
                  <a:lnTo>
                    <a:pt x="12973" y="46217"/>
                  </a:lnTo>
                  <a:lnTo>
                    <a:pt x="12852" y="45976"/>
                  </a:lnTo>
                  <a:lnTo>
                    <a:pt x="12731" y="45795"/>
                  </a:lnTo>
                  <a:lnTo>
                    <a:pt x="12550" y="45674"/>
                  </a:lnTo>
                  <a:lnTo>
                    <a:pt x="12309" y="45554"/>
                  </a:lnTo>
                  <a:lnTo>
                    <a:pt x="12128" y="45493"/>
                  </a:lnTo>
                  <a:close/>
                  <a:moveTo>
                    <a:pt x="17437" y="45493"/>
                  </a:moveTo>
                  <a:lnTo>
                    <a:pt x="17256" y="45554"/>
                  </a:lnTo>
                  <a:lnTo>
                    <a:pt x="17015" y="45674"/>
                  </a:lnTo>
                  <a:lnTo>
                    <a:pt x="16834" y="45795"/>
                  </a:lnTo>
                  <a:lnTo>
                    <a:pt x="16713" y="45976"/>
                  </a:lnTo>
                  <a:lnTo>
                    <a:pt x="16593" y="46217"/>
                  </a:lnTo>
                  <a:lnTo>
                    <a:pt x="16532" y="46398"/>
                  </a:lnTo>
                  <a:lnTo>
                    <a:pt x="16532" y="46640"/>
                  </a:lnTo>
                  <a:lnTo>
                    <a:pt x="16532" y="46881"/>
                  </a:lnTo>
                  <a:lnTo>
                    <a:pt x="16593" y="47062"/>
                  </a:lnTo>
                  <a:lnTo>
                    <a:pt x="16713" y="47303"/>
                  </a:lnTo>
                  <a:lnTo>
                    <a:pt x="16834" y="47484"/>
                  </a:lnTo>
                  <a:lnTo>
                    <a:pt x="17015" y="47605"/>
                  </a:lnTo>
                  <a:lnTo>
                    <a:pt x="17256" y="47726"/>
                  </a:lnTo>
                  <a:lnTo>
                    <a:pt x="17437" y="47786"/>
                  </a:lnTo>
                  <a:lnTo>
                    <a:pt x="17920" y="47786"/>
                  </a:lnTo>
                  <a:lnTo>
                    <a:pt x="18101" y="47726"/>
                  </a:lnTo>
                  <a:lnTo>
                    <a:pt x="18342" y="47605"/>
                  </a:lnTo>
                  <a:lnTo>
                    <a:pt x="18523" y="47484"/>
                  </a:lnTo>
                  <a:lnTo>
                    <a:pt x="18644" y="47303"/>
                  </a:lnTo>
                  <a:lnTo>
                    <a:pt x="18765" y="47062"/>
                  </a:lnTo>
                  <a:lnTo>
                    <a:pt x="18825" y="46881"/>
                  </a:lnTo>
                  <a:lnTo>
                    <a:pt x="18825" y="46640"/>
                  </a:lnTo>
                  <a:lnTo>
                    <a:pt x="18825" y="46398"/>
                  </a:lnTo>
                  <a:lnTo>
                    <a:pt x="18765" y="46217"/>
                  </a:lnTo>
                  <a:lnTo>
                    <a:pt x="18644" y="45976"/>
                  </a:lnTo>
                  <a:lnTo>
                    <a:pt x="18523" y="45795"/>
                  </a:lnTo>
                  <a:lnTo>
                    <a:pt x="18342" y="45674"/>
                  </a:lnTo>
                  <a:lnTo>
                    <a:pt x="18101" y="45554"/>
                  </a:lnTo>
                  <a:lnTo>
                    <a:pt x="17920" y="45493"/>
                  </a:lnTo>
                  <a:close/>
                  <a:moveTo>
                    <a:pt x="23230" y="45493"/>
                  </a:moveTo>
                  <a:lnTo>
                    <a:pt x="23049" y="45554"/>
                  </a:lnTo>
                  <a:lnTo>
                    <a:pt x="22807" y="45674"/>
                  </a:lnTo>
                  <a:lnTo>
                    <a:pt x="22626" y="45795"/>
                  </a:lnTo>
                  <a:lnTo>
                    <a:pt x="22506" y="45976"/>
                  </a:lnTo>
                  <a:lnTo>
                    <a:pt x="22385" y="46217"/>
                  </a:lnTo>
                  <a:lnTo>
                    <a:pt x="22325" y="46398"/>
                  </a:lnTo>
                  <a:lnTo>
                    <a:pt x="22325" y="46640"/>
                  </a:lnTo>
                  <a:lnTo>
                    <a:pt x="22325" y="46881"/>
                  </a:lnTo>
                  <a:lnTo>
                    <a:pt x="22385" y="47062"/>
                  </a:lnTo>
                  <a:lnTo>
                    <a:pt x="22506" y="47303"/>
                  </a:lnTo>
                  <a:lnTo>
                    <a:pt x="22626" y="47484"/>
                  </a:lnTo>
                  <a:lnTo>
                    <a:pt x="22807" y="47605"/>
                  </a:lnTo>
                  <a:lnTo>
                    <a:pt x="23049" y="47726"/>
                  </a:lnTo>
                  <a:lnTo>
                    <a:pt x="23230" y="47786"/>
                  </a:lnTo>
                  <a:lnTo>
                    <a:pt x="23712" y="47786"/>
                  </a:lnTo>
                  <a:lnTo>
                    <a:pt x="23893" y="47726"/>
                  </a:lnTo>
                  <a:lnTo>
                    <a:pt x="24135" y="47605"/>
                  </a:lnTo>
                  <a:lnTo>
                    <a:pt x="24316" y="47484"/>
                  </a:lnTo>
                  <a:lnTo>
                    <a:pt x="24436" y="47303"/>
                  </a:lnTo>
                  <a:lnTo>
                    <a:pt x="24557" y="47062"/>
                  </a:lnTo>
                  <a:lnTo>
                    <a:pt x="24617" y="46881"/>
                  </a:lnTo>
                  <a:lnTo>
                    <a:pt x="24617" y="46640"/>
                  </a:lnTo>
                  <a:lnTo>
                    <a:pt x="24617" y="46398"/>
                  </a:lnTo>
                  <a:lnTo>
                    <a:pt x="24557" y="46217"/>
                  </a:lnTo>
                  <a:lnTo>
                    <a:pt x="24436" y="45976"/>
                  </a:lnTo>
                  <a:lnTo>
                    <a:pt x="24316" y="45795"/>
                  </a:lnTo>
                  <a:lnTo>
                    <a:pt x="24135" y="45674"/>
                  </a:lnTo>
                  <a:lnTo>
                    <a:pt x="23893" y="45554"/>
                  </a:lnTo>
                  <a:lnTo>
                    <a:pt x="23712" y="45493"/>
                  </a:lnTo>
                  <a:close/>
                  <a:moveTo>
                    <a:pt x="29022" y="45493"/>
                  </a:moveTo>
                  <a:lnTo>
                    <a:pt x="28841" y="45554"/>
                  </a:lnTo>
                  <a:lnTo>
                    <a:pt x="28599" y="45674"/>
                  </a:lnTo>
                  <a:lnTo>
                    <a:pt x="28418" y="45795"/>
                  </a:lnTo>
                  <a:lnTo>
                    <a:pt x="28298" y="45976"/>
                  </a:lnTo>
                  <a:lnTo>
                    <a:pt x="28177" y="46217"/>
                  </a:lnTo>
                  <a:lnTo>
                    <a:pt x="28117" y="46398"/>
                  </a:lnTo>
                  <a:lnTo>
                    <a:pt x="28117" y="46640"/>
                  </a:lnTo>
                  <a:lnTo>
                    <a:pt x="28117" y="46881"/>
                  </a:lnTo>
                  <a:lnTo>
                    <a:pt x="28177" y="47062"/>
                  </a:lnTo>
                  <a:lnTo>
                    <a:pt x="28298" y="47303"/>
                  </a:lnTo>
                  <a:lnTo>
                    <a:pt x="28418" y="47484"/>
                  </a:lnTo>
                  <a:lnTo>
                    <a:pt x="28599" y="47605"/>
                  </a:lnTo>
                  <a:lnTo>
                    <a:pt x="28841" y="47726"/>
                  </a:lnTo>
                  <a:lnTo>
                    <a:pt x="29022" y="47786"/>
                  </a:lnTo>
                  <a:lnTo>
                    <a:pt x="29505" y="47786"/>
                  </a:lnTo>
                  <a:lnTo>
                    <a:pt x="29686" y="47726"/>
                  </a:lnTo>
                  <a:lnTo>
                    <a:pt x="29927" y="47605"/>
                  </a:lnTo>
                  <a:lnTo>
                    <a:pt x="30108" y="47484"/>
                  </a:lnTo>
                  <a:lnTo>
                    <a:pt x="30229" y="47303"/>
                  </a:lnTo>
                  <a:lnTo>
                    <a:pt x="30349" y="47062"/>
                  </a:lnTo>
                  <a:lnTo>
                    <a:pt x="30410" y="46881"/>
                  </a:lnTo>
                  <a:lnTo>
                    <a:pt x="30410" y="46640"/>
                  </a:lnTo>
                  <a:lnTo>
                    <a:pt x="30410" y="46398"/>
                  </a:lnTo>
                  <a:lnTo>
                    <a:pt x="30349" y="46217"/>
                  </a:lnTo>
                  <a:lnTo>
                    <a:pt x="30229" y="45976"/>
                  </a:lnTo>
                  <a:lnTo>
                    <a:pt x="30108" y="45795"/>
                  </a:lnTo>
                  <a:lnTo>
                    <a:pt x="29927" y="45674"/>
                  </a:lnTo>
                  <a:lnTo>
                    <a:pt x="29686" y="45554"/>
                  </a:lnTo>
                  <a:lnTo>
                    <a:pt x="29505" y="45493"/>
                  </a:lnTo>
                  <a:close/>
                  <a:moveTo>
                    <a:pt x="34814" y="45493"/>
                  </a:moveTo>
                  <a:lnTo>
                    <a:pt x="34633" y="45554"/>
                  </a:lnTo>
                  <a:lnTo>
                    <a:pt x="34392" y="45674"/>
                  </a:lnTo>
                  <a:lnTo>
                    <a:pt x="34211" y="45795"/>
                  </a:lnTo>
                  <a:lnTo>
                    <a:pt x="34090" y="45976"/>
                  </a:lnTo>
                  <a:lnTo>
                    <a:pt x="33969" y="46217"/>
                  </a:lnTo>
                  <a:lnTo>
                    <a:pt x="33909" y="46398"/>
                  </a:lnTo>
                  <a:lnTo>
                    <a:pt x="33909" y="46640"/>
                  </a:lnTo>
                  <a:lnTo>
                    <a:pt x="33909" y="46881"/>
                  </a:lnTo>
                  <a:lnTo>
                    <a:pt x="33969" y="47062"/>
                  </a:lnTo>
                  <a:lnTo>
                    <a:pt x="34090" y="47303"/>
                  </a:lnTo>
                  <a:lnTo>
                    <a:pt x="34211" y="47484"/>
                  </a:lnTo>
                  <a:lnTo>
                    <a:pt x="34392" y="47605"/>
                  </a:lnTo>
                  <a:lnTo>
                    <a:pt x="34633" y="47726"/>
                  </a:lnTo>
                  <a:lnTo>
                    <a:pt x="34814" y="47786"/>
                  </a:lnTo>
                  <a:lnTo>
                    <a:pt x="35297" y="47786"/>
                  </a:lnTo>
                  <a:lnTo>
                    <a:pt x="35478" y="47726"/>
                  </a:lnTo>
                  <a:lnTo>
                    <a:pt x="35719" y="47605"/>
                  </a:lnTo>
                  <a:lnTo>
                    <a:pt x="35900" y="47484"/>
                  </a:lnTo>
                  <a:lnTo>
                    <a:pt x="36021" y="47303"/>
                  </a:lnTo>
                  <a:lnTo>
                    <a:pt x="36141" y="47062"/>
                  </a:lnTo>
                  <a:lnTo>
                    <a:pt x="36202" y="46881"/>
                  </a:lnTo>
                  <a:lnTo>
                    <a:pt x="36202" y="46640"/>
                  </a:lnTo>
                  <a:lnTo>
                    <a:pt x="36202" y="46398"/>
                  </a:lnTo>
                  <a:lnTo>
                    <a:pt x="36141" y="46217"/>
                  </a:lnTo>
                  <a:lnTo>
                    <a:pt x="36021" y="45976"/>
                  </a:lnTo>
                  <a:lnTo>
                    <a:pt x="35900" y="45795"/>
                  </a:lnTo>
                  <a:lnTo>
                    <a:pt x="35719" y="45674"/>
                  </a:lnTo>
                  <a:lnTo>
                    <a:pt x="35478" y="45554"/>
                  </a:lnTo>
                  <a:lnTo>
                    <a:pt x="35297" y="45493"/>
                  </a:lnTo>
                  <a:close/>
                  <a:moveTo>
                    <a:pt x="40606" y="45493"/>
                  </a:moveTo>
                  <a:lnTo>
                    <a:pt x="40425" y="45554"/>
                  </a:lnTo>
                  <a:lnTo>
                    <a:pt x="40184" y="45674"/>
                  </a:lnTo>
                  <a:lnTo>
                    <a:pt x="40003" y="45795"/>
                  </a:lnTo>
                  <a:lnTo>
                    <a:pt x="39882" y="45976"/>
                  </a:lnTo>
                  <a:lnTo>
                    <a:pt x="39762" y="46217"/>
                  </a:lnTo>
                  <a:lnTo>
                    <a:pt x="39701" y="46398"/>
                  </a:lnTo>
                  <a:lnTo>
                    <a:pt x="39701" y="46640"/>
                  </a:lnTo>
                  <a:lnTo>
                    <a:pt x="39701" y="46881"/>
                  </a:lnTo>
                  <a:lnTo>
                    <a:pt x="39762" y="47062"/>
                  </a:lnTo>
                  <a:lnTo>
                    <a:pt x="39882" y="47303"/>
                  </a:lnTo>
                  <a:lnTo>
                    <a:pt x="40003" y="47484"/>
                  </a:lnTo>
                  <a:lnTo>
                    <a:pt x="40184" y="47605"/>
                  </a:lnTo>
                  <a:lnTo>
                    <a:pt x="40425" y="47726"/>
                  </a:lnTo>
                  <a:lnTo>
                    <a:pt x="40606" y="47786"/>
                  </a:lnTo>
                  <a:lnTo>
                    <a:pt x="41089" y="47786"/>
                  </a:lnTo>
                  <a:lnTo>
                    <a:pt x="41270" y="47726"/>
                  </a:lnTo>
                  <a:lnTo>
                    <a:pt x="41511" y="47605"/>
                  </a:lnTo>
                  <a:lnTo>
                    <a:pt x="41692" y="47484"/>
                  </a:lnTo>
                  <a:lnTo>
                    <a:pt x="41813" y="47303"/>
                  </a:lnTo>
                  <a:lnTo>
                    <a:pt x="41934" y="47062"/>
                  </a:lnTo>
                  <a:lnTo>
                    <a:pt x="41994" y="46881"/>
                  </a:lnTo>
                  <a:lnTo>
                    <a:pt x="41994" y="46640"/>
                  </a:lnTo>
                  <a:lnTo>
                    <a:pt x="41994" y="46398"/>
                  </a:lnTo>
                  <a:lnTo>
                    <a:pt x="41934" y="46217"/>
                  </a:lnTo>
                  <a:lnTo>
                    <a:pt x="41813" y="45976"/>
                  </a:lnTo>
                  <a:lnTo>
                    <a:pt x="41692" y="45795"/>
                  </a:lnTo>
                  <a:lnTo>
                    <a:pt x="41511" y="45674"/>
                  </a:lnTo>
                  <a:lnTo>
                    <a:pt x="41270" y="45554"/>
                  </a:lnTo>
                  <a:lnTo>
                    <a:pt x="41089" y="45493"/>
                  </a:lnTo>
                  <a:close/>
                  <a:moveTo>
                    <a:pt x="46399" y="45493"/>
                  </a:moveTo>
                  <a:lnTo>
                    <a:pt x="46218" y="45554"/>
                  </a:lnTo>
                  <a:lnTo>
                    <a:pt x="45976" y="45674"/>
                  </a:lnTo>
                  <a:lnTo>
                    <a:pt x="45795" y="45795"/>
                  </a:lnTo>
                  <a:lnTo>
                    <a:pt x="45674" y="45976"/>
                  </a:lnTo>
                  <a:lnTo>
                    <a:pt x="45554" y="46217"/>
                  </a:lnTo>
                  <a:lnTo>
                    <a:pt x="45493" y="46398"/>
                  </a:lnTo>
                  <a:lnTo>
                    <a:pt x="45493" y="46640"/>
                  </a:lnTo>
                  <a:lnTo>
                    <a:pt x="45493" y="46881"/>
                  </a:lnTo>
                  <a:lnTo>
                    <a:pt x="45554" y="47062"/>
                  </a:lnTo>
                  <a:lnTo>
                    <a:pt x="45674" y="47303"/>
                  </a:lnTo>
                  <a:lnTo>
                    <a:pt x="45795" y="47484"/>
                  </a:lnTo>
                  <a:lnTo>
                    <a:pt x="45976" y="47605"/>
                  </a:lnTo>
                  <a:lnTo>
                    <a:pt x="46218" y="47726"/>
                  </a:lnTo>
                  <a:lnTo>
                    <a:pt x="46399" y="47786"/>
                  </a:lnTo>
                  <a:lnTo>
                    <a:pt x="46881" y="47786"/>
                  </a:lnTo>
                  <a:lnTo>
                    <a:pt x="47062" y="47726"/>
                  </a:lnTo>
                  <a:lnTo>
                    <a:pt x="47304" y="47605"/>
                  </a:lnTo>
                  <a:lnTo>
                    <a:pt x="47485" y="47484"/>
                  </a:lnTo>
                  <a:lnTo>
                    <a:pt x="47605" y="47303"/>
                  </a:lnTo>
                  <a:lnTo>
                    <a:pt x="47726" y="47062"/>
                  </a:lnTo>
                  <a:lnTo>
                    <a:pt x="47786" y="46881"/>
                  </a:lnTo>
                  <a:lnTo>
                    <a:pt x="47786" y="46640"/>
                  </a:lnTo>
                  <a:lnTo>
                    <a:pt x="47786" y="46398"/>
                  </a:lnTo>
                  <a:lnTo>
                    <a:pt x="47726" y="46217"/>
                  </a:lnTo>
                  <a:lnTo>
                    <a:pt x="47605" y="45976"/>
                  </a:lnTo>
                  <a:lnTo>
                    <a:pt x="47485" y="45795"/>
                  </a:lnTo>
                  <a:lnTo>
                    <a:pt x="47304" y="45674"/>
                  </a:lnTo>
                  <a:lnTo>
                    <a:pt x="47062" y="45554"/>
                  </a:lnTo>
                  <a:lnTo>
                    <a:pt x="46881" y="45493"/>
                  </a:lnTo>
                  <a:close/>
                  <a:moveTo>
                    <a:pt x="52191" y="45493"/>
                  </a:moveTo>
                  <a:lnTo>
                    <a:pt x="52010" y="45554"/>
                  </a:lnTo>
                  <a:lnTo>
                    <a:pt x="51768" y="45674"/>
                  </a:lnTo>
                  <a:lnTo>
                    <a:pt x="51587" y="45795"/>
                  </a:lnTo>
                  <a:lnTo>
                    <a:pt x="51467" y="45976"/>
                  </a:lnTo>
                  <a:lnTo>
                    <a:pt x="51346" y="46217"/>
                  </a:lnTo>
                  <a:lnTo>
                    <a:pt x="51286" y="46398"/>
                  </a:lnTo>
                  <a:lnTo>
                    <a:pt x="51286" y="46640"/>
                  </a:lnTo>
                  <a:lnTo>
                    <a:pt x="51286" y="46881"/>
                  </a:lnTo>
                  <a:lnTo>
                    <a:pt x="51346" y="47062"/>
                  </a:lnTo>
                  <a:lnTo>
                    <a:pt x="51467" y="47303"/>
                  </a:lnTo>
                  <a:lnTo>
                    <a:pt x="51587" y="47484"/>
                  </a:lnTo>
                  <a:lnTo>
                    <a:pt x="51768" y="47605"/>
                  </a:lnTo>
                  <a:lnTo>
                    <a:pt x="52010" y="47726"/>
                  </a:lnTo>
                  <a:lnTo>
                    <a:pt x="52191" y="47786"/>
                  </a:lnTo>
                  <a:lnTo>
                    <a:pt x="52673" y="47786"/>
                  </a:lnTo>
                  <a:lnTo>
                    <a:pt x="52854" y="47726"/>
                  </a:lnTo>
                  <a:lnTo>
                    <a:pt x="53096" y="47605"/>
                  </a:lnTo>
                  <a:lnTo>
                    <a:pt x="53277" y="47484"/>
                  </a:lnTo>
                  <a:lnTo>
                    <a:pt x="53397" y="47303"/>
                  </a:lnTo>
                  <a:lnTo>
                    <a:pt x="53518" y="47062"/>
                  </a:lnTo>
                  <a:lnTo>
                    <a:pt x="53578" y="46881"/>
                  </a:lnTo>
                  <a:lnTo>
                    <a:pt x="53578" y="46640"/>
                  </a:lnTo>
                  <a:lnTo>
                    <a:pt x="53578" y="46398"/>
                  </a:lnTo>
                  <a:lnTo>
                    <a:pt x="53518" y="46217"/>
                  </a:lnTo>
                  <a:lnTo>
                    <a:pt x="53397" y="45976"/>
                  </a:lnTo>
                  <a:lnTo>
                    <a:pt x="53277" y="45795"/>
                  </a:lnTo>
                  <a:lnTo>
                    <a:pt x="53096" y="45674"/>
                  </a:lnTo>
                  <a:lnTo>
                    <a:pt x="52854" y="45554"/>
                  </a:lnTo>
                  <a:lnTo>
                    <a:pt x="52673" y="45493"/>
                  </a:lnTo>
                  <a:close/>
                  <a:moveTo>
                    <a:pt x="57983" y="45493"/>
                  </a:moveTo>
                  <a:lnTo>
                    <a:pt x="57802" y="45554"/>
                  </a:lnTo>
                  <a:lnTo>
                    <a:pt x="57561" y="45674"/>
                  </a:lnTo>
                  <a:lnTo>
                    <a:pt x="57380" y="45795"/>
                  </a:lnTo>
                  <a:lnTo>
                    <a:pt x="57259" y="45976"/>
                  </a:lnTo>
                  <a:lnTo>
                    <a:pt x="57138" y="46217"/>
                  </a:lnTo>
                  <a:lnTo>
                    <a:pt x="57078" y="46398"/>
                  </a:lnTo>
                  <a:lnTo>
                    <a:pt x="57078" y="46640"/>
                  </a:lnTo>
                  <a:lnTo>
                    <a:pt x="57078" y="46881"/>
                  </a:lnTo>
                  <a:lnTo>
                    <a:pt x="57138" y="47062"/>
                  </a:lnTo>
                  <a:lnTo>
                    <a:pt x="57259" y="47303"/>
                  </a:lnTo>
                  <a:lnTo>
                    <a:pt x="57380" y="47484"/>
                  </a:lnTo>
                  <a:lnTo>
                    <a:pt x="57561" y="47605"/>
                  </a:lnTo>
                  <a:lnTo>
                    <a:pt x="57802" y="47726"/>
                  </a:lnTo>
                  <a:lnTo>
                    <a:pt x="57983" y="47786"/>
                  </a:lnTo>
                  <a:lnTo>
                    <a:pt x="58466" y="47786"/>
                  </a:lnTo>
                  <a:lnTo>
                    <a:pt x="58647" y="47726"/>
                  </a:lnTo>
                  <a:lnTo>
                    <a:pt x="58888" y="47605"/>
                  </a:lnTo>
                  <a:lnTo>
                    <a:pt x="59069" y="47484"/>
                  </a:lnTo>
                  <a:lnTo>
                    <a:pt x="59190" y="47303"/>
                  </a:lnTo>
                  <a:lnTo>
                    <a:pt x="59310" y="47062"/>
                  </a:lnTo>
                  <a:lnTo>
                    <a:pt x="59371" y="46881"/>
                  </a:lnTo>
                  <a:lnTo>
                    <a:pt x="59371" y="46640"/>
                  </a:lnTo>
                  <a:lnTo>
                    <a:pt x="59371" y="46398"/>
                  </a:lnTo>
                  <a:lnTo>
                    <a:pt x="59310" y="46217"/>
                  </a:lnTo>
                  <a:lnTo>
                    <a:pt x="59190" y="45976"/>
                  </a:lnTo>
                  <a:lnTo>
                    <a:pt x="59069" y="45795"/>
                  </a:lnTo>
                  <a:lnTo>
                    <a:pt x="58888" y="45674"/>
                  </a:lnTo>
                  <a:lnTo>
                    <a:pt x="58647" y="45554"/>
                  </a:lnTo>
                  <a:lnTo>
                    <a:pt x="58466" y="45493"/>
                  </a:lnTo>
                  <a:close/>
                  <a:moveTo>
                    <a:pt x="63775" y="45493"/>
                  </a:moveTo>
                  <a:lnTo>
                    <a:pt x="63594" y="45554"/>
                  </a:lnTo>
                  <a:lnTo>
                    <a:pt x="63353" y="45674"/>
                  </a:lnTo>
                  <a:lnTo>
                    <a:pt x="63172" y="45795"/>
                  </a:lnTo>
                  <a:lnTo>
                    <a:pt x="63051" y="45976"/>
                  </a:lnTo>
                  <a:lnTo>
                    <a:pt x="62931" y="46217"/>
                  </a:lnTo>
                  <a:lnTo>
                    <a:pt x="62870" y="46398"/>
                  </a:lnTo>
                  <a:lnTo>
                    <a:pt x="62870" y="46640"/>
                  </a:lnTo>
                  <a:lnTo>
                    <a:pt x="62870" y="46881"/>
                  </a:lnTo>
                  <a:lnTo>
                    <a:pt x="62931" y="47062"/>
                  </a:lnTo>
                  <a:lnTo>
                    <a:pt x="63051" y="47303"/>
                  </a:lnTo>
                  <a:lnTo>
                    <a:pt x="63172" y="47484"/>
                  </a:lnTo>
                  <a:lnTo>
                    <a:pt x="63353" y="47605"/>
                  </a:lnTo>
                  <a:lnTo>
                    <a:pt x="63594" y="47726"/>
                  </a:lnTo>
                  <a:lnTo>
                    <a:pt x="63775" y="47786"/>
                  </a:lnTo>
                  <a:lnTo>
                    <a:pt x="64258" y="47786"/>
                  </a:lnTo>
                  <a:lnTo>
                    <a:pt x="64439" y="47726"/>
                  </a:lnTo>
                  <a:lnTo>
                    <a:pt x="64680" y="47605"/>
                  </a:lnTo>
                  <a:lnTo>
                    <a:pt x="64861" y="47484"/>
                  </a:lnTo>
                  <a:lnTo>
                    <a:pt x="64982" y="47303"/>
                  </a:lnTo>
                  <a:lnTo>
                    <a:pt x="65103" y="47062"/>
                  </a:lnTo>
                  <a:lnTo>
                    <a:pt x="65163" y="46881"/>
                  </a:lnTo>
                  <a:lnTo>
                    <a:pt x="65163" y="46640"/>
                  </a:lnTo>
                  <a:lnTo>
                    <a:pt x="65163" y="46398"/>
                  </a:lnTo>
                  <a:lnTo>
                    <a:pt x="65103" y="46217"/>
                  </a:lnTo>
                  <a:lnTo>
                    <a:pt x="64982" y="45976"/>
                  </a:lnTo>
                  <a:lnTo>
                    <a:pt x="64861" y="45795"/>
                  </a:lnTo>
                  <a:lnTo>
                    <a:pt x="64680" y="45674"/>
                  </a:lnTo>
                  <a:lnTo>
                    <a:pt x="64439" y="45554"/>
                  </a:lnTo>
                  <a:lnTo>
                    <a:pt x="64258" y="45493"/>
                  </a:lnTo>
                  <a:close/>
                  <a:moveTo>
                    <a:pt x="69567" y="45493"/>
                  </a:moveTo>
                  <a:lnTo>
                    <a:pt x="69386" y="45554"/>
                  </a:lnTo>
                  <a:lnTo>
                    <a:pt x="69145" y="45674"/>
                  </a:lnTo>
                  <a:lnTo>
                    <a:pt x="68964" y="45795"/>
                  </a:lnTo>
                  <a:lnTo>
                    <a:pt x="68843" y="45976"/>
                  </a:lnTo>
                  <a:lnTo>
                    <a:pt x="68723" y="46217"/>
                  </a:lnTo>
                  <a:lnTo>
                    <a:pt x="68662" y="46398"/>
                  </a:lnTo>
                  <a:lnTo>
                    <a:pt x="68662" y="46640"/>
                  </a:lnTo>
                  <a:lnTo>
                    <a:pt x="68662" y="46881"/>
                  </a:lnTo>
                  <a:lnTo>
                    <a:pt x="68723" y="47062"/>
                  </a:lnTo>
                  <a:lnTo>
                    <a:pt x="68843" y="47303"/>
                  </a:lnTo>
                  <a:lnTo>
                    <a:pt x="68964" y="47484"/>
                  </a:lnTo>
                  <a:lnTo>
                    <a:pt x="69145" y="47605"/>
                  </a:lnTo>
                  <a:lnTo>
                    <a:pt x="69386" y="47726"/>
                  </a:lnTo>
                  <a:lnTo>
                    <a:pt x="69567" y="47786"/>
                  </a:lnTo>
                  <a:lnTo>
                    <a:pt x="70050" y="47786"/>
                  </a:lnTo>
                  <a:lnTo>
                    <a:pt x="70231" y="47726"/>
                  </a:lnTo>
                  <a:lnTo>
                    <a:pt x="70472" y="47605"/>
                  </a:lnTo>
                  <a:lnTo>
                    <a:pt x="70653" y="47484"/>
                  </a:lnTo>
                  <a:lnTo>
                    <a:pt x="70774" y="47303"/>
                  </a:lnTo>
                  <a:lnTo>
                    <a:pt x="70895" y="47062"/>
                  </a:lnTo>
                  <a:lnTo>
                    <a:pt x="70955" y="46881"/>
                  </a:lnTo>
                  <a:lnTo>
                    <a:pt x="70955" y="46640"/>
                  </a:lnTo>
                  <a:lnTo>
                    <a:pt x="70955" y="46398"/>
                  </a:lnTo>
                  <a:lnTo>
                    <a:pt x="70895" y="46217"/>
                  </a:lnTo>
                  <a:lnTo>
                    <a:pt x="70774" y="45976"/>
                  </a:lnTo>
                  <a:lnTo>
                    <a:pt x="70653" y="45795"/>
                  </a:lnTo>
                  <a:lnTo>
                    <a:pt x="70472" y="45674"/>
                  </a:lnTo>
                  <a:lnTo>
                    <a:pt x="70231" y="45554"/>
                  </a:lnTo>
                  <a:lnTo>
                    <a:pt x="70050" y="45493"/>
                  </a:lnTo>
                  <a:close/>
                  <a:moveTo>
                    <a:pt x="2896" y="48389"/>
                  </a:moveTo>
                  <a:lnTo>
                    <a:pt x="2655" y="48510"/>
                  </a:lnTo>
                  <a:lnTo>
                    <a:pt x="2414" y="48691"/>
                  </a:lnTo>
                  <a:lnTo>
                    <a:pt x="2233" y="48872"/>
                  </a:lnTo>
                  <a:lnTo>
                    <a:pt x="2112" y="49174"/>
                  </a:lnTo>
                  <a:lnTo>
                    <a:pt x="2052" y="49536"/>
                  </a:lnTo>
                  <a:lnTo>
                    <a:pt x="2052" y="49777"/>
                  </a:lnTo>
                  <a:lnTo>
                    <a:pt x="2112" y="49958"/>
                  </a:lnTo>
                  <a:lnTo>
                    <a:pt x="2233" y="50200"/>
                  </a:lnTo>
                  <a:lnTo>
                    <a:pt x="2353" y="50381"/>
                  </a:lnTo>
                  <a:lnTo>
                    <a:pt x="2534" y="50501"/>
                  </a:lnTo>
                  <a:lnTo>
                    <a:pt x="2776" y="50622"/>
                  </a:lnTo>
                  <a:lnTo>
                    <a:pt x="2957" y="50682"/>
                  </a:lnTo>
                  <a:lnTo>
                    <a:pt x="3439" y="50682"/>
                  </a:lnTo>
                  <a:lnTo>
                    <a:pt x="3620" y="50622"/>
                  </a:lnTo>
                  <a:lnTo>
                    <a:pt x="3862" y="50501"/>
                  </a:lnTo>
                  <a:lnTo>
                    <a:pt x="4043" y="50381"/>
                  </a:lnTo>
                  <a:lnTo>
                    <a:pt x="4164" y="50200"/>
                  </a:lnTo>
                  <a:lnTo>
                    <a:pt x="4284" y="49958"/>
                  </a:lnTo>
                  <a:lnTo>
                    <a:pt x="4345" y="49777"/>
                  </a:lnTo>
                  <a:lnTo>
                    <a:pt x="4345" y="49536"/>
                  </a:lnTo>
                  <a:lnTo>
                    <a:pt x="4284" y="49174"/>
                  </a:lnTo>
                  <a:lnTo>
                    <a:pt x="4164" y="48872"/>
                  </a:lnTo>
                  <a:lnTo>
                    <a:pt x="3982" y="48691"/>
                  </a:lnTo>
                  <a:lnTo>
                    <a:pt x="3741" y="48510"/>
                  </a:lnTo>
                  <a:lnTo>
                    <a:pt x="3500" y="48389"/>
                  </a:lnTo>
                  <a:close/>
                  <a:moveTo>
                    <a:pt x="8689" y="48389"/>
                  </a:moveTo>
                  <a:lnTo>
                    <a:pt x="8447" y="48510"/>
                  </a:lnTo>
                  <a:lnTo>
                    <a:pt x="8206" y="48691"/>
                  </a:lnTo>
                  <a:lnTo>
                    <a:pt x="8025" y="48872"/>
                  </a:lnTo>
                  <a:lnTo>
                    <a:pt x="7904" y="49174"/>
                  </a:lnTo>
                  <a:lnTo>
                    <a:pt x="7844" y="49536"/>
                  </a:lnTo>
                  <a:lnTo>
                    <a:pt x="7844" y="49777"/>
                  </a:lnTo>
                  <a:lnTo>
                    <a:pt x="7904" y="49958"/>
                  </a:lnTo>
                  <a:lnTo>
                    <a:pt x="8025" y="50200"/>
                  </a:lnTo>
                  <a:lnTo>
                    <a:pt x="8146" y="50381"/>
                  </a:lnTo>
                  <a:lnTo>
                    <a:pt x="8327" y="50501"/>
                  </a:lnTo>
                  <a:lnTo>
                    <a:pt x="8568" y="50622"/>
                  </a:lnTo>
                  <a:lnTo>
                    <a:pt x="8749" y="50682"/>
                  </a:lnTo>
                  <a:lnTo>
                    <a:pt x="9232" y="50682"/>
                  </a:lnTo>
                  <a:lnTo>
                    <a:pt x="9413" y="50622"/>
                  </a:lnTo>
                  <a:lnTo>
                    <a:pt x="9654" y="50501"/>
                  </a:lnTo>
                  <a:lnTo>
                    <a:pt x="9835" y="50381"/>
                  </a:lnTo>
                  <a:lnTo>
                    <a:pt x="9956" y="50200"/>
                  </a:lnTo>
                  <a:lnTo>
                    <a:pt x="10076" y="49958"/>
                  </a:lnTo>
                  <a:lnTo>
                    <a:pt x="10137" y="49777"/>
                  </a:lnTo>
                  <a:lnTo>
                    <a:pt x="10137" y="49536"/>
                  </a:lnTo>
                  <a:lnTo>
                    <a:pt x="10076" y="49174"/>
                  </a:lnTo>
                  <a:lnTo>
                    <a:pt x="9956" y="48872"/>
                  </a:lnTo>
                  <a:lnTo>
                    <a:pt x="9775" y="48691"/>
                  </a:lnTo>
                  <a:lnTo>
                    <a:pt x="9533" y="48510"/>
                  </a:lnTo>
                  <a:lnTo>
                    <a:pt x="9292" y="48389"/>
                  </a:lnTo>
                  <a:close/>
                  <a:moveTo>
                    <a:pt x="14481" y="48389"/>
                  </a:moveTo>
                  <a:lnTo>
                    <a:pt x="14240" y="48510"/>
                  </a:lnTo>
                  <a:lnTo>
                    <a:pt x="13998" y="48691"/>
                  </a:lnTo>
                  <a:lnTo>
                    <a:pt x="13817" y="48872"/>
                  </a:lnTo>
                  <a:lnTo>
                    <a:pt x="13697" y="49174"/>
                  </a:lnTo>
                  <a:lnTo>
                    <a:pt x="13636" y="49536"/>
                  </a:lnTo>
                  <a:lnTo>
                    <a:pt x="13636" y="49777"/>
                  </a:lnTo>
                  <a:lnTo>
                    <a:pt x="13697" y="49958"/>
                  </a:lnTo>
                  <a:lnTo>
                    <a:pt x="13817" y="50200"/>
                  </a:lnTo>
                  <a:lnTo>
                    <a:pt x="13938" y="50381"/>
                  </a:lnTo>
                  <a:lnTo>
                    <a:pt x="14119" y="50501"/>
                  </a:lnTo>
                  <a:lnTo>
                    <a:pt x="14360" y="50622"/>
                  </a:lnTo>
                  <a:lnTo>
                    <a:pt x="14541" y="50682"/>
                  </a:lnTo>
                  <a:lnTo>
                    <a:pt x="15024" y="50682"/>
                  </a:lnTo>
                  <a:lnTo>
                    <a:pt x="15205" y="50622"/>
                  </a:lnTo>
                  <a:lnTo>
                    <a:pt x="15446" y="50501"/>
                  </a:lnTo>
                  <a:lnTo>
                    <a:pt x="15627" y="50381"/>
                  </a:lnTo>
                  <a:lnTo>
                    <a:pt x="15748" y="50200"/>
                  </a:lnTo>
                  <a:lnTo>
                    <a:pt x="15869" y="49958"/>
                  </a:lnTo>
                  <a:lnTo>
                    <a:pt x="15929" y="49777"/>
                  </a:lnTo>
                  <a:lnTo>
                    <a:pt x="15929" y="49536"/>
                  </a:lnTo>
                  <a:lnTo>
                    <a:pt x="15869" y="49174"/>
                  </a:lnTo>
                  <a:lnTo>
                    <a:pt x="15748" y="48872"/>
                  </a:lnTo>
                  <a:lnTo>
                    <a:pt x="15567" y="48691"/>
                  </a:lnTo>
                  <a:lnTo>
                    <a:pt x="15326" y="48510"/>
                  </a:lnTo>
                  <a:lnTo>
                    <a:pt x="15084" y="48389"/>
                  </a:lnTo>
                  <a:close/>
                  <a:moveTo>
                    <a:pt x="20273" y="48389"/>
                  </a:moveTo>
                  <a:lnTo>
                    <a:pt x="20032" y="48510"/>
                  </a:lnTo>
                  <a:lnTo>
                    <a:pt x="19790" y="48691"/>
                  </a:lnTo>
                  <a:lnTo>
                    <a:pt x="19609" y="48872"/>
                  </a:lnTo>
                  <a:lnTo>
                    <a:pt x="19489" y="49174"/>
                  </a:lnTo>
                  <a:lnTo>
                    <a:pt x="19428" y="49536"/>
                  </a:lnTo>
                  <a:lnTo>
                    <a:pt x="19428" y="49777"/>
                  </a:lnTo>
                  <a:lnTo>
                    <a:pt x="19489" y="49958"/>
                  </a:lnTo>
                  <a:lnTo>
                    <a:pt x="19609" y="50200"/>
                  </a:lnTo>
                  <a:lnTo>
                    <a:pt x="19730" y="50381"/>
                  </a:lnTo>
                  <a:lnTo>
                    <a:pt x="19911" y="50501"/>
                  </a:lnTo>
                  <a:lnTo>
                    <a:pt x="20152" y="50622"/>
                  </a:lnTo>
                  <a:lnTo>
                    <a:pt x="20333" y="50682"/>
                  </a:lnTo>
                  <a:lnTo>
                    <a:pt x="20816" y="50682"/>
                  </a:lnTo>
                  <a:lnTo>
                    <a:pt x="20997" y="50622"/>
                  </a:lnTo>
                  <a:lnTo>
                    <a:pt x="21239" y="50501"/>
                  </a:lnTo>
                  <a:lnTo>
                    <a:pt x="21420" y="50381"/>
                  </a:lnTo>
                  <a:lnTo>
                    <a:pt x="21540" y="50200"/>
                  </a:lnTo>
                  <a:lnTo>
                    <a:pt x="21661" y="49958"/>
                  </a:lnTo>
                  <a:lnTo>
                    <a:pt x="21721" y="49777"/>
                  </a:lnTo>
                  <a:lnTo>
                    <a:pt x="21721" y="49536"/>
                  </a:lnTo>
                  <a:lnTo>
                    <a:pt x="21661" y="49174"/>
                  </a:lnTo>
                  <a:lnTo>
                    <a:pt x="21540" y="48872"/>
                  </a:lnTo>
                  <a:lnTo>
                    <a:pt x="21359" y="48691"/>
                  </a:lnTo>
                  <a:lnTo>
                    <a:pt x="21118" y="48510"/>
                  </a:lnTo>
                  <a:lnTo>
                    <a:pt x="20876" y="48389"/>
                  </a:lnTo>
                  <a:close/>
                  <a:moveTo>
                    <a:pt x="26065" y="48389"/>
                  </a:moveTo>
                  <a:lnTo>
                    <a:pt x="25824" y="48510"/>
                  </a:lnTo>
                  <a:lnTo>
                    <a:pt x="25583" y="48691"/>
                  </a:lnTo>
                  <a:lnTo>
                    <a:pt x="25402" y="48872"/>
                  </a:lnTo>
                  <a:lnTo>
                    <a:pt x="25281" y="49174"/>
                  </a:lnTo>
                  <a:lnTo>
                    <a:pt x="25221" y="49536"/>
                  </a:lnTo>
                  <a:lnTo>
                    <a:pt x="25221" y="49777"/>
                  </a:lnTo>
                  <a:lnTo>
                    <a:pt x="25281" y="49958"/>
                  </a:lnTo>
                  <a:lnTo>
                    <a:pt x="25402" y="50200"/>
                  </a:lnTo>
                  <a:lnTo>
                    <a:pt x="25522" y="50381"/>
                  </a:lnTo>
                  <a:lnTo>
                    <a:pt x="25703" y="50501"/>
                  </a:lnTo>
                  <a:lnTo>
                    <a:pt x="25945" y="50622"/>
                  </a:lnTo>
                  <a:lnTo>
                    <a:pt x="26126" y="50682"/>
                  </a:lnTo>
                  <a:lnTo>
                    <a:pt x="26608" y="50682"/>
                  </a:lnTo>
                  <a:lnTo>
                    <a:pt x="26789" y="50622"/>
                  </a:lnTo>
                  <a:lnTo>
                    <a:pt x="27031" y="50501"/>
                  </a:lnTo>
                  <a:lnTo>
                    <a:pt x="27212" y="50381"/>
                  </a:lnTo>
                  <a:lnTo>
                    <a:pt x="27332" y="50200"/>
                  </a:lnTo>
                  <a:lnTo>
                    <a:pt x="27453" y="49958"/>
                  </a:lnTo>
                  <a:lnTo>
                    <a:pt x="27513" y="49777"/>
                  </a:lnTo>
                  <a:lnTo>
                    <a:pt x="27513" y="49536"/>
                  </a:lnTo>
                  <a:lnTo>
                    <a:pt x="27453" y="49174"/>
                  </a:lnTo>
                  <a:lnTo>
                    <a:pt x="27332" y="48872"/>
                  </a:lnTo>
                  <a:lnTo>
                    <a:pt x="27151" y="48691"/>
                  </a:lnTo>
                  <a:lnTo>
                    <a:pt x="26910" y="48510"/>
                  </a:lnTo>
                  <a:lnTo>
                    <a:pt x="26669" y="48389"/>
                  </a:lnTo>
                  <a:close/>
                  <a:moveTo>
                    <a:pt x="31858" y="48389"/>
                  </a:moveTo>
                  <a:lnTo>
                    <a:pt x="31616" y="48510"/>
                  </a:lnTo>
                  <a:lnTo>
                    <a:pt x="31375" y="48691"/>
                  </a:lnTo>
                  <a:lnTo>
                    <a:pt x="31194" y="48872"/>
                  </a:lnTo>
                  <a:lnTo>
                    <a:pt x="31073" y="49174"/>
                  </a:lnTo>
                  <a:lnTo>
                    <a:pt x="31013" y="49536"/>
                  </a:lnTo>
                  <a:lnTo>
                    <a:pt x="31013" y="49777"/>
                  </a:lnTo>
                  <a:lnTo>
                    <a:pt x="31073" y="49958"/>
                  </a:lnTo>
                  <a:lnTo>
                    <a:pt x="31194" y="50200"/>
                  </a:lnTo>
                  <a:lnTo>
                    <a:pt x="31315" y="50381"/>
                  </a:lnTo>
                  <a:lnTo>
                    <a:pt x="31496" y="50501"/>
                  </a:lnTo>
                  <a:lnTo>
                    <a:pt x="31737" y="50622"/>
                  </a:lnTo>
                  <a:lnTo>
                    <a:pt x="31918" y="50682"/>
                  </a:lnTo>
                  <a:lnTo>
                    <a:pt x="32401" y="50682"/>
                  </a:lnTo>
                  <a:lnTo>
                    <a:pt x="32582" y="50622"/>
                  </a:lnTo>
                  <a:lnTo>
                    <a:pt x="32823" y="50501"/>
                  </a:lnTo>
                  <a:lnTo>
                    <a:pt x="33004" y="50381"/>
                  </a:lnTo>
                  <a:lnTo>
                    <a:pt x="33125" y="50200"/>
                  </a:lnTo>
                  <a:lnTo>
                    <a:pt x="33245" y="49958"/>
                  </a:lnTo>
                  <a:lnTo>
                    <a:pt x="33306" y="49777"/>
                  </a:lnTo>
                  <a:lnTo>
                    <a:pt x="33306" y="49536"/>
                  </a:lnTo>
                  <a:lnTo>
                    <a:pt x="33245" y="49174"/>
                  </a:lnTo>
                  <a:lnTo>
                    <a:pt x="33125" y="48872"/>
                  </a:lnTo>
                  <a:lnTo>
                    <a:pt x="32944" y="48691"/>
                  </a:lnTo>
                  <a:lnTo>
                    <a:pt x="32702" y="48510"/>
                  </a:lnTo>
                  <a:lnTo>
                    <a:pt x="32461" y="48389"/>
                  </a:lnTo>
                  <a:close/>
                  <a:moveTo>
                    <a:pt x="37650" y="48389"/>
                  </a:moveTo>
                  <a:lnTo>
                    <a:pt x="37408" y="48510"/>
                  </a:lnTo>
                  <a:lnTo>
                    <a:pt x="37167" y="48691"/>
                  </a:lnTo>
                  <a:lnTo>
                    <a:pt x="36986" y="48872"/>
                  </a:lnTo>
                  <a:lnTo>
                    <a:pt x="36865" y="49174"/>
                  </a:lnTo>
                  <a:lnTo>
                    <a:pt x="36805" y="49536"/>
                  </a:lnTo>
                  <a:lnTo>
                    <a:pt x="36805" y="49777"/>
                  </a:lnTo>
                  <a:lnTo>
                    <a:pt x="36865" y="49958"/>
                  </a:lnTo>
                  <a:lnTo>
                    <a:pt x="36986" y="50200"/>
                  </a:lnTo>
                  <a:lnTo>
                    <a:pt x="37107" y="50381"/>
                  </a:lnTo>
                  <a:lnTo>
                    <a:pt x="37288" y="50501"/>
                  </a:lnTo>
                  <a:lnTo>
                    <a:pt x="37529" y="50622"/>
                  </a:lnTo>
                  <a:lnTo>
                    <a:pt x="37710" y="50682"/>
                  </a:lnTo>
                  <a:lnTo>
                    <a:pt x="38193" y="50682"/>
                  </a:lnTo>
                  <a:lnTo>
                    <a:pt x="38374" y="50622"/>
                  </a:lnTo>
                  <a:lnTo>
                    <a:pt x="38615" y="50501"/>
                  </a:lnTo>
                  <a:lnTo>
                    <a:pt x="38796" y="50381"/>
                  </a:lnTo>
                  <a:lnTo>
                    <a:pt x="38917" y="50200"/>
                  </a:lnTo>
                  <a:lnTo>
                    <a:pt x="39038" y="49958"/>
                  </a:lnTo>
                  <a:lnTo>
                    <a:pt x="39098" y="49777"/>
                  </a:lnTo>
                  <a:lnTo>
                    <a:pt x="39098" y="49536"/>
                  </a:lnTo>
                  <a:lnTo>
                    <a:pt x="39038" y="49174"/>
                  </a:lnTo>
                  <a:lnTo>
                    <a:pt x="38917" y="48872"/>
                  </a:lnTo>
                  <a:lnTo>
                    <a:pt x="38736" y="48691"/>
                  </a:lnTo>
                  <a:lnTo>
                    <a:pt x="38495" y="48510"/>
                  </a:lnTo>
                  <a:lnTo>
                    <a:pt x="38253" y="48389"/>
                  </a:lnTo>
                  <a:close/>
                  <a:moveTo>
                    <a:pt x="43442" y="48389"/>
                  </a:moveTo>
                  <a:lnTo>
                    <a:pt x="43201" y="48510"/>
                  </a:lnTo>
                  <a:lnTo>
                    <a:pt x="42959" y="48691"/>
                  </a:lnTo>
                  <a:lnTo>
                    <a:pt x="42778" y="48872"/>
                  </a:lnTo>
                  <a:lnTo>
                    <a:pt x="42658" y="49174"/>
                  </a:lnTo>
                  <a:lnTo>
                    <a:pt x="42597" y="49536"/>
                  </a:lnTo>
                  <a:lnTo>
                    <a:pt x="42597" y="49777"/>
                  </a:lnTo>
                  <a:lnTo>
                    <a:pt x="42658" y="49958"/>
                  </a:lnTo>
                  <a:lnTo>
                    <a:pt x="42778" y="50200"/>
                  </a:lnTo>
                  <a:lnTo>
                    <a:pt x="42899" y="50381"/>
                  </a:lnTo>
                  <a:lnTo>
                    <a:pt x="43080" y="50501"/>
                  </a:lnTo>
                  <a:lnTo>
                    <a:pt x="43321" y="50622"/>
                  </a:lnTo>
                  <a:lnTo>
                    <a:pt x="43502" y="50682"/>
                  </a:lnTo>
                  <a:lnTo>
                    <a:pt x="43985" y="50682"/>
                  </a:lnTo>
                  <a:lnTo>
                    <a:pt x="44166" y="50622"/>
                  </a:lnTo>
                  <a:lnTo>
                    <a:pt x="44407" y="50501"/>
                  </a:lnTo>
                  <a:lnTo>
                    <a:pt x="44588" y="50381"/>
                  </a:lnTo>
                  <a:lnTo>
                    <a:pt x="44709" y="50200"/>
                  </a:lnTo>
                  <a:lnTo>
                    <a:pt x="44830" y="49958"/>
                  </a:lnTo>
                  <a:lnTo>
                    <a:pt x="44890" y="49777"/>
                  </a:lnTo>
                  <a:lnTo>
                    <a:pt x="44890" y="49536"/>
                  </a:lnTo>
                  <a:lnTo>
                    <a:pt x="44830" y="49174"/>
                  </a:lnTo>
                  <a:lnTo>
                    <a:pt x="44709" y="48872"/>
                  </a:lnTo>
                  <a:lnTo>
                    <a:pt x="44528" y="48691"/>
                  </a:lnTo>
                  <a:lnTo>
                    <a:pt x="44287" y="48510"/>
                  </a:lnTo>
                  <a:lnTo>
                    <a:pt x="44045" y="48389"/>
                  </a:lnTo>
                  <a:close/>
                  <a:moveTo>
                    <a:pt x="49234" y="48389"/>
                  </a:moveTo>
                  <a:lnTo>
                    <a:pt x="48993" y="48510"/>
                  </a:lnTo>
                  <a:lnTo>
                    <a:pt x="48752" y="48691"/>
                  </a:lnTo>
                  <a:lnTo>
                    <a:pt x="48571" y="48872"/>
                  </a:lnTo>
                  <a:lnTo>
                    <a:pt x="48450" y="49174"/>
                  </a:lnTo>
                  <a:lnTo>
                    <a:pt x="48390" y="49536"/>
                  </a:lnTo>
                  <a:lnTo>
                    <a:pt x="48390" y="49777"/>
                  </a:lnTo>
                  <a:lnTo>
                    <a:pt x="48450" y="49958"/>
                  </a:lnTo>
                  <a:lnTo>
                    <a:pt x="48571" y="50200"/>
                  </a:lnTo>
                  <a:lnTo>
                    <a:pt x="48691" y="50381"/>
                  </a:lnTo>
                  <a:lnTo>
                    <a:pt x="48872" y="50501"/>
                  </a:lnTo>
                  <a:lnTo>
                    <a:pt x="49114" y="50622"/>
                  </a:lnTo>
                  <a:lnTo>
                    <a:pt x="49295" y="50682"/>
                  </a:lnTo>
                  <a:lnTo>
                    <a:pt x="49777" y="50682"/>
                  </a:lnTo>
                  <a:lnTo>
                    <a:pt x="49958" y="50622"/>
                  </a:lnTo>
                  <a:lnTo>
                    <a:pt x="50200" y="50501"/>
                  </a:lnTo>
                  <a:lnTo>
                    <a:pt x="50381" y="50381"/>
                  </a:lnTo>
                  <a:lnTo>
                    <a:pt x="50501" y="50200"/>
                  </a:lnTo>
                  <a:lnTo>
                    <a:pt x="50622" y="49958"/>
                  </a:lnTo>
                  <a:lnTo>
                    <a:pt x="50682" y="49777"/>
                  </a:lnTo>
                  <a:lnTo>
                    <a:pt x="50682" y="49536"/>
                  </a:lnTo>
                  <a:lnTo>
                    <a:pt x="50622" y="49174"/>
                  </a:lnTo>
                  <a:lnTo>
                    <a:pt x="50501" y="48872"/>
                  </a:lnTo>
                  <a:lnTo>
                    <a:pt x="50320" y="48691"/>
                  </a:lnTo>
                  <a:lnTo>
                    <a:pt x="50079" y="48510"/>
                  </a:lnTo>
                  <a:lnTo>
                    <a:pt x="49838" y="48389"/>
                  </a:lnTo>
                  <a:close/>
                  <a:moveTo>
                    <a:pt x="55027" y="48389"/>
                  </a:moveTo>
                  <a:lnTo>
                    <a:pt x="54785" y="48510"/>
                  </a:lnTo>
                  <a:lnTo>
                    <a:pt x="54544" y="48691"/>
                  </a:lnTo>
                  <a:lnTo>
                    <a:pt x="54363" y="48872"/>
                  </a:lnTo>
                  <a:lnTo>
                    <a:pt x="54242" y="49174"/>
                  </a:lnTo>
                  <a:lnTo>
                    <a:pt x="54182" y="49536"/>
                  </a:lnTo>
                  <a:lnTo>
                    <a:pt x="54182" y="49777"/>
                  </a:lnTo>
                  <a:lnTo>
                    <a:pt x="54242" y="49958"/>
                  </a:lnTo>
                  <a:lnTo>
                    <a:pt x="54363" y="50200"/>
                  </a:lnTo>
                  <a:lnTo>
                    <a:pt x="54483" y="50381"/>
                  </a:lnTo>
                  <a:lnTo>
                    <a:pt x="54665" y="50501"/>
                  </a:lnTo>
                  <a:lnTo>
                    <a:pt x="54906" y="50622"/>
                  </a:lnTo>
                  <a:lnTo>
                    <a:pt x="55087" y="50682"/>
                  </a:lnTo>
                  <a:lnTo>
                    <a:pt x="55570" y="50682"/>
                  </a:lnTo>
                  <a:lnTo>
                    <a:pt x="55751" y="50622"/>
                  </a:lnTo>
                  <a:lnTo>
                    <a:pt x="55992" y="50501"/>
                  </a:lnTo>
                  <a:lnTo>
                    <a:pt x="56173" y="50381"/>
                  </a:lnTo>
                  <a:lnTo>
                    <a:pt x="56294" y="50200"/>
                  </a:lnTo>
                  <a:lnTo>
                    <a:pt x="56414" y="49958"/>
                  </a:lnTo>
                  <a:lnTo>
                    <a:pt x="56475" y="49777"/>
                  </a:lnTo>
                  <a:lnTo>
                    <a:pt x="56475" y="49536"/>
                  </a:lnTo>
                  <a:lnTo>
                    <a:pt x="56414" y="49174"/>
                  </a:lnTo>
                  <a:lnTo>
                    <a:pt x="56294" y="48872"/>
                  </a:lnTo>
                  <a:lnTo>
                    <a:pt x="56113" y="48691"/>
                  </a:lnTo>
                  <a:lnTo>
                    <a:pt x="55871" y="48510"/>
                  </a:lnTo>
                  <a:lnTo>
                    <a:pt x="55630" y="48389"/>
                  </a:lnTo>
                  <a:close/>
                  <a:moveTo>
                    <a:pt x="60819" y="48389"/>
                  </a:moveTo>
                  <a:lnTo>
                    <a:pt x="60577" y="48510"/>
                  </a:lnTo>
                  <a:lnTo>
                    <a:pt x="60336" y="48691"/>
                  </a:lnTo>
                  <a:lnTo>
                    <a:pt x="60155" y="48872"/>
                  </a:lnTo>
                  <a:lnTo>
                    <a:pt x="60034" y="49174"/>
                  </a:lnTo>
                  <a:lnTo>
                    <a:pt x="59974" y="49536"/>
                  </a:lnTo>
                  <a:lnTo>
                    <a:pt x="59974" y="49777"/>
                  </a:lnTo>
                  <a:lnTo>
                    <a:pt x="60034" y="49958"/>
                  </a:lnTo>
                  <a:lnTo>
                    <a:pt x="60155" y="50200"/>
                  </a:lnTo>
                  <a:lnTo>
                    <a:pt x="60276" y="50381"/>
                  </a:lnTo>
                  <a:lnTo>
                    <a:pt x="60457" y="50501"/>
                  </a:lnTo>
                  <a:lnTo>
                    <a:pt x="60698" y="50622"/>
                  </a:lnTo>
                  <a:lnTo>
                    <a:pt x="60879" y="50682"/>
                  </a:lnTo>
                  <a:lnTo>
                    <a:pt x="61362" y="50682"/>
                  </a:lnTo>
                  <a:lnTo>
                    <a:pt x="61543" y="50622"/>
                  </a:lnTo>
                  <a:lnTo>
                    <a:pt x="61784" y="50501"/>
                  </a:lnTo>
                  <a:lnTo>
                    <a:pt x="61965" y="50381"/>
                  </a:lnTo>
                  <a:lnTo>
                    <a:pt x="62086" y="50200"/>
                  </a:lnTo>
                  <a:lnTo>
                    <a:pt x="62206" y="49958"/>
                  </a:lnTo>
                  <a:lnTo>
                    <a:pt x="62267" y="49777"/>
                  </a:lnTo>
                  <a:lnTo>
                    <a:pt x="62267" y="49536"/>
                  </a:lnTo>
                  <a:lnTo>
                    <a:pt x="62206" y="49174"/>
                  </a:lnTo>
                  <a:lnTo>
                    <a:pt x="62086" y="48872"/>
                  </a:lnTo>
                  <a:lnTo>
                    <a:pt x="61905" y="48691"/>
                  </a:lnTo>
                  <a:lnTo>
                    <a:pt x="61663" y="48510"/>
                  </a:lnTo>
                  <a:lnTo>
                    <a:pt x="61422" y="48389"/>
                  </a:lnTo>
                  <a:close/>
                  <a:moveTo>
                    <a:pt x="66611" y="48389"/>
                  </a:moveTo>
                  <a:lnTo>
                    <a:pt x="66370" y="48510"/>
                  </a:lnTo>
                  <a:lnTo>
                    <a:pt x="66128" y="48691"/>
                  </a:lnTo>
                  <a:lnTo>
                    <a:pt x="65947" y="48872"/>
                  </a:lnTo>
                  <a:lnTo>
                    <a:pt x="65827" y="49174"/>
                  </a:lnTo>
                  <a:lnTo>
                    <a:pt x="65766" y="49536"/>
                  </a:lnTo>
                  <a:lnTo>
                    <a:pt x="65766" y="49777"/>
                  </a:lnTo>
                  <a:lnTo>
                    <a:pt x="65827" y="49958"/>
                  </a:lnTo>
                  <a:lnTo>
                    <a:pt x="65947" y="50200"/>
                  </a:lnTo>
                  <a:lnTo>
                    <a:pt x="66068" y="50381"/>
                  </a:lnTo>
                  <a:lnTo>
                    <a:pt x="66249" y="50501"/>
                  </a:lnTo>
                  <a:lnTo>
                    <a:pt x="66490" y="50622"/>
                  </a:lnTo>
                  <a:lnTo>
                    <a:pt x="66671" y="50682"/>
                  </a:lnTo>
                  <a:lnTo>
                    <a:pt x="67154" y="50682"/>
                  </a:lnTo>
                  <a:lnTo>
                    <a:pt x="67335" y="50622"/>
                  </a:lnTo>
                  <a:lnTo>
                    <a:pt x="67576" y="50501"/>
                  </a:lnTo>
                  <a:lnTo>
                    <a:pt x="67757" y="50381"/>
                  </a:lnTo>
                  <a:lnTo>
                    <a:pt x="67878" y="50200"/>
                  </a:lnTo>
                  <a:lnTo>
                    <a:pt x="67999" y="49958"/>
                  </a:lnTo>
                  <a:lnTo>
                    <a:pt x="68059" y="49777"/>
                  </a:lnTo>
                  <a:lnTo>
                    <a:pt x="68059" y="49536"/>
                  </a:lnTo>
                  <a:lnTo>
                    <a:pt x="67999" y="49174"/>
                  </a:lnTo>
                  <a:lnTo>
                    <a:pt x="67878" y="48872"/>
                  </a:lnTo>
                  <a:lnTo>
                    <a:pt x="67697" y="48691"/>
                  </a:lnTo>
                  <a:lnTo>
                    <a:pt x="67456" y="48510"/>
                  </a:lnTo>
                  <a:lnTo>
                    <a:pt x="67214" y="48389"/>
                  </a:lnTo>
                  <a:close/>
                  <a:moveTo>
                    <a:pt x="72403" y="48389"/>
                  </a:moveTo>
                  <a:lnTo>
                    <a:pt x="72162" y="48510"/>
                  </a:lnTo>
                  <a:lnTo>
                    <a:pt x="71921" y="48691"/>
                  </a:lnTo>
                  <a:lnTo>
                    <a:pt x="71740" y="48872"/>
                  </a:lnTo>
                  <a:lnTo>
                    <a:pt x="71619" y="49174"/>
                  </a:lnTo>
                  <a:lnTo>
                    <a:pt x="71559" y="49536"/>
                  </a:lnTo>
                  <a:lnTo>
                    <a:pt x="71559" y="49777"/>
                  </a:lnTo>
                  <a:lnTo>
                    <a:pt x="71619" y="49958"/>
                  </a:lnTo>
                  <a:lnTo>
                    <a:pt x="71740" y="50200"/>
                  </a:lnTo>
                  <a:lnTo>
                    <a:pt x="71860" y="50381"/>
                  </a:lnTo>
                  <a:lnTo>
                    <a:pt x="72041" y="50501"/>
                  </a:lnTo>
                  <a:lnTo>
                    <a:pt x="72283" y="50622"/>
                  </a:lnTo>
                  <a:lnTo>
                    <a:pt x="72464" y="50682"/>
                  </a:lnTo>
                  <a:lnTo>
                    <a:pt x="72946" y="50682"/>
                  </a:lnTo>
                  <a:lnTo>
                    <a:pt x="73127" y="50622"/>
                  </a:lnTo>
                  <a:lnTo>
                    <a:pt x="73369" y="50501"/>
                  </a:lnTo>
                  <a:lnTo>
                    <a:pt x="73550" y="50381"/>
                  </a:lnTo>
                  <a:lnTo>
                    <a:pt x="73670" y="50200"/>
                  </a:lnTo>
                  <a:lnTo>
                    <a:pt x="73791" y="49958"/>
                  </a:lnTo>
                  <a:lnTo>
                    <a:pt x="73851" y="49777"/>
                  </a:lnTo>
                  <a:lnTo>
                    <a:pt x="73851" y="49536"/>
                  </a:lnTo>
                  <a:lnTo>
                    <a:pt x="73791" y="49174"/>
                  </a:lnTo>
                  <a:lnTo>
                    <a:pt x="73670" y="48872"/>
                  </a:lnTo>
                  <a:lnTo>
                    <a:pt x="73489" y="48691"/>
                  </a:lnTo>
                  <a:lnTo>
                    <a:pt x="73248" y="48510"/>
                  </a:lnTo>
                  <a:lnTo>
                    <a:pt x="73007" y="48389"/>
                  </a:lnTo>
                  <a:close/>
                  <a:moveTo>
                    <a:pt x="5853" y="51286"/>
                  </a:moveTo>
                  <a:lnTo>
                    <a:pt x="5672" y="51346"/>
                  </a:lnTo>
                  <a:lnTo>
                    <a:pt x="5431" y="51467"/>
                  </a:lnTo>
                  <a:lnTo>
                    <a:pt x="5250" y="51587"/>
                  </a:lnTo>
                  <a:lnTo>
                    <a:pt x="5129" y="51768"/>
                  </a:lnTo>
                  <a:lnTo>
                    <a:pt x="5008" y="52010"/>
                  </a:lnTo>
                  <a:lnTo>
                    <a:pt x="4948" y="52191"/>
                  </a:lnTo>
                  <a:lnTo>
                    <a:pt x="4948" y="52432"/>
                  </a:lnTo>
                  <a:lnTo>
                    <a:pt x="4948" y="52673"/>
                  </a:lnTo>
                  <a:lnTo>
                    <a:pt x="5008" y="52854"/>
                  </a:lnTo>
                  <a:lnTo>
                    <a:pt x="5129" y="53096"/>
                  </a:lnTo>
                  <a:lnTo>
                    <a:pt x="5250" y="53277"/>
                  </a:lnTo>
                  <a:lnTo>
                    <a:pt x="5431" y="53397"/>
                  </a:lnTo>
                  <a:lnTo>
                    <a:pt x="5672" y="53518"/>
                  </a:lnTo>
                  <a:lnTo>
                    <a:pt x="5853" y="53578"/>
                  </a:lnTo>
                  <a:lnTo>
                    <a:pt x="6336" y="53578"/>
                  </a:lnTo>
                  <a:lnTo>
                    <a:pt x="6517" y="53518"/>
                  </a:lnTo>
                  <a:lnTo>
                    <a:pt x="6758" y="53397"/>
                  </a:lnTo>
                  <a:lnTo>
                    <a:pt x="6939" y="53277"/>
                  </a:lnTo>
                  <a:lnTo>
                    <a:pt x="7060" y="53096"/>
                  </a:lnTo>
                  <a:lnTo>
                    <a:pt x="7180" y="52854"/>
                  </a:lnTo>
                  <a:lnTo>
                    <a:pt x="7241" y="52673"/>
                  </a:lnTo>
                  <a:lnTo>
                    <a:pt x="7241" y="52432"/>
                  </a:lnTo>
                  <a:lnTo>
                    <a:pt x="7241" y="52191"/>
                  </a:lnTo>
                  <a:lnTo>
                    <a:pt x="7180" y="52010"/>
                  </a:lnTo>
                  <a:lnTo>
                    <a:pt x="7060" y="51768"/>
                  </a:lnTo>
                  <a:lnTo>
                    <a:pt x="6939" y="51587"/>
                  </a:lnTo>
                  <a:lnTo>
                    <a:pt x="6758" y="51467"/>
                  </a:lnTo>
                  <a:lnTo>
                    <a:pt x="6517" y="51346"/>
                  </a:lnTo>
                  <a:lnTo>
                    <a:pt x="6336" y="51286"/>
                  </a:lnTo>
                  <a:close/>
                  <a:moveTo>
                    <a:pt x="11645" y="51286"/>
                  </a:moveTo>
                  <a:lnTo>
                    <a:pt x="11464" y="51346"/>
                  </a:lnTo>
                  <a:lnTo>
                    <a:pt x="11223" y="51467"/>
                  </a:lnTo>
                  <a:lnTo>
                    <a:pt x="11042" y="51587"/>
                  </a:lnTo>
                  <a:lnTo>
                    <a:pt x="10921" y="51768"/>
                  </a:lnTo>
                  <a:lnTo>
                    <a:pt x="10800" y="52010"/>
                  </a:lnTo>
                  <a:lnTo>
                    <a:pt x="10740" y="52191"/>
                  </a:lnTo>
                  <a:lnTo>
                    <a:pt x="10740" y="52432"/>
                  </a:lnTo>
                  <a:lnTo>
                    <a:pt x="10740" y="52673"/>
                  </a:lnTo>
                  <a:lnTo>
                    <a:pt x="10800" y="52854"/>
                  </a:lnTo>
                  <a:lnTo>
                    <a:pt x="10921" y="53096"/>
                  </a:lnTo>
                  <a:lnTo>
                    <a:pt x="11042" y="53277"/>
                  </a:lnTo>
                  <a:lnTo>
                    <a:pt x="11223" y="53397"/>
                  </a:lnTo>
                  <a:lnTo>
                    <a:pt x="11464" y="53518"/>
                  </a:lnTo>
                  <a:lnTo>
                    <a:pt x="11645" y="53578"/>
                  </a:lnTo>
                  <a:lnTo>
                    <a:pt x="12128" y="53578"/>
                  </a:lnTo>
                  <a:lnTo>
                    <a:pt x="12309" y="53518"/>
                  </a:lnTo>
                  <a:lnTo>
                    <a:pt x="12550" y="53397"/>
                  </a:lnTo>
                  <a:lnTo>
                    <a:pt x="12731" y="53277"/>
                  </a:lnTo>
                  <a:lnTo>
                    <a:pt x="12852" y="53096"/>
                  </a:lnTo>
                  <a:lnTo>
                    <a:pt x="12973" y="52854"/>
                  </a:lnTo>
                  <a:lnTo>
                    <a:pt x="13033" y="52673"/>
                  </a:lnTo>
                  <a:lnTo>
                    <a:pt x="13033" y="52432"/>
                  </a:lnTo>
                  <a:lnTo>
                    <a:pt x="13033" y="52191"/>
                  </a:lnTo>
                  <a:lnTo>
                    <a:pt x="12973" y="52010"/>
                  </a:lnTo>
                  <a:lnTo>
                    <a:pt x="12852" y="51768"/>
                  </a:lnTo>
                  <a:lnTo>
                    <a:pt x="12731" y="51587"/>
                  </a:lnTo>
                  <a:lnTo>
                    <a:pt x="12550" y="51467"/>
                  </a:lnTo>
                  <a:lnTo>
                    <a:pt x="12309" y="51346"/>
                  </a:lnTo>
                  <a:lnTo>
                    <a:pt x="12128" y="51286"/>
                  </a:lnTo>
                  <a:close/>
                  <a:moveTo>
                    <a:pt x="17437" y="51286"/>
                  </a:moveTo>
                  <a:lnTo>
                    <a:pt x="17256" y="51346"/>
                  </a:lnTo>
                  <a:lnTo>
                    <a:pt x="17015" y="51467"/>
                  </a:lnTo>
                  <a:lnTo>
                    <a:pt x="16834" y="51587"/>
                  </a:lnTo>
                  <a:lnTo>
                    <a:pt x="16713" y="51768"/>
                  </a:lnTo>
                  <a:lnTo>
                    <a:pt x="16593" y="52010"/>
                  </a:lnTo>
                  <a:lnTo>
                    <a:pt x="16532" y="52191"/>
                  </a:lnTo>
                  <a:lnTo>
                    <a:pt x="16532" y="52432"/>
                  </a:lnTo>
                  <a:lnTo>
                    <a:pt x="16532" y="52673"/>
                  </a:lnTo>
                  <a:lnTo>
                    <a:pt x="16593" y="52854"/>
                  </a:lnTo>
                  <a:lnTo>
                    <a:pt x="16713" y="53096"/>
                  </a:lnTo>
                  <a:lnTo>
                    <a:pt x="16834" y="53277"/>
                  </a:lnTo>
                  <a:lnTo>
                    <a:pt x="17015" y="53397"/>
                  </a:lnTo>
                  <a:lnTo>
                    <a:pt x="17256" y="53518"/>
                  </a:lnTo>
                  <a:lnTo>
                    <a:pt x="17437" y="53578"/>
                  </a:lnTo>
                  <a:lnTo>
                    <a:pt x="17920" y="53578"/>
                  </a:lnTo>
                  <a:lnTo>
                    <a:pt x="18101" y="53518"/>
                  </a:lnTo>
                  <a:lnTo>
                    <a:pt x="18342" y="53397"/>
                  </a:lnTo>
                  <a:lnTo>
                    <a:pt x="18523" y="53277"/>
                  </a:lnTo>
                  <a:lnTo>
                    <a:pt x="18644" y="53096"/>
                  </a:lnTo>
                  <a:lnTo>
                    <a:pt x="18765" y="52854"/>
                  </a:lnTo>
                  <a:lnTo>
                    <a:pt x="18825" y="52673"/>
                  </a:lnTo>
                  <a:lnTo>
                    <a:pt x="18825" y="52432"/>
                  </a:lnTo>
                  <a:lnTo>
                    <a:pt x="18825" y="52191"/>
                  </a:lnTo>
                  <a:lnTo>
                    <a:pt x="18765" y="52010"/>
                  </a:lnTo>
                  <a:lnTo>
                    <a:pt x="18644" y="51768"/>
                  </a:lnTo>
                  <a:lnTo>
                    <a:pt x="18523" y="51587"/>
                  </a:lnTo>
                  <a:lnTo>
                    <a:pt x="18342" y="51467"/>
                  </a:lnTo>
                  <a:lnTo>
                    <a:pt x="18101" y="51346"/>
                  </a:lnTo>
                  <a:lnTo>
                    <a:pt x="17920" y="51286"/>
                  </a:lnTo>
                  <a:close/>
                  <a:moveTo>
                    <a:pt x="23230" y="51286"/>
                  </a:moveTo>
                  <a:lnTo>
                    <a:pt x="23049" y="51346"/>
                  </a:lnTo>
                  <a:lnTo>
                    <a:pt x="22807" y="51467"/>
                  </a:lnTo>
                  <a:lnTo>
                    <a:pt x="22626" y="51587"/>
                  </a:lnTo>
                  <a:lnTo>
                    <a:pt x="22506" y="51768"/>
                  </a:lnTo>
                  <a:lnTo>
                    <a:pt x="22385" y="52010"/>
                  </a:lnTo>
                  <a:lnTo>
                    <a:pt x="22325" y="52191"/>
                  </a:lnTo>
                  <a:lnTo>
                    <a:pt x="22325" y="52432"/>
                  </a:lnTo>
                  <a:lnTo>
                    <a:pt x="22325" y="52673"/>
                  </a:lnTo>
                  <a:lnTo>
                    <a:pt x="22385" y="52854"/>
                  </a:lnTo>
                  <a:lnTo>
                    <a:pt x="22506" y="53096"/>
                  </a:lnTo>
                  <a:lnTo>
                    <a:pt x="22626" y="53277"/>
                  </a:lnTo>
                  <a:lnTo>
                    <a:pt x="22807" y="53397"/>
                  </a:lnTo>
                  <a:lnTo>
                    <a:pt x="23049" y="53518"/>
                  </a:lnTo>
                  <a:lnTo>
                    <a:pt x="23230" y="53578"/>
                  </a:lnTo>
                  <a:lnTo>
                    <a:pt x="23712" y="53578"/>
                  </a:lnTo>
                  <a:lnTo>
                    <a:pt x="23893" y="53518"/>
                  </a:lnTo>
                  <a:lnTo>
                    <a:pt x="24135" y="53397"/>
                  </a:lnTo>
                  <a:lnTo>
                    <a:pt x="24316" y="53277"/>
                  </a:lnTo>
                  <a:lnTo>
                    <a:pt x="24436" y="53096"/>
                  </a:lnTo>
                  <a:lnTo>
                    <a:pt x="24557" y="52854"/>
                  </a:lnTo>
                  <a:lnTo>
                    <a:pt x="24617" y="52673"/>
                  </a:lnTo>
                  <a:lnTo>
                    <a:pt x="24617" y="52432"/>
                  </a:lnTo>
                  <a:lnTo>
                    <a:pt x="24617" y="52191"/>
                  </a:lnTo>
                  <a:lnTo>
                    <a:pt x="24557" y="52010"/>
                  </a:lnTo>
                  <a:lnTo>
                    <a:pt x="24436" y="51768"/>
                  </a:lnTo>
                  <a:lnTo>
                    <a:pt x="24316" y="51587"/>
                  </a:lnTo>
                  <a:lnTo>
                    <a:pt x="24135" y="51467"/>
                  </a:lnTo>
                  <a:lnTo>
                    <a:pt x="23893" y="51346"/>
                  </a:lnTo>
                  <a:lnTo>
                    <a:pt x="23712" y="51286"/>
                  </a:lnTo>
                  <a:close/>
                  <a:moveTo>
                    <a:pt x="29022" y="51286"/>
                  </a:moveTo>
                  <a:lnTo>
                    <a:pt x="28841" y="51346"/>
                  </a:lnTo>
                  <a:lnTo>
                    <a:pt x="28599" y="51467"/>
                  </a:lnTo>
                  <a:lnTo>
                    <a:pt x="28418" y="51587"/>
                  </a:lnTo>
                  <a:lnTo>
                    <a:pt x="28298" y="51768"/>
                  </a:lnTo>
                  <a:lnTo>
                    <a:pt x="28177" y="52010"/>
                  </a:lnTo>
                  <a:lnTo>
                    <a:pt x="28117" y="52191"/>
                  </a:lnTo>
                  <a:lnTo>
                    <a:pt x="28117" y="52432"/>
                  </a:lnTo>
                  <a:lnTo>
                    <a:pt x="28117" y="52673"/>
                  </a:lnTo>
                  <a:lnTo>
                    <a:pt x="28177" y="52854"/>
                  </a:lnTo>
                  <a:lnTo>
                    <a:pt x="28298" y="53096"/>
                  </a:lnTo>
                  <a:lnTo>
                    <a:pt x="28418" y="53277"/>
                  </a:lnTo>
                  <a:lnTo>
                    <a:pt x="28599" y="53397"/>
                  </a:lnTo>
                  <a:lnTo>
                    <a:pt x="28841" y="53518"/>
                  </a:lnTo>
                  <a:lnTo>
                    <a:pt x="29022" y="53578"/>
                  </a:lnTo>
                  <a:lnTo>
                    <a:pt x="29505" y="53578"/>
                  </a:lnTo>
                  <a:lnTo>
                    <a:pt x="29686" y="53518"/>
                  </a:lnTo>
                  <a:lnTo>
                    <a:pt x="29927" y="53397"/>
                  </a:lnTo>
                  <a:lnTo>
                    <a:pt x="30108" y="53277"/>
                  </a:lnTo>
                  <a:lnTo>
                    <a:pt x="30229" y="53096"/>
                  </a:lnTo>
                  <a:lnTo>
                    <a:pt x="30349" y="52854"/>
                  </a:lnTo>
                  <a:lnTo>
                    <a:pt x="30410" y="52673"/>
                  </a:lnTo>
                  <a:lnTo>
                    <a:pt x="30410" y="52432"/>
                  </a:lnTo>
                  <a:lnTo>
                    <a:pt x="30410" y="52191"/>
                  </a:lnTo>
                  <a:lnTo>
                    <a:pt x="30349" y="52010"/>
                  </a:lnTo>
                  <a:lnTo>
                    <a:pt x="30229" y="51768"/>
                  </a:lnTo>
                  <a:lnTo>
                    <a:pt x="30108" y="51587"/>
                  </a:lnTo>
                  <a:lnTo>
                    <a:pt x="29927" y="51467"/>
                  </a:lnTo>
                  <a:lnTo>
                    <a:pt x="29686" y="51346"/>
                  </a:lnTo>
                  <a:lnTo>
                    <a:pt x="29505" y="51286"/>
                  </a:lnTo>
                  <a:close/>
                  <a:moveTo>
                    <a:pt x="34814" y="51286"/>
                  </a:moveTo>
                  <a:lnTo>
                    <a:pt x="34633" y="51346"/>
                  </a:lnTo>
                  <a:lnTo>
                    <a:pt x="34392" y="51467"/>
                  </a:lnTo>
                  <a:lnTo>
                    <a:pt x="34211" y="51587"/>
                  </a:lnTo>
                  <a:lnTo>
                    <a:pt x="34090" y="51768"/>
                  </a:lnTo>
                  <a:lnTo>
                    <a:pt x="33969" y="52010"/>
                  </a:lnTo>
                  <a:lnTo>
                    <a:pt x="33909" y="52191"/>
                  </a:lnTo>
                  <a:lnTo>
                    <a:pt x="33909" y="52432"/>
                  </a:lnTo>
                  <a:lnTo>
                    <a:pt x="33909" y="52673"/>
                  </a:lnTo>
                  <a:lnTo>
                    <a:pt x="33969" y="52854"/>
                  </a:lnTo>
                  <a:lnTo>
                    <a:pt x="34090" y="53096"/>
                  </a:lnTo>
                  <a:lnTo>
                    <a:pt x="34211" y="53277"/>
                  </a:lnTo>
                  <a:lnTo>
                    <a:pt x="34392" y="53397"/>
                  </a:lnTo>
                  <a:lnTo>
                    <a:pt x="34633" y="53518"/>
                  </a:lnTo>
                  <a:lnTo>
                    <a:pt x="34814" y="53578"/>
                  </a:lnTo>
                  <a:lnTo>
                    <a:pt x="35297" y="53578"/>
                  </a:lnTo>
                  <a:lnTo>
                    <a:pt x="35478" y="53518"/>
                  </a:lnTo>
                  <a:lnTo>
                    <a:pt x="35719" y="53397"/>
                  </a:lnTo>
                  <a:lnTo>
                    <a:pt x="35900" y="53277"/>
                  </a:lnTo>
                  <a:lnTo>
                    <a:pt x="36021" y="53096"/>
                  </a:lnTo>
                  <a:lnTo>
                    <a:pt x="36141" y="52854"/>
                  </a:lnTo>
                  <a:lnTo>
                    <a:pt x="36202" y="52673"/>
                  </a:lnTo>
                  <a:lnTo>
                    <a:pt x="36202" y="52432"/>
                  </a:lnTo>
                  <a:lnTo>
                    <a:pt x="36202" y="52191"/>
                  </a:lnTo>
                  <a:lnTo>
                    <a:pt x="36141" y="52010"/>
                  </a:lnTo>
                  <a:lnTo>
                    <a:pt x="36021" y="51768"/>
                  </a:lnTo>
                  <a:lnTo>
                    <a:pt x="35900" y="51587"/>
                  </a:lnTo>
                  <a:lnTo>
                    <a:pt x="35719" y="51467"/>
                  </a:lnTo>
                  <a:lnTo>
                    <a:pt x="35478" y="51346"/>
                  </a:lnTo>
                  <a:lnTo>
                    <a:pt x="35297" y="51286"/>
                  </a:lnTo>
                  <a:close/>
                  <a:moveTo>
                    <a:pt x="40606" y="51286"/>
                  </a:moveTo>
                  <a:lnTo>
                    <a:pt x="40425" y="51346"/>
                  </a:lnTo>
                  <a:lnTo>
                    <a:pt x="40184" y="51467"/>
                  </a:lnTo>
                  <a:lnTo>
                    <a:pt x="40003" y="51587"/>
                  </a:lnTo>
                  <a:lnTo>
                    <a:pt x="39882" y="51768"/>
                  </a:lnTo>
                  <a:lnTo>
                    <a:pt x="39762" y="52010"/>
                  </a:lnTo>
                  <a:lnTo>
                    <a:pt x="39701" y="52191"/>
                  </a:lnTo>
                  <a:lnTo>
                    <a:pt x="39701" y="52432"/>
                  </a:lnTo>
                  <a:lnTo>
                    <a:pt x="39701" y="52673"/>
                  </a:lnTo>
                  <a:lnTo>
                    <a:pt x="39762" y="52854"/>
                  </a:lnTo>
                  <a:lnTo>
                    <a:pt x="39882" y="53096"/>
                  </a:lnTo>
                  <a:lnTo>
                    <a:pt x="40003" y="53277"/>
                  </a:lnTo>
                  <a:lnTo>
                    <a:pt x="40184" y="53397"/>
                  </a:lnTo>
                  <a:lnTo>
                    <a:pt x="40425" y="53518"/>
                  </a:lnTo>
                  <a:lnTo>
                    <a:pt x="40606" y="53578"/>
                  </a:lnTo>
                  <a:lnTo>
                    <a:pt x="41089" y="53578"/>
                  </a:lnTo>
                  <a:lnTo>
                    <a:pt x="41270" y="53518"/>
                  </a:lnTo>
                  <a:lnTo>
                    <a:pt x="41511" y="53397"/>
                  </a:lnTo>
                  <a:lnTo>
                    <a:pt x="41692" y="53277"/>
                  </a:lnTo>
                  <a:lnTo>
                    <a:pt x="41813" y="53096"/>
                  </a:lnTo>
                  <a:lnTo>
                    <a:pt x="41934" y="52854"/>
                  </a:lnTo>
                  <a:lnTo>
                    <a:pt x="41994" y="52673"/>
                  </a:lnTo>
                  <a:lnTo>
                    <a:pt x="41994" y="52432"/>
                  </a:lnTo>
                  <a:lnTo>
                    <a:pt x="41994" y="52191"/>
                  </a:lnTo>
                  <a:lnTo>
                    <a:pt x="41934" y="52010"/>
                  </a:lnTo>
                  <a:lnTo>
                    <a:pt x="41813" y="51768"/>
                  </a:lnTo>
                  <a:lnTo>
                    <a:pt x="41692" y="51587"/>
                  </a:lnTo>
                  <a:lnTo>
                    <a:pt x="41511" y="51467"/>
                  </a:lnTo>
                  <a:lnTo>
                    <a:pt x="41270" y="51346"/>
                  </a:lnTo>
                  <a:lnTo>
                    <a:pt x="41089" y="51286"/>
                  </a:lnTo>
                  <a:close/>
                  <a:moveTo>
                    <a:pt x="46399" y="51286"/>
                  </a:moveTo>
                  <a:lnTo>
                    <a:pt x="46218" y="51346"/>
                  </a:lnTo>
                  <a:lnTo>
                    <a:pt x="45976" y="51467"/>
                  </a:lnTo>
                  <a:lnTo>
                    <a:pt x="45795" y="51587"/>
                  </a:lnTo>
                  <a:lnTo>
                    <a:pt x="45674" y="51768"/>
                  </a:lnTo>
                  <a:lnTo>
                    <a:pt x="45554" y="52010"/>
                  </a:lnTo>
                  <a:lnTo>
                    <a:pt x="45493" y="52191"/>
                  </a:lnTo>
                  <a:lnTo>
                    <a:pt x="45493" y="52432"/>
                  </a:lnTo>
                  <a:lnTo>
                    <a:pt x="45493" y="52673"/>
                  </a:lnTo>
                  <a:lnTo>
                    <a:pt x="45554" y="52854"/>
                  </a:lnTo>
                  <a:lnTo>
                    <a:pt x="45674" y="53096"/>
                  </a:lnTo>
                  <a:lnTo>
                    <a:pt x="45795" y="53277"/>
                  </a:lnTo>
                  <a:lnTo>
                    <a:pt x="45976" y="53397"/>
                  </a:lnTo>
                  <a:lnTo>
                    <a:pt x="46218" y="53518"/>
                  </a:lnTo>
                  <a:lnTo>
                    <a:pt x="46399" y="53578"/>
                  </a:lnTo>
                  <a:lnTo>
                    <a:pt x="46881" y="53578"/>
                  </a:lnTo>
                  <a:lnTo>
                    <a:pt x="47062" y="53518"/>
                  </a:lnTo>
                  <a:lnTo>
                    <a:pt x="47304" y="53397"/>
                  </a:lnTo>
                  <a:lnTo>
                    <a:pt x="47485" y="53277"/>
                  </a:lnTo>
                  <a:lnTo>
                    <a:pt x="47605" y="53096"/>
                  </a:lnTo>
                  <a:lnTo>
                    <a:pt x="47726" y="52854"/>
                  </a:lnTo>
                  <a:lnTo>
                    <a:pt x="47786" y="52673"/>
                  </a:lnTo>
                  <a:lnTo>
                    <a:pt x="47786" y="52432"/>
                  </a:lnTo>
                  <a:lnTo>
                    <a:pt x="47786" y="52191"/>
                  </a:lnTo>
                  <a:lnTo>
                    <a:pt x="47726" y="52010"/>
                  </a:lnTo>
                  <a:lnTo>
                    <a:pt x="47605" y="51768"/>
                  </a:lnTo>
                  <a:lnTo>
                    <a:pt x="47485" y="51587"/>
                  </a:lnTo>
                  <a:lnTo>
                    <a:pt x="47304" y="51467"/>
                  </a:lnTo>
                  <a:lnTo>
                    <a:pt x="47062" y="51346"/>
                  </a:lnTo>
                  <a:lnTo>
                    <a:pt x="46881" y="51286"/>
                  </a:lnTo>
                  <a:close/>
                  <a:moveTo>
                    <a:pt x="52191" y="51286"/>
                  </a:moveTo>
                  <a:lnTo>
                    <a:pt x="52010" y="51346"/>
                  </a:lnTo>
                  <a:lnTo>
                    <a:pt x="51768" y="51467"/>
                  </a:lnTo>
                  <a:lnTo>
                    <a:pt x="51587" y="51587"/>
                  </a:lnTo>
                  <a:lnTo>
                    <a:pt x="51467" y="51768"/>
                  </a:lnTo>
                  <a:lnTo>
                    <a:pt x="51346" y="52010"/>
                  </a:lnTo>
                  <a:lnTo>
                    <a:pt x="51286" y="52191"/>
                  </a:lnTo>
                  <a:lnTo>
                    <a:pt x="51286" y="52432"/>
                  </a:lnTo>
                  <a:lnTo>
                    <a:pt x="51286" y="52673"/>
                  </a:lnTo>
                  <a:lnTo>
                    <a:pt x="51346" y="52854"/>
                  </a:lnTo>
                  <a:lnTo>
                    <a:pt x="51467" y="53096"/>
                  </a:lnTo>
                  <a:lnTo>
                    <a:pt x="51587" y="53277"/>
                  </a:lnTo>
                  <a:lnTo>
                    <a:pt x="51768" y="53397"/>
                  </a:lnTo>
                  <a:lnTo>
                    <a:pt x="52010" y="53518"/>
                  </a:lnTo>
                  <a:lnTo>
                    <a:pt x="52191" y="53578"/>
                  </a:lnTo>
                  <a:lnTo>
                    <a:pt x="52673" y="53578"/>
                  </a:lnTo>
                  <a:lnTo>
                    <a:pt x="52854" y="53518"/>
                  </a:lnTo>
                  <a:lnTo>
                    <a:pt x="53096" y="53397"/>
                  </a:lnTo>
                  <a:lnTo>
                    <a:pt x="53277" y="53277"/>
                  </a:lnTo>
                  <a:lnTo>
                    <a:pt x="53397" y="53096"/>
                  </a:lnTo>
                  <a:lnTo>
                    <a:pt x="53518" y="52854"/>
                  </a:lnTo>
                  <a:lnTo>
                    <a:pt x="53578" y="52673"/>
                  </a:lnTo>
                  <a:lnTo>
                    <a:pt x="53578" y="52432"/>
                  </a:lnTo>
                  <a:lnTo>
                    <a:pt x="53578" y="52191"/>
                  </a:lnTo>
                  <a:lnTo>
                    <a:pt x="53518" y="52010"/>
                  </a:lnTo>
                  <a:lnTo>
                    <a:pt x="53397" y="51768"/>
                  </a:lnTo>
                  <a:lnTo>
                    <a:pt x="53277" y="51587"/>
                  </a:lnTo>
                  <a:lnTo>
                    <a:pt x="53096" y="51467"/>
                  </a:lnTo>
                  <a:lnTo>
                    <a:pt x="52854" y="51346"/>
                  </a:lnTo>
                  <a:lnTo>
                    <a:pt x="52673" y="51286"/>
                  </a:lnTo>
                  <a:close/>
                  <a:moveTo>
                    <a:pt x="57983" y="51286"/>
                  </a:moveTo>
                  <a:lnTo>
                    <a:pt x="57802" y="51346"/>
                  </a:lnTo>
                  <a:lnTo>
                    <a:pt x="57561" y="51467"/>
                  </a:lnTo>
                  <a:lnTo>
                    <a:pt x="57380" y="51587"/>
                  </a:lnTo>
                  <a:lnTo>
                    <a:pt x="57259" y="51768"/>
                  </a:lnTo>
                  <a:lnTo>
                    <a:pt x="57138" y="52010"/>
                  </a:lnTo>
                  <a:lnTo>
                    <a:pt x="57078" y="52191"/>
                  </a:lnTo>
                  <a:lnTo>
                    <a:pt x="57078" y="52432"/>
                  </a:lnTo>
                  <a:lnTo>
                    <a:pt x="57078" y="52673"/>
                  </a:lnTo>
                  <a:lnTo>
                    <a:pt x="57138" y="52854"/>
                  </a:lnTo>
                  <a:lnTo>
                    <a:pt x="57259" y="53096"/>
                  </a:lnTo>
                  <a:lnTo>
                    <a:pt x="57380" y="53277"/>
                  </a:lnTo>
                  <a:lnTo>
                    <a:pt x="57561" y="53397"/>
                  </a:lnTo>
                  <a:lnTo>
                    <a:pt x="57802" y="53518"/>
                  </a:lnTo>
                  <a:lnTo>
                    <a:pt x="57983" y="53578"/>
                  </a:lnTo>
                  <a:lnTo>
                    <a:pt x="58466" y="53578"/>
                  </a:lnTo>
                  <a:lnTo>
                    <a:pt x="58647" y="53518"/>
                  </a:lnTo>
                  <a:lnTo>
                    <a:pt x="58888" y="53397"/>
                  </a:lnTo>
                  <a:lnTo>
                    <a:pt x="59069" y="53277"/>
                  </a:lnTo>
                  <a:lnTo>
                    <a:pt x="59190" y="53096"/>
                  </a:lnTo>
                  <a:lnTo>
                    <a:pt x="59310" y="52854"/>
                  </a:lnTo>
                  <a:lnTo>
                    <a:pt x="59371" y="52673"/>
                  </a:lnTo>
                  <a:lnTo>
                    <a:pt x="59371" y="52432"/>
                  </a:lnTo>
                  <a:lnTo>
                    <a:pt x="59371" y="52191"/>
                  </a:lnTo>
                  <a:lnTo>
                    <a:pt x="59310" y="52010"/>
                  </a:lnTo>
                  <a:lnTo>
                    <a:pt x="59190" y="51768"/>
                  </a:lnTo>
                  <a:lnTo>
                    <a:pt x="59069" y="51587"/>
                  </a:lnTo>
                  <a:lnTo>
                    <a:pt x="58888" y="51467"/>
                  </a:lnTo>
                  <a:lnTo>
                    <a:pt x="58647" y="51346"/>
                  </a:lnTo>
                  <a:lnTo>
                    <a:pt x="58466" y="51286"/>
                  </a:lnTo>
                  <a:close/>
                  <a:moveTo>
                    <a:pt x="63775" y="51286"/>
                  </a:moveTo>
                  <a:lnTo>
                    <a:pt x="63594" y="51346"/>
                  </a:lnTo>
                  <a:lnTo>
                    <a:pt x="63353" y="51467"/>
                  </a:lnTo>
                  <a:lnTo>
                    <a:pt x="63172" y="51587"/>
                  </a:lnTo>
                  <a:lnTo>
                    <a:pt x="63051" y="51768"/>
                  </a:lnTo>
                  <a:lnTo>
                    <a:pt x="62931" y="52010"/>
                  </a:lnTo>
                  <a:lnTo>
                    <a:pt x="62870" y="52191"/>
                  </a:lnTo>
                  <a:lnTo>
                    <a:pt x="62870" y="52432"/>
                  </a:lnTo>
                  <a:lnTo>
                    <a:pt x="62870" y="52673"/>
                  </a:lnTo>
                  <a:lnTo>
                    <a:pt x="62931" y="52854"/>
                  </a:lnTo>
                  <a:lnTo>
                    <a:pt x="63051" y="53096"/>
                  </a:lnTo>
                  <a:lnTo>
                    <a:pt x="63172" y="53277"/>
                  </a:lnTo>
                  <a:lnTo>
                    <a:pt x="63353" y="53397"/>
                  </a:lnTo>
                  <a:lnTo>
                    <a:pt x="63594" y="53518"/>
                  </a:lnTo>
                  <a:lnTo>
                    <a:pt x="63775" y="53578"/>
                  </a:lnTo>
                  <a:lnTo>
                    <a:pt x="64258" y="53578"/>
                  </a:lnTo>
                  <a:lnTo>
                    <a:pt x="64439" y="53518"/>
                  </a:lnTo>
                  <a:lnTo>
                    <a:pt x="64680" y="53397"/>
                  </a:lnTo>
                  <a:lnTo>
                    <a:pt x="64861" y="53277"/>
                  </a:lnTo>
                  <a:lnTo>
                    <a:pt x="64982" y="53096"/>
                  </a:lnTo>
                  <a:lnTo>
                    <a:pt x="65103" y="52854"/>
                  </a:lnTo>
                  <a:lnTo>
                    <a:pt x="65163" y="52673"/>
                  </a:lnTo>
                  <a:lnTo>
                    <a:pt x="65163" y="52432"/>
                  </a:lnTo>
                  <a:lnTo>
                    <a:pt x="65163" y="52191"/>
                  </a:lnTo>
                  <a:lnTo>
                    <a:pt x="65103" y="52010"/>
                  </a:lnTo>
                  <a:lnTo>
                    <a:pt x="64982" y="51768"/>
                  </a:lnTo>
                  <a:lnTo>
                    <a:pt x="64861" y="51587"/>
                  </a:lnTo>
                  <a:lnTo>
                    <a:pt x="64680" y="51467"/>
                  </a:lnTo>
                  <a:lnTo>
                    <a:pt x="64439" y="51346"/>
                  </a:lnTo>
                  <a:lnTo>
                    <a:pt x="64258" y="51286"/>
                  </a:lnTo>
                  <a:close/>
                  <a:moveTo>
                    <a:pt x="69567" y="51286"/>
                  </a:moveTo>
                  <a:lnTo>
                    <a:pt x="69386" y="51346"/>
                  </a:lnTo>
                  <a:lnTo>
                    <a:pt x="69145" y="51467"/>
                  </a:lnTo>
                  <a:lnTo>
                    <a:pt x="68964" y="51587"/>
                  </a:lnTo>
                  <a:lnTo>
                    <a:pt x="68843" y="51768"/>
                  </a:lnTo>
                  <a:lnTo>
                    <a:pt x="68723" y="52010"/>
                  </a:lnTo>
                  <a:lnTo>
                    <a:pt x="68662" y="52191"/>
                  </a:lnTo>
                  <a:lnTo>
                    <a:pt x="68662" y="52432"/>
                  </a:lnTo>
                  <a:lnTo>
                    <a:pt x="68662" y="52673"/>
                  </a:lnTo>
                  <a:lnTo>
                    <a:pt x="68723" y="52854"/>
                  </a:lnTo>
                  <a:lnTo>
                    <a:pt x="68843" y="53096"/>
                  </a:lnTo>
                  <a:lnTo>
                    <a:pt x="68964" y="53277"/>
                  </a:lnTo>
                  <a:lnTo>
                    <a:pt x="69145" y="53397"/>
                  </a:lnTo>
                  <a:lnTo>
                    <a:pt x="69386" y="53518"/>
                  </a:lnTo>
                  <a:lnTo>
                    <a:pt x="69567" y="53578"/>
                  </a:lnTo>
                  <a:lnTo>
                    <a:pt x="70050" y="53578"/>
                  </a:lnTo>
                  <a:lnTo>
                    <a:pt x="70231" y="53518"/>
                  </a:lnTo>
                  <a:lnTo>
                    <a:pt x="70472" y="53397"/>
                  </a:lnTo>
                  <a:lnTo>
                    <a:pt x="70653" y="53277"/>
                  </a:lnTo>
                  <a:lnTo>
                    <a:pt x="70774" y="53096"/>
                  </a:lnTo>
                  <a:lnTo>
                    <a:pt x="70895" y="52854"/>
                  </a:lnTo>
                  <a:lnTo>
                    <a:pt x="70955" y="52673"/>
                  </a:lnTo>
                  <a:lnTo>
                    <a:pt x="70955" y="52432"/>
                  </a:lnTo>
                  <a:lnTo>
                    <a:pt x="70955" y="52191"/>
                  </a:lnTo>
                  <a:lnTo>
                    <a:pt x="70895" y="52010"/>
                  </a:lnTo>
                  <a:lnTo>
                    <a:pt x="70774" y="51768"/>
                  </a:lnTo>
                  <a:lnTo>
                    <a:pt x="70653" y="51587"/>
                  </a:lnTo>
                  <a:lnTo>
                    <a:pt x="70472" y="51467"/>
                  </a:lnTo>
                  <a:lnTo>
                    <a:pt x="70231" y="51346"/>
                  </a:lnTo>
                  <a:lnTo>
                    <a:pt x="70050" y="51286"/>
                  </a:lnTo>
                  <a:close/>
                  <a:moveTo>
                    <a:pt x="3620" y="54242"/>
                  </a:moveTo>
                  <a:lnTo>
                    <a:pt x="4284" y="55630"/>
                  </a:lnTo>
                  <a:lnTo>
                    <a:pt x="4345" y="55328"/>
                  </a:lnTo>
                  <a:lnTo>
                    <a:pt x="4284" y="54966"/>
                  </a:lnTo>
                  <a:lnTo>
                    <a:pt x="4164" y="54664"/>
                  </a:lnTo>
                  <a:lnTo>
                    <a:pt x="3922" y="54423"/>
                  </a:lnTo>
                  <a:lnTo>
                    <a:pt x="3620" y="54242"/>
                  </a:lnTo>
                  <a:close/>
                  <a:moveTo>
                    <a:pt x="72283" y="54242"/>
                  </a:moveTo>
                  <a:lnTo>
                    <a:pt x="71981" y="54423"/>
                  </a:lnTo>
                  <a:lnTo>
                    <a:pt x="71740" y="54664"/>
                  </a:lnTo>
                  <a:lnTo>
                    <a:pt x="71619" y="54966"/>
                  </a:lnTo>
                  <a:lnTo>
                    <a:pt x="71559" y="55328"/>
                  </a:lnTo>
                  <a:lnTo>
                    <a:pt x="71619" y="55630"/>
                  </a:lnTo>
                  <a:lnTo>
                    <a:pt x="72283" y="54242"/>
                  </a:lnTo>
                  <a:close/>
                  <a:moveTo>
                    <a:pt x="8749" y="54182"/>
                  </a:moveTo>
                  <a:lnTo>
                    <a:pt x="8568" y="54242"/>
                  </a:lnTo>
                  <a:lnTo>
                    <a:pt x="8327" y="54363"/>
                  </a:lnTo>
                  <a:lnTo>
                    <a:pt x="8146" y="54483"/>
                  </a:lnTo>
                  <a:lnTo>
                    <a:pt x="8025" y="54664"/>
                  </a:lnTo>
                  <a:lnTo>
                    <a:pt x="7904" y="54906"/>
                  </a:lnTo>
                  <a:lnTo>
                    <a:pt x="7844" y="55087"/>
                  </a:lnTo>
                  <a:lnTo>
                    <a:pt x="7844" y="55328"/>
                  </a:lnTo>
                  <a:lnTo>
                    <a:pt x="7844" y="55569"/>
                  </a:lnTo>
                  <a:lnTo>
                    <a:pt x="7904" y="55750"/>
                  </a:lnTo>
                  <a:lnTo>
                    <a:pt x="8025" y="55992"/>
                  </a:lnTo>
                  <a:lnTo>
                    <a:pt x="8146" y="56173"/>
                  </a:lnTo>
                  <a:lnTo>
                    <a:pt x="8327" y="56293"/>
                  </a:lnTo>
                  <a:lnTo>
                    <a:pt x="8568" y="56414"/>
                  </a:lnTo>
                  <a:lnTo>
                    <a:pt x="8749" y="56474"/>
                  </a:lnTo>
                  <a:lnTo>
                    <a:pt x="9232" y="56474"/>
                  </a:lnTo>
                  <a:lnTo>
                    <a:pt x="9413" y="56414"/>
                  </a:lnTo>
                  <a:lnTo>
                    <a:pt x="9654" y="56293"/>
                  </a:lnTo>
                  <a:lnTo>
                    <a:pt x="9835" y="56173"/>
                  </a:lnTo>
                  <a:lnTo>
                    <a:pt x="9956" y="55992"/>
                  </a:lnTo>
                  <a:lnTo>
                    <a:pt x="10076" y="55750"/>
                  </a:lnTo>
                  <a:lnTo>
                    <a:pt x="10137" y="55569"/>
                  </a:lnTo>
                  <a:lnTo>
                    <a:pt x="10137" y="55328"/>
                  </a:lnTo>
                  <a:lnTo>
                    <a:pt x="10137" y="55087"/>
                  </a:lnTo>
                  <a:lnTo>
                    <a:pt x="10076" y="54906"/>
                  </a:lnTo>
                  <a:lnTo>
                    <a:pt x="9956" y="54664"/>
                  </a:lnTo>
                  <a:lnTo>
                    <a:pt x="9835" y="54483"/>
                  </a:lnTo>
                  <a:lnTo>
                    <a:pt x="9654" y="54363"/>
                  </a:lnTo>
                  <a:lnTo>
                    <a:pt x="9413" y="54242"/>
                  </a:lnTo>
                  <a:lnTo>
                    <a:pt x="9232" y="54182"/>
                  </a:lnTo>
                  <a:close/>
                  <a:moveTo>
                    <a:pt x="14541" y="54182"/>
                  </a:moveTo>
                  <a:lnTo>
                    <a:pt x="14360" y="54242"/>
                  </a:lnTo>
                  <a:lnTo>
                    <a:pt x="14119" y="54363"/>
                  </a:lnTo>
                  <a:lnTo>
                    <a:pt x="13938" y="54483"/>
                  </a:lnTo>
                  <a:lnTo>
                    <a:pt x="13817" y="54664"/>
                  </a:lnTo>
                  <a:lnTo>
                    <a:pt x="13697" y="54906"/>
                  </a:lnTo>
                  <a:lnTo>
                    <a:pt x="13636" y="55087"/>
                  </a:lnTo>
                  <a:lnTo>
                    <a:pt x="13636" y="55328"/>
                  </a:lnTo>
                  <a:lnTo>
                    <a:pt x="13636" y="55569"/>
                  </a:lnTo>
                  <a:lnTo>
                    <a:pt x="13697" y="55750"/>
                  </a:lnTo>
                  <a:lnTo>
                    <a:pt x="13817" y="55992"/>
                  </a:lnTo>
                  <a:lnTo>
                    <a:pt x="13938" y="56173"/>
                  </a:lnTo>
                  <a:lnTo>
                    <a:pt x="14119" y="56293"/>
                  </a:lnTo>
                  <a:lnTo>
                    <a:pt x="14360" y="56414"/>
                  </a:lnTo>
                  <a:lnTo>
                    <a:pt x="14541" y="56474"/>
                  </a:lnTo>
                  <a:lnTo>
                    <a:pt x="15024" y="56474"/>
                  </a:lnTo>
                  <a:lnTo>
                    <a:pt x="15205" y="56414"/>
                  </a:lnTo>
                  <a:lnTo>
                    <a:pt x="15446" y="56293"/>
                  </a:lnTo>
                  <a:lnTo>
                    <a:pt x="15627" y="56173"/>
                  </a:lnTo>
                  <a:lnTo>
                    <a:pt x="15748" y="55992"/>
                  </a:lnTo>
                  <a:lnTo>
                    <a:pt x="15869" y="55750"/>
                  </a:lnTo>
                  <a:lnTo>
                    <a:pt x="15929" y="55569"/>
                  </a:lnTo>
                  <a:lnTo>
                    <a:pt x="15929" y="55328"/>
                  </a:lnTo>
                  <a:lnTo>
                    <a:pt x="15929" y="55087"/>
                  </a:lnTo>
                  <a:lnTo>
                    <a:pt x="15869" y="54906"/>
                  </a:lnTo>
                  <a:lnTo>
                    <a:pt x="15748" y="54664"/>
                  </a:lnTo>
                  <a:lnTo>
                    <a:pt x="15627" y="54483"/>
                  </a:lnTo>
                  <a:lnTo>
                    <a:pt x="15446" y="54363"/>
                  </a:lnTo>
                  <a:lnTo>
                    <a:pt x="15205" y="54242"/>
                  </a:lnTo>
                  <a:lnTo>
                    <a:pt x="15024" y="54182"/>
                  </a:lnTo>
                  <a:close/>
                  <a:moveTo>
                    <a:pt x="20333" y="54182"/>
                  </a:moveTo>
                  <a:lnTo>
                    <a:pt x="20152" y="54242"/>
                  </a:lnTo>
                  <a:lnTo>
                    <a:pt x="19911" y="54363"/>
                  </a:lnTo>
                  <a:lnTo>
                    <a:pt x="19730" y="54483"/>
                  </a:lnTo>
                  <a:lnTo>
                    <a:pt x="19609" y="54664"/>
                  </a:lnTo>
                  <a:lnTo>
                    <a:pt x="19489" y="54906"/>
                  </a:lnTo>
                  <a:lnTo>
                    <a:pt x="19428" y="55087"/>
                  </a:lnTo>
                  <a:lnTo>
                    <a:pt x="19428" y="55328"/>
                  </a:lnTo>
                  <a:lnTo>
                    <a:pt x="19428" y="55569"/>
                  </a:lnTo>
                  <a:lnTo>
                    <a:pt x="19489" y="55750"/>
                  </a:lnTo>
                  <a:lnTo>
                    <a:pt x="19609" y="55992"/>
                  </a:lnTo>
                  <a:lnTo>
                    <a:pt x="19730" y="56173"/>
                  </a:lnTo>
                  <a:lnTo>
                    <a:pt x="19911" y="56293"/>
                  </a:lnTo>
                  <a:lnTo>
                    <a:pt x="20152" y="56414"/>
                  </a:lnTo>
                  <a:lnTo>
                    <a:pt x="20333" y="56474"/>
                  </a:lnTo>
                  <a:lnTo>
                    <a:pt x="20816" y="56474"/>
                  </a:lnTo>
                  <a:lnTo>
                    <a:pt x="20997" y="56414"/>
                  </a:lnTo>
                  <a:lnTo>
                    <a:pt x="21239" y="56293"/>
                  </a:lnTo>
                  <a:lnTo>
                    <a:pt x="21420" y="56173"/>
                  </a:lnTo>
                  <a:lnTo>
                    <a:pt x="21540" y="55992"/>
                  </a:lnTo>
                  <a:lnTo>
                    <a:pt x="21661" y="55750"/>
                  </a:lnTo>
                  <a:lnTo>
                    <a:pt x="21721" y="55569"/>
                  </a:lnTo>
                  <a:lnTo>
                    <a:pt x="21721" y="55328"/>
                  </a:lnTo>
                  <a:lnTo>
                    <a:pt x="21721" y="55087"/>
                  </a:lnTo>
                  <a:lnTo>
                    <a:pt x="21661" y="54906"/>
                  </a:lnTo>
                  <a:lnTo>
                    <a:pt x="21540" y="54664"/>
                  </a:lnTo>
                  <a:lnTo>
                    <a:pt x="21420" y="54483"/>
                  </a:lnTo>
                  <a:lnTo>
                    <a:pt x="21239" y="54363"/>
                  </a:lnTo>
                  <a:lnTo>
                    <a:pt x="20997" y="54242"/>
                  </a:lnTo>
                  <a:lnTo>
                    <a:pt x="20816" y="54182"/>
                  </a:lnTo>
                  <a:close/>
                  <a:moveTo>
                    <a:pt x="26126" y="54182"/>
                  </a:moveTo>
                  <a:lnTo>
                    <a:pt x="25945" y="54242"/>
                  </a:lnTo>
                  <a:lnTo>
                    <a:pt x="25703" y="54363"/>
                  </a:lnTo>
                  <a:lnTo>
                    <a:pt x="25522" y="54483"/>
                  </a:lnTo>
                  <a:lnTo>
                    <a:pt x="25402" y="54664"/>
                  </a:lnTo>
                  <a:lnTo>
                    <a:pt x="25281" y="54906"/>
                  </a:lnTo>
                  <a:lnTo>
                    <a:pt x="25221" y="55087"/>
                  </a:lnTo>
                  <a:lnTo>
                    <a:pt x="25221" y="55328"/>
                  </a:lnTo>
                  <a:lnTo>
                    <a:pt x="25221" y="55569"/>
                  </a:lnTo>
                  <a:lnTo>
                    <a:pt x="25281" y="55750"/>
                  </a:lnTo>
                  <a:lnTo>
                    <a:pt x="25402" y="55992"/>
                  </a:lnTo>
                  <a:lnTo>
                    <a:pt x="25522" y="56173"/>
                  </a:lnTo>
                  <a:lnTo>
                    <a:pt x="25703" y="56293"/>
                  </a:lnTo>
                  <a:lnTo>
                    <a:pt x="25945" y="56414"/>
                  </a:lnTo>
                  <a:lnTo>
                    <a:pt x="26126" y="56474"/>
                  </a:lnTo>
                  <a:lnTo>
                    <a:pt x="26608" y="56474"/>
                  </a:lnTo>
                  <a:lnTo>
                    <a:pt x="26789" y="56414"/>
                  </a:lnTo>
                  <a:lnTo>
                    <a:pt x="27031" y="56293"/>
                  </a:lnTo>
                  <a:lnTo>
                    <a:pt x="27212" y="56173"/>
                  </a:lnTo>
                  <a:lnTo>
                    <a:pt x="27332" y="55992"/>
                  </a:lnTo>
                  <a:lnTo>
                    <a:pt x="27453" y="55750"/>
                  </a:lnTo>
                  <a:lnTo>
                    <a:pt x="27513" y="55569"/>
                  </a:lnTo>
                  <a:lnTo>
                    <a:pt x="27513" y="55328"/>
                  </a:lnTo>
                  <a:lnTo>
                    <a:pt x="27513" y="55087"/>
                  </a:lnTo>
                  <a:lnTo>
                    <a:pt x="27453" y="54906"/>
                  </a:lnTo>
                  <a:lnTo>
                    <a:pt x="27332" y="54664"/>
                  </a:lnTo>
                  <a:lnTo>
                    <a:pt x="27212" y="54483"/>
                  </a:lnTo>
                  <a:lnTo>
                    <a:pt x="27031" y="54363"/>
                  </a:lnTo>
                  <a:lnTo>
                    <a:pt x="26789" y="54242"/>
                  </a:lnTo>
                  <a:lnTo>
                    <a:pt x="26608" y="54182"/>
                  </a:lnTo>
                  <a:close/>
                  <a:moveTo>
                    <a:pt x="31918" y="54182"/>
                  </a:moveTo>
                  <a:lnTo>
                    <a:pt x="31737" y="54242"/>
                  </a:lnTo>
                  <a:lnTo>
                    <a:pt x="31496" y="54363"/>
                  </a:lnTo>
                  <a:lnTo>
                    <a:pt x="31315" y="54483"/>
                  </a:lnTo>
                  <a:lnTo>
                    <a:pt x="31194" y="54664"/>
                  </a:lnTo>
                  <a:lnTo>
                    <a:pt x="31073" y="54906"/>
                  </a:lnTo>
                  <a:lnTo>
                    <a:pt x="31013" y="55087"/>
                  </a:lnTo>
                  <a:lnTo>
                    <a:pt x="31013" y="55328"/>
                  </a:lnTo>
                  <a:lnTo>
                    <a:pt x="31013" y="55569"/>
                  </a:lnTo>
                  <a:lnTo>
                    <a:pt x="31073" y="55750"/>
                  </a:lnTo>
                  <a:lnTo>
                    <a:pt x="31194" y="55992"/>
                  </a:lnTo>
                  <a:lnTo>
                    <a:pt x="31315" y="56173"/>
                  </a:lnTo>
                  <a:lnTo>
                    <a:pt x="31496" y="56293"/>
                  </a:lnTo>
                  <a:lnTo>
                    <a:pt x="31737" y="56414"/>
                  </a:lnTo>
                  <a:lnTo>
                    <a:pt x="31918" y="56474"/>
                  </a:lnTo>
                  <a:lnTo>
                    <a:pt x="32401" y="56474"/>
                  </a:lnTo>
                  <a:lnTo>
                    <a:pt x="32582" y="56414"/>
                  </a:lnTo>
                  <a:lnTo>
                    <a:pt x="32823" y="56293"/>
                  </a:lnTo>
                  <a:lnTo>
                    <a:pt x="33004" y="56173"/>
                  </a:lnTo>
                  <a:lnTo>
                    <a:pt x="33125" y="55992"/>
                  </a:lnTo>
                  <a:lnTo>
                    <a:pt x="33245" y="55750"/>
                  </a:lnTo>
                  <a:lnTo>
                    <a:pt x="33306" y="55569"/>
                  </a:lnTo>
                  <a:lnTo>
                    <a:pt x="33306" y="55328"/>
                  </a:lnTo>
                  <a:lnTo>
                    <a:pt x="33306" y="55087"/>
                  </a:lnTo>
                  <a:lnTo>
                    <a:pt x="33245" y="54906"/>
                  </a:lnTo>
                  <a:lnTo>
                    <a:pt x="33125" y="54664"/>
                  </a:lnTo>
                  <a:lnTo>
                    <a:pt x="33004" y="54483"/>
                  </a:lnTo>
                  <a:lnTo>
                    <a:pt x="32823" y="54363"/>
                  </a:lnTo>
                  <a:lnTo>
                    <a:pt x="32582" y="54242"/>
                  </a:lnTo>
                  <a:lnTo>
                    <a:pt x="32401" y="54182"/>
                  </a:lnTo>
                  <a:close/>
                  <a:moveTo>
                    <a:pt x="37710" y="54182"/>
                  </a:moveTo>
                  <a:lnTo>
                    <a:pt x="37529" y="54242"/>
                  </a:lnTo>
                  <a:lnTo>
                    <a:pt x="37288" y="54363"/>
                  </a:lnTo>
                  <a:lnTo>
                    <a:pt x="37107" y="54483"/>
                  </a:lnTo>
                  <a:lnTo>
                    <a:pt x="36986" y="54664"/>
                  </a:lnTo>
                  <a:lnTo>
                    <a:pt x="36865" y="54906"/>
                  </a:lnTo>
                  <a:lnTo>
                    <a:pt x="36805" y="55087"/>
                  </a:lnTo>
                  <a:lnTo>
                    <a:pt x="36805" y="55328"/>
                  </a:lnTo>
                  <a:lnTo>
                    <a:pt x="36805" y="55569"/>
                  </a:lnTo>
                  <a:lnTo>
                    <a:pt x="36865" y="55750"/>
                  </a:lnTo>
                  <a:lnTo>
                    <a:pt x="36986" y="55992"/>
                  </a:lnTo>
                  <a:lnTo>
                    <a:pt x="37107" y="56173"/>
                  </a:lnTo>
                  <a:lnTo>
                    <a:pt x="37288" y="56293"/>
                  </a:lnTo>
                  <a:lnTo>
                    <a:pt x="37529" y="56414"/>
                  </a:lnTo>
                  <a:lnTo>
                    <a:pt x="37710" y="56474"/>
                  </a:lnTo>
                  <a:lnTo>
                    <a:pt x="38193" y="56474"/>
                  </a:lnTo>
                  <a:lnTo>
                    <a:pt x="38374" y="56414"/>
                  </a:lnTo>
                  <a:lnTo>
                    <a:pt x="38615" y="56293"/>
                  </a:lnTo>
                  <a:lnTo>
                    <a:pt x="38796" y="56173"/>
                  </a:lnTo>
                  <a:lnTo>
                    <a:pt x="38917" y="55992"/>
                  </a:lnTo>
                  <a:lnTo>
                    <a:pt x="39038" y="55750"/>
                  </a:lnTo>
                  <a:lnTo>
                    <a:pt x="39098" y="55569"/>
                  </a:lnTo>
                  <a:lnTo>
                    <a:pt x="39098" y="55328"/>
                  </a:lnTo>
                  <a:lnTo>
                    <a:pt x="39098" y="55087"/>
                  </a:lnTo>
                  <a:lnTo>
                    <a:pt x="39038" y="54906"/>
                  </a:lnTo>
                  <a:lnTo>
                    <a:pt x="38917" y="54664"/>
                  </a:lnTo>
                  <a:lnTo>
                    <a:pt x="38796" y="54483"/>
                  </a:lnTo>
                  <a:lnTo>
                    <a:pt x="38615" y="54363"/>
                  </a:lnTo>
                  <a:lnTo>
                    <a:pt x="38374" y="54242"/>
                  </a:lnTo>
                  <a:lnTo>
                    <a:pt x="38193" y="54182"/>
                  </a:lnTo>
                  <a:close/>
                  <a:moveTo>
                    <a:pt x="43502" y="54182"/>
                  </a:moveTo>
                  <a:lnTo>
                    <a:pt x="43321" y="54242"/>
                  </a:lnTo>
                  <a:lnTo>
                    <a:pt x="43080" y="54363"/>
                  </a:lnTo>
                  <a:lnTo>
                    <a:pt x="42899" y="54483"/>
                  </a:lnTo>
                  <a:lnTo>
                    <a:pt x="42778" y="54664"/>
                  </a:lnTo>
                  <a:lnTo>
                    <a:pt x="42658" y="54906"/>
                  </a:lnTo>
                  <a:lnTo>
                    <a:pt x="42597" y="55087"/>
                  </a:lnTo>
                  <a:lnTo>
                    <a:pt x="42597" y="55328"/>
                  </a:lnTo>
                  <a:lnTo>
                    <a:pt x="42597" y="55569"/>
                  </a:lnTo>
                  <a:lnTo>
                    <a:pt x="42658" y="55750"/>
                  </a:lnTo>
                  <a:lnTo>
                    <a:pt x="42778" y="55992"/>
                  </a:lnTo>
                  <a:lnTo>
                    <a:pt x="42899" y="56173"/>
                  </a:lnTo>
                  <a:lnTo>
                    <a:pt x="43080" y="56293"/>
                  </a:lnTo>
                  <a:lnTo>
                    <a:pt x="43321" y="56414"/>
                  </a:lnTo>
                  <a:lnTo>
                    <a:pt x="43502" y="56474"/>
                  </a:lnTo>
                  <a:lnTo>
                    <a:pt x="43985" y="56474"/>
                  </a:lnTo>
                  <a:lnTo>
                    <a:pt x="44166" y="56414"/>
                  </a:lnTo>
                  <a:lnTo>
                    <a:pt x="44407" y="56293"/>
                  </a:lnTo>
                  <a:lnTo>
                    <a:pt x="44588" y="56173"/>
                  </a:lnTo>
                  <a:lnTo>
                    <a:pt x="44709" y="55992"/>
                  </a:lnTo>
                  <a:lnTo>
                    <a:pt x="44830" y="55750"/>
                  </a:lnTo>
                  <a:lnTo>
                    <a:pt x="44890" y="55569"/>
                  </a:lnTo>
                  <a:lnTo>
                    <a:pt x="44890" y="55328"/>
                  </a:lnTo>
                  <a:lnTo>
                    <a:pt x="44890" y="55087"/>
                  </a:lnTo>
                  <a:lnTo>
                    <a:pt x="44830" y="54906"/>
                  </a:lnTo>
                  <a:lnTo>
                    <a:pt x="44709" y="54664"/>
                  </a:lnTo>
                  <a:lnTo>
                    <a:pt x="44588" y="54483"/>
                  </a:lnTo>
                  <a:lnTo>
                    <a:pt x="44407" y="54363"/>
                  </a:lnTo>
                  <a:lnTo>
                    <a:pt x="44166" y="54242"/>
                  </a:lnTo>
                  <a:lnTo>
                    <a:pt x="43985" y="54182"/>
                  </a:lnTo>
                  <a:close/>
                  <a:moveTo>
                    <a:pt x="49295" y="54182"/>
                  </a:moveTo>
                  <a:lnTo>
                    <a:pt x="49114" y="54242"/>
                  </a:lnTo>
                  <a:lnTo>
                    <a:pt x="48872" y="54363"/>
                  </a:lnTo>
                  <a:lnTo>
                    <a:pt x="48691" y="54483"/>
                  </a:lnTo>
                  <a:lnTo>
                    <a:pt x="48571" y="54664"/>
                  </a:lnTo>
                  <a:lnTo>
                    <a:pt x="48450" y="54906"/>
                  </a:lnTo>
                  <a:lnTo>
                    <a:pt x="48390" y="55087"/>
                  </a:lnTo>
                  <a:lnTo>
                    <a:pt x="48390" y="55328"/>
                  </a:lnTo>
                  <a:lnTo>
                    <a:pt x="48390" y="55569"/>
                  </a:lnTo>
                  <a:lnTo>
                    <a:pt x="48450" y="55750"/>
                  </a:lnTo>
                  <a:lnTo>
                    <a:pt x="48571" y="55992"/>
                  </a:lnTo>
                  <a:lnTo>
                    <a:pt x="48691" y="56173"/>
                  </a:lnTo>
                  <a:lnTo>
                    <a:pt x="48872" y="56293"/>
                  </a:lnTo>
                  <a:lnTo>
                    <a:pt x="49114" y="56414"/>
                  </a:lnTo>
                  <a:lnTo>
                    <a:pt x="49295" y="56474"/>
                  </a:lnTo>
                  <a:lnTo>
                    <a:pt x="49777" y="56474"/>
                  </a:lnTo>
                  <a:lnTo>
                    <a:pt x="49958" y="56414"/>
                  </a:lnTo>
                  <a:lnTo>
                    <a:pt x="50200" y="56293"/>
                  </a:lnTo>
                  <a:lnTo>
                    <a:pt x="50381" y="56173"/>
                  </a:lnTo>
                  <a:lnTo>
                    <a:pt x="50501" y="55992"/>
                  </a:lnTo>
                  <a:lnTo>
                    <a:pt x="50622" y="55750"/>
                  </a:lnTo>
                  <a:lnTo>
                    <a:pt x="50682" y="55569"/>
                  </a:lnTo>
                  <a:lnTo>
                    <a:pt x="50682" y="55328"/>
                  </a:lnTo>
                  <a:lnTo>
                    <a:pt x="50682" y="55087"/>
                  </a:lnTo>
                  <a:lnTo>
                    <a:pt x="50622" y="54906"/>
                  </a:lnTo>
                  <a:lnTo>
                    <a:pt x="50501" y="54664"/>
                  </a:lnTo>
                  <a:lnTo>
                    <a:pt x="50381" y="54483"/>
                  </a:lnTo>
                  <a:lnTo>
                    <a:pt x="50200" y="54363"/>
                  </a:lnTo>
                  <a:lnTo>
                    <a:pt x="49958" y="54242"/>
                  </a:lnTo>
                  <a:lnTo>
                    <a:pt x="49777" y="54182"/>
                  </a:lnTo>
                  <a:close/>
                  <a:moveTo>
                    <a:pt x="55087" y="54182"/>
                  </a:moveTo>
                  <a:lnTo>
                    <a:pt x="54906" y="54242"/>
                  </a:lnTo>
                  <a:lnTo>
                    <a:pt x="54665" y="54363"/>
                  </a:lnTo>
                  <a:lnTo>
                    <a:pt x="54483" y="54483"/>
                  </a:lnTo>
                  <a:lnTo>
                    <a:pt x="54363" y="54664"/>
                  </a:lnTo>
                  <a:lnTo>
                    <a:pt x="54242" y="54906"/>
                  </a:lnTo>
                  <a:lnTo>
                    <a:pt x="54182" y="55087"/>
                  </a:lnTo>
                  <a:lnTo>
                    <a:pt x="54182" y="55328"/>
                  </a:lnTo>
                  <a:lnTo>
                    <a:pt x="54182" y="55569"/>
                  </a:lnTo>
                  <a:lnTo>
                    <a:pt x="54242" y="55750"/>
                  </a:lnTo>
                  <a:lnTo>
                    <a:pt x="54363" y="55992"/>
                  </a:lnTo>
                  <a:lnTo>
                    <a:pt x="54483" y="56173"/>
                  </a:lnTo>
                  <a:lnTo>
                    <a:pt x="54665" y="56293"/>
                  </a:lnTo>
                  <a:lnTo>
                    <a:pt x="54906" y="56414"/>
                  </a:lnTo>
                  <a:lnTo>
                    <a:pt x="55087" y="56474"/>
                  </a:lnTo>
                  <a:lnTo>
                    <a:pt x="55570" y="56474"/>
                  </a:lnTo>
                  <a:lnTo>
                    <a:pt x="55751" y="56414"/>
                  </a:lnTo>
                  <a:lnTo>
                    <a:pt x="55992" y="56293"/>
                  </a:lnTo>
                  <a:lnTo>
                    <a:pt x="56173" y="56173"/>
                  </a:lnTo>
                  <a:lnTo>
                    <a:pt x="56294" y="55992"/>
                  </a:lnTo>
                  <a:lnTo>
                    <a:pt x="56414" y="55750"/>
                  </a:lnTo>
                  <a:lnTo>
                    <a:pt x="56475" y="55569"/>
                  </a:lnTo>
                  <a:lnTo>
                    <a:pt x="56475" y="55328"/>
                  </a:lnTo>
                  <a:lnTo>
                    <a:pt x="56475" y="55087"/>
                  </a:lnTo>
                  <a:lnTo>
                    <a:pt x="56414" y="54906"/>
                  </a:lnTo>
                  <a:lnTo>
                    <a:pt x="56294" y="54664"/>
                  </a:lnTo>
                  <a:lnTo>
                    <a:pt x="56173" y="54483"/>
                  </a:lnTo>
                  <a:lnTo>
                    <a:pt x="55992" y="54363"/>
                  </a:lnTo>
                  <a:lnTo>
                    <a:pt x="55751" y="54242"/>
                  </a:lnTo>
                  <a:lnTo>
                    <a:pt x="55570" y="54182"/>
                  </a:lnTo>
                  <a:close/>
                  <a:moveTo>
                    <a:pt x="60879" y="54182"/>
                  </a:moveTo>
                  <a:lnTo>
                    <a:pt x="60698" y="54242"/>
                  </a:lnTo>
                  <a:lnTo>
                    <a:pt x="60457" y="54363"/>
                  </a:lnTo>
                  <a:lnTo>
                    <a:pt x="60276" y="54483"/>
                  </a:lnTo>
                  <a:lnTo>
                    <a:pt x="60155" y="54664"/>
                  </a:lnTo>
                  <a:lnTo>
                    <a:pt x="60034" y="54906"/>
                  </a:lnTo>
                  <a:lnTo>
                    <a:pt x="59974" y="55087"/>
                  </a:lnTo>
                  <a:lnTo>
                    <a:pt x="59974" y="55328"/>
                  </a:lnTo>
                  <a:lnTo>
                    <a:pt x="59974" y="55569"/>
                  </a:lnTo>
                  <a:lnTo>
                    <a:pt x="60034" y="55750"/>
                  </a:lnTo>
                  <a:lnTo>
                    <a:pt x="60155" y="55992"/>
                  </a:lnTo>
                  <a:lnTo>
                    <a:pt x="60276" y="56173"/>
                  </a:lnTo>
                  <a:lnTo>
                    <a:pt x="60457" y="56293"/>
                  </a:lnTo>
                  <a:lnTo>
                    <a:pt x="60698" y="56414"/>
                  </a:lnTo>
                  <a:lnTo>
                    <a:pt x="60879" y="56474"/>
                  </a:lnTo>
                  <a:lnTo>
                    <a:pt x="61362" y="56474"/>
                  </a:lnTo>
                  <a:lnTo>
                    <a:pt x="61543" y="56414"/>
                  </a:lnTo>
                  <a:lnTo>
                    <a:pt x="61784" y="56293"/>
                  </a:lnTo>
                  <a:lnTo>
                    <a:pt x="61965" y="56173"/>
                  </a:lnTo>
                  <a:lnTo>
                    <a:pt x="62086" y="55992"/>
                  </a:lnTo>
                  <a:lnTo>
                    <a:pt x="62206" y="55750"/>
                  </a:lnTo>
                  <a:lnTo>
                    <a:pt x="62267" y="55569"/>
                  </a:lnTo>
                  <a:lnTo>
                    <a:pt x="62267" y="55328"/>
                  </a:lnTo>
                  <a:lnTo>
                    <a:pt x="62267" y="55087"/>
                  </a:lnTo>
                  <a:lnTo>
                    <a:pt x="62206" y="54906"/>
                  </a:lnTo>
                  <a:lnTo>
                    <a:pt x="62086" y="54664"/>
                  </a:lnTo>
                  <a:lnTo>
                    <a:pt x="61965" y="54483"/>
                  </a:lnTo>
                  <a:lnTo>
                    <a:pt x="61784" y="54363"/>
                  </a:lnTo>
                  <a:lnTo>
                    <a:pt x="61543" y="54242"/>
                  </a:lnTo>
                  <a:lnTo>
                    <a:pt x="61362" y="54182"/>
                  </a:lnTo>
                  <a:close/>
                  <a:moveTo>
                    <a:pt x="66671" y="54182"/>
                  </a:moveTo>
                  <a:lnTo>
                    <a:pt x="66490" y="54242"/>
                  </a:lnTo>
                  <a:lnTo>
                    <a:pt x="66249" y="54363"/>
                  </a:lnTo>
                  <a:lnTo>
                    <a:pt x="66068" y="54483"/>
                  </a:lnTo>
                  <a:lnTo>
                    <a:pt x="65947" y="54664"/>
                  </a:lnTo>
                  <a:lnTo>
                    <a:pt x="65827" y="54906"/>
                  </a:lnTo>
                  <a:lnTo>
                    <a:pt x="65766" y="55087"/>
                  </a:lnTo>
                  <a:lnTo>
                    <a:pt x="65766" y="55328"/>
                  </a:lnTo>
                  <a:lnTo>
                    <a:pt x="65766" y="55569"/>
                  </a:lnTo>
                  <a:lnTo>
                    <a:pt x="65827" y="55750"/>
                  </a:lnTo>
                  <a:lnTo>
                    <a:pt x="65947" y="55992"/>
                  </a:lnTo>
                  <a:lnTo>
                    <a:pt x="66068" y="56173"/>
                  </a:lnTo>
                  <a:lnTo>
                    <a:pt x="66249" y="56293"/>
                  </a:lnTo>
                  <a:lnTo>
                    <a:pt x="66490" y="56414"/>
                  </a:lnTo>
                  <a:lnTo>
                    <a:pt x="66671" y="56474"/>
                  </a:lnTo>
                  <a:lnTo>
                    <a:pt x="67154" y="56474"/>
                  </a:lnTo>
                  <a:lnTo>
                    <a:pt x="67335" y="56414"/>
                  </a:lnTo>
                  <a:lnTo>
                    <a:pt x="67576" y="56293"/>
                  </a:lnTo>
                  <a:lnTo>
                    <a:pt x="67757" y="56173"/>
                  </a:lnTo>
                  <a:lnTo>
                    <a:pt x="67878" y="55992"/>
                  </a:lnTo>
                  <a:lnTo>
                    <a:pt x="67999" y="55750"/>
                  </a:lnTo>
                  <a:lnTo>
                    <a:pt x="68059" y="55569"/>
                  </a:lnTo>
                  <a:lnTo>
                    <a:pt x="68059" y="55328"/>
                  </a:lnTo>
                  <a:lnTo>
                    <a:pt x="68059" y="55087"/>
                  </a:lnTo>
                  <a:lnTo>
                    <a:pt x="67999" y="54906"/>
                  </a:lnTo>
                  <a:lnTo>
                    <a:pt x="67878" y="54664"/>
                  </a:lnTo>
                  <a:lnTo>
                    <a:pt x="67757" y="54483"/>
                  </a:lnTo>
                  <a:lnTo>
                    <a:pt x="67576" y="54363"/>
                  </a:lnTo>
                  <a:lnTo>
                    <a:pt x="67335" y="54242"/>
                  </a:lnTo>
                  <a:lnTo>
                    <a:pt x="67154" y="54182"/>
                  </a:lnTo>
                  <a:close/>
                  <a:moveTo>
                    <a:pt x="5853" y="57078"/>
                  </a:moveTo>
                  <a:lnTo>
                    <a:pt x="5672" y="57138"/>
                  </a:lnTo>
                  <a:lnTo>
                    <a:pt x="5431" y="57259"/>
                  </a:lnTo>
                  <a:lnTo>
                    <a:pt x="5310" y="57379"/>
                  </a:lnTo>
                  <a:lnTo>
                    <a:pt x="6517" y="59310"/>
                  </a:lnTo>
                  <a:lnTo>
                    <a:pt x="6818" y="59129"/>
                  </a:lnTo>
                  <a:lnTo>
                    <a:pt x="7060" y="58888"/>
                  </a:lnTo>
                  <a:lnTo>
                    <a:pt x="7180" y="58586"/>
                  </a:lnTo>
                  <a:lnTo>
                    <a:pt x="7241" y="58224"/>
                  </a:lnTo>
                  <a:lnTo>
                    <a:pt x="7241" y="57983"/>
                  </a:lnTo>
                  <a:lnTo>
                    <a:pt x="7180" y="57802"/>
                  </a:lnTo>
                  <a:lnTo>
                    <a:pt x="7060" y="57560"/>
                  </a:lnTo>
                  <a:lnTo>
                    <a:pt x="6939" y="57379"/>
                  </a:lnTo>
                  <a:lnTo>
                    <a:pt x="6758" y="57259"/>
                  </a:lnTo>
                  <a:lnTo>
                    <a:pt x="6517" y="57138"/>
                  </a:lnTo>
                  <a:lnTo>
                    <a:pt x="6336" y="57078"/>
                  </a:lnTo>
                  <a:close/>
                  <a:moveTo>
                    <a:pt x="69567" y="57078"/>
                  </a:moveTo>
                  <a:lnTo>
                    <a:pt x="69386" y="57138"/>
                  </a:lnTo>
                  <a:lnTo>
                    <a:pt x="69145" y="57259"/>
                  </a:lnTo>
                  <a:lnTo>
                    <a:pt x="68964" y="57379"/>
                  </a:lnTo>
                  <a:lnTo>
                    <a:pt x="68843" y="57560"/>
                  </a:lnTo>
                  <a:lnTo>
                    <a:pt x="68723" y="57802"/>
                  </a:lnTo>
                  <a:lnTo>
                    <a:pt x="68662" y="57983"/>
                  </a:lnTo>
                  <a:lnTo>
                    <a:pt x="68662" y="58224"/>
                  </a:lnTo>
                  <a:lnTo>
                    <a:pt x="68723" y="58586"/>
                  </a:lnTo>
                  <a:lnTo>
                    <a:pt x="68843" y="58888"/>
                  </a:lnTo>
                  <a:lnTo>
                    <a:pt x="69085" y="59129"/>
                  </a:lnTo>
                  <a:lnTo>
                    <a:pt x="69386" y="59310"/>
                  </a:lnTo>
                  <a:lnTo>
                    <a:pt x="70593" y="57379"/>
                  </a:lnTo>
                  <a:lnTo>
                    <a:pt x="70472" y="57259"/>
                  </a:lnTo>
                  <a:lnTo>
                    <a:pt x="70231" y="57138"/>
                  </a:lnTo>
                  <a:lnTo>
                    <a:pt x="70050" y="57078"/>
                  </a:lnTo>
                  <a:close/>
                  <a:moveTo>
                    <a:pt x="11645" y="57078"/>
                  </a:moveTo>
                  <a:lnTo>
                    <a:pt x="11464" y="57138"/>
                  </a:lnTo>
                  <a:lnTo>
                    <a:pt x="11223" y="57259"/>
                  </a:lnTo>
                  <a:lnTo>
                    <a:pt x="11042" y="57379"/>
                  </a:lnTo>
                  <a:lnTo>
                    <a:pt x="10921" y="57560"/>
                  </a:lnTo>
                  <a:lnTo>
                    <a:pt x="10800" y="57802"/>
                  </a:lnTo>
                  <a:lnTo>
                    <a:pt x="10740" y="57983"/>
                  </a:lnTo>
                  <a:lnTo>
                    <a:pt x="10740" y="58224"/>
                  </a:lnTo>
                  <a:lnTo>
                    <a:pt x="10740" y="58466"/>
                  </a:lnTo>
                  <a:lnTo>
                    <a:pt x="10800" y="58647"/>
                  </a:lnTo>
                  <a:lnTo>
                    <a:pt x="10921" y="58888"/>
                  </a:lnTo>
                  <a:lnTo>
                    <a:pt x="11042" y="59069"/>
                  </a:lnTo>
                  <a:lnTo>
                    <a:pt x="11223" y="59190"/>
                  </a:lnTo>
                  <a:lnTo>
                    <a:pt x="11464" y="59310"/>
                  </a:lnTo>
                  <a:lnTo>
                    <a:pt x="11645" y="59371"/>
                  </a:lnTo>
                  <a:lnTo>
                    <a:pt x="12128" y="59371"/>
                  </a:lnTo>
                  <a:lnTo>
                    <a:pt x="12309" y="59310"/>
                  </a:lnTo>
                  <a:lnTo>
                    <a:pt x="12550" y="59190"/>
                  </a:lnTo>
                  <a:lnTo>
                    <a:pt x="12731" y="59069"/>
                  </a:lnTo>
                  <a:lnTo>
                    <a:pt x="12852" y="58888"/>
                  </a:lnTo>
                  <a:lnTo>
                    <a:pt x="12973" y="58647"/>
                  </a:lnTo>
                  <a:lnTo>
                    <a:pt x="13033" y="58466"/>
                  </a:lnTo>
                  <a:lnTo>
                    <a:pt x="13033" y="58224"/>
                  </a:lnTo>
                  <a:lnTo>
                    <a:pt x="13033" y="57983"/>
                  </a:lnTo>
                  <a:lnTo>
                    <a:pt x="12973" y="57802"/>
                  </a:lnTo>
                  <a:lnTo>
                    <a:pt x="12852" y="57560"/>
                  </a:lnTo>
                  <a:lnTo>
                    <a:pt x="12731" y="57379"/>
                  </a:lnTo>
                  <a:lnTo>
                    <a:pt x="12550" y="57259"/>
                  </a:lnTo>
                  <a:lnTo>
                    <a:pt x="12309" y="57138"/>
                  </a:lnTo>
                  <a:lnTo>
                    <a:pt x="12128" y="57078"/>
                  </a:lnTo>
                  <a:close/>
                  <a:moveTo>
                    <a:pt x="17437" y="57078"/>
                  </a:moveTo>
                  <a:lnTo>
                    <a:pt x="17256" y="57138"/>
                  </a:lnTo>
                  <a:lnTo>
                    <a:pt x="17015" y="57259"/>
                  </a:lnTo>
                  <a:lnTo>
                    <a:pt x="16834" y="57379"/>
                  </a:lnTo>
                  <a:lnTo>
                    <a:pt x="16713" y="57560"/>
                  </a:lnTo>
                  <a:lnTo>
                    <a:pt x="16593" y="57802"/>
                  </a:lnTo>
                  <a:lnTo>
                    <a:pt x="16532" y="57983"/>
                  </a:lnTo>
                  <a:lnTo>
                    <a:pt x="16532" y="58224"/>
                  </a:lnTo>
                  <a:lnTo>
                    <a:pt x="16532" y="58466"/>
                  </a:lnTo>
                  <a:lnTo>
                    <a:pt x="16593" y="58647"/>
                  </a:lnTo>
                  <a:lnTo>
                    <a:pt x="16713" y="58888"/>
                  </a:lnTo>
                  <a:lnTo>
                    <a:pt x="16834" y="59069"/>
                  </a:lnTo>
                  <a:lnTo>
                    <a:pt x="17015" y="59190"/>
                  </a:lnTo>
                  <a:lnTo>
                    <a:pt x="17256" y="59310"/>
                  </a:lnTo>
                  <a:lnTo>
                    <a:pt x="17437" y="59371"/>
                  </a:lnTo>
                  <a:lnTo>
                    <a:pt x="17920" y="59371"/>
                  </a:lnTo>
                  <a:lnTo>
                    <a:pt x="18101" y="59310"/>
                  </a:lnTo>
                  <a:lnTo>
                    <a:pt x="18342" y="59190"/>
                  </a:lnTo>
                  <a:lnTo>
                    <a:pt x="18523" y="59069"/>
                  </a:lnTo>
                  <a:lnTo>
                    <a:pt x="18644" y="58888"/>
                  </a:lnTo>
                  <a:lnTo>
                    <a:pt x="18765" y="58647"/>
                  </a:lnTo>
                  <a:lnTo>
                    <a:pt x="18825" y="58466"/>
                  </a:lnTo>
                  <a:lnTo>
                    <a:pt x="18825" y="58224"/>
                  </a:lnTo>
                  <a:lnTo>
                    <a:pt x="18825" y="57983"/>
                  </a:lnTo>
                  <a:lnTo>
                    <a:pt x="18765" y="57802"/>
                  </a:lnTo>
                  <a:lnTo>
                    <a:pt x="18644" y="57560"/>
                  </a:lnTo>
                  <a:lnTo>
                    <a:pt x="18523" y="57379"/>
                  </a:lnTo>
                  <a:lnTo>
                    <a:pt x="18342" y="57259"/>
                  </a:lnTo>
                  <a:lnTo>
                    <a:pt x="18101" y="57138"/>
                  </a:lnTo>
                  <a:lnTo>
                    <a:pt x="17920" y="57078"/>
                  </a:lnTo>
                  <a:close/>
                  <a:moveTo>
                    <a:pt x="23230" y="57078"/>
                  </a:moveTo>
                  <a:lnTo>
                    <a:pt x="23049" y="57138"/>
                  </a:lnTo>
                  <a:lnTo>
                    <a:pt x="22807" y="57259"/>
                  </a:lnTo>
                  <a:lnTo>
                    <a:pt x="22626" y="57379"/>
                  </a:lnTo>
                  <a:lnTo>
                    <a:pt x="22506" y="57560"/>
                  </a:lnTo>
                  <a:lnTo>
                    <a:pt x="22385" y="57802"/>
                  </a:lnTo>
                  <a:lnTo>
                    <a:pt x="22325" y="57983"/>
                  </a:lnTo>
                  <a:lnTo>
                    <a:pt x="22325" y="58224"/>
                  </a:lnTo>
                  <a:lnTo>
                    <a:pt x="22325" y="58466"/>
                  </a:lnTo>
                  <a:lnTo>
                    <a:pt x="22385" y="58647"/>
                  </a:lnTo>
                  <a:lnTo>
                    <a:pt x="22506" y="58888"/>
                  </a:lnTo>
                  <a:lnTo>
                    <a:pt x="22626" y="59069"/>
                  </a:lnTo>
                  <a:lnTo>
                    <a:pt x="22807" y="59190"/>
                  </a:lnTo>
                  <a:lnTo>
                    <a:pt x="23049" y="59310"/>
                  </a:lnTo>
                  <a:lnTo>
                    <a:pt x="23230" y="59371"/>
                  </a:lnTo>
                  <a:lnTo>
                    <a:pt x="23712" y="59371"/>
                  </a:lnTo>
                  <a:lnTo>
                    <a:pt x="23893" y="59310"/>
                  </a:lnTo>
                  <a:lnTo>
                    <a:pt x="24135" y="59190"/>
                  </a:lnTo>
                  <a:lnTo>
                    <a:pt x="24316" y="59069"/>
                  </a:lnTo>
                  <a:lnTo>
                    <a:pt x="24436" y="58888"/>
                  </a:lnTo>
                  <a:lnTo>
                    <a:pt x="24557" y="58647"/>
                  </a:lnTo>
                  <a:lnTo>
                    <a:pt x="24617" y="58466"/>
                  </a:lnTo>
                  <a:lnTo>
                    <a:pt x="24617" y="58224"/>
                  </a:lnTo>
                  <a:lnTo>
                    <a:pt x="24617" y="57983"/>
                  </a:lnTo>
                  <a:lnTo>
                    <a:pt x="24557" y="57802"/>
                  </a:lnTo>
                  <a:lnTo>
                    <a:pt x="24436" y="57560"/>
                  </a:lnTo>
                  <a:lnTo>
                    <a:pt x="24316" y="57379"/>
                  </a:lnTo>
                  <a:lnTo>
                    <a:pt x="24135" y="57259"/>
                  </a:lnTo>
                  <a:lnTo>
                    <a:pt x="23893" y="57138"/>
                  </a:lnTo>
                  <a:lnTo>
                    <a:pt x="23712" y="57078"/>
                  </a:lnTo>
                  <a:close/>
                  <a:moveTo>
                    <a:pt x="29022" y="57078"/>
                  </a:moveTo>
                  <a:lnTo>
                    <a:pt x="28841" y="57138"/>
                  </a:lnTo>
                  <a:lnTo>
                    <a:pt x="28599" y="57259"/>
                  </a:lnTo>
                  <a:lnTo>
                    <a:pt x="28418" y="57379"/>
                  </a:lnTo>
                  <a:lnTo>
                    <a:pt x="28298" y="57560"/>
                  </a:lnTo>
                  <a:lnTo>
                    <a:pt x="28177" y="57802"/>
                  </a:lnTo>
                  <a:lnTo>
                    <a:pt x="28117" y="57983"/>
                  </a:lnTo>
                  <a:lnTo>
                    <a:pt x="28117" y="58224"/>
                  </a:lnTo>
                  <a:lnTo>
                    <a:pt x="28117" y="58466"/>
                  </a:lnTo>
                  <a:lnTo>
                    <a:pt x="28177" y="58647"/>
                  </a:lnTo>
                  <a:lnTo>
                    <a:pt x="28298" y="58888"/>
                  </a:lnTo>
                  <a:lnTo>
                    <a:pt x="28418" y="59069"/>
                  </a:lnTo>
                  <a:lnTo>
                    <a:pt x="28599" y="59190"/>
                  </a:lnTo>
                  <a:lnTo>
                    <a:pt x="28841" y="59310"/>
                  </a:lnTo>
                  <a:lnTo>
                    <a:pt x="29022" y="59371"/>
                  </a:lnTo>
                  <a:lnTo>
                    <a:pt x="29505" y="59371"/>
                  </a:lnTo>
                  <a:lnTo>
                    <a:pt x="29686" y="59310"/>
                  </a:lnTo>
                  <a:lnTo>
                    <a:pt x="29927" y="59190"/>
                  </a:lnTo>
                  <a:lnTo>
                    <a:pt x="30108" y="59069"/>
                  </a:lnTo>
                  <a:lnTo>
                    <a:pt x="30229" y="58888"/>
                  </a:lnTo>
                  <a:lnTo>
                    <a:pt x="30349" y="58647"/>
                  </a:lnTo>
                  <a:lnTo>
                    <a:pt x="30410" y="58466"/>
                  </a:lnTo>
                  <a:lnTo>
                    <a:pt x="30410" y="58224"/>
                  </a:lnTo>
                  <a:lnTo>
                    <a:pt x="30410" y="57983"/>
                  </a:lnTo>
                  <a:lnTo>
                    <a:pt x="30349" y="57802"/>
                  </a:lnTo>
                  <a:lnTo>
                    <a:pt x="30229" y="57560"/>
                  </a:lnTo>
                  <a:lnTo>
                    <a:pt x="30108" y="57379"/>
                  </a:lnTo>
                  <a:lnTo>
                    <a:pt x="29927" y="57259"/>
                  </a:lnTo>
                  <a:lnTo>
                    <a:pt x="29686" y="57138"/>
                  </a:lnTo>
                  <a:lnTo>
                    <a:pt x="29505" y="57078"/>
                  </a:lnTo>
                  <a:close/>
                  <a:moveTo>
                    <a:pt x="34814" y="57078"/>
                  </a:moveTo>
                  <a:lnTo>
                    <a:pt x="34633" y="57138"/>
                  </a:lnTo>
                  <a:lnTo>
                    <a:pt x="34392" y="57259"/>
                  </a:lnTo>
                  <a:lnTo>
                    <a:pt x="34211" y="57379"/>
                  </a:lnTo>
                  <a:lnTo>
                    <a:pt x="34090" y="57560"/>
                  </a:lnTo>
                  <a:lnTo>
                    <a:pt x="33969" y="57802"/>
                  </a:lnTo>
                  <a:lnTo>
                    <a:pt x="33909" y="57983"/>
                  </a:lnTo>
                  <a:lnTo>
                    <a:pt x="33909" y="58224"/>
                  </a:lnTo>
                  <a:lnTo>
                    <a:pt x="33909" y="58466"/>
                  </a:lnTo>
                  <a:lnTo>
                    <a:pt x="33969" y="58647"/>
                  </a:lnTo>
                  <a:lnTo>
                    <a:pt x="34090" y="58888"/>
                  </a:lnTo>
                  <a:lnTo>
                    <a:pt x="34211" y="59069"/>
                  </a:lnTo>
                  <a:lnTo>
                    <a:pt x="34392" y="59190"/>
                  </a:lnTo>
                  <a:lnTo>
                    <a:pt x="34633" y="59310"/>
                  </a:lnTo>
                  <a:lnTo>
                    <a:pt x="34814" y="59371"/>
                  </a:lnTo>
                  <a:lnTo>
                    <a:pt x="35297" y="59371"/>
                  </a:lnTo>
                  <a:lnTo>
                    <a:pt x="35478" y="59310"/>
                  </a:lnTo>
                  <a:lnTo>
                    <a:pt x="35719" y="59190"/>
                  </a:lnTo>
                  <a:lnTo>
                    <a:pt x="35900" y="59069"/>
                  </a:lnTo>
                  <a:lnTo>
                    <a:pt x="36021" y="58888"/>
                  </a:lnTo>
                  <a:lnTo>
                    <a:pt x="36141" y="58647"/>
                  </a:lnTo>
                  <a:lnTo>
                    <a:pt x="36202" y="58466"/>
                  </a:lnTo>
                  <a:lnTo>
                    <a:pt x="36202" y="58224"/>
                  </a:lnTo>
                  <a:lnTo>
                    <a:pt x="36202" y="57983"/>
                  </a:lnTo>
                  <a:lnTo>
                    <a:pt x="36141" y="57802"/>
                  </a:lnTo>
                  <a:lnTo>
                    <a:pt x="36021" y="57560"/>
                  </a:lnTo>
                  <a:lnTo>
                    <a:pt x="35900" y="57379"/>
                  </a:lnTo>
                  <a:lnTo>
                    <a:pt x="35719" y="57259"/>
                  </a:lnTo>
                  <a:lnTo>
                    <a:pt x="35478" y="57138"/>
                  </a:lnTo>
                  <a:lnTo>
                    <a:pt x="35297" y="57078"/>
                  </a:lnTo>
                  <a:close/>
                  <a:moveTo>
                    <a:pt x="40606" y="57078"/>
                  </a:moveTo>
                  <a:lnTo>
                    <a:pt x="40425" y="57138"/>
                  </a:lnTo>
                  <a:lnTo>
                    <a:pt x="40184" y="57259"/>
                  </a:lnTo>
                  <a:lnTo>
                    <a:pt x="40003" y="57379"/>
                  </a:lnTo>
                  <a:lnTo>
                    <a:pt x="39882" y="57560"/>
                  </a:lnTo>
                  <a:lnTo>
                    <a:pt x="39762" y="57802"/>
                  </a:lnTo>
                  <a:lnTo>
                    <a:pt x="39701" y="57983"/>
                  </a:lnTo>
                  <a:lnTo>
                    <a:pt x="39701" y="58224"/>
                  </a:lnTo>
                  <a:lnTo>
                    <a:pt x="39701" y="58466"/>
                  </a:lnTo>
                  <a:lnTo>
                    <a:pt x="39762" y="58647"/>
                  </a:lnTo>
                  <a:lnTo>
                    <a:pt x="39882" y="58888"/>
                  </a:lnTo>
                  <a:lnTo>
                    <a:pt x="40003" y="59069"/>
                  </a:lnTo>
                  <a:lnTo>
                    <a:pt x="40184" y="59190"/>
                  </a:lnTo>
                  <a:lnTo>
                    <a:pt x="40425" y="59310"/>
                  </a:lnTo>
                  <a:lnTo>
                    <a:pt x="40606" y="59371"/>
                  </a:lnTo>
                  <a:lnTo>
                    <a:pt x="41089" y="59371"/>
                  </a:lnTo>
                  <a:lnTo>
                    <a:pt x="41270" y="59310"/>
                  </a:lnTo>
                  <a:lnTo>
                    <a:pt x="41511" y="59190"/>
                  </a:lnTo>
                  <a:lnTo>
                    <a:pt x="41692" y="59069"/>
                  </a:lnTo>
                  <a:lnTo>
                    <a:pt x="41813" y="58888"/>
                  </a:lnTo>
                  <a:lnTo>
                    <a:pt x="41934" y="58647"/>
                  </a:lnTo>
                  <a:lnTo>
                    <a:pt x="41994" y="58466"/>
                  </a:lnTo>
                  <a:lnTo>
                    <a:pt x="41994" y="58224"/>
                  </a:lnTo>
                  <a:lnTo>
                    <a:pt x="41994" y="57983"/>
                  </a:lnTo>
                  <a:lnTo>
                    <a:pt x="41934" y="57802"/>
                  </a:lnTo>
                  <a:lnTo>
                    <a:pt x="41813" y="57560"/>
                  </a:lnTo>
                  <a:lnTo>
                    <a:pt x="41692" y="57379"/>
                  </a:lnTo>
                  <a:lnTo>
                    <a:pt x="41511" y="57259"/>
                  </a:lnTo>
                  <a:lnTo>
                    <a:pt x="41270" y="57138"/>
                  </a:lnTo>
                  <a:lnTo>
                    <a:pt x="41089" y="57078"/>
                  </a:lnTo>
                  <a:close/>
                  <a:moveTo>
                    <a:pt x="46399" y="57078"/>
                  </a:moveTo>
                  <a:lnTo>
                    <a:pt x="46218" y="57138"/>
                  </a:lnTo>
                  <a:lnTo>
                    <a:pt x="45976" y="57259"/>
                  </a:lnTo>
                  <a:lnTo>
                    <a:pt x="45795" y="57379"/>
                  </a:lnTo>
                  <a:lnTo>
                    <a:pt x="45674" y="57560"/>
                  </a:lnTo>
                  <a:lnTo>
                    <a:pt x="45554" y="57802"/>
                  </a:lnTo>
                  <a:lnTo>
                    <a:pt x="45493" y="57983"/>
                  </a:lnTo>
                  <a:lnTo>
                    <a:pt x="45493" y="58224"/>
                  </a:lnTo>
                  <a:lnTo>
                    <a:pt x="45493" y="58466"/>
                  </a:lnTo>
                  <a:lnTo>
                    <a:pt x="45554" y="58647"/>
                  </a:lnTo>
                  <a:lnTo>
                    <a:pt x="45674" y="58888"/>
                  </a:lnTo>
                  <a:lnTo>
                    <a:pt x="45795" y="59069"/>
                  </a:lnTo>
                  <a:lnTo>
                    <a:pt x="45976" y="59190"/>
                  </a:lnTo>
                  <a:lnTo>
                    <a:pt x="46218" y="59310"/>
                  </a:lnTo>
                  <a:lnTo>
                    <a:pt x="46399" y="59371"/>
                  </a:lnTo>
                  <a:lnTo>
                    <a:pt x="46881" y="59371"/>
                  </a:lnTo>
                  <a:lnTo>
                    <a:pt x="47062" y="59310"/>
                  </a:lnTo>
                  <a:lnTo>
                    <a:pt x="47304" y="59190"/>
                  </a:lnTo>
                  <a:lnTo>
                    <a:pt x="47485" y="59069"/>
                  </a:lnTo>
                  <a:lnTo>
                    <a:pt x="47605" y="58888"/>
                  </a:lnTo>
                  <a:lnTo>
                    <a:pt x="47726" y="58647"/>
                  </a:lnTo>
                  <a:lnTo>
                    <a:pt x="47786" y="58466"/>
                  </a:lnTo>
                  <a:lnTo>
                    <a:pt x="47786" y="58224"/>
                  </a:lnTo>
                  <a:lnTo>
                    <a:pt x="47786" y="57983"/>
                  </a:lnTo>
                  <a:lnTo>
                    <a:pt x="47726" y="57802"/>
                  </a:lnTo>
                  <a:lnTo>
                    <a:pt x="47605" y="57560"/>
                  </a:lnTo>
                  <a:lnTo>
                    <a:pt x="47485" y="57379"/>
                  </a:lnTo>
                  <a:lnTo>
                    <a:pt x="47304" y="57259"/>
                  </a:lnTo>
                  <a:lnTo>
                    <a:pt x="47062" y="57138"/>
                  </a:lnTo>
                  <a:lnTo>
                    <a:pt x="46881" y="57078"/>
                  </a:lnTo>
                  <a:close/>
                  <a:moveTo>
                    <a:pt x="52191" y="57078"/>
                  </a:moveTo>
                  <a:lnTo>
                    <a:pt x="52010" y="57138"/>
                  </a:lnTo>
                  <a:lnTo>
                    <a:pt x="51768" y="57259"/>
                  </a:lnTo>
                  <a:lnTo>
                    <a:pt x="51587" y="57379"/>
                  </a:lnTo>
                  <a:lnTo>
                    <a:pt x="51467" y="57560"/>
                  </a:lnTo>
                  <a:lnTo>
                    <a:pt x="51346" y="57802"/>
                  </a:lnTo>
                  <a:lnTo>
                    <a:pt x="51286" y="57983"/>
                  </a:lnTo>
                  <a:lnTo>
                    <a:pt x="51286" y="58224"/>
                  </a:lnTo>
                  <a:lnTo>
                    <a:pt x="51286" y="58466"/>
                  </a:lnTo>
                  <a:lnTo>
                    <a:pt x="51346" y="58647"/>
                  </a:lnTo>
                  <a:lnTo>
                    <a:pt x="51467" y="58888"/>
                  </a:lnTo>
                  <a:lnTo>
                    <a:pt x="51587" y="59069"/>
                  </a:lnTo>
                  <a:lnTo>
                    <a:pt x="51768" y="59190"/>
                  </a:lnTo>
                  <a:lnTo>
                    <a:pt x="52010" y="59310"/>
                  </a:lnTo>
                  <a:lnTo>
                    <a:pt x="52191" y="59371"/>
                  </a:lnTo>
                  <a:lnTo>
                    <a:pt x="52673" y="59371"/>
                  </a:lnTo>
                  <a:lnTo>
                    <a:pt x="52854" y="59310"/>
                  </a:lnTo>
                  <a:lnTo>
                    <a:pt x="53096" y="59190"/>
                  </a:lnTo>
                  <a:lnTo>
                    <a:pt x="53277" y="59069"/>
                  </a:lnTo>
                  <a:lnTo>
                    <a:pt x="53397" y="58888"/>
                  </a:lnTo>
                  <a:lnTo>
                    <a:pt x="53518" y="58647"/>
                  </a:lnTo>
                  <a:lnTo>
                    <a:pt x="53578" y="58466"/>
                  </a:lnTo>
                  <a:lnTo>
                    <a:pt x="53578" y="58224"/>
                  </a:lnTo>
                  <a:lnTo>
                    <a:pt x="53578" y="57983"/>
                  </a:lnTo>
                  <a:lnTo>
                    <a:pt x="53518" y="57802"/>
                  </a:lnTo>
                  <a:lnTo>
                    <a:pt x="53397" y="57560"/>
                  </a:lnTo>
                  <a:lnTo>
                    <a:pt x="53277" y="57379"/>
                  </a:lnTo>
                  <a:lnTo>
                    <a:pt x="53096" y="57259"/>
                  </a:lnTo>
                  <a:lnTo>
                    <a:pt x="52854" y="57138"/>
                  </a:lnTo>
                  <a:lnTo>
                    <a:pt x="52673" y="57078"/>
                  </a:lnTo>
                  <a:close/>
                  <a:moveTo>
                    <a:pt x="57983" y="57078"/>
                  </a:moveTo>
                  <a:lnTo>
                    <a:pt x="57802" y="57138"/>
                  </a:lnTo>
                  <a:lnTo>
                    <a:pt x="57561" y="57259"/>
                  </a:lnTo>
                  <a:lnTo>
                    <a:pt x="57380" y="57379"/>
                  </a:lnTo>
                  <a:lnTo>
                    <a:pt x="57259" y="57560"/>
                  </a:lnTo>
                  <a:lnTo>
                    <a:pt x="57138" y="57802"/>
                  </a:lnTo>
                  <a:lnTo>
                    <a:pt x="57078" y="57983"/>
                  </a:lnTo>
                  <a:lnTo>
                    <a:pt x="57078" y="58224"/>
                  </a:lnTo>
                  <a:lnTo>
                    <a:pt x="57078" y="58466"/>
                  </a:lnTo>
                  <a:lnTo>
                    <a:pt x="57138" y="58647"/>
                  </a:lnTo>
                  <a:lnTo>
                    <a:pt x="57259" y="58888"/>
                  </a:lnTo>
                  <a:lnTo>
                    <a:pt x="57380" y="59069"/>
                  </a:lnTo>
                  <a:lnTo>
                    <a:pt x="57561" y="59190"/>
                  </a:lnTo>
                  <a:lnTo>
                    <a:pt x="57802" y="59310"/>
                  </a:lnTo>
                  <a:lnTo>
                    <a:pt x="57983" y="59371"/>
                  </a:lnTo>
                  <a:lnTo>
                    <a:pt x="58466" y="59371"/>
                  </a:lnTo>
                  <a:lnTo>
                    <a:pt x="58647" y="59310"/>
                  </a:lnTo>
                  <a:lnTo>
                    <a:pt x="58888" y="59190"/>
                  </a:lnTo>
                  <a:lnTo>
                    <a:pt x="59069" y="59069"/>
                  </a:lnTo>
                  <a:lnTo>
                    <a:pt x="59190" y="58888"/>
                  </a:lnTo>
                  <a:lnTo>
                    <a:pt x="59310" y="58647"/>
                  </a:lnTo>
                  <a:lnTo>
                    <a:pt x="59371" y="58466"/>
                  </a:lnTo>
                  <a:lnTo>
                    <a:pt x="59371" y="58224"/>
                  </a:lnTo>
                  <a:lnTo>
                    <a:pt x="59371" y="57983"/>
                  </a:lnTo>
                  <a:lnTo>
                    <a:pt x="59310" y="57802"/>
                  </a:lnTo>
                  <a:lnTo>
                    <a:pt x="59190" y="57560"/>
                  </a:lnTo>
                  <a:lnTo>
                    <a:pt x="59069" y="57379"/>
                  </a:lnTo>
                  <a:lnTo>
                    <a:pt x="58888" y="57259"/>
                  </a:lnTo>
                  <a:lnTo>
                    <a:pt x="58647" y="57138"/>
                  </a:lnTo>
                  <a:lnTo>
                    <a:pt x="58466" y="57078"/>
                  </a:lnTo>
                  <a:close/>
                  <a:moveTo>
                    <a:pt x="63775" y="57078"/>
                  </a:moveTo>
                  <a:lnTo>
                    <a:pt x="63594" y="57138"/>
                  </a:lnTo>
                  <a:lnTo>
                    <a:pt x="63353" y="57259"/>
                  </a:lnTo>
                  <a:lnTo>
                    <a:pt x="63172" y="57379"/>
                  </a:lnTo>
                  <a:lnTo>
                    <a:pt x="63051" y="57560"/>
                  </a:lnTo>
                  <a:lnTo>
                    <a:pt x="62931" y="57802"/>
                  </a:lnTo>
                  <a:lnTo>
                    <a:pt x="62870" y="57983"/>
                  </a:lnTo>
                  <a:lnTo>
                    <a:pt x="62870" y="58224"/>
                  </a:lnTo>
                  <a:lnTo>
                    <a:pt x="62870" y="58466"/>
                  </a:lnTo>
                  <a:lnTo>
                    <a:pt x="62931" y="58647"/>
                  </a:lnTo>
                  <a:lnTo>
                    <a:pt x="63051" y="58888"/>
                  </a:lnTo>
                  <a:lnTo>
                    <a:pt x="63172" y="59069"/>
                  </a:lnTo>
                  <a:lnTo>
                    <a:pt x="63353" y="59190"/>
                  </a:lnTo>
                  <a:lnTo>
                    <a:pt x="63594" y="59310"/>
                  </a:lnTo>
                  <a:lnTo>
                    <a:pt x="63775" y="59371"/>
                  </a:lnTo>
                  <a:lnTo>
                    <a:pt x="64258" y="59371"/>
                  </a:lnTo>
                  <a:lnTo>
                    <a:pt x="64439" y="59310"/>
                  </a:lnTo>
                  <a:lnTo>
                    <a:pt x="64680" y="59190"/>
                  </a:lnTo>
                  <a:lnTo>
                    <a:pt x="64861" y="59069"/>
                  </a:lnTo>
                  <a:lnTo>
                    <a:pt x="64982" y="58888"/>
                  </a:lnTo>
                  <a:lnTo>
                    <a:pt x="65103" y="58647"/>
                  </a:lnTo>
                  <a:lnTo>
                    <a:pt x="65163" y="58466"/>
                  </a:lnTo>
                  <a:lnTo>
                    <a:pt x="65163" y="58224"/>
                  </a:lnTo>
                  <a:lnTo>
                    <a:pt x="65163" y="57983"/>
                  </a:lnTo>
                  <a:lnTo>
                    <a:pt x="65103" y="57802"/>
                  </a:lnTo>
                  <a:lnTo>
                    <a:pt x="64982" y="57560"/>
                  </a:lnTo>
                  <a:lnTo>
                    <a:pt x="64861" y="57379"/>
                  </a:lnTo>
                  <a:lnTo>
                    <a:pt x="64680" y="57259"/>
                  </a:lnTo>
                  <a:lnTo>
                    <a:pt x="64439" y="57138"/>
                  </a:lnTo>
                  <a:lnTo>
                    <a:pt x="64258" y="57078"/>
                  </a:lnTo>
                  <a:close/>
                  <a:moveTo>
                    <a:pt x="8689" y="59974"/>
                  </a:moveTo>
                  <a:lnTo>
                    <a:pt x="8447" y="60095"/>
                  </a:lnTo>
                  <a:lnTo>
                    <a:pt x="8206" y="60276"/>
                  </a:lnTo>
                  <a:lnTo>
                    <a:pt x="8025" y="60457"/>
                  </a:lnTo>
                  <a:lnTo>
                    <a:pt x="7904" y="60758"/>
                  </a:lnTo>
                  <a:lnTo>
                    <a:pt x="7844" y="61120"/>
                  </a:lnTo>
                  <a:lnTo>
                    <a:pt x="8689" y="62267"/>
                  </a:lnTo>
                  <a:lnTo>
                    <a:pt x="9232" y="62267"/>
                  </a:lnTo>
                  <a:lnTo>
                    <a:pt x="9413" y="62206"/>
                  </a:lnTo>
                  <a:lnTo>
                    <a:pt x="9654" y="62086"/>
                  </a:lnTo>
                  <a:lnTo>
                    <a:pt x="9835" y="61965"/>
                  </a:lnTo>
                  <a:lnTo>
                    <a:pt x="9956" y="61784"/>
                  </a:lnTo>
                  <a:lnTo>
                    <a:pt x="10076" y="61543"/>
                  </a:lnTo>
                  <a:lnTo>
                    <a:pt x="10137" y="61362"/>
                  </a:lnTo>
                  <a:lnTo>
                    <a:pt x="10137" y="61120"/>
                  </a:lnTo>
                  <a:lnTo>
                    <a:pt x="10076" y="60758"/>
                  </a:lnTo>
                  <a:lnTo>
                    <a:pt x="9956" y="60457"/>
                  </a:lnTo>
                  <a:lnTo>
                    <a:pt x="9775" y="60276"/>
                  </a:lnTo>
                  <a:lnTo>
                    <a:pt x="9533" y="60095"/>
                  </a:lnTo>
                  <a:lnTo>
                    <a:pt x="9292" y="59974"/>
                  </a:lnTo>
                  <a:close/>
                  <a:moveTo>
                    <a:pt x="14481" y="59974"/>
                  </a:moveTo>
                  <a:lnTo>
                    <a:pt x="14240" y="60095"/>
                  </a:lnTo>
                  <a:lnTo>
                    <a:pt x="13998" y="60276"/>
                  </a:lnTo>
                  <a:lnTo>
                    <a:pt x="13817" y="60457"/>
                  </a:lnTo>
                  <a:lnTo>
                    <a:pt x="13697" y="60758"/>
                  </a:lnTo>
                  <a:lnTo>
                    <a:pt x="13636" y="61120"/>
                  </a:lnTo>
                  <a:lnTo>
                    <a:pt x="13636" y="61362"/>
                  </a:lnTo>
                  <a:lnTo>
                    <a:pt x="13697" y="61543"/>
                  </a:lnTo>
                  <a:lnTo>
                    <a:pt x="13817" y="61784"/>
                  </a:lnTo>
                  <a:lnTo>
                    <a:pt x="13938" y="61965"/>
                  </a:lnTo>
                  <a:lnTo>
                    <a:pt x="14119" y="62086"/>
                  </a:lnTo>
                  <a:lnTo>
                    <a:pt x="14360" y="62206"/>
                  </a:lnTo>
                  <a:lnTo>
                    <a:pt x="14541" y="62267"/>
                  </a:lnTo>
                  <a:lnTo>
                    <a:pt x="15024" y="62267"/>
                  </a:lnTo>
                  <a:lnTo>
                    <a:pt x="15205" y="62206"/>
                  </a:lnTo>
                  <a:lnTo>
                    <a:pt x="15446" y="62086"/>
                  </a:lnTo>
                  <a:lnTo>
                    <a:pt x="15627" y="61965"/>
                  </a:lnTo>
                  <a:lnTo>
                    <a:pt x="15748" y="61784"/>
                  </a:lnTo>
                  <a:lnTo>
                    <a:pt x="15869" y="61543"/>
                  </a:lnTo>
                  <a:lnTo>
                    <a:pt x="15929" y="61362"/>
                  </a:lnTo>
                  <a:lnTo>
                    <a:pt x="15929" y="61120"/>
                  </a:lnTo>
                  <a:lnTo>
                    <a:pt x="15869" y="60758"/>
                  </a:lnTo>
                  <a:lnTo>
                    <a:pt x="15748" y="60457"/>
                  </a:lnTo>
                  <a:lnTo>
                    <a:pt x="15567" y="60276"/>
                  </a:lnTo>
                  <a:lnTo>
                    <a:pt x="15326" y="60095"/>
                  </a:lnTo>
                  <a:lnTo>
                    <a:pt x="15084" y="59974"/>
                  </a:lnTo>
                  <a:close/>
                  <a:moveTo>
                    <a:pt x="20273" y="59974"/>
                  </a:moveTo>
                  <a:lnTo>
                    <a:pt x="20032" y="60095"/>
                  </a:lnTo>
                  <a:lnTo>
                    <a:pt x="19790" y="60276"/>
                  </a:lnTo>
                  <a:lnTo>
                    <a:pt x="19609" y="60457"/>
                  </a:lnTo>
                  <a:lnTo>
                    <a:pt x="19489" y="60758"/>
                  </a:lnTo>
                  <a:lnTo>
                    <a:pt x="19428" y="61120"/>
                  </a:lnTo>
                  <a:lnTo>
                    <a:pt x="19428" y="61362"/>
                  </a:lnTo>
                  <a:lnTo>
                    <a:pt x="19489" y="61543"/>
                  </a:lnTo>
                  <a:lnTo>
                    <a:pt x="19609" y="61784"/>
                  </a:lnTo>
                  <a:lnTo>
                    <a:pt x="19730" y="61965"/>
                  </a:lnTo>
                  <a:lnTo>
                    <a:pt x="19911" y="62086"/>
                  </a:lnTo>
                  <a:lnTo>
                    <a:pt x="20152" y="62206"/>
                  </a:lnTo>
                  <a:lnTo>
                    <a:pt x="20333" y="62267"/>
                  </a:lnTo>
                  <a:lnTo>
                    <a:pt x="20816" y="62267"/>
                  </a:lnTo>
                  <a:lnTo>
                    <a:pt x="20997" y="62206"/>
                  </a:lnTo>
                  <a:lnTo>
                    <a:pt x="21239" y="62086"/>
                  </a:lnTo>
                  <a:lnTo>
                    <a:pt x="21420" y="61965"/>
                  </a:lnTo>
                  <a:lnTo>
                    <a:pt x="21540" y="61784"/>
                  </a:lnTo>
                  <a:lnTo>
                    <a:pt x="21661" y="61543"/>
                  </a:lnTo>
                  <a:lnTo>
                    <a:pt x="21721" y="61362"/>
                  </a:lnTo>
                  <a:lnTo>
                    <a:pt x="21721" y="61120"/>
                  </a:lnTo>
                  <a:lnTo>
                    <a:pt x="21661" y="60758"/>
                  </a:lnTo>
                  <a:lnTo>
                    <a:pt x="21540" y="60457"/>
                  </a:lnTo>
                  <a:lnTo>
                    <a:pt x="21359" y="60276"/>
                  </a:lnTo>
                  <a:lnTo>
                    <a:pt x="21118" y="60095"/>
                  </a:lnTo>
                  <a:lnTo>
                    <a:pt x="20876" y="59974"/>
                  </a:lnTo>
                  <a:close/>
                  <a:moveTo>
                    <a:pt x="26065" y="59974"/>
                  </a:moveTo>
                  <a:lnTo>
                    <a:pt x="25824" y="60095"/>
                  </a:lnTo>
                  <a:lnTo>
                    <a:pt x="25583" y="60276"/>
                  </a:lnTo>
                  <a:lnTo>
                    <a:pt x="25402" y="60457"/>
                  </a:lnTo>
                  <a:lnTo>
                    <a:pt x="25281" y="60758"/>
                  </a:lnTo>
                  <a:lnTo>
                    <a:pt x="25221" y="61120"/>
                  </a:lnTo>
                  <a:lnTo>
                    <a:pt x="25221" y="61362"/>
                  </a:lnTo>
                  <a:lnTo>
                    <a:pt x="25281" y="61543"/>
                  </a:lnTo>
                  <a:lnTo>
                    <a:pt x="25402" y="61784"/>
                  </a:lnTo>
                  <a:lnTo>
                    <a:pt x="25522" y="61965"/>
                  </a:lnTo>
                  <a:lnTo>
                    <a:pt x="25703" y="62086"/>
                  </a:lnTo>
                  <a:lnTo>
                    <a:pt x="25945" y="62206"/>
                  </a:lnTo>
                  <a:lnTo>
                    <a:pt x="26126" y="62267"/>
                  </a:lnTo>
                  <a:lnTo>
                    <a:pt x="26608" y="62267"/>
                  </a:lnTo>
                  <a:lnTo>
                    <a:pt x="26789" y="62206"/>
                  </a:lnTo>
                  <a:lnTo>
                    <a:pt x="27031" y="62086"/>
                  </a:lnTo>
                  <a:lnTo>
                    <a:pt x="27212" y="61965"/>
                  </a:lnTo>
                  <a:lnTo>
                    <a:pt x="27332" y="61784"/>
                  </a:lnTo>
                  <a:lnTo>
                    <a:pt x="27453" y="61543"/>
                  </a:lnTo>
                  <a:lnTo>
                    <a:pt x="27513" y="61362"/>
                  </a:lnTo>
                  <a:lnTo>
                    <a:pt x="27513" y="61120"/>
                  </a:lnTo>
                  <a:lnTo>
                    <a:pt x="27453" y="60758"/>
                  </a:lnTo>
                  <a:lnTo>
                    <a:pt x="27332" y="60457"/>
                  </a:lnTo>
                  <a:lnTo>
                    <a:pt x="27151" y="60276"/>
                  </a:lnTo>
                  <a:lnTo>
                    <a:pt x="26910" y="60095"/>
                  </a:lnTo>
                  <a:lnTo>
                    <a:pt x="26669" y="59974"/>
                  </a:lnTo>
                  <a:close/>
                  <a:moveTo>
                    <a:pt x="31858" y="59974"/>
                  </a:moveTo>
                  <a:lnTo>
                    <a:pt x="31616" y="60095"/>
                  </a:lnTo>
                  <a:lnTo>
                    <a:pt x="31375" y="60276"/>
                  </a:lnTo>
                  <a:lnTo>
                    <a:pt x="31194" y="60457"/>
                  </a:lnTo>
                  <a:lnTo>
                    <a:pt x="31073" y="60758"/>
                  </a:lnTo>
                  <a:lnTo>
                    <a:pt x="31013" y="61120"/>
                  </a:lnTo>
                  <a:lnTo>
                    <a:pt x="31013" y="61362"/>
                  </a:lnTo>
                  <a:lnTo>
                    <a:pt x="31073" y="61543"/>
                  </a:lnTo>
                  <a:lnTo>
                    <a:pt x="31194" y="61784"/>
                  </a:lnTo>
                  <a:lnTo>
                    <a:pt x="31315" y="61965"/>
                  </a:lnTo>
                  <a:lnTo>
                    <a:pt x="31496" y="62086"/>
                  </a:lnTo>
                  <a:lnTo>
                    <a:pt x="31737" y="62206"/>
                  </a:lnTo>
                  <a:lnTo>
                    <a:pt x="31918" y="62267"/>
                  </a:lnTo>
                  <a:lnTo>
                    <a:pt x="32401" y="62267"/>
                  </a:lnTo>
                  <a:lnTo>
                    <a:pt x="32582" y="62206"/>
                  </a:lnTo>
                  <a:lnTo>
                    <a:pt x="32823" y="62086"/>
                  </a:lnTo>
                  <a:lnTo>
                    <a:pt x="33004" y="61965"/>
                  </a:lnTo>
                  <a:lnTo>
                    <a:pt x="33125" y="61784"/>
                  </a:lnTo>
                  <a:lnTo>
                    <a:pt x="33245" y="61543"/>
                  </a:lnTo>
                  <a:lnTo>
                    <a:pt x="33306" y="61362"/>
                  </a:lnTo>
                  <a:lnTo>
                    <a:pt x="33306" y="61120"/>
                  </a:lnTo>
                  <a:lnTo>
                    <a:pt x="33245" y="60758"/>
                  </a:lnTo>
                  <a:lnTo>
                    <a:pt x="33125" y="60457"/>
                  </a:lnTo>
                  <a:lnTo>
                    <a:pt x="32944" y="60276"/>
                  </a:lnTo>
                  <a:lnTo>
                    <a:pt x="32702" y="60095"/>
                  </a:lnTo>
                  <a:lnTo>
                    <a:pt x="32461" y="59974"/>
                  </a:lnTo>
                  <a:close/>
                  <a:moveTo>
                    <a:pt x="37650" y="59974"/>
                  </a:moveTo>
                  <a:lnTo>
                    <a:pt x="37408" y="60095"/>
                  </a:lnTo>
                  <a:lnTo>
                    <a:pt x="37167" y="60276"/>
                  </a:lnTo>
                  <a:lnTo>
                    <a:pt x="36986" y="60457"/>
                  </a:lnTo>
                  <a:lnTo>
                    <a:pt x="36865" y="60758"/>
                  </a:lnTo>
                  <a:lnTo>
                    <a:pt x="36805" y="61120"/>
                  </a:lnTo>
                  <a:lnTo>
                    <a:pt x="36805" y="61362"/>
                  </a:lnTo>
                  <a:lnTo>
                    <a:pt x="36865" y="61543"/>
                  </a:lnTo>
                  <a:lnTo>
                    <a:pt x="36986" y="61784"/>
                  </a:lnTo>
                  <a:lnTo>
                    <a:pt x="37107" y="61965"/>
                  </a:lnTo>
                  <a:lnTo>
                    <a:pt x="37288" y="62086"/>
                  </a:lnTo>
                  <a:lnTo>
                    <a:pt x="37529" y="62206"/>
                  </a:lnTo>
                  <a:lnTo>
                    <a:pt x="37710" y="62267"/>
                  </a:lnTo>
                  <a:lnTo>
                    <a:pt x="38193" y="62267"/>
                  </a:lnTo>
                  <a:lnTo>
                    <a:pt x="38374" y="62206"/>
                  </a:lnTo>
                  <a:lnTo>
                    <a:pt x="38615" y="62086"/>
                  </a:lnTo>
                  <a:lnTo>
                    <a:pt x="38796" y="61965"/>
                  </a:lnTo>
                  <a:lnTo>
                    <a:pt x="38917" y="61784"/>
                  </a:lnTo>
                  <a:lnTo>
                    <a:pt x="39038" y="61543"/>
                  </a:lnTo>
                  <a:lnTo>
                    <a:pt x="39098" y="61362"/>
                  </a:lnTo>
                  <a:lnTo>
                    <a:pt x="39098" y="61120"/>
                  </a:lnTo>
                  <a:lnTo>
                    <a:pt x="39038" y="60758"/>
                  </a:lnTo>
                  <a:lnTo>
                    <a:pt x="38917" y="60457"/>
                  </a:lnTo>
                  <a:lnTo>
                    <a:pt x="38736" y="60276"/>
                  </a:lnTo>
                  <a:lnTo>
                    <a:pt x="38495" y="60095"/>
                  </a:lnTo>
                  <a:lnTo>
                    <a:pt x="38253" y="59974"/>
                  </a:lnTo>
                  <a:close/>
                  <a:moveTo>
                    <a:pt x="43442" y="59974"/>
                  </a:moveTo>
                  <a:lnTo>
                    <a:pt x="43201" y="60095"/>
                  </a:lnTo>
                  <a:lnTo>
                    <a:pt x="42959" y="60276"/>
                  </a:lnTo>
                  <a:lnTo>
                    <a:pt x="42778" y="60457"/>
                  </a:lnTo>
                  <a:lnTo>
                    <a:pt x="42658" y="60758"/>
                  </a:lnTo>
                  <a:lnTo>
                    <a:pt x="42597" y="61120"/>
                  </a:lnTo>
                  <a:lnTo>
                    <a:pt x="42597" y="61362"/>
                  </a:lnTo>
                  <a:lnTo>
                    <a:pt x="42658" y="61543"/>
                  </a:lnTo>
                  <a:lnTo>
                    <a:pt x="42778" y="61784"/>
                  </a:lnTo>
                  <a:lnTo>
                    <a:pt x="42899" y="61965"/>
                  </a:lnTo>
                  <a:lnTo>
                    <a:pt x="43080" y="62086"/>
                  </a:lnTo>
                  <a:lnTo>
                    <a:pt x="43321" y="62206"/>
                  </a:lnTo>
                  <a:lnTo>
                    <a:pt x="43502" y="62267"/>
                  </a:lnTo>
                  <a:lnTo>
                    <a:pt x="43985" y="62267"/>
                  </a:lnTo>
                  <a:lnTo>
                    <a:pt x="44166" y="62206"/>
                  </a:lnTo>
                  <a:lnTo>
                    <a:pt x="44407" y="62086"/>
                  </a:lnTo>
                  <a:lnTo>
                    <a:pt x="44588" y="61965"/>
                  </a:lnTo>
                  <a:lnTo>
                    <a:pt x="44709" y="61784"/>
                  </a:lnTo>
                  <a:lnTo>
                    <a:pt x="44830" y="61543"/>
                  </a:lnTo>
                  <a:lnTo>
                    <a:pt x="44890" y="61362"/>
                  </a:lnTo>
                  <a:lnTo>
                    <a:pt x="44890" y="61120"/>
                  </a:lnTo>
                  <a:lnTo>
                    <a:pt x="44830" y="60758"/>
                  </a:lnTo>
                  <a:lnTo>
                    <a:pt x="44709" y="60457"/>
                  </a:lnTo>
                  <a:lnTo>
                    <a:pt x="44528" y="60276"/>
                  </a:lnTo>
                  <a:lnTo>
                    <a:pt x="44287" y="60095"/>
                  </a:lnTo>
                  <a:lnTo>
                    <a:pt x="44045" y="59974"/>
                  </a:lnTo>
                  <a:close/>
                  <a:moveTo>
                    <a:pt x="49234" y="59974"/>
                  </a:moveTo>
                  <a:lnTo>
                    <a:pt x="48993" y="60095"/>
                  </a:lnTo>
                  <a:lnTo>
                    <a:pt x="48752" y="60276"/>
                  </a:lnTo>
                  <a:lnTo>
                    <a:pt x="48571" y="60457"/>
                  </a:lnTo>
                  <a:lnTo>
                    <a:pt x="48450" y="60758"/>
                  </a:lnTo>
                  <a:lnTo>
                    <a:pt x="48390" y="61120"/>
                  </a:lnTo>
                  <a:lnTo>
                    <a:pt x="48390" y="61362"/>
                  </a:lnTo>
                  <a:lnTo>
                    <a:pt x="48450" y="61543"/>
                  </a:lnTo>
                  <a:lnTo>
                    <a:pt x="48571" y="61784"/>
                  </a:lnTo>
                  <a:lnTo>
                    <a:pt x="48691" y="61965"/>
                  </a:lnTo>
                  <a:lnTo>
                    <a:pt x="48872" y="62086"/>
                  </a:lnTo>
                  <a:lnTo>
                    <a:pt x="49114" y="62206"/>
                  </a:lnTo>
                  <a:lnTo>
                    <a:pt x="49295" y="62267"/>
                  </a:lnTo>
                  <a:lnTo>
                    <a:pt x="49777" y="62267"/>
                  </a:lnTo>
                  <a:lnTo>
                    <a:pt x="49958" y="62206"/>
                  </a:lnTo>
                  <a:lnTo>
                    <a:pt x="50200" y="62086"/>
                  </a:lnTo>
                  <a:lnTo>
                    <a:pt x="50381" y="61965"/>
                  </a:lnTo>
                  <a:lnTo>
                    <a:pt x="50501" y="61784"/>
                  </a:lnTo>
                  <a:lnTo>
                    <a:pt x="50622" y="61543"/>
                  </a:lnTo>
                  <a:lnTo>
                    <a:pt x="50682" y="61362"/>
                  </a:lnTo>
                  <a:lnTo>
                    <a:pt x="50682" y="61120"/>
                  </a:lnTo>
                  <a:lnTo>
                    <a:pt x="50622" y="60758"/>
                  </a:lnTo>
                  <a:lnTo>
                    <a:pt x="50501" y="60457"/>
                  </a:lnTo>
                  <a:lnTo>
                    <a:pt x="50320" y="60276"/>
                  </a:lnTo>
                  <a:lnTo>
                    <a:pt x="50079" y="60095"/>
                  </a:lnTo>
                  <a:lnTo>
                    <a:pt x="49838" y="59974"/>
                  </a:lnTo>
                  <a:close/>
                  <a:moveTo>
                    <a:pt x="55027" y="59974"/>
                  </a:moveTo>
                  <a:lnTo>
                    <a:pt x="54785" y="60095"/>
                  </a:lnTo>
                  <a:lnTo>
                    <a:pt x="54544" y="60276"/>
                  </a:lnTo>
                  <a:lnTo>
                    <a:pt x="54363" y="60457"/>
                  </a:lnTo>
                  <a:lnTo>
                    <a:pt x="54242" y="60758"/>
                  </a:lnTo>
                  <a:lnTo>
                    <a:pt x="54182" y="61120"/>
                  </a:lnTo>
                  <a:lnTo>
                    <a:pt x="54182" y="61362"/>
                  </a:lnTo>
                  <a:lnTo>
                    <a:pt x="54242" y="61543"/>
                  </a:lnTo>
                  <a:lnTo>
                    <a:pt x="54363" y="61784"/>
                  </a:lnTo>
                  <a:lnTo>
                    <a:pt x="54483" y="61965"/>
                  </a:lnTo>
                  <a:lnTo>
                    <a:pt x="54665" y="62086"/>
                  </a:lnTo>
                  <a:lnTo>
                    <a:pt x="54906" y="62206"/>
                  </a:lnTo>
                  <a:lnTo>
                    <a:pt x="55087" y="62267"/>
                  </a:lnTo>
                  <a:lnTo>
                    <a:pt x="55570" y="62267"/>
                  </a:lnTo>
                  <a:lnTo>
                    <a:pt x="55751" y="62206"/>
                  </a:lnTo>
                  <a:lnTo>
                    <a:pt x="55992" y="62086"/>
                  </a:lnTo>
                  <a:lnTo>
                    <a:pt x="56173" y="61965"/>
                  </a:lnTo>
                  <a:lnTo>
                    <a:pt x="56294" y="61784"/>
                  </a:lnTo>
                  <a:lnTo>
                    <a:pt x="56414" y="61543"/>
                  </a:lnTo>
                  <a:lnTo>
                    <a:pt x="56475" y="61362"/>
                  </a:lnTo>
                  <a:lnTo>
                    <a:pt x="56475" y="61120"/>
                  </a:lnTo>
                  <a:lnTo>
                    <a:pt x="56414" y="60758"/>
                  </a:lnTo>
                  <a:lnTo>
                    <a:pt x="56294" y="60457"/>
                  </a:lnTo>
                  <a:lnTo>
                    <a:pt x="56113" y="60276"/>
                  </a:lnTo>
                  <a:lnTo>
                    <a:pt x="55871" y="60095"/>
                  </a:lnTo>
                  <a:lnTo>
                    <a:pt x="55630" y="59974"/>
                  </a:lnTo>
                  <a:close/>
                  <a:moveTo>
                    <a:pt x="60819" y="59974"/>
                  </a:moveTo>
                  <a:lnTo>
                    <a:pt x="60577" y="60095"/>
                  </a:lnTo>
                  <a:lnTo>
                    <a:pt x="60336" y="60276"/>
                  </a:lnTo>
                  <a:lnTo>
                    <a:pt x="60155" y="60457"/>
                  </a:lnTo>
                  <a:lnTo>
                    <a:pt x="60034" y="60758"/>
                  </a:lnTo>
                  <a:lnTo>
                    <a:pt x="59974" y="61120"/>
                  </a:lnTo>
                  <a:lnTo>
                    <a:pt x="59974" y="61362"/>
                  </a:lnTo>
                  <a:lnTo>
                    <a:pt x="60034" y="61543"/>
                  </a:lnTo>
                  <a:lnTo>
                    <a:pt x="60155" y="61784"/>
                  </a:lnTo>
                  <a:lnTo>
                    <a:pt x="60276" y="61965"/>
                  </a:lnTo>
                  <a:lnTo>
                    <a:pt x="60457" y="62086"/>
                  </a:lnTo>
                  <a:lnTo>
                    <a:pt x="60698" y="62206"/>
                  </a:lnTo>
                  <a:lnTo>
                    <a:pt x="60879" y="62267"/>
                  </a:lnTo>
                  <a:lnTo>
                    <a:pt x="61362" y="62267"/>
                  </a:lnTo>
                  <a:lnTo>
                    <a:pt x="61543" y="62206"/>
                  </a:lnTo>
                  <a:lnTo>
                    <a:pt x="61784" y="62086"/>
                  </a:lnTo>
                  <a:lnTo>
                    <a:pt x="61965" y="61965"/>
                  </a:lnTo>
                  <a:lnTo>
                    <a:pt x="62086" y="61784"/>
                  </a:lnTo>
                  <a:lnTo>
                    <a:pt x="62206" y="61543"/>
                  </a:lnTo>
                  <a:lnTo>
                    <a:pt x="62267" y="61362"/>
                  </a:lnTo>
                  <a:lnTo>
                    <a:pt x="62267" y="61120"/>
                  </a:lnTo>
                  <a:lnTo>
                    <a:pt x="62206" y="60758"/>
                  </a:lnTo>
                  <a:lnTo>
                    <a:pt x="62086" y="60457"/>
                  </a:lnTo>
                  <a:lnTo>
                    <a:pt x="61905" y="60276"/>
                  </a:lnTo>
                  <a:lnTo>
                    <a:pt x="61663" y="60095"/>
                  </a:lnTo>
                  <a:lnTo>
                    <a:pt x="61422" y="59974"/>
                  </a:lnTo>
                  <a:close/>
                  <a:moveTo>
                    <a:pt x="66611" y="59974"/>
                  </a:moveTo>
                  <a:lnTo>
                    <a:pt x="66370" y="60095"/>
                  </a:lnTo>
                  <a:lnTo>
                    <a:pt x="66128" y="60276"/>
                  </a:lnTo>
                  <a:lnTo>
                    <a:pt x="65947" y="60457"/>
                  </a:lnTo>
                  <a:lnTo>
                    <a:pt x="65827" y="60758"/>
                  </a:lnTo>
                  <a:lnTo>
                    <a:pt x="65766" y="61120"/>
                  </a:lnTo>
                  <a:lnTo>
                    <a:pt x="65766" y="61362"/>
                  </a:lnTo>
                  <a:lnTo>
                    <a:pt x="65827" y="61543"/>
                  </a:lnTo>
                  <a:lnTo>
                    <a:pt x="65947" y="61784"/>
                  </a:lnTo>
                  <a:lnTo>
                    <a:pt x="66068" y="61965"/>
                  </a:lnTo>
                  <a:lnTo>
                    <a:pt x="66249" y="62086"/>
                  </a:lnTo>
                  <a:lnTo>
                    <a:pt x="66490" y="62206"/>
                  </a:lnTo>
                  <a:lnTo>
                    <a:pt x="66671" y="62267"/>
                  </a:lnTo>
                  <a:lnTo>
                    <a:pt x="67214" y="62267"/>
                  </a:lnTo>
                  <a:lnTo>
                    <a:pt x="68059" y="61120"/>
                  </a:lnTo>
                  <a:lnTo>
                    <a:pt x="67999" y="60758"/>
                  </a:lnTo>
                  <a:lnTo>
                    <a:pt x="67878" y="60457"/>
                  </a:lnTo>
                  <a:lnTo>
                    <a:pt x="67697" y="60276"/>
                  </a:lnTo>
                  <a:lnTo>
                    <a:pt x="67456" y="60095"/>
                  </a:lnTo>
                  <a:lnTo>
                    <a:pt x="67214" y="59974"/>
                  </a:lnTo>
                  <a:close/>
                  <a:moveTo>
                    <a:pt x="11645" y="62870"/>
                  </a:moveTo>
                  <a:lnTo>
                    <a:pt x="11464" y="62930"/>
                  </a:lnTo>
                  <a:lnTo>
                    <a:pt x="11223" y="63051"/>
                  </a:lnTo>
                  <a:lnTo>
                    <a:pt x="11042" y="63172"/>
                  </a:lnTo>
                  <a:lnTo>
                    <a:pt x="10921" y="63353"/>
                  </a:lnTo>
                  <a:lnTo>
                    <a:pt x="10800" y="63594"/>
                  </a:lnTo>
                  <a:lnTo>
                    <a:pt x="10740" y="63775"/>
                  </a:lnTo>
                  <a:lnTo>
                    <a:pt x="10740" y="64016"/>
                  </a:lnTo>
                  <a:lnTo>
                    <a:pt x="10740" y="64197"/>
                  </a:lnTo>
                  <a:lnTo>
                    <a:pt x="10800" y="64439"/>
                  </a:lnTo>
                  <a:lnTo>
                    <a:pt x="10981" y="64740"/>
                  </a:lnTo>
                  <a:lnTo>
                    <a:pt x="11162" y="64921"/>
                  </a:lnTo>
                  <a:lnTo>
                    <a:pt x="11464" y="65102"/>
                  </a:lnTo>
                  <a:lnTo>
                    <a:pt x="11705" y="65163"/>
                  </a:lnTo>
                  <a:lnTo>
                    <a:pt x="12128" y="65163"/>
                  </a:lnTo>
                  <a:lnTo>
                    <a:pt x="12309" y="65102"/>
                  </a:lnTo>
                  <a:lnTo>
                    <a:pt x="12550" y="64982"/>
                  </a:lnTo>
                  <a:lnTo>
                    <a:pt x="12731" y="64861"/>
                  </a:lnTo>
                  <a:lnTo>
                    <a:pt x="12852" y="64680"/>
                  </a:lnTo>
                  <a:lnTo>
                    <a:pt x="12973" y="64439"/>
                  </a:lnTo>
                  <a:lnTo>
                    <a:pt x="13033" y="64258"/>
                  </a:lnTo>
                  <a:lnTo>
                    <a:pt x="13033" y="64016"/>
                  </a:lnTo>
                  <a:lnTo>
                    <a:pt x="13033" y="63775"/>
                  </a:lnTo>
                  <a:lnTo>
                    <a:pt x="12973" y="63594"/>
                  </a:lnTo>
                  <a:lnTo>
                    <a:pt x="12852" y="63353"/>
                  </a:lnTo>
                  <a:lnTo>
                    <a:pt x="12731" y="63172"/>
                  </a:lnTo>
                  <a:lnTo>
                    <a:pt x="12550" y="63051"/>
                  </a:lnTo>
                  <a:lnTo>
                    <a:pt x="12309" y="62930"/>
                  </a:lnTo>
                  <a:lnTo>
                    <a:pt x="12128" y="62870"/>
                  </a:lnTo>
                  <a:close/>
                  <a:moveTo>
                    <a:pt x="17437" y="62870"/>
                  </a:moveTo>
                  <a:lnTo>
                    <a:pt x="17256" y="62930"/>
                  </a:lnTo>
                  <a:lnTo>
                    <a:pt x="17015" y="63051"/>
                  </a:lnTo>
                  <a:lnTo>
                    <a:pt x="16834" y="63172"/>
                  </a:lnTo>
                  <a:lnTo>
                    <a:pt x="16713" y="63353"/>
                  </a:lnTo>
                  <a:lnTo>
                    <a:pt x="16593" y="63594"/>
                  </a:lnTo>
                  <a:lnTo>
                    <a:pt x="16532" y="63775"/>
                  </a:lnTo>
                  <a:lnTo>
                    <a:pt x="16532" y="64016"/>
                  </a:lnTo>
                  <a:lnTo>
                    <a:pt x="16532" y="64258"/>
                  </a:lnTo>
                  <a:lnTo>
                    <a:pt x="16593" y="64439"/>
                  </a:lnTo>
                  <a:lnTo>
                    <a:pt x="16713" y="64680"/>
                  </a:lnTo>
                  <a:lnTo>
                    <a:pt x="16834" y="64861"/>
                  </a:lnTo>
                  <a:lnTo>
                    <a:pt x="17015" y="64982"/>
                  </a:lnTo>
                  <a:lnTo>
                    <a:pt x="17256" y="65102"/>
                  </a:lnTo>
                  <a:lnTo>
                    <a:pt x="17437" y="65163"/>
                  </a:lnTo>
                  <a:lnTo>
                    <a:pt x="17920" y="65163"/>
                  </a:lnTo>
                  <a:lnTo>
                    <a:pt x="18101" y="65102"/>
                  </a:lnTo>
                  <a:lnTo>
                    <a:pt x="18342" y="64982"/>
                  </a:lnTo>
                  <a:lnTo>
                    <a:pt x="18523" y="64861"/>
                  </a:lnTo>
                  <a:lnTo>
                    <a:pt x="18644" y="64680"/>
                  </a:lnTo>
                  <a:lnTo>
                    <a:pt x="18765" y="64439"/>
                  </a:lnTo>
                  <a:lnTo>
                    <a:pt x="18825" y="64258"/>
                  </a:lnTo>
                  <a:lnTo>
                    <a:pt x="18825" y="64016"/>
                  </a:lnTo>
                  <a:lnTo>
                    <a:pt x="18825" y="63775"/>
                  </a:lnTo>
                  <a:lnTo>
                    <a:pt x="18765" y="63594"/>
                  </a:lnTo>
                  <a:lnTo>
                    <a:pt x="18644" y="63353"/>
                  </a:lnTo>
                  <a:lnTo>
                    <a:pt x="18523" y="63172"/>
                  </a:lnTo>
                  <a:lnTo>
                    <a:pt x="18342" y="63051"/>
                  </a:lnTo>
                  <a:lnTo>
                    <a:pt x="18101" y="62930"/>
                  </a:lnTo>
                  <a:lnTo>
                    <a:pt x="17920" y="62870"/>
                  </a:lnTo>
                  <a:close/>
                  <a:moveTo>
                    <a:pt x="23230" y="62870"/>
                  </a:moveTo>
                  <a:lnTo>
                    <a:pt x="23049" y="62930"/>
                  </a:lnTo>
                  <a:lnTo>
                    <a:pt x="22807" y="63051"/>
                  </a:lnTo>
                  <a:lnTo>
                    <a:pt x="22626" y="63172"/>
                  </a:lnTo>
                  <a:lnTo>
                    <a:pt x="22506" y="63353"/>
                  </a:lnTo>
                  <a:lnTo>
                    <a:pt x="22385" y="63594"/>
                  </a:lnTo>
                  <a:lnTo>
                    <a:pt x="22325" y="63775"/>
                  </a:lnTo>
                  <a:lnTo>
                    <a:pt x="22325" y="64016"/>
                  </a:lnTo>
                  <a:lnTo>
                    <a:pt x="22325" y="64258"/>
                  </a:lnTo>
                  <a:lnTo>
                    <a:pt x="22385" y="64439"/>
                  </a:lnTo>
                  <a:lnTo>
                    <a:pt x="22506" y="64680"/>
                  </a:lnTo>
                  <a:lnTo>
                    <a:pt x="22626" y="64861"/>
                  </a:lnTo>
                  <a:lnTo>
                    <a:pt x="22807" y="64982"/>
                  </a:lnTo>
                  <a:lnTo>
                    <a:pt x="23049" y="65102"/>
                  </a:lnTo>
                  <a:lnTo>
                    <a:pt x="23230" y="65163"/>
                  </a:lnTo>
                  <a:lnTo>
                    <a:pt x="23712" y="65163"/>
                  </a:lnTo>
                  <a:lnTo>
                    <a:pt x="23893" y="65102"/>
                  </a:lnTo>
                  <a:lnTo>
                    <a:pt x="24135" y="64982"/>
                  </a:lnTo>
                  <a:lnTo>
                    <a:pt x="24316" y="64861"/>
                  </a:lnTo>
                  <a:lnTo>
                    <a:pt x="24436" y="64680"/>
                  </a:lnTo>
                  <a:lnTo>
                    <a:pt x="24557" y="64439"/>
                  </a:lnTo>
                  <a:lnTo>
                    <a:pt x="24617" y="64258"/>
                  </a:lnTo>
                  <a:lnTo>
                    <a:pt x="24617" y="64016"/>
                  </a:lnTo>
                  <a:lnTo>
                    <a:pt x="24617" y="63775"/>
                  </a:lnTo>
                  <a:lnTo>
                    <a:pt x="24557" y="63594"/>
                  </a:lnTo>
                  <a:lnTo>
                    <a:pt x="24436" y="63353"/>
                  </a:lnTo>
                  <a:lnTo>
                    <a:pt x="24316" y="63172"/>
                  </a:lnTo>
                  <a:lnTo>
                    <a:pt x="24135" y="63051"/>
                  </a:lnTo>
                  <a:lnTo>
                    <a:pt x="23893" y="62930"/>
                  </a:lnTo>
                  <a:lnTo>
                    <a:pt x="23712" y="62870"/>
                  </a:lnTo>
                  <a:close/>
                  <a:moveTo>
                    <a:pt x="29022" y="62870"/>
                  </a:moveTo>
                  <a:lnTo>
                    <a:pt x="28841" y="62930"/>
                  </a:lnTo>
                  <a:lnTo>
                    <a:pt x="28599" y="63051"/>
                  </a:lnTo>
                  <a:lnTo>
                    <a:pt x="28418" y="63172"/>
                  </a:lnTo>
                  <a:lnTo>
                    <a:pt x="28298" y="63353"/>
                  </a:lnTo>
                  <a:lnTo>
                    <a:pt x="28177" y="63594"/>
                  </a:lnTo>
                  <a:lnTo>
                    <a:pt x="28117" y="63775"/>
                  </a:lnTo>
                  <a:lnTo>
                    <a:pt x="28117" y="64016"/>
                  </a:lnTo>
                  <a:lnTo>
                    <a:pt x="28117" y="64258"/>
                  </a:lnTo>
                  <a:lnTo>
                    <a:pt x="28177" y="64439"/>
                  </a:lnTo>
                  <a:lnTo>
                    <a:pt x="28298" y="64680"/>
                  </a:lnTo>
                  <a:lnTo>
                    <a:pt x="28418" y="64861"/>
                  </a:lnTo>
                  <a:lnTo>
                    <a:pt x="28599" y="64982"/>
                  </a:lnTo>
                  <a:lnTo>
                    <a:pt x="28841" y="65102"/>
                  </a:lnTo>
                  <a:lnTo>
                    <a:pt x="29022" y="65163"/>
                  </a:lnTo>
                  <a:lnTo>
                    <a:pt x="29505" y="65163"/>
                  </a:lnTo>
                  <a:lnTo>
                    <a:pt x="29686" y="65102"/>
                  </a:lnTo>
                  <a:lnTo>
                    <a:pt x="29927" y="64982"/>
                  </a:lnTo>
                  <a:lnTo>
                    <a:pt x="30108" y="64861"/>
                  </a:lnTo>
                  <a:lnTo>
                    <a:pt x="30229" y="64680"/>
                  </a:lnTo>
                  <a:lnTo>
                    <a:pt x="30349" y="64439"/>
                  </a:lnTo>
                  <a:lnTo>
                    <a:pt x="30410" y="64258"/>
                  </a:lnTo>
                  <a:lnTo>
                    <a:pt x="30410" y="64016"/>
                  </a:lnTo>
                  <a:lnTo>
                    <a:pt x="30410" y="63775"/>
                  </a:lnTo>
                  <a:lnTo>
                    <a:pt x="30349" y="63594"/>
                  </a:lnTo>
                  <a:lnTo>
                    <a:pt x="30229" y="63353"/>
                  </a:lnTo>
                  <a:lnTo>
                    <a:pt x="30108" y="63172"/>
                  </a:lnTo>
                  <a:lnTo>
                    <a:pt x="29927" y="63051"/>
                  </a:lnTo>
                  <a:lnTo>
                    <a:pt x="29686" y="62930"/>
                  </a:lnTo>
                  <a:lnTo>
                    <a:pt x="29505" y="62870"/>
                  </a:lnTo>
                  <a:close/>
                  <a:moveTo>
                    <a:pt x="34814" y="62870"/>
                  </a:moveTo>
                  <a:lnTo>
                    <a:pt x="34633" y="62930"/>
                  </a:lnTo>
                  <a:lnTo>
                    <a:pt x="34392" y="63051"/>
                  </a:lnTo>
                  <a:lnTo>
                    <a:pt x="34211" y="63172"/>
                  </a:lnTo>
                  <a:lnTo>
                    <a:pt x="34090" y="63353"/>
                  </a:lnTo>
                  <a:lnTo>
                    <a:pt x="33969" y="63594"/>
                  </a:lnTo>
                  <a:lnTo>
                    <a:pt x="33909" y="63775"/>
                  </a:lnTo>
                  <a:lnTo>
                    <a:pt x="33909" y="64016"/>
                  </a:lnTo>
                  <a:lnTo>
                    <a:pt x="33909" y="64258"/>
                  </a:lnTo>
                  <a:lnTo>
                    <a:pt x="33969" y="64439"/>
                  </a:lnTo>
                  <a:lnTo>
                    <a:pt x="34090" y="64680"/>
                  </a:lnTo>
                  <a:lnTo>
                    <a:pt x="34211" y="64861"/>
                  </a:lnTo>
                  <a:lnTo>
                    <a:pt x="34392" y="64982"/>
                  </a:lnTo>
                  <a:lnTo>
                    <a:pt x="34633" y="65102"/>
                  </a:lnTo>
                  <a:lnTo>
                    <a:pt x="34814" y="65163"/>
                  </a:lnTo>
                  <a:lnTo>
                    <a:pt x="35297" y="65163"/>
                  </a:lnTo>
                  <a:lnTo>
                    <a:pt x="35478" y="65102"/>
                  </a:lnTo>
                  <a:lnTo>
                    <a:pt x="35719" y="64982"/>
                  </a:lnTo>
                  <a:lnTo>
                    <a:pt x="35900" y="64861"/>
                  </a:lnTo>
                  <a:lnTo>
                    <a:pt x="36021" y="64680"/>
                  </a:lnTo>
                  <a:lnTo>
                    <a:pt x="36141" y="64439"/>
                  </a:lnTo>
                  <a:lnTo>
                    <a:pt x="36202" y="64258"/>
                  </a:lnTo>
                  <a:lnTo>
                    <a:pt x="36202" y="64016"/>
                  </a:lnTo>
                  <a:lnTo>
                    <a:pt x="36202" y="63775"/>
                  </a:lnTo>
                  <a:lnTo>
                    <a:pt x="36141" y="63594"/>
                  </a:lnTo>
                  <a:lnTo>
                    <a:pt x="36021" y="63353"/>
                  </a:lnTo>
                  <a:lnTo>
                    <a:pt x="35900" y="63172"/>
                  </a:lnTo>
                  <a:lnTo>
                    <a:pt x="35719" y="63051"/>
                  </a:lnTo>
                  <a:lnTo>
                    <a:pt x="35478" y="62930"/>
                  </a:lnTo>
                  <a:lnTo>
                    <a:pt x="35297" y="62870"/>
                  </a:lnTo>
                  <a:close/>
                  <a:moveTo>
                    <a:pt x="40606" y="62870"/>
                  </a:moveTo>
                  <a:lnTo>
                    <a:pt x="40425" y="62930"/>
                  </a:lnTo>
                  <a:lnTo>
                    <a:pt x="40184" y="63051"/>
                  </a:lnTo>
                  <a:lnTo>
                    <a:pt x="40003" y="63172"/>
                  </a:lnTo>
                  <a:lnTo>
                    <a:pt x="39882" y="63353"/>
                  </a:lnTo>
                  <a:lnTo>
                    <a:pt x="39762" y="63594"/>
                  </a:lnTo>
                  <a:lnTo>
                    <a:pt x="39701" y="63775"/>
                  </a:lnTo>
                  <a:lnTo>
                    <a:pt x="39701" y="64016"/>
                  </a:lnTo>
                  <a:lnTo>
                    <a:pt x="39701" y="64258"/>
                  </a:lnTo>
                  <a:lnTo>
                    <a:pt x="39762" y="64439"/>
                  </a:lnTo>
                  <a:lnTo>
                    <a:pt x="39882" y="64680"/>
                  </a:lnTo>
                  <a:lnTo>
                    <a:pt x="40003" y="64861"/>
                  </a:lnTo>
                  <a:lnTo>
                    <a:pt x="40184" y="64982"/>
                  </a:lnTo>
                  <a:lnTo>
                    <a:pt x="40425" y="65102"/>
                  </a:lnTo>
                  <a:lnTo>
                    <a:pt x="40606" y="65163"/>
                  </a:lnTo>
                  <a:lnTo>
                    <a:pt x="41089" y="65163"/>
                  </a:lnTo>
                  <a:lnTo>
                    <a:pt x="41270" y="65102"/>
                  </a:lnTo>
                  <a:lnTo>
                    <a:pt x="41511" y="64982"/>
                  </a:lnTo>
                  <a:lnTo>
                    <a:pt x="41692" y="64861"/>
                  </a:lnTo>
                  <a:lnTo>
                    <a:pt x="41813" y="64680"/>
                  </a:lnTo>
                  <a:lnTo>
                    <a:pt x="41934" y="64439"/>
                  </a:lnTo>
                  <a:lnTo>
                    <a:pt x="41994" y="64258"/>
                  </a:lnTo>
                  <a:lnTo>
                    <a:pt x="41994" y="64016"/>
                  </a:lnTo>
                  <a:lnTo>
                    <a:pt x="41994" y="63775"/>
                  </a:lnTo>
                  <a:lnTo>
                    <a:pt x="41934" y="63594"/>
                  </a:lnTo>
                  <a:lnTo>
                    <a:pt x="41813" y="63353"/>
                  </a:lnTo>
                  <a:lnTo>
                    <a:pt x="41692" y="63172"/>
                  </a:lnTo>
                  <a:lnTo>
                    <a:pt x="41511" y="63051"/>
                  </a:lnTo>
                  <a:lnTo>
                    <a:pt x="41270" y="62930"/>
                  </a:lnTo>
                  <a:lnTo>
                    <a:pt x="41089" y="62870"/>
                  </a:lnTo>
                  <a:close/>
                  <a:moveTo>
                    <a:pt x="46399" y="62870"/>
                  </a:moveTo>
                  <a:lnTo>
                    <a:pt x="46218" y="62930"/>
                  </a:lnTo>
                  <a:lnTo>
                    <a:pt x="45976" y="63051"/>
                  </a:lnTo>
                  <a:lnTo>
                    <a:pt x="45795" y="63172"/>
                  </a:lnTo>
                  <a:lnTo>
                    <a:pt x="45674" y="63353"/>
                  </a:lnTo>
                  <a:lnTo>
                    <a:pt x="45554" y="63594"/>
                  </a:lnTo>
                  <a:lnTo>
                    <a:pt x="45493" y="63775"/>
                  </a:lnTo>
                  <a:lnTo>
                    <a:pt x="45493" y="64016"/>
                  </a:lnTo>
                  <a:lnTo>
                    <a:pt x="45493" y="64258"/>
                  </a:lnTo>
                  <a:lnTo>
                    <a:pt x="45554" y="64439"/>
                  </a:lnTo>
                  <a:lnTo>
                    <a:pt x="45674" y="64680"/>
                  </a:lnTo>
                  <a:lnTo>
                    <a:pt x="45795" y="64861"/>
                  </a:lnTo>
                  <a:lnTo>
                    <a:pt x="45976" y="64982"/>
                  </a:lnTo>
                  <a:lnTo>
                    <a:pt x="46218" y="65102"/>
                  </a:lnTo>
                  <a:lnTo>
                    <a:pt x="46399" y="65163"/>
                  </a:lnTo>
                  <a:lnTo>
                    <a:pt x="46881" y="65163"/>
                  </a:lnTo>
                  <a:lnTo>
                    <a:pt x="47062" y="65102"/>
                  </a:lnTo>
                  <a:lnTo>
                    <a:pt x="47304" y="64982"/>
                  </a:lnTo>
                  <a:lnTo>
                    <a:pt x="47485" y="64861"/>
                  </a:lnTo>
                  <a:lnTo>
                    <a:pt x="47605" y="64680"/>
                  </a:lnTo>
                  <a:lnTo>
                    <a:pt x="47726" y="64439"/>
                  </a:lnTo>
                  <a:lnTo>
                    <a:pt x="47786" y="64258"/>
                  </a:lnTo>
                  <a:lnTo>
                    <a:pt x="47786" y="64016"/>
                  </a:lnTo>
                  <a:lnTo>
                    <a:pt x="47786" y="63775"/>
                  </a:lnTo>
                  <a:lnTo>
                    <a:pt x="47726" y="63594"/>
                  </a:lnTo>
                  <a:lnTo>
                    <a:pt x="47605" y="63353"/>
                  </a:lnTo>
                  <a:lnTo>
                    <a:pt x="47485" y="63172"/>
                  </a:lnTo>
                  <a:lnTo>
                    <a:pt x="47304" y="63051"/>
                  </a:lnTo>
                  <a:lnTo>
                    <a:pt x="47062" y="62930"/>
                  </a:lnTo>
                  <a:lnTo>
                    <a:pt x="46881" y="62870"/>
                  </a:lnTo>
                  <a:close/>
                  <a:moveTo>
                    <a:pt x="52191" y="62870"/>
                  </a:moveTo>
                  <a:lnTo>
                    <a:pt x="52010" y="62930"/>
                  </a:lnTo>
                  <a:lnTo>
                    <a:pt x="51768" y="63051"/>
                  </a:lnTo>
                  <a:lnTo>
                    <a:pt x="51587" y="63172"/>
                  </a:lnTo>
                  <a:lnTo>
                    <a:pt x="51467" y="63353"/>
                  </a:lnTo>
                  <a:lnTo>
                    <a:pt x="51346" y="63594"/>
                  </a:lnTo>
                  <a:lnTo>
                    <a:pt x="51286" y="63775"/>
                  </a:lnTo>
                  <a:lnTo>
                    <a:pt x="51286" y="64016"/>
                  </a:lnTo>
                  <a:lnTo>
                    <a:pt x="51286" y="64258"/>
                  </a:lnTo>
                  <a:lnTo>
                    <a:pt x="51346" y="64439"/>
                  </a:lnTo>
                  <a:lnTo>
                    <a:pt x="51467" y="64680"/>
                  </a:lnTo>
                  <a:lnTo>
                    <a:pt x="51587" y="64861"/>
                  </a:lnTo>
                  <a:lnTo>
                    <a:pt x="51768" y="64982"/>
                  </a:lnTo>
                  <a:lnTo>
                    <a:pt x="52010" y="65102"/>
                  </a:lnTo>
                  <a:lnTo>
                    <a:pt x="52191" y="65163"/>
                  </a:lnTo>
                  <a:lnTo>
                    <a:pt x="52673" y="65163"/>
                  </a:lnTo>
                  <a:lnTo>
                    <a:pt x="52854" y="65102"/>
                  </a:lnTo>
                  <a:lnTo>
                    <a:pt x="53096" y="64982"/>
                  </a:lnTo>
                  <a:lnTo>
                    <a:pt x="53277" y="64861"/>
                  </a:lnTo>
                  <a:lnTo>
                    <a:pt x="53397" y="64680"/>
                  </a:lnTo>
                  <a:lnTo>
                    <a:pt x="53518" y="64439"/>
                  </a:lnTo>
                  <a:lnTo>
                    <a:pt x="53578" y="64258"/>
                  </a:lnTo>
                  <a:lnTo>
                    <a:pt x="53578" y="64016"/>
                  </a:lnTo>
                  <a:lnTo>
                    <a:pt x="53578" y="63775"/>
                  </a:lnTo>
                  <a:lnTo>
                    <a:pt x="53518" y="63594"/>
                  </a:lnTo>
                  <a:lnTo>
                    <a:pt x="53397" y="63353"/>
                  </a:lnTo>
                  <a:lnTo>
                    <a:pt x="53277" y="63172"/>
                  </a:lnTo>
                  <a:lnTo>
                    <a:pt x="53096" y="63051"/>
                  </a:lnTo>
                  <a:lnTo>
                    <a:pt x="52854" y="62930"/>
                  </a:lnTo>
                  <a:lnTo>
                    <a:pt x="52673" y="62870"/>
                  </a:lnTo>
                  <a:close/>
                  <a:moveTo>
                    <a:pt x="57983" y="62870"/>
                  </a:moveTo>
                  <a:lnTo>
                    <a:pt x="57802" y="62930"/>
                  </a:lnTo>
                  <a:lnTo>
                    <a:pt x="57561" y="63051"/>
                  </a:lnTo>
                  <a:lnTo>
                    <a:pt x="57380" y="63172"/>
                  </a:lnTo>
                  <a:lnTo>
                    <a:pt x="57259" y="63353"/>
                  </a:lnTo>
                  <a:lnTo>
                    <a:pt x="57138" y="63594"/>
                  </a:lnTo>
                  <a:lnTo>
                    <a:pt x="57078" y="63775"/>
                  </a:lnTo>
                  <a:lnTo>
                    <a:pt x="57078" y="64016"/>
                  </a:lnTo>
                  <a:lnTo>
                    <a:pt x="57078" y="64258"/>
                  </a:lnTo>
                  <a:lnTo>
                    <a:pt x="57138" y="64439"/>
                  </a:lnTo>
                  <a:lnTo>
                    <a:pt x="57259" y="64680"/>
                  </a:lnTo>
                  <a:lnTo>
                    <a:pt x="57380" y="64861"/>
                  </a:lnTo>
                  <a:lnTo>
                    <a:pt x="57561" y="64982"/>
                  </a:lnTo>
                  <a:lnTo>
                    <a:pt x="57802" y="65102"/>
                  </a:lnTo>
                  <a:lnTo>
                    <a:pt x="57983" y="65163"/>
                  </a:lnTo>
                  <a:lnTo>
                    <a:pt x="58466" y="65163"/>
                  </a:lnTo>
                  <a:lnTo>
                    <a:pt x="58647" y="65102"/>
                  </a:lnTo>
                  <a:lnTo>
                    <a:pt x="58888" y="64982"/>
                  </a:lnTo>
                  <a:lnTo>
                    <a:pt x="59069" y="64861"/>
                  </a:lnTo>
                  <a:lnTo>
                    <a:pt x="59190" y="64680"/>
                  </a:lnTo>
                  <a:lnTo>
                    <a:pt x="59310" y="64439"/>
                  </a:lnTo>
                  <a:lnTo>
                    <a:pt x="59371" y="64258"/>
                  </a:lnTo>
                  <a:lnTo>
                    <a:pt x="59371" y="64016"/>
                  </a:lnTo>
                  <a:lnTo>
                    <a:pt x="59371" y="63775"/>
                  </a:lnTo>
                  <a:lnTo>
                    <a:pt x="59310" y="63594"/>
                  </a:lnTo>
                  <a:lnTo>
                    <a:pt x="59190" y="63353"/>
                  </a:lnTo>
                  <a:lnTo>
                    <a:pt x="59069" y="63172"/>
                  </a:lnTo>
                  <a:lnTo>
                    <a:pt x="58888" y="63051"/>
                  </a:lnTo>
                  <a:lnTo>
                    <a:pt x="58647" y="62930"/>
                  </a:lnTo>
                  <a:lnTo>
                    <a:pt x="58466" y="62870"/>
                  </a:lnTo>
                  <a:close/>
                  <a:moveTo>
                    <a:pt x="63775" y="62870"/>
                  </a:moveTo>
                  <a:lnTo>
                    <a:pt x="63594" y="62930"/>
                  </a:lnTo>
                  <a:lnTo>
                    <a:pt x="63353" y="63051"/>
                  </a:lnTo>
                  <a:lnTo>
                    <a:pt x="63172" y="63172"/>
                  </a:lnTo>
                  <a:lnTo>
                    <a:pt x="63051" y="63353"/>
                  </a:lnTo>
                  <a:lnTo>
                    <a:pt x="62931" y="63594"/>
                  </a:lnTo>
                  <a:lnTo>
                    <a:pt x="62870" y="63775"/>
                  </a:lnTo>
                  <a:lnTo>
                    <a:pt x="62870" y="64016"/>
                  </a:lnTo>
                  <a:lnTo>
                    <a:pt x="62870" y="64258"/>
                  </a:lnTo>
                  <a:lnTo>
                    <a:pt x="62931" y="64439"/>
                  </a:lnTo>
                  <a:lnTo>
                    <a:pt x="63051" y="64680"/>
                  </a:lnTo>
                  <a:lnTo>
                    <a:pt x="63172" y="64861"/>
                  </a:lnTo>
                  <a:lnTo>
                    <a:pt x="63353" y="64982"/>
                  </a:lnTo>
                  <a:lnTo>
                    <a:pt x="63594" y="65102"/>
                  </a:lnTo>
                  <a:lnTo>
                    <a:pt x="63775" y="65163"/>
                  </a:lnTo>
                  <a:lnTo>
                    <a:pt x="64198" y="65163"/>
                  </a:lnTo>
                  <a:lnTo>
                    <a:pt x="64439" y="65102"/>
                  </a:lnTo>
                  <a:lnTo>
                    <a:pt x="64741" y="64921"/>
                  </a:lnTo>
                  <a:lnTo>
                    <a:pt x="64922" y="64740"/>
                  </a:lnTo>
                  <a:lnTo>
                    <a:pt x="65103" y="64439"/>
                  </a:lnTo>
                  <a:lnTo>
                    <a:pt x="65163" y="64197"/>
                  </a:lnTo>
                  <a:lnTo>
                    <a:pt x="65163" y="64016"/>
                  </a:lnTo>
                  <a:lnTo>
                    <a:pt x="65163" y="63775"/>
                  </a:lnTo>
                  <a:lnTo>
                    <a:pt x="65103" y="63594"/>
                  </a:lnTo>
                  <a:lnTo>
                    <a:pt x="64982" y="63353"/>
                  </a:lnTo>
                  <a:lnTo>
                    <a:pt x="64861" y="63172"/>
                  </a:lnTo>
                  <a:lnTo>
                    <a:pt x="64680" y="63051"/>
                  </a:lnTo>
                  <a:lnTo>
                    <a:pt x="64439" y="62930"/>
                  </a:lnTo>
                  <a:lnTo>
                    <a:pt x="64258" y="62870"/>
                  </a:lnTo>
                  <a:close/>
                  <a:moveTo>
                    <a:pt x="14541" y="65766"/>
                  </a:moveTo>
                  <a:lnTo>
                    <a:pt x="14360" y="65826"/>
                  </a:lnTo>
                  <a:lnTo>
                    <a:pt x="14119" y="65947"/>
                  </a:lnTo>
                  <a:lnTo>
                    <a:pt x="13938" y="66068"/>
                  </a:lnTo>
                  <a:lnTo>
                    <a:pt x="13817" y="66249"/>
                  </a:lnTo>
                  <a:lnTo>
                    <a:pt x="13697" y="66490"/>
                  </a:lnTo>
                  <a:lnTo>
                    <a:pt x="13636" y="66671"/>
                  </a:lnTo>
                  <a:lnTo>
                    <a:pt x="13636" y="66912"/>
                  </a:lnTo>
                  <a:lnTo>
                    <a:pt x="13636" y="67214"/>
                  </a:lnTo>
                  <a:lnTo>
                    <a:pt x="14783" y="68059"/>
                  </a:lnTo>
                  <a:lnTo>
                    <a:pt x="15024" y="68059"/>
                  </a:lnTo>
                  <a:lnTo>
                    <a:pt x="15205" y="67999"/>
                  </a:lnTo>
                  <a:lnTo>
                    <a:pt x="15446" y="67878"/>
                  </a:lnTo>
                  <a:lnTo>
                    <a:pt x="15627" y="67757"/>
                  </a:lnTo>
                  <a:lnTo>
                    <a:pt x="15748" y="67576"/>
                  </a:lnTo>
                  <a:lnTo>
                    <a:pt x="15869" y="67335"/>
                  </a:lnTo>
                  <a:lnTo>
                    <a:pt x="15929" y="67154"/>
                  </a:lnTo>
                  <a:lnTo>
                    <a:pt x="15929" y="66912"/>
                  </a:lnTo>
                  <a:lnTo>
                    <a:pt x="15929" y="66671"/>
                  </a:lnTo>
                  <a:lnTo>
                    <a:pt x="15869" y="66490"/>
                  </a:lnTo>
                  <a:lnTo>
                    <a:pt x="15748" y="66249"/>
                  </a:lnTo>
                  <a:lnTo>
                    <a:pt x="15627" y="66068"/>
                  </a:lnTo>
                  <a:lnTo>
                    <a:pt x="15446" y="65947"/>
                  </a:lnTo>
                  <a:lnTo>
                    <a:pt x="15205" y="65826"/>
                  </a:lnTo>
                  <a:lnTo>
                    <a:pt x="15024" y="65766"/>
                  </a:lnTo>
                  <a:close/>
                  <a:moveTo>
                    <a:pt x="20333" y="65766"/>
                  </a:moveTo>
                  <a:lnTo>
                    <a:pt x="20152" y="65826"/>
                  </a:lnTo>
                  <a:lnTo>
                    <a:pt x="19911" y="65947"/>
                  </a:lnTo>
                  <a:lnTo>
                    <a:pt x="19730" y="66068"/>
                  </a:lnTo>
                  <a:lnTo>
                    <a:pt x="19609" y="66249"/>
                  </a:lnTo>
                  <a:lnTo>
                    <a:pt x="19489" y="66490"/>
                  </a:lnTo>
                  <a:lnTo>
                    <a:pt x="19428" y="66671"/>
                  </a:lnTo>
                  <a:lnTo>
                    <a:pt x="19428" y="66912"/>
                  </a:lnTo>
                  <a:lnTo>
                    <a:pt x="19428" y="67154"/>
                  </a:lnTo>
                  <a:lnTo>
                    <a:pt x="19489" y="67335"/>
                  </a:lnTo>
                  <a:lnTo>
                    <a:pt x="19609" y="67576"/>
                  </a:lnTo>
                  <a:lnTo>
                    <a:pt x="19730" y="67757"/>
                  </a:lnTo>
                  <a:lnTo>
                    <a:pt x="19911" y="67878"/>
                  </a:lnTo>
                  <a:lnTo>
                    <a:pt x="20152" y="67999"/>
                  </a:lnTo>
                  <a:lnTo>
                    <a:pt x="20333" y="68059"/>
                  </a:lnTo>
                  <a:lnTo>
                    <a:pt x="20816" y="68059"/>
                  </a:lnTo>
                  <a:lnTo>
                    <a:pt x="20997" y="67999"/>
                  </a:lnTo>
                  <a:lnTo>
                    <a:pt x="21239" y="67878"/>
                  </a:lnTo>
                  <a:lnTo>
                    <a:pt x="21420" y="67757"/>
                  </a:lnTo>
                  <a:lnTo>
                    <a:pt x="21540" y="67576"/>
                  </a:lnTo>
                  <a:lnTo>
                    <a:pt x="21661" y="67335"/>
                  </a:lnTo>
                  <a:lnTo>
                    <a:pt x="21721" y="67154"/>
                  </a:lnTo>
                  <a:lnTo>
                    <a:pt x="21721" y="66912"/>
                  </a:lnTo>
                  <a:lnTo>
                    <a:pt x="21721" y="66671"/>
                  </a:lnTo>
                  <a:lnTo>
                    <a:pt x="21661" y="66490"/>
                  </a:lnTo>
                  <a:lnTo>
                    <a:pt x="21540" y="66249"/>
                  </a:lnTo>
                  <a:lnTo>
                    <a:pt x="21420" y="66068"/>
                  </a:lnTo>
                  <a:lnTo>
                    <a:pt x="21239" y="65947"/>
                  </a:lnTo>
                  <a:lnTo>
                    <a:pt x="20997" y="65826"/>
                  </a:lnTo>
                  <a:lnTo>
                    <a:pt x="20816" y="65766"/>
                  </a:lnTo>
                  <a:close/>
                  <a:moveTo>
                    <a:pt x="26126" y="65766"/>
                  </a:moveTo>
                  <a:lnTo>
                    <a:pt x="25945" y="65826"/>
                  </a:lnTo>
                  <a:lnTo>
                    <a:pt x="25703" y="65947"/>
                  </a:lnTo>
                  <a:lnTo>
                    <a:pt x="25522" y="66068"/>
                  </a:lnTo>
                  <a:lnTo>
                    <a:pt x="25402" y="66249"/>
                  </a:lnTo>
                  <a:lnTo>
                    <a:pt x="25281" y="66490"/>
                  </a:lnTo>
                  <a:lnTo>
                    <a:pt x="25221" y="66671"/>
                  </a:lnTo>
                  <a:lnTo>
                    <a:pt x="25221" y="66912"/>
                  </a:lnTo>
                  <a:lnTo>
                    <a:pt x="25221" y="67154"/>
                  </a:lnTo>
                  <a:lnTo>
                    <a:pt x="25281" y="67335"/>
                  </a:lnTo>
                  <a:lnTo>
                    <a:pt x="25402" y="67576"/>
                  </a:lnTo>
                  <a:lnTo>
                    <a:pt x="25522" y="67757"/>
                  </a:lnTo>
                  <a:lnTo>
                    <a:pt x="25703" y="67878"/>
                  </a:lnTo>
                  <a:lnTo>
                    <a:pt x="25945" y="67999"/>
                  </a:lnTo>
                  <a:lnTo>
                    <a:pt x="26126" y="68059"/>
                  </a:lnTo>
                  <a:lnTo>
                    <a:pt x="26608" y="68059"/>
                  </a:lnTo>
                  <a:lnTo>
                    <a:pt x="26789" y="67999"/>
                  </a:lnTo>
                  <a:lnTo>
                    <a:pt x="27031" y="67878"/>
                  </a:lnTo>
                  <a:lnTo>
                    <a:pt x="27212" y="67757"/>
                  </a:lnTo>
                  <a:lnTo>
                    <a:pt x="27332" y="67576"/>
                  </a:lnTo>
                  <a:lnTo>
                    <a:pt x="27453" y="67335"/>
                  </a:lnTo>
                  <a:lnTo>
                    <a:pt x="27513" y="67154"/>
                  </a:lnTo>
                  <a:lnTo>
                    <a:pt x="27513" y="66912"/>
                  </a:lnTo>
                  <a:lnTo>
                    <a:pt x="27513" y="66671"/>
                  </a:lnTo>
                  <a:lnTo>
                    <a:pt x="27453" y="66490"/>
                  </a:lnTo>
                  <a:lnTo>
                    <a:pt x="27332" y="66249"/>
                  </a:lnTo>
                  <a:lnTo>
                    <a:pt x="27212" y="66068"/>
                  </a:lnTo>
                  <a:lnTo>
                    <a:pt x="27031" y="65947"/>
                  </a:lnTo>
                  <a:lnTo>
                    <a:pt x="26789" y="65826"/>
                  </a:lnTo>
                  <a:lnTo>
                    <a:pt x="26608" y="65766"/>
                  </a:lnTo>
                  <a:close/>
                  <a:moveTo>
                    <a:pt x="31918" y="65766"/>
                  </a:moveTo>
                  <a:lnTo>
                    <a:pt x="31737" y="65826"/>
                  </a:lnTo>
                  <a:lnTo>
                    <a:pt x="31496" y="65947"/>
                  </a:lnTo>
                  <a:lnTo>
                    <a:pt x="31315" y="66068"/>
                  </a:lnTo>
                  <a:lnTo>
                    <a:pt x="31194" y="66249"/>
                  </a:lnTo>
                  <a:lnTo>
                    <a:pt x="31073" y="66490"/>
                  </a:lnTo>
                  <a:lnTo>
                    <a:pt x="31013" y="66671"/>
                  </a:lnTo>
                  <a:lnTo>
                    <a:pt x="31013" y="66912"/>
                  </a:lnTo>
                  <a:lnTo>
                    <a:pt x="31013" y="67154"/>
                  </a:lnTo>
                  <a:lnTo>
                    <a:pt x="31073" y="67335"/>
                  </a:lnTo>
                  <a:lnTo>
                    <a:pt x="31194" y="67576"/>
                  </a:lnTo>
                  <a:lnTo>
                    <a:pt x="31315" y="67757"/>
                  </a:lnTo>
                  <a:lnTo>
                    <a:pt x="31496" y="67878"/>
                  </a:lnTo>
                  <a:lnTo>
                    <a:pt x="31737" y="67999"/>
                  </a:lnTo>
                  <a:lnTo>
                    <a:pt x="31918" y="68059"/>
                  </a:lnTo>
                  <a:lnTo>
                    <a:pt x="32401" y="68059"/>
                  </a:lnTo>
                  <a:lnTo>
                    <a:pt x="32582" y="67999"/>
                  </a:lnTo>
                  <a:lnTo>
                    <a:pt x="32823" y="67878"/>
                  </a:lnTo>
                  <a:lnTo>
                    <a:pt x="33004" y="67757"/>
                  </a:lnTo>
                  <a:lnTo>
                    <a:pt x="33125" y="67576"/>
                  </a:lnTo>
                  <a:lnTo>
                    <a:pt x="33245" y="67335"/>
                  </a:lnTo>
                  <a:lnTo>
                    <a:pt x="33306" y="67154"/>
                  </a:lnTo>
                  <a:lnTo>
                    <a:pt x="33306" y="66912"/>
                  </a:lnTo>
                  <a:lnTo>
                    <a:pt x="33306" y="66671"/>
                  </a:lnTo>
                  <a:lnTo>
                    <a:pt x="33245" y="66490"/>
                  </a:lnTo>
                  <a:lnTo>
                    <a:pt x="33125" y="66249"/>
                  </a:lnTo>
                  <a:lnTo>
                    <a:pt x="33004" y="66068"/>
                  </a:lnTo>
                  <a:lnTo>
                    <a:pt x="32823" y="65947"/>
                  </a:lnTo>
                  <a:lnTo>
                    <a:pt x="32582" y="65826"/>
                  </a:lnTo>
                  <a:lnTo>
                    <a:pt x="32401" y="65766"/>
                  </a:lnTo>
                  <a:close/>
                  <a:moveTo>
                    <a:pt x="37710" y="65766"/>
                  </a:moveTo>
                  <a:lnTo>
                    <a:pt x="37529" y="65826"/>
                  </a:lnTo>
                  <a:lnTo>
                    <a:pt x="37288" y="65947"/>
                  </a:lnTo>
                  <a:lnTo>
                    <a:pt x="37107" y="66068"/>
                  </a:lnTo>
                  <a:lnTo>
                    <a:pt x="36986" y="66249"/>
                  </a:lnTo>
                  <a:lnTo>
                    <a:pt x="36865" y="66490"/>
                  </a:lnTo>
                  <a:lnTo>
                    <a:pt x="36805" y="66671"/>
                  </a:lnTo>
                  <a:lnTo>
                    <a:pt x="36805" y="66912"/>
                  </a:lnTo>
                  <a:lnTo>
                    <a:pt x="36805" y="67154"/>
                  </a:lnTo>
                  <a:lnTo>
                    <a:pt x="36865" y="67335"/>
                  </a:lnTo>
                  <a:lnTo>
                    <a:pt x="36986" y="67576"/>
                  </a:lnTo>
                  <a:lnTo>
                    <a:pt x="37107" y="67757"/>
                  </a:lnTo>
                  <a:lnTo>
                    <a:pt x="37288" y="67878"/>
                  </a:lnTo>
                  <a:lnTo>
                    <a:pt x="37529" y="67999"/>
                  </a:lnTo>
                  <a:lnTo>
                    <a:pt x="37710" y="68059"/>
                  </a:lnTo>
                  <a:lnTo>
                    <a:pt x="38193" y="68059"/>
                  </a:lnTo>
                  <a:lnTo>
                    <a:pt x="38374" y="67999"/>
                  </a:lnTo>
                  <a:lnTo>
                    <a:pt x="38615" y="67878"/>
                  </a:lnTo>
                  <a:lnTo>
                    <a:pt x="38796" y="67757"/>
                  </a:lnTo>
                  <a:lnTo>
                    <a:pt x="38917" y="67576"/>
                  </a:lnTo>
                  <a:lnTo>
                    <a:pt x="39038" y="67335"/>
                  </a:lnTo>
                  <a:lnTo>
                    <a:pt x="39098" y="67154"/>
                  </a:lnTo>
                  <a:lnTo>
                    <a:pt x="39098" y="66912"/>
                  </a:lnTo>
                  <a:lnTo>
                    <a:pt x="39098" y="66671"/>
                  </a:lnTo>
                  <a:lnTo>
                    <a:pt x="39038" y="66490"/>
                  </a:lnTo>
                  <a:lnTo>
                    <a:pt x="38917" y="66249"/>
                  </a:lnTo>
                  <a:lnTo>
                    <a:pt x="38796" y="66068"/>
                  </a:lnTo>
                  <a:lnTo>
                    <a:pt x="38615" y="65947"/>
                  </a:lnTo>
                  <a:lnTo>
                    <a:pt x="38374" y="65826"/>
                  </a:lnTo>
                  <a:lnTo>
                    <a:pt x="38193" y="65766"/>
                  </a:lnTo>
                  <a:close/>
                  <a:moveTo>
                    <a:pt x="43502" y="65766"/>
                  </a:moveTo>
                  <a:lnTo>
                    <a:pt x="43321" y="65826"/>
                  </a:lnTo>
                  <a:lnTo>
                    <a:pt x="43080" y="65947"/>
                  </a:lnTo>
                  <a:lnTo>
                    <a:pt x="42899" y="66068"/>
                  </a:lnTo>
                  <a:lnTo>
                    <a:pt x="42778" y="66249"/>
                  </a:lnTo>
                  <a:lnTo>
                    <a:pt x="42658" y="66490"/>
                  </a:lnTo>
                  <a:lnTo>
                    <a:pt x="42597" y="66671"/>
                  </a:lnTo>
                  <a:lnTo>
                    <a:pt x="42597" y="66912"/>
                  </a:lnTo>
                  <a:lnTo>
                    <a:pt x="42597" y="67154"/>
                  </a:lnTo>
                  <a:lnTo>
                    <a:pt x="42658" y="67335"/>
                  </a:lnTo>
                  <a:lnTo>
                    <a:pt x="42778" y="67576"/>
                  </a:lnTo>
                  <a:lnTo>
                    <a:pt x="42899" y="67757"/>
                  </a:lnTo>
                  <a:lnTo>
                    <a:pt x="43080" y="67878"/>
                  </a:lnTo>
                  <a:lnTo>
                    <a:pt x="43321" y="67999"/>
                  </a:lnTo>
                  <a:lnTo>
                    <a:pt x="43502" y="68059"/>
                  </a:lnTo>
                  <a:lnTo>
                    <a:pt x="43985" y="68059"/>
                  </a:lnTo>
                  <a:lnTo>
                    <a:pt x="44166" y="67999"/>
                  </a:lnTo>
                  <a:lnTo>
                    <a:pt x="44407" y="67878"/>
                  </a:lnTo>
                  <a:lnTo>
                    <a:pt x="44588" y="67757"/>
                  </a:lnTo>
                  <a:lnTo>
                    <a:pt x="44709" y="67576"/>
                  </a:lnTo>
                  <a:lnTo>
                    <a:pt x="44830" y="67335"/>
                  </a:lnTo>
                  <a:lnTo>
                    <a:pt x="44890" y="67154"/>
                  </a:lnTo>
                  <a:lnTo>
                    <a:pt x="44890" y="66912"/>
                  </a:lnTo>
                  <a:lnTo>
                    <a:pt x="44890" y="66671"/>
                  </a:lnTo>
                  <a:lnTo>
                    <a:pt x="44830" y="66490"/>
                  </a:lnTo>
                  <a:lnTo>
                    <a:pt x="44709" y="66249"/>
                  </a:lnTo>
                  <a:lnTo>
                    <a:pt x="44588" y="66068"/>
                  </a:lnTo>
                  <a:lnTo>
                    <a:pt x="44407" y="65947"/>
                  </a:lnTo>
                  <a:lnTo>
                    <a:pt x="44166" y="65826"/>
                  </a:lnTo>
                  <a:lnTo>
                    <a:pt x="43985" y="65766"/>
                  </a:lnTo>
                  <a:close/>
                  <a:moveTo>
                    <a:pt x="49295" y="65766"/>
                  </a:moveTo>
                  <a:lnTo>
                    <a:pt x="49114" y="65826"/>
                  </a:lnTo>
                  <a:lnTo>
                    <a:pt x="48872" y="65947"/>
                  </a:lnTo>
                  <a:lnTo>
                    <a:pt x="48691" y="66068"/>
                  </a:lnTo>
                  <a:lnTo>
                    <a:pt x="48571" y="66249"/>
                  </a:lnTo>
                  <a:lnTo>
                    <a:pt x="48450" y="66490"/>
                  </a:lnTo>
                  <a:lnTo>
                    <a:pt x="48390" y="66671"/>
                  </a:lnTo>
                  <a:lnTo>
                    <a:pt x="48390" y="66912"/>
                  </a:lnTo>
                  <a:lnTo>
                    <a:pt x="48390" y="67154"/>
                  </a:lnTo>
                  <a:lnTo>
                    <a:pt x="48450" y="67335"/>
                  </a:lnTo>
                  <a:lnTo>
                    <a:pt x="48571" y="67576"/>
                  </a:lnTo>
                  <a:lnTo>
                    <a:pt x="48691" y="67757"/>
                  </a:lnTo>
                  <a:lnTo>
                    <a:pt x="48872" y="67878"/>
                  </a:lnTo>
                  <a:lnTo>
                    <a:pt x="49114" y="67999"/>
                  </a:lnTo>
                  <a:lnTo>
                    <a:pt x="49295" y="68059"/>
                  </a:lnTo>
                  <a:lnTo>
                    <a:pt x="49777" y="68059"/>
                  </a:lnTo>
                  <a:lnTo>
                    <a:pt x="49958" y="67999"/>
                  </a:lnTo>
                  <a:lnTo>
                    <a:pt x="50200" y="67878"/>
                  </a:lnTo>
                  <a:lnTo>
                    <a:pt x="50381" y="67757"/>
                  </a:lnTo>
                  <a:lnTo>
                    <a:pt x="50501" y="67576"/>
                  </a:lnTo>
                  <a:lnTo>
                    <a:pt x="50622" y="67335"/>
                  </a:lnTo>
                  <a:lnTo>
                    <a:pt x="50682" y="67154"/>
                  </a:lnTo>
                  <a:lnTo>
                    <a:pt x="50682" y="66912"/>
                  </a:lnTo>
                  <a:lnTo>
                    <a:pt x="50682" y="66671"/>
                  </a:lnTo>
                  <a:lnTo>
                    <a:pt x="50622" y="66490"/>
                  </a:lnTo>
                  <a:lnTo>
                    <a:pt x="50501" y="66249"/>
                  </a:lnTo>
                  <a:lnTo>
                    <a:pt x="50381" y="66068"/>
                  </a:lnTo>
                  <a:lnTo>
                    <a:pt x="50200" y="65947"/>
                  </a:lnTo>
                  <a:lnTo>
                    <a:pt x="49958" y="65826"/>
                  </a:lnTo>
                  <a:lnTo>
                    <a:pt x="49777" y="65766"/>
                  </a:lnTo>
                  <a:close/>
                  <a:moveTo>
                    <a:pt x="55087" y="65766"/>
                  </a:moveTo>
                  <a:lnTo>
                    <a:pt x="54906" y="65826"/>
                  </a:lnTo>
                  <a:lnTo>
                    <a:pt x="54665" y="65947"/>
                  </a:lnTo>
                  <a:lnTo>
                    <a:pt x="54483" y="66068"/>
                  </a:lnTo>
                  <a:lnTo>
                    <a:pt x="54363" y="66249"/>
                  </a:lnTo>
                  <a:lnTo>
                    <a:pt x="54242" y="66490"/>
                  </a:lnTo>
                  <a:lnTo>
                    <a:pt x="54182" y="66671"/>
                  </a:lnTo>
                  <a:lnTo>
                    <a:pt x="54182" y="66912"/>
                  </a:lnTo>
                  <a:lnTo>
                    <a:pt x="54182" y="67154"/>
                  </a:lnTo>
                  <a:lnTo>
                    <a:pt x="54242" y="67335"/>
                  </a:lnTo>
                  <a:lnTo>
                    <a:pt x="54363" y="67576"/>
                  </a:lnTo>
                  <a:lnTo>
                    <a:pt x="54483" y="67757"/>
                  </a:lnTo>
                  <a:lnTo>
                    <a:pt x="54665" y="67878"/>
                  </a:lnTo>
                  <a:lnTo>
                    <a:pt x="54906" y="67999"/>
                  </a:lnTo>
                  <a:lnTo>
                    <a:pt x="55087" y="68059"/>
                  </a:lnTo>
                  <a:lnTo>
                    <a:pt x="55570" y="68059"/>
                  </a:lnTo>
                  <a:lnTo>
                    <a:pt x="55751" y="67999"/>
                  </a:lnTo>
                  <a:lnTo>
                    <a:pt x="55992" y="67878"/>
                  </a:lnTo>
                  <a:lnTo>
                    <a:pt x="56173" y="67757"/>
                  </a:lnTo>
                  <a:lnTo>
                    <a:pt x="56294" y="67576"/>
                  </a:lnTo>
                  <a:lnTo>
                    <a:pt x="56414" y="67335"/>
                  </a:lnTo>
                  <a:lnTo>
                    <a:pt x="56475" y="67154"/>
                  </a:lnTo>
                  <a:lnTo>
                    <a:pt x="56475" y="66912"/>
                  </a:lnTo>
                  <a:lnTo>
                    <a:pt x="56475" y="66671"/>
                  </a:lnTo>
                  <a:lnTo>
                    <a:pt x="56414" y="66490"/>
                  </a:lnTo>
                  <a:lnTo>
                    <a:pt x="56294" y="66249"/>
                  </a:lnTo>
                  <a:lnTo>
                    <a:pt x="56173" y="66068"/>
                  </a:lnTo>
                  <a:lnTo>
                    <a:pt x="55992" y="65947"/>
                  </a:lnTo>
                  <a:lnTo>
                    <a:pt x="55751" y="65826"/>
                  </a:lnTo>
                  <a:lnTo>
                    <a:pt x="55570" y="65766"/>
                  </a:lnTo>
                  <a:close/>
                  <a:moveTo>
                    <a:pt x="60879" y="65766"/>
                  </a:moveTo>
                  <a:lnTo>
                    <a:pt x="60698" y="65826"/>
                  </a:lnTo>
                  <a:lnTo>
                    <a:pt x="60457" y="65947"/>
                  </a:lnTo>
                  <a:lnTo>
                    <a:pt x="60276" y="66068"/>
                  </a:lnTo>
                  <a:lnTo>
                    <a:pt x="60155" y="66249"/>
                  </a:lnTo>
                  <a:lnTo>
                    <a:pt x="60034" y="66490"/>
                  </a:lnTo>
                  <a:lnTo>
                    <a:pt x="59974" y="66671"/>
                  </a:lnTo>
                  <a:lnTo>
                    <a:pt x="59974" y="66912"/>
                  </a:lnTo>
                  <a:lnTo>
                    <a:pt x="59974" y="67154"/>
                  </a:lnTo>
                  <a:lnTo>
                    <a:pt x="60034" y="67335"/>
                  </a:lnTo>
                  <a:lnTo>
                    <a:pt x="60155" y="67576"/>
                  </a:lnTo>
                  <a:lnTo>
                    <a:pt x="60276" y="67757"/>
                  </a:lnTo>
                  <a:lnTo>
                    <a:pt x="60457" y="67878"/>
                  </a:lnTo>
                  <a:lnTo>
                    <a:pt x="60698" y="67999"/>
                  </a:lnTo>
                  <a:lnTo>
                    <a:pt x="60879" y="68059"/>
                  </a:lnTo>
                  <a:lnTo>
                    <a:pt x="61120" y="68059"/>
                  </a:lnTo>
                  <a:lnTo>
                    <a:pt x="62267" y="67214"/>
                  </a:lnTo>
                  <a:lnTo>
                    <a:pt x="62267" y="66912"/>
                  </a:lnTo>
                  <a:lnTo>
                    <a:pt x="62267" y="66671"/>
                  </a:lnTo>
                  <a:lnTo>
                    <a:pt x="62206" y="66490"/>
                  </a:lnTo>
                  <a:lnTo>
                    <a:pt x="62086" y="66249"/>
                  </a:lnTo>
                  <a:lnTo>
                    <a:pt x="61965" y="66068"/>
                  </a:lnTo>
                  <a:lnTo>
                    <a:pt x="61784" y="65947"/>
                  </a:lnTo>
                  <a:lnTo>
                    <a:pt x="61543" y="65826"/>
                  </a:lnTo>
                  <a:lnTo>
                    <a:pt x="61362" y="65766"/>
                  </a:lnTo>
                  <a:close/>
                  <a:moveTo>
                    <a:pt x="17679" y="68662"/>
                  </a:moveTo>
                  <a:lnTo>
                    <a:pt x="17317" y="68723"/>
                  </a:lnTo>
                  <a:lnTo>
                    <a:pt x="17015" y="68843"/>
                  </a:lnTo>
                  <a:lnTo>
                    <a:pt x="16774" y="69085"/>
                  </a:lnTo>
                  <a:lnTo>
                    <a:pt x="16593" y="69386"/>
                  </a:lnTo>
                  <a:lnTo>
                    <a:pt x="18523" y="70593"/>
                  </a:lnTo>
                  <a:lnTo>
                    <a:pt x="18644" y="70472"/>
                  </a:lnTo>
                  <a:lnTo>
                    <a:pt x="18765" y="70231"/>
                  </a:lnTo>
                  <a:lnTo>
                    <a:pt x="18825" y="70050"/>
                  </a:lnTo>
                  <a:lnTo>
                    <a:pt x="18825" y="69809"/>
                  </a:lnTo>
                  <a:lnTo>
                    <a:pt x="18825" y="69567"/>
                  </a:lnTo>
                  <a:lnTo>
                    <a:pt x="18765" y="69386"/>
                  </a:lnTo>
                  <a:lnTo>
                    <a:pt x="18644" y="69145"/>
                  </a:lnTo>
                  <a:lnTo>
                    <a:pt x="18523" y="68964"/>
                  </a:lnTo>
                  <a:lnTo>
                    <a:pt x="18342" y="68843"/>
                  </a:lnTo>
                  <a:lnTo>
                    <a:pt x="18101" y="68723"/>
                  </a:lnTo>
                  <a:lnTo>
                    <a:pt x="17920" y="68662"/>
                  </a:lnTo>
                  <a:close/>
                  <a:moveTo>
                    <a:pt x="57983" y="68662"/>
                  </a:moveTo>
                  <a:lnTo>
                    <a:pt x="57802" y="68723"/>
                  </a:lnTo>
                  <a:lnTo>
                    <a:pt x="57561" y="68843"/>
                  </a:lnTo>
                  <a:lnTo>
                    <a:pt x="57380" y="68964"/>
                  </a:lnTo>
                  <a:lnTo>
                    <a:pt x="57259" y="69145"/>
                  </a:lnTo>
                  <a:lnTo>
                    <a:pt x="57138" y="69386"/>
                  </a:lnTo>
                  <a:lnTo>
                    <a:pt x="57078" y="69567"/>
                  </a:lnTo>
                  <a:lnTo>
                    <a:pt x="57078" y="69809"/>
                  </a:lnTo>
                  <a:lnTo>
                    <a:pt x="57078" y="70050"/>
                  </a:lnTo>
                  <a:lnTo>
                    <a:pt x="57138" y="70231"/>
                  </a:lnTo>
                  <a:lnTo>
                    <a:pt x="57259" y="70472"/>
                  </a:lnTo>
                  <a:lnTo>
                    <a:pt x="57380" y="70593"/>
                  </a:lnTo>
                  <a:lnTo>
                    <a:pt x="59310" y="69386"/>
                  </a:lnTo>
                  <a:lnTo>
                    <a:pt x="59129" y="69085"/>
                  </a:lnTo>
                  <a:lnTo>
                    <a:pt x="58888" y="68843"/>
                  </a:lnTo>
                  <a:lnTo>
                    <a:pt x="58586" y="68723"/>
                  </a:lnTo>
                  <a:lnTo>
                    <a:pt x="58224" y="68662"/>
                  </a:lnTo>
                  <a:close/>
                  <a:moveTo>
                    <a:pt x="23230" y="68662"/>
                  </a:moveTo>
                  <a:lnTo>
                    <a:pt x="23049" y="68723"/>
                  </a:lnTo>
                  <a:lnTo>
                    <a:pt x="22807" y="68843"/>
                  </a:lnTo>
                  <a:lnTo>
                    <a:pt x="22626" y="68964"/>
                  </a:lnTo>
                  <a:lnTo>
                    <a:pt x="22506" y="69145"/>
                  </a:lnTo>
                  <a:lnTo>
                    <a:pt x="22385" y="69386"/>
                  </a:lnTo>
                  <a:lnTo>
                    <a:pt x="22325" y="69567"/>
                  </a:lnTo>
                  <a:lnTo>
                    <a:pt x="22325" y="69809"/>
                  </a:lnTo>
                  <a:lnTo>
                    <a:pt x="22325" y="70050"/>
                  </a:lnTo>
                  <a:lnTo>
                    <a:pt x="22385" y="70231"/>
                  </a:lnTo>
                  <a:lnTo>
                    <a:pt x="22506" y="70472"/>
                  </a:lnTo>
                  <a:lnTo>
                    <a:pt x="22626" y="70653"/>
                  </a:lnTo>
                  <a:lnTo>
                    <a:pt x="22807" y="70774"/>
                  </a:lnTo>
                  <a:lnTo>
                    <a:pt x="23049" y="70895"/>
                  </a:lnTo>
                  <a:lnTo>
                    <a:pt x="23230" y="70955"/>
                  </a:lnTo>
                  <a:lnTo>
                    <a:pt x="23712" y="70955"/>
                  </a:lnTo>
                  <a:lnTo>
                    <a:pt x="23893" y="70895"/>
                  </a:lnTo>
                  <a:lnTo>
                    <a:pt x="24135" y="70774"/>
                  </a:lnTo>
                  <a:lnTo>
                    <a:pt x="24316" y="70653"/>
                  </a:lnTo>
                  <a:lnTo>
                    <a:pt x="24436" y="70472"/>
                  </a:lnTo>
                  <a:lnTo>
                    <a:pt x="24557" y="70231"/>
                  </a:lnTo>
                  <a:lnTo>
                    <a:pt x="24617" y="70050"/>
                  </a:lnTo>
                  <a:lnTo>
                    <a:pt x="24617" y="69809"/>
                  </a:lnTo>
                  <a:lnTo>
                    <a:pt x="24617" y="69567"/>
                  </a:lnTo>
                  <a:lnTo>
                    <a:pt x="24557" y="69386"/>
                  </a:lnTo>
                  <a:lnTo>
                    <a:pt x="24436" y="69145"/>
                  </a:lnTo>
                  <a:lnTo>
                    <a:pt x="24316" y="68964"/>
                  </a:lnTo>
                  <a:lnTo>
                    <a:pt x="24135" y="68843"/>
                  </a:lnTo>
                  <a:lnTo>
                    <a:pt x="23893" y="68723"/>
                  </a:lnTo>
                  <a:lnTo>
                    <a:pt x="23712" y="68662"/>
                  </a:lnTo>
                  <a:close/>
                  <a:moveTo>
                    <a:pt x="29022" y="68662"/>
                  </a:moveTo>
                  <a:lnTo>
                    <a:pt x="28841" y="68723"/>
                  </a:lnTo>
                  <a:lnTo>
                    <a:pt x="28599" y="68843"/>
                  </a:lnTo>
                  <a:lnTo>
                    <a:pt x="28418" y="68964"/>
                  </a:lnTo>
                  <a:lnTo>
                    <a:pt x="28298" y="69145"/>
                  </a:lnTo>
                  <a:lnTo>
                    <a:pt x="28177" y="69386"/>
                  </a:lnTo>
                  <a:lnTo>
                    <a:pt x="28117" y="69567"/>
                  </a:lnTo>
                  <a:lnTo>
                    <a:pt x="28117" y="69809"/>
                  </a:lnTo>
                  <a:lnTo>
                    <a:pt x="28117" y="70050"/>
                  </a:lnTo>
                  <a:lnTo>
                    <a:pt x="28177" y="70231"/>
                  </a:lnTo>
                  <a:lnTo>
                    <a:pt x="28298" y="70472"/>
                  </a:lnTo>
                  <a:lnTo>
                    <a:pt x="28418" y="70653"/>
                  </a:lnTo>
                  <a:lnTo>
                    <a:pt x="28599" y="70774"/>
                  </a:lnTo>
                  <a:lnTo>
                    <a:pt x="28841" y="70895"/>
                  </a:lnTo>
                  <a:lnTo>
                    <a:pt x="29022" y="70955"/>
                  </a:lnTo>
                  <a:lnTo>
                    <a:pt x="29505" y="70955"/>
                  </a:lnTo>
                  <a:lnTo>
                    <a:pt x="29686" y="70895"/>
                  </a:lnTo>
                  <a:lnTo>
                    <a:pt x="29927" y="70774"/>
                  </a:lnTo>
                  <a:lnTo>
                    <a:pt x="30108" y="70653"/>
                  </a:lnTo>
                  <a:lnTo>
                    <a:pt x="30229" y="70472"/>
                  </a:lnTo>
                  <a:lnTo>
                    <a:pt x="30349" y="70231"/>
                  </a:lnTo>
                  <a:lnTo>
                    <a:pt x="30410" y="70050"/>
                  </a:lnTo>
                  <a:lnTo>
                    <a:pt x="30410" y="69809"/>
                  </a:lnTo>
                  <a:lnTo>
                    <a:pt x="30410" y="69567"/>
                  </a:lnTo>
                  <a:lnTo>
                    <a:pt x="30349" y="69386"/>
                  </a:lnTo>
                  <a:lnTo>
                    <a:pt x="30229" y="69145"/>
                  </a:lnTo>
                  <a:lnTo>
                    <a:pt x="30108" y="68964"/>
                  </a:lnTo>
                  <a:lnTo>
                    <a:pt x="29927" y="68843"/>
                  </a:lnTo>
                  <a:lnTo>
                    <a:pt x="29686" y="68723"/>
                  </a:lnTo>
                  <a:lnTo>
                    <a:pt x="29505" y="68662"/>
                  </a:lnTo>
                  <a:close/>
                  <a:moveTo>
                    <a:pt x="34814" y="68662"/>
                  </a:moveTo>
                  <a:lnTo>
                    <a:pt x="34633" y="68723"/>
                  </a:lnTo>
                  <a:lnTo>
                    <a:pt x="34392" y="68843"/>
                  </a:lnTo>
                  <a:lnTo>
                    <a:pt x="34211" y="68964"/>
                  </a:lnTo>
                  <a:lnTo>
                    <a:pt x="34090" y="69145"/>
                  </a:lnTo>
                  <a:lnTo>
                    <a:pt x="33969" y="69386"/>
                  </a:lnTo>
                  <a:lnTo>
                    <a:pt x="33909" y="69567"/>
                  </a:lnTo>
                  <a:lnTo>
                    <a:pt x="33909" y="69809"/>
                  </a:lnTo>
                  <a:lnTo>
                    <a:pt x="33909" y="70050"/>
                  </a:lnTo>
                  <a:lnTo>
                    <a:pt x="33969" y="70231"/>
                  </a:lnTo>
                  <a:lnTo>
                    <a:pt x="34090" y="70472"/>
                  </a:lnTo>
                  <a:lnTo>
                    <a:pt x="34211" y="70653"/>
                  </a:lnTo>
                  <a:lnTo>
                    <a:pt x="34392" y="70774"/>
                  </a:lnTo>
                  <a:lnTo>
                    <a:pt x="34633" y="70895"/>
                  </a:lnTo>
                  <a:lnTo>
                    <a:pt x="34814" y="70955"/>
                  </a:lnTo>
                  <a:lnTo>
                    <a:pt x="35297" y="70955"/>
                  </a:lnTo>
                  <a:lnTo>
                    <a:pt x="35478" y="70895"/>
                  </a:lnTo>
                  <a:lnTo>
                    <a:pt x="35719" y="70774"/>
                  </a:lnTo>
                  <a:lnTo>
                    <a:pt x="35900" y="70653"/>
                  </a:lnTo>
                  <a:lnTo>
                    <a:pt x="36021" y="70472"/>
                  </a:lnTo>
                  <a:lnTo>
                    <a:pt x="36141" y="70231"/>
                  </a:lnTo>
                  <a:lnTo>
                    <a:pt x="36202" y="70050"/>
                  </a:lnTo>
                  <a:lnTo>
                    <a:pt x="36202" y="69809"/>
                  </a:lnTo>
                  <a:lnTo>
                    <a:pt x="36202" y="69567"/>
                  </a:lnTo>
                  <a:lnTo>
                    <a:pt x="36141" y="69386"/>
                  </a:lnTo>
                  <a:lnTo>
                    <a:pt x="36021" y="69145"/>
                  </a:lnTo>
                  <a:lnTo>
                    <a:pt x="35900" y="68964"/>
                  </a:lnTo>
                  <a:lnTo>
                    <a:pt x="35719" y="68843"/>
                  </a:lnTo>
                  <a:lnTo>
                    <a:pt x="35478" y="68723"/>
                  </a:lnTo>
                  <a:lnTo>
                    <a:pt x="35297" y="68662"/>
                  </a:lnTo>
                  <a:close/>
                  <a:moveTo>
                    <a:pt x="40606" y="68662"/>
                  </a:moveTo>
                  <a:lnTo>
                    <a:pt x="40425" y="68723"/>
                  </a:lnTo>
                  <a:lnTo>
                    <a:pt x="40184" y="68843"/>
                  </a:lnTo>
                  <a:lnTo>
                    <a:pt x="40003" y="68964"/>
                  </a:lnTo>
                  <a:lnTo>
                    <a:pt x="39882" y="69145"/>
                  </a:lnTo>
                  <a:lnTo>
                    <a:pt x="39762" y="69386"/>
                  </a:lnTo>
                  <a:lnTo>
                    <a:pt x="39701" y="69567"/>
                  </a:lnTo>
                  <a:lnTo>
                    <a:pt x="39701" y="69809"/>
                  </a:lnTo>
                  <a:lnTo>
                    <a:pt x="39701" y="70050"/>
                  </a:lnTo>
                  <a:lnTo>
                    <a:pt x="39762" y="70231"/>
                  </a:lnTo>
                  <a:lnTo>
                    <a:pt x="39882" y="70472"/>
                  </a:lnTo>
                  <a:lnTo>
                    <a:pt x="40003" y="70653"/>
                  </a:lnTo>
                  <a:lnTo>
                    <a:pt x="40184" y="70774"/>
                  </a:lnTo>
                  <a:lnTo>
                    <a:pt x="40425" y="70895"/>
                  </a:lnTo>
                  <a:lnTo>
                    <a:pt x="40606" y="70955"/>
                  </a:lnTo>
                  <a:lnTo>
                    <a:pt x="41089" y="70955"/>
                  </a:lnTo>
                  <a:lnTo>
                    <a:pt x="41270" y="70895"/>
                  </a:lnTo>
                  <a:lnTo>
                    <a:pt x="41511" y="70774"/>
                  </a:lnTo>
                  <a:lnTo>
                    <a:pt x="41692" y="70653"/>
                  </a:lnTo>
                  <a:lnTo>
                    <a:pt x="41813" y="70472"/>
                  </a:lnTo>
                  <a:lnTo>
                    <a:pt x="41934" y="70231"/>
                  </a:lnTo>
                  <a:lnTo>
                    <a:pt x="41994" y="70050"/>
                  </a:lnTo>
                  <a:lnTo>
                    <a:pt x="41994" y="69809"/>
                  </a:lnTo>
                  <a:lnTo>
                    <a:pt x="41994" y="69567"/>
                  </a:lnTo>
                  <a:lnTo>
                    <a:pt x="41934" y="69386"/>
                  </a:lnTo>
                  <a:lnTo>
                    <a:pt x="41813" y="69145"/>
                  </a:lnTo>
                  <a:lnTo>
                    <a:pt x="41692" y="68964"/>
                  </a:lnTo>
                  <a:lnTo>
                    <a:pt x="41511" y="68843"/>
                  </a:lnTo>
                  <a:lnTo>
                    <a:pt x="41270" y="68723"/>
                  </a:lnTo>
                  <a:lnTo>
                    <a:pt x="41089" y="68662"/>
                  </a:lnTo>
                  <a:close/>
                  <a:moveTo>
                    <a:pt x="46399" y="68662"/>
                  </a:moveTo>
                  <a:lnTo>
                    <a:pt x="46218" y="68723"/>
                  </a:lnTo>
                  <a:lnTo>
                    <a:pt x="45976" y="68843"/>
                  </a:lnTo>
                  <a:lnTo>
                    <a:pt x="45795" y="68964"/>
                  </a:lnTo>
                  <a:lnTo>
                    <a:pt x="45674" y="69145"/>
                  </a:lnTo>
                  <a:lnTo>
                    <a:pt x="45554" y="69386"/>
                  </a:lnTo>
                  <a:lnTo>
                    <a:pt x="45493" y="69567"/>
                  </a:lnTo>
                  <a:lnTo>
                    <a:pt x="45493" y="69809"/>
                  </a:lnTo>
                  <a:lnTo>
                    <a:pt x="45493" y="70050"/>
                  </a:lnTo>
                  <a:lnTo>
                    <a:pt x="45554" y="70231"/>
                  </a:lnTo>
                  <a:lnTo>
                    <a:pt x="45674" y="70472"/>
                  </a:lnTo>
                  <a:lnTo>
                    <a:pt x="45795" y="70653"/>
                  </a:lnTo>
                  <a:lnTo>
                    <a:pt x="45976" y="70774"/>
                  </a:lnTo>
                  <a:lnTo>
                    <a:pt x="46218" y="70895"/>
                  </a:lnTo>
                  <a:lnTo>
                    <a:pt x="46399" y="70955"/>
                  </a:lnTo>
                  <a:lnTo>
                    <a:pt x="46881" y="70955"/>
                  </a:lnTo>
                  <a:lnTo>
                    <a:pt x="47062" y="70895"/>
                  </a:lnTo>
                  <a:lnTo>
                    <a:pt x="47304" y="70774"/>
                  </a:lnTo>
                  <a:lnTo>
                    <a:pt x="47485" y="70653"/>
                  </a:lnTo>
                  <a:lnTo>
                    <a:pt x="47605" y="70472"/>
                  </a:lnTo>
                  <a:lnTo>
                    <a:pt x="47726" y="70231"/>
                  </a:lnTo>
                  <a:lnTo>
                    <a:pt x="47786" y="70050"/>
                  </a:lnTo>
                  <a:lnTo>
                    <a:pt x="47786" y="69809"/>
                  </a:lnTo>
                  <a:lnTo>
                    <a:pt x="47786" y="69567"/>
                  </a:lnTo>
                  <a:lnTo>
                    <a:pt x="47726" y="69386"/>
                  </a:lnTo>
                  <a:lnTo>
                    <a:pt x="47605" y="69145"/>
                  </a:lnTo>
                  <a:lnTo>
                    <a:pt x="47485" y="68964"/>
                  </a:lnTo>
                  <a:lnTo>
                    <a:pt x="47304" y="68843"/>
                  </a:lnTo>
                  <a:lnTo>
                    <a:pt x="47062" y="68723"/>
                  </a:lnTo>
                  <a:lnTo>
                    <a:pt x="46881" y="68662"/>
                  </a:lnTo>
                  <a:close/>
                  <a:moveTo>
                    <a:pt x="52191" y="68662"/>
                  </a:moveTo>
                  <a:lnTo>
                    <a:pt x="52010" y="68723"/>
                  </a:lnTo>
                  <a:lnTo>
                    <a:pt x="51768" y="68843"/>
                  </a:lnTo>
                  <a:lnTo>
                    <a:pt x="51587" y="68964"/>
                  </a:lnTo>
                  <a:lnTo>
                    <a:pt x="51467" y="69145"/>
                  </a:lnTo>
                  <a:lnTo>
                    <a:pt x="51346" y="69386"/>
                  </a:lnTo>
                  <a:lnTo>
                    <a:pt x="51286" y="69567"/>
                  </a:lnTo>
                  <a:lnTo>
                    <a:pt x="51286" y="69809"/>
                  </a:lnTo>
                  <a:lnTo>
                    <a:pt x="51286" y="70050"/>
                  </a:lnTo>
                  <a:lnTo>
                    <a:pt x="51346" y="70231"/>
                  </a:lnTo>
                  <a:lnTo>
                    <a:pt x="51467" y="70472"/>
                  </a:lnTo>
                  <a:lnTo>
                    <a:pt x="51587" y="70653"/>
                  </a:lnTo>
                  <a:lnTo>
                    <a:pt x="51768" y="70774"/>
                  </a:lnTo>
                  <a:lnTo>
                    <a:pt x="52010" y="70895"/>
                  </a:lnTo>
                  <a:lnTo>
                    <a:pt x="52191" y="70955"/>
                  </a:lnTo>
                  <a:lnTo>
                    <a:pt x="52673" y="70955"/>
                  </a:lnTo>
                  <a:lnTo>
                    <a:pt x="52854" y="70895"/>
                  </a:lnTo>
                  <a:lnTo>
                    <a:pt x="53096" y="70774"/>
                  </a:lnTo>
                  <a:lnTo>
                    <a:pt x="53277" y="70653"/>
                  </a:lnTo>
                  <a:lnTo>
                    <a:pt x="53397" y="70472"/>
                  </a:lnTo>
                  <a:lnTo>
                    <a:pt x="53518" y="70231"/>
                  </a:lnTo>
                  <a:lnTo>
                    <a:pt x="53578" y="70050"/>
                  </a:lnTo>
                  <a:lnTo>
                    <a:pt x="53578" y="69809"/>
                  </a:lnTo>
                  <a:lnTo>
                    <a:pt x="53578" y="69567"/>
                  </a:lnTo>
                  <a:lnTo>
                    <a:pt x="53518" y="69386"/>
                  </a:lnTo>
                  <a:lnTo>
                    <a:pt x="53397" y="69145"/>
                  </a:lnTo>
                  <a:lnTo>
                    <a:pt x="53277" y="68964"/>
                  </a:lnTo>
                  <a:lnTo>
                    <a:pt x="53096" y="68843"/>
                  </a:lnTo>
                  <a:lnTo>
                    <a:pt x="52854" y="68723"/>
                  </a:lnTo>
                  <a:lnTo>
                    <a:pt x="52673" y="68662"/>
                  </a:lnTo>
                  <a:close/>
                  <a:moveTo>
                    <a:pt x="20575" y="71558"/>
                  </a:moveTo>
                  <a:lnTo>
                    <a:pt x="20273" y="71619"/>
                  </a:lnTo>
                  <a:lnTo>
                    <a:pt x="21661" y="72282"/>
                  </a:lnTo>
                  <a:lnTo>
                    <a:pt x="21540" y="72041"/>
                  </a:lnTo>
                  <a:lnTo>
                    <a:pt x="21359" y="71860"/>
                  </a:lnTo>
                  <a:lnTo>
                    <a:pt x="21118" y="71679"/>
                  </a:lnTo>
                  <a:lnTo>
                    <a:pt x="20876" y="71558"/>
                  </a:lnTo>
                  <a:close/>
                  <a:moveTo>
                    <a:pt x="55027" y="71558"/>
                  </a:moveTo>
                  <a:lnTo>
                    <a:pt x="54785" y="71679"/>
                  </a:lnTo>
                  <a:lnTo>
                    <a:pt x="54544" y="71860"/>
                  </a:lnTo>
                  <a:lnTo>
                    <a:pt x="54363" y="72041"/>
                  </a:lnTo>
                  <a:lnTo>
                    <a:pt x="54242" y="72282"/>
                  </a:lnTo>
                  <a:lnTo>
                    <a:pt x="55630" y="71619"/>
                  </a:lnTo>
                  <a:lnTo>
                    <a:pt x="55328" y="71558"/>
                  </a:lnTo>
                  <a:close/>
                  <a:moveTo>
                    <a:pt x="26065" y="71558"/>
                  </a:moveTo>
                  <a:lnTo>
                    <a:pt x="25824" y="71679"/>
                  </a:lnTo>
                  <a:lnTo>
                    <a:pt x="25583" y="71860"/>
                  </a:lnTo>
                  <a:lnTo>
                    <a:pt x="25402" y="72041"/>
                  </a:lnTo>
                  <a:lnTo>
                    <a:pt x="25281" y="72343"/>
                  </a:lnTo>
                  <a:lnTo>
                    <a:pt x="25221" y="72705"/>
                  </a:lnTo>
                  <a:lnTo>
                    <a:pt x="25221" y="72946"/>
                  </a:lnTo>
                  <a:lnTo>
                    <a:pt x="25281" y="73127"/>
                  </a:lnTo>
                  <a:lnTo>
                    <a:pt x="25402" y="73368"/>
                  </a:lnTo>
                  <a:lnTo>
                    <a:pt x="25522" y="73549"/>
                  </a:lnTo>
                  <a:lnTo>
                    <a:pt x="25703" y="73670"/>
                  </a:lnTo>
                  <a:lnTo>
                    <a:pt x="25945" y="73791"/>
                  </a:lnTo>
                  <a:lnTo>
                    <a:pt x="26126" y="73851"/>
                  </a:lnTo>
                  <a:lnTo>
                    <a:pt x="26608" y="73851"/>
                  </a:lnTo>
                  <a:lnTo>
                    <a:pt x="26789" y="73791"/>
                  </a:lnTo>
                  <a:lnTo>
                    <a:pt x="27031" y="73670"/>
                  </a:lnTo>
                  <a:lnTo>
                    <a:pt x="27212" y="73549"/>
                  </a:lnTo>
                  <a:lnTo>
                    <a:pt x="27332" y="73368"/>
                  </a:lnTo>
                  <a:lnTo>
                    <a:pt x="27453" y="73127"/>
                  </a:lnTo>
                  <a:lnTo>
                    <a:pt x="27513" y="72946"/>
                  </a:lnTo>
                  <a:lnTo>
                    <a:pt x="27513" y="72705"/>
                  </a:lnTo>
                  <a:lnTo>
                    <a:pt x="27453" y="72343"/>
                  </a:lnTo>
                  <a:lnTo>
                    <a:pt x="27332" y="72041"/>
                  </a:lnTo>
                  <a:lnTo>
                    <a:pt x="27151" y="71860"/>
                  </a:lnTo>
                  <a:lnTo>
                    <a:pt x="26910" y="71679"/>
                  </a:lnTo>
                  <a:lnTo>
                    <a:pt x="26669" y="71558"/>
                  </a:lnTo>
                  <a:close/>
                  <a:moveTo>
                    <a:pt x="31858" y="71558"/>
                  </a:moveTo>
                  <a:lnTo>
                    <a:pt x="31616" y="71679"/>
                  </a:lnTo>
                  <a:lnTo>
                    <a:pt x="31375" y="71860"/>
                  </a:lnTo>
                  <a:lnTo>
                    <a:pt x="31194" y="72041"/>
                  </a:lnTo>
                  <a:lnTo>
                    <a:pt x="31073" y="72343"/>
                  </a:lnTo>
                  <a:lnTo>
                    <a:pt x="31013" y="72705"/>
                  </a:lnTo>
                  <a:lnTo>
                    <a:pt x="31013" y="72946"/>
                  </a:lnTo>
                  <a:lnTo>
                    <a:pt x="31073" y="73127"/>
                  </a:lnTo>
                  <a:lnTo>
                    <a:pt x="31194" y="73368"/>
                  </a:lnTo>
                  <a:lnTo>
                    <a:pt x="31315" y="73549"/>
                  </a:lnTo>
                  <a:lnTo>
                    <a:pt x="31496" y="73670"/>
                  </a:lnTo>
                  <a:lnTo>
                    <a:pt x="31737" y="73791"/>
                  </a:lnTo>
                  <a:lnTo>
                    <a:pt x="31918" y="73851"/>
                  </a:lnTo>
                  <a:lnTo>
                    <a:pt x="32401" y="73851"/>
                  </a:lnTo>
                  <a:lnTo>
                    <a:pt x="32582" y="73791"/>
                  </a:lnTo>
                  <a:lnTo>
                    <a:pt x="32823" y="73670"/>
                  </a:lnTo>
                  <a:lnTo>
                    <a:pt x="33004" y="73549"/>
                  </a:lnTo>
                  <a:lnTo>
                    <a:pt x="33125" y="73368"/>
                  </a:lnTo>
                  <a:lnTo>
                    <a:pt x="33245" y="73127"/>
                  </a:lnTo>
                  <a:lnTo>
                    <a:pt x="33306" y="72946"/>
                  </a:lnTo>
                  <a:lnTo>
                    <a:pt x="33306" y="72705"/>
                  </a:lnTo>
                  <a:lnTo>
                    <a:pt x="33245" y="72343"/>
                  </a:lnTo>
                  <a:lnTo>
                    <a:pt x="33125" y="72041"/>
                  </a:lnTo>
                  <a:lnTo>
                    <a:pt x="32944" y="71860"/>
                  </a:lnTo>
                  <a:lnTo>
                    <a:pt x="32702" y="71679"/>
                  </a:lnTo>
                  <a:lnTo>
                    <a:pt x="32461" y="71558"/>
                  </a:lnTo>
                  <a:close/>
                  <a:moveTo>
                    <a:pt x="37650" y="71558"/>
                  </a:moveTo>
                  <a:lnTo>
                    <a:pt x="37408" y="71679"/>
                  </a:lnTo>
                  <a:lnTo>
                    <a:pt x="37167" y="71860"/>
                  </a:lnTo>
                  <a:lnTo>
                    <a:pt x="36986" y="72041"/>
                  </a:lnTo>
                  <a:lnTo>
                    <a:pt x="36865" y="72343"/>
                  </a:lnTo>
                  <a:lnTo>
                    <a:pt x="36805" y="72705"/>
                  </a:lnTo>
                  <a:lnTo>
                    <a:pt x="36805" y="72946"/>
                  </a:lnTo>
                  <a:lnTo>
                    <a:pt x="36865" y="73127"/>
                  </a:lnTo>
                  <a:lnTo>
                    <a:pt x="36986" y="73368"/>
                  </a:lnTo>
                  <a:lnTo>
                    <a:pt x="37107" y="73549"/>
                  </a:lnTo>
                  <a:lnTo>
                    <a:pt x="37288" y="73670"/>
                  </a:lnTo>
                  <a:lnTo>
                    <a:pt x="37529" y="73791"/>
                  </a:lnTo>
                  <a:lnTo>
                    <a:pt x="37710" y="73851"/>
                  </a:lnTo>
                  <a:lnTo>
                    <a:pt x="38193" y="73851"/>
                  </a:lnTo>
                  <a:lnTo>
                    <a:pt x="38374" y="73791"/>
                  </a:lnTo>
                  <a:lnTo>
                    <a:pt x="38615" y="73670"/>
                  </a:lnTo>
                  <a:lnTo>
                    <a:pt x="38796" y="73549"/>
                  </a:lnTo>
                  <a:lnTo>
                    <a:pt x="38917" y="73368"/>
                  </a:lnTo>
                  <a:lnTo>
                    <a:pt x="39038" y="73127"/>
                  </a:lnTo>
                  <a:lnTo>
                    <a:pt x="39098" y="72946"/>
                  </a:lnTo>
                  <a:lnTo>
                    <a:pt x="39098" y="72705"/>
                  </a:lnTo>
                  <a:lnTo>
                    <a:pt x="39038" y="72343"/>
                  </a:lnTo>
                  <a:lnTo>
                    <a:pt x="38917" y="72041"/>
                  </a:lnTo>
                  <a:lnTo>
                    <a:pt x="38736" y="71860"/>
                  </a:lnTo>
                  <a:lnTo>
                    <a:pt x="38495" y="71679"/>
                  </a:lnTo>
                  <a:lnTo>
                    <a:pt x="38253" y="71558"/>
                  </a:lnTo>
                  <a:close/>
                  <a:moveTo>
                    <a:pt x="43442" y="71558"/>
                  </a:moveTo>
                  <a:lnTo>
                    <a:pt x="43201" y="71679"/>
                  </a:lnTo>
                  <a:lnTo>
                    <a:pt x="42959" y="71860"/>
                  </a:lnTo>
                  <a:lnTo>
                    <a:pt x="42778" y="72041"/>
                  </a:lnTo>
                  <a:lnTo>
                    <a:pt x="42658" y="72343"/>
                  </a:lnTo>
                  <a:lnTo>
                    <a:pt x="42597" y="72705"/>
                  </a:lnTo>
                  <a:lnTo>
                    <a:pt x="42597" y="72946"/>
                  </a:lnTo>
                  <a:lnTo>
                    <a:pt x="42658" y="73127"/>
                  </a:lnTo>
                  <a:lnTo>
                    <a:pt x="42778" y="73368"/>
                  </a:lnTo>
                  <a:lnTo>
                    <a:pt x="42899" y="73549"/>
                  </a:lnTo>
                  <a:lnTo>
                    <a:pt x="43080" y="73670"/>
                  </a:lnTo>
                  <a:lnTo>
                    <a:pt x="43321" y="73791"/>
                  </a:lnTo>
                  <a:lnTo>
                    <a:pt x="43502" y="73851"/>
                  </a:lnTo>
                  <a:lnTo>
                    <a:pt x="43985" y="73851"/>
                  </a:lnTo>
                  <a:lnTo>
                    <a:pt x="44166" y="73791"/>
                  </a:lnTo>
                  <a:lnTo>
                    <a:pt x="44407" y="73670"/>
                  </a:lnTo>
                  <a:lnTo>
                    <a:pt x="44588" y="73549"/>
                  </a:lnTo>
                  <a:lnTo>
                    <a:pt x="44709" y="73368"/>
                  </a:lnTo>
                  <a:lnTo>
                    <a:pt x="44830" y="73127"/>
                  </a:lnTo>
                  <a:lnTo>
                    <a:pt x="44890" y="72946"/>
                  </a:lnTo>
                  <a:lnTo>
                    <a:pt x="44890" y="72705"/>
                  </a:lnTo>
                  <a:lnTo>
                    <a:pt x="44830" y="72343"/>
                  </a:lnTo>
                  <a:lnTo>
                    <a:pt x="44709" y="72041"/>
                  </a:lnTo>
                  <a:lnTo>
                    <a:pt x="44528" y="71860"/>
                  </a:lnTo>
                  <a:lnTo>
                    <a:pt x="44287" y="71679"/>
                  </a:lnTo>
                  <a:lnTo>
                    <a:pt x="44045" y="71558"/>
                  </a:lnTo>
                  <a:close/>
                  <a:moveTo>
                    <a:pt x="49234" y="71558"/>
                  </a:moveTo>
                  <a:lnTo>
                    <a:pt x="48993" y="71679"/>
                  </a:lnTo>
                  <a:lnTo>
                    <a:pt x="48752" y="71860"/>
                  </a:lnTo>
                  <a:lnTo>
                    <a:pt x="48571" y="72041"/>
                  </a:lnTo>
                  <a:lnTo>
                    <a:pt x="48450" y="72343"/>
                  </a:lnTo>
                  <a:lnTo>
                    <a:pt x="48390" y="72705"/>
                  </a:lnTo>
                  <a:lnTo>
                    <a:pt x="48390" y="72946"/>
                  </a:lnTo>
                  <a:lnTo>
                    <a:pt x="48450" y="73127"/>
                  </a:lnTo>
                  <a:lnTo>
                    <a:pt x="48571" y="73368"/>
                  </a:lnTo>
                  <a:lnTo>
                    <a:pt x="48691" y="73549"/>
                  </a:lnTo>
                  <a:lnTo>
                    <a:pt x="48872" y="73670"/>
                  </a:lnTo>
                  <a:lnTo>
                    <a:pt x="49114" y="73791"/>
                  </a:lnTo>
                  <a:lnTo>
                    <a:pt x="49295" y="73851"/>
                  </a:lnTo>
                  <a:lnTo>
                    <a:pt x="49777" y="73851"/>
                  </a:lnTo>
                  <a:lnTo>
                    <a:pt x="49958" y="73791"/>
                  </a:lnTo>
                  <a:lnTo>
                    <a:pt x="50200" y="73670"/>
                  </a:lnTo>
                  <a:lnTo>
                    <a:pt x="50381" y="73549"/>
                  </a:lnTo>
                  <a:lnTo>
                    <a:pt x="50501" y="73368"/>
                  </a:lnTo>
                  <a:lnTo>
                    <a:pt x="50622" y="73127"/>
                  </a:lnTo>
                  <a:lnTo>
                    <a:pt x="50682" y="72946"/>
                  </a:lnTo>
                  <a:lnTo>
                    <a:pt x="50682" y="72705"/>
                  </a:lnTo>
                  <a:lnTo>
                    <a:pt x="50622" y="72343"/>
                  </a:lnTo>
                  <a:lnTo>
                    <a:pt x="50501" y="72041"/>
                  </a:lnTo>
                  <a:lnTo>
                    <a:pt x="50320" y="71860"/>
                  </a:lnTo>
                  <a:lnTo>
                    <a:pt x="50079" y="71679"/>
                  </a:lnTo>
                  <a:lnTo>
                    <a:pt x="49838" y="71558"/>
                  </a:lnTo>
                  <a:close/>
                  <a:moveTo>
                    <a:pt x="29022" y="74454"/>
                  </a:moveTo>
                  <a:lnTo>
                    <a:pt x="28841" y="74515"/>
                  </a:lnTo>
                  <a:lnTo>
                    <a:pt x="28660" y="74635"/>
                  </a:lnTo>
                  <a:lnTo>
                    <a:pt x="28479" y="74756"/>
                  </a:lnTo>
                  <a:lnTo>
                    <a:pt x="30349" y="75178"/>
                  </a:lnTo>
                  <a:lnTo>
                    <a:pt x="30349" y="75178"/>
                  </a:lnTo>
                  <a:lnTo>
                    <a:pt x="30168" y="74877"/>
                  </a:lnTo>
                  <a:lnTo>
                    <a:pt x="29927" y="74635"/>
                  </a:lnTo>
                  <a:lnTo>
                    <a:pt x="29625" y="74515"/>
                  </a:lnTo>
                  <a:lnTo>
                    <a:pt x="29263" y="74454"/>
                  </a:lnTo>
                  <a:close/>
                  <a:moveTo>
                    <a:pt x="46640" y="74454"/>
                  </a:moveTo>
                  <a:lnTo>
                    <a:pt x="46278" y="74515"/>
                  </a:lnTo>
                  <a:lnTo>
                    <a:pt x="45976" y="74635"/>
                  </a:lnTo>
                  <a:lnTo>
                    <a:pt x="45735" y="74877"/>
                  </a:lnTo>
                  <a:lnTo>
                    <a:pt x="45554" y="75178"/>
                  </a:lnTo>
                  <a:lnTo>
                    <a:pt x="45554" y="75178"/>
                  </a:lnTo>
                  <a:lnTo>
                    <a:pt x="47424" y="74756"/>
                  </a:lnTo>
                  <a:lnTo>
                    <a:pt x="47243" y="74635"/>
                  </a:lnTo>
                  <a:lnTo>
                    <a:pt x="47062" y="74515"/>
                  </a:lnTo>
                  <a:lnTo>
                    <a:pt x="46881" y="74454"/>
                  </a:lnTo>
                  <a:close/>
                  <a:moveTo>
                    <a:pt x="34814" y="74454"/>
                  </a:moveTo>
                  <a:lnTo>
                    <a:pt x="34633" y="74515"/>
                  </a:lnTo>
                  <a:lnTo>
                    <a:pt x="34392" y="74635"/>
                  </a:lnTo>
                  <a:lnTo>
                    <a:pt x="34211" y="74756"/>
                  </a:lnTo>
                  <a:lnTo>
                    <a:pt x="34090" y="74937"/>
                  </a:lnTo>
                  <a:lnTo>
                    <a:pt x="33969" y="75178"/>
                  </a:lnTo>
                  <a:lnTo>
                    <a:pt x="33909" y="75359"/>
                  </a:lnTo>
                  <a:lnTo>
                    <a:pt x="33909" y="75601"/>
                  </a:lnTo>
                  <a:lnTo>
                    <a:pt x="33909" y="75721"/>
                  </a:lnTo>
                  <a:lnTo>
                    <a:pt x="36141" y="75903"/>
                  </a:lnTo>
                  <a:lnTo>
                    <a:pt x="36202" y="75601"/>
                  </a:lnTo>
                  <a:lnTo>
                    <a:pt x="36202" y="75359"/>
                  </a:lnTo>
                  <a:lnTo>
                    <a:pt x="36141" y="75178"/>
                  </a:lnTo>
                  <a:lnTo>
                    <a:pt x="36021" y="74937"/>
                  </a:lnTo>
                  <a:lnTo>
                    <a:pt x="35900" y="74756"/>
                  </a:lnTo>
                  <a:lnTo>
                    <a:pt x="35719" y="74635"/>
                  </a:lnTo>
                  <a:lnTo>
                    <a:pt x="35478" y="74515"/>
                  </a:lnTo>
                  <a:lnTo>
                    <a:pt x="35297" y="74454"/>
                  </a:lnTo>
                  <a:close/>
                  <a:moveTo>
                    <a:pt x="40606" y="74454"/>
                  </a:moveTo>
                  <a:lnTo>
                    <a:pt x="40425" y="74515"/>
                  </a:lnTo>
                  <a:lnTo>
                    <a:pt x="40184" y="74635"/>
                  </a:lnTo>
                  <a:lnTo>
                    <a:pt x="40003" y="74756"/>
                  </a:lnTo>
                  <a:lnTo>
                    <a:pt x="39882" y="74937"/>
                  </a:lnTo>
                  <a:lnTo>
                    <a:pt x="39762" y="75178"/>
                  </a:lnTo>
                  <a:lnTo>
                    <a:pt x="39701" y="75359"/>
                  </a:lnTo>
                  <a:lnTo>
                    <a:pt x="39701" y="75601"/>
                  </a:lnTo>
                  <a:lnTo>
                    <a:pt x="39762" y="75903"/>
                  </a:lnTo>
                  <a:lnTo>
                    <a:pt x="41994" y="75721"/>
                  </a:lnTo>
                  <a:lnTo>
                    <a:pt x="41994" y="75601"/>
                  </a:lnTo>
                  <a:lnTo>
                    <a:pt x="41994" y="75359"/>
                  </a:lnTo>
                  <a:lnTo>
                    <a:pt x="41934" y="75178"/>
                  </a:lnTo>
                  <a:lnTo>
                    <a:pt x="41813" y="74937"/>
                  </a:lnTo>
                  <a:lnTo>
                    <a:pt x="41692" y="74756"/>
                  </a:lnTo>
                  <a:lnTo>
                    <a:pt x="41511" y="74635"/>
                  </a:lnTo>
                  <a:lnTo>
                    <a:pt x="41270" y="74515"/>
                  </a:lnTo>
                  <a:lnTo>
                    <a:pt x="41089" y="74454"/>
                  </a:lnTo>
                  <a:close/>
                </a:path>
              </a:pathLst>
            </a:custGeom>
            <a:solidFill>
              <a:srgbClr val="6D9E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9"/>
            <p:cNvSpPr/>
            <p:nvPr/>
          </p:nvSpPr>
          <p:spPr>
            <a:xfrm>
              <a:off x="133504" y="-85397"/>
              <a:ext cx="231300" cy="231300"/>
            </a:xfrm>
            <a:prstGeom prst="ellipse">
              <a:avLst/>
            </a:prstGeom>
            <a:solidFill>
              <a:srgbClr val="C20E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9"/>
            <p:cNvSpPr/>
            <p:nvPr/>
          </p:nvSpPr>
          <p:spPr>
            <a:xfrm rot="10800000">
              <a:off x="343825" y="4290619"/>
              <a:ext cx="333300" cy="288300"/>
            </a:xfrm>
            <a:prstGeom prst="triangle">
              <a:avLst>
                <a:gd name="adj" fmla="val 50000"/>
              </a:avLst>
            </a:prstGeom>
            <a:solidFill>
              <a:srgbClr val="C20E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9"/>
            <p:cNvSpPr/>
            <p:nvPr/>
          </p:nvSpPr>
          <p:spPr>
            <a:xfrm rot="10800000">
              <a:off x="7891383" y="4473451"/>
              <a:ext cx="421500" cy="365100"/>
            </a:xfrm>
            <a:prstGeom prst="triangle">
              <a:avLst>
                <a:gd name="adj" fmla="val 50000"/>
              </a:avLst>
            </a:prstGeom>
            <a:noFill/>
            <a:ln w="9525" cap="flat" cmpd="sng">
              <a:solidFill>
                <a:srgbClr val="FF9900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9"/>
            <p:cNvSpPr/>
            <p:nvPr/>
          </p:nvSpPr>
          <p:spPr>
            <a:xfrm>
              <a:off x="7800077" y="94976"/>
              <a:ext cx="307200" cy="265800"/>
            </a:xfrm>
            <a:prstGeom prst="triangle">
              <a:avLst>
                <a:gd name="adj" fmla="val 50000"/>
              </a:avLst>
            </a:prstGeom>
            <a:solidFill>
              <a:srgbClr val="6D9E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9"/>
            <p:cNvSpPr/>
            <p:nvPr/>
          </p:nvSpPr>
          <p:spPr>
            <a:xfrm>
              <a:off x="8578651" y="3939150"/>
              <a:ext cx="421500" cy="421500"/>
            </a:xfrm>
            <a:prstGeom prst="donut">
              <a:avLst>
                <a:gd name="adj" fmla="val 19671"/>
              </a:avLst>
            </a:prstGeom>
            <a:solidFill>
              <a:srgbClr val="C20E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9"/>
            <p:cNvSpPr/>
            <p:nvPr/>
          </p:nvSpPr>
          <p:spPr>
            <a:xfrm>
              <a:off x="888873" y="4577655"/>
              <a:ext cx="456600" cy="456600"/>
            </a:xfrm>
            <a:prstGeom prst="ellipse">
              <a:avLst/>
            </a:prstGeom>
            <a:noFill/>
            <a:ln w="9525" cap="flat" cmpd="sng">
              <a:solidFill>
                <a:srgbClr val="6D9EEB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9"/>
            <p:cNvSpPr/>
            <p:nvPr/>
          </p:nvSpPr>
          <p:spPr>
            <a:xfrm rot="10800000">
              <a:off x="47429" y="4473462"/>
              <a:ext cx="621103" cy="475235"/>
            </a:xfrm>
            <a:custGeom>
              <a:avLst/>
              <a:gdLst/>
              <a:ahLst/>
              <a:cxnLst/>
              <a:rect l="l" t="t" r="r" b="b"/>
              <a:pathLst>
                <a:path w="88634" h="67818" extrusionOk="0">
                  <a:moveTo>
                    <a:pt x="0" y="0"/>
                  </a:moveTo>
                  <a:lnTo>
                    <a:pt x="4284" y="6637"/>
                  </a:lnTo>
                  <a:lnTo>
                    <a:pt x="4284" y="0"/>
                  </a:lnTo>
                  <a:close/>
                  <a:moveTo>
                    <a:pt x="84289" y="0"/>
                  </a:moveTo>
                  <a:lnTo>
                    <a:pt x="84289" y="6637"/>
                  </a:lnTo>
                  <a:lnTo>
                    <a:pt x="88633" y="0"/>
                  </a:lnTo>
                  <a:close/>
                  <a:moveTo>
                    <a:pt x="7844" y="0"/>
                  </a:moveTo>
                  <a:lnTo>
                    <a:pt x="7844" y="12007"/>
                  </a:lnTo>
                  <a:lnTo>
                    <a:pt x="12791" y="19609"/>
                  </a:lnTo>
                  <a:lnTo>
                    <a:pt x="12791" y="0"/>
                  </a:lnTo>
                  <a:close/>
                  <a:moveTo>
                    <a:pt x="75842" y="0"/>
                  </a:moveTo>
                  <a:lnTo>
                    <a:pt x="75842" y="19609"/>
                  </a:lnTo>
                  <a:lnTo>
                    <a:pt x="80790" y="12007"/>
                  </a:lnTo>
                  <a:lnTo>
                    <a:pt x="80790" y="0"/>
                  </a:lnTo>
                  <a:close/>
                  <a:moveTo>
                    <a:pt x="16351" y="0"/>
                  </a:moveTo>
                  <a:lnTo>
                    <a:pt x="16351" y="25039"/>
                  </a:lnTo>
                  <a:lnTo>
                    <a:pt x="21299" y="32581"/>
                  </a:lnTo>
                  <a:lnTo>
                    <a:pt x="21299" y="0"/>
                  </a:lnTo>
                  <a:close/>
                  <a:moveTo>
                    <a:pt x="67335" y="0"/>
                  </a:moveTo>
                  <a:lnTo>
                    <a:pt x="67335" y="32581"/>
                  </a:lnTo>
                  <a:lnTo>
                    <a:pt x="72282" y="25039"/>
                  </a:lnTo>
                  <a:lnTo>
                    <a:pt x="72282" y="0"/>
                  </a:lnTo>
                  <a:close/>
                  <a:moveTo>
                    <a:pt x="24859" y="0"/>
                  </a:moveTo>
                  <a:lnTo>
                    <a:pt x="24859" y="38012"/>
                  </a:lnTo>
                  <a:lnTo>
                    <a:pt x="29806" y="45614"/>
                  </a:lnTo>
                  <a:lnTo>
                    <a:pt x="29806" y="0"/>
                  </a:lnTo>
                  <a:close/>
                  <a:moveTo>
                    <a:pt x="58828" y="0"/>
                  </a:moveTo>
                  <a:lnTo>
                    <a:pt x="58828" y="45614"/>
                  </a:lnTo>
                  <a:lnTo>
                    <a:pt x="63775" y="38012"/>
                  </a:lnTo>
                  <a:lnTo>
                    <a:pt x="63775" y="0"/>
                  </a:lnTo>
                  <a:close/>
                  <a:moveTo>
                    <a:pt x="33306" y="0"/>
                  </a:moveTo>
                  <a:lnTo>
                    <a:pt x="33306" y="51044"/>
                  </a:lnTo>
                  <a:lnTo>
                    <a:pt x="38313" y="58586"/>
                  </a:lnTo>
                  <a:lnTo>
                    <a:pt x="38313" y="0"/>
                  </a:lnTo>
                  <a:close/>
                  <a:moveTo>
                    <a:pt x="50320" y="0"/>
                  </a:moveTo>
                  <a:lnTo>
                    <a:pt x="50320" y="58586"/>
                  </a:lnTo>
                  <a:lnTo>
                    <a:pt x="55268" y="51044"/>
                  </a:lnTo>
                  <a:lnTo>
                    <a:pt x="55268" y="0"/>
                  </a:lnTo>
                  <a:close/>
                  <a:moveTo>
                    <a:pt x="41813" y="0"/>
                  </a:moveTo>
                  <a:lnTo>
                    <a:pt x="41813" y="64016"/>
                  </a:lnTo>
                  <a:lnTo>
                    <a:pt x="44287" y="67817"/>
                  </a:lnTo>
                  <a:lnTo>
                    <a:pt x="46760" y="64016"/>
                  </a:lnTo>
                  <a:lnTo>
                    <a:pt x="46760" y="0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9"/>
            <p:cNvSpPr/>
            <p:nvPr/>
          </p:nvSpPr>
          <p:spPr>
            <a:xfrm rot="7294922">
              <a:off x="8507862" y="1506795"/>
              <a:ext cx="486330" cy="462608"/>
            </a:xfrm>
            <a:prstGeom prst="pentagon">
              <a:avLst>
                <a:gd name="hf" fmla="val 105146"/>
                <a:gd name="vf" fmla="val 110557"/>
              </a:avLst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9"/>
            <p:cNvSpPr/>
            <p:nvPr/>
          </p:nvSpPr>
          <p:spPr>
            <a:xfrm rot="1902">
              <a:off x="-76804" y="1095525"/>
              <a:ext cx="542100" cy="515400"/>
            </a:xfrm>
            <a:prstGeom prst="pentagon">
              <a:avLst>
                <a:gd name="hf" fmla="val 105146"/>
                <a:gd name="vf" fmla="val 110557"/>
              </a:avLst>
            </a:prstGeom>
            <a:noFill/>
            <a:ln w="28575" cap="flat" cmpd="sng">
              <a:solidFill>
                <a:srgbClr val="C20E9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9"/>
            <p:cNvSpPr/>
            <p:nvPr/>
          </p:nvSpPr>
          <p:spPr>
            <a:xfrm>
              <a:off x="8217614" y="4442536"/>
              <a:ext cx="885029" cy="885029"/>
            </a:xfrm>
            <a:custGeom>
              <a:avLst/>
              <a:gdLst/>
              <a:ahLst/>
              <a:cxnLst/>
              <a:rect l="l" t="t" r="r" b="b"/>
              <a:pathLst>
                <a:path w="75903" h="75903" extrusionOk="0">
                  <a:moveTo>
                    <a:pt x="30349" y="724"/>
                  </a:moveTo>
                  <a:lnTo>
                    <a:pt x="28479" y="1147"/>
                  </a:lnTo>
                  <a:lnTo>
                    <a:pt x="28599" y="1267"/>
                  </a:lnTo>
                  <a:lnTo>
                    <a:pt x="28841" y="1388"/>
                  </a:lnTo>
                  <a:lnTo>
                    <a:pt x="29022" y="1448"/>
                  </a:lnTo>
                  <a:lnTo>
                    <a:pt x="29263" y="1448"/>
                  </a:lnTo>
                  <a:lnTo>
                    <a:pt x="29625" y="1388"/>
                  </a:lnTo>
                  <a:lnTo>
                    <a:pt x="29927" y="1267"/>
                  </a:lnTo>
                  <a:lnTo>
                    <a:pt x="30168" y="1026"/>
                  </a:lnTo>
                  <a:lnTo>
                    <a:pt x="30349" y="724"/>
                  </a:lnTo>
                  <a:close/>
                  <a:moveTo>
                    <a:pt x="36141" y="0"/>
                  </a:moveTo>
                  <a:lnTo>
                    <a:pt x="33909" y="181"/>
                  </a:lnTo>
                  <a:lnTo>
                    <a:pt x="33909" y="302"/>
                  </a:lnTo>
                  <a:lnTo>
                    <a:pt x="33909" y="543"/>
                  </a:lnTo>
                  <a:lnTo>
                    <a:pt x="33969" y="724"/>
                  </a:lnTo>
                  <a:lnTo>
                    <a:pt x="34090" y="966"/>
                  </a:lnTo>
                  <a:lnTo>
                    <a:pt x="34211" y="1147"/>
                  </a:lnTo>
                  <a:lnTo>
                    <a:pt x="34392" y="1267"/>
                  </a:lnTo>
                  <a:lnTo>
                    <a:pt x="34633" y="1388"/>
                  </a:lnTo>
                  <a:lnTo>
                    <a:pt x="34814" y="1448"/>
                  </a:lnTo>
                  <a:lnTo>
                    <a:pt x="35297" y="1448"/>
                  </a:lnTo>
                  <a:lnTo>
                    <a:pt x="35478" y="1388"/>
                  </a:lnTo>
                  <a:lnTo>
                    <a:pt x="35719" y="1267"/>
                  </a:lnTo>
                  <a:lnTo>
                    <a:pt x="35900" y="1147"/>
                  </a:lnTo>
                  <a:lnTo>
                    <a:pt x="36021" y="966"/>
                  </a:lnTo>
                  <a:lnTo>
                    <a:pt x="36141" y="724"/>
                  </a:lnTo>
                  <a:lnTo>
                    <a:pt x="36202" y="543"/>
                  </a:lnTo>
                  <a:lnTo>
                    <a:pt x="36202" y="302"/>
                  </a:lnTo>
                  <a:lnTo>
                    <a:pt x="36141" y="0"/>
                  </a:lnTo>
                  <a:close/>
                  <a:moveTo>
                    <a:pt x="39762" y="0"/>
                  </a:moveTo>
                  <a:lnTo>
                    <a:pt x="39701" y="302"/>
                  </a:lnTo>
                  <a:lnTo>
                    <a:pt x="39701" y="543"/>
                  </a:lnTo>
                  <a:lnTo>
                    <a:pt x="39762" y="724"/>
                  </a:lnTo>
                  <a:lnTo>
                    <a:pt x="39882" y="966"/>
                  </a:lnTo>
                  <a:lnTo>
                    <a:pt x="40003" y="1147"/>
                  </a:lnTo>
                  <a:lnTo>
                    <a:pt x="40184" y="1267"/>
                  </a:lnTo>
                  <a:lnTo>
                    <a:pt x="40425" y="1388"/>
                  </a:lnTo>
                  <a:lnTo>
                    <a:pt x="40606" y="1448"/>
                  </a:lnTo>
                  <a:lnTo>
                    <a:pt x="41089" y="1448"/>
                  </a:lnTo>
                  <a:lnTo>
                    <a:pt x="41270" y="1388"/>
                  </a:lnTo>
                  <a:lnTo>
                    <a:pt x="41511" y="1267"/>
                  </a:lnTo>
                  <a:lnTo>
                    <a:pt x="41692" y="1147"/>
                  </a:lnTo>
                  <a:lnTo>
                    <a:pt x="41813" y="966"/>
                  </a:lnTo>
                  <a:lnTo>
                    <a:pt x="41934" y="724"/>
                  </a:lnTo>
                  <a:lnTo>
                    <a:pt x="41994" y="543"/>
                  </a:lnTo>
                  <a:lnTo>
                    <a:pt x="41994" y="302"/>
                  </a:lnTo>
                  <a:lnTo>
                    <a:pt x="41994" y="181"/>
                  </a:lnTo>
                  <a:lnTo>
                    <a:pt x="39762" y="0"/>
                  </a:lnTo>
                  <a:close/>
                  <a:moveTo>
                    <a:pt x="45554" y="724"/>
                  </a:moveTo>
                  <a:lnTo>
                    <a:pt x="45735" y="1026"/>
                  </a:lnTo>
                  <a:lnTo>
                    <a:pt x="45976" y="1267"/>
                  </a:lnTo>
                  <a:lnTo>
                    <a:pt x="46278" y="1388"/>
                  </a:lnTo>
                  <a:lnTo>
                    <a:pt x="46640" y="1448"/>
                  </a:lnTo>
                  <a:lnTo>
                    <a:pt x="46881" y="1448"/>
                  </a:lnTo>
                  <a:lnTo>
                    <a:pt x="47062" y="1388"/>
                  </a:lnTo>
                  <a:lnTo>
                    <a:pt x="47243" y="1267"/>
                  </a:lnTo>
                  <a:lnTo>
                    <a:pt x="47424" y="1147"/>
                  </a:lnTo>
                  <a:lnTo>
                    <a:pt x="45554" y="724"/>
                  </a:lnTo>
                  <a:close/>
                  <a:moveTo>
                    <a:pt x="21661" y="3620"/>
                  </a:moveTo>
                  <a:lnTo>
                    <a:pt x="20273" y="4284"/>
                  </a:lnTo>
                  <a:lnTo>
                    <a:pt x="20575" y="4344"/>
                  </a:lnTo>
                  <a:lnTo>
                    <a:pt x="20937" y="4284"/>
                  </a:lnTo>
                  <a:lnTo>
                    <a:pt x="21239" y="4163"/>
                  </a:lnTo>
                  <a:lnTo>
                    <a:pt x="21480" y="3922"/>
                  </a:lnTo>
                  <a:lnTo>
                    <a:pt x="21661" y="3620"/>
                  </a:lnTo>
                  <a:close/>
                  <a:moveTo>
                    <a:pt x="26065" y="2052"/>
                  </a:moveTo>
                  <a:lnTo>
                    <a:pt x="25824" y="2172"/>
                  </a:lnTo>
                  <a:lnTo>
                    <a:pt x="25583" y="2353"/>
                  </a:lnTo>
                  <a:lnTo>
                    <a:pt x="25402" y="2534"/>
                  </a:lnTo>
                  <a:lnTo>
                    <a:pt x="25281" y="2836"/>
                  </a:lnTo>
                  <a:lnTo>
                    <a:pt x="25221" y="3198"/>
                  </a:lnTo>
                  <a:lnTo>
                    <a:pt x="25221" y="3439"/>
                  </a:lnTo>
                  <a:lnTo>
                    <a:pt x="25281" y="3620"/>
                  </a:lnTo>
                  <a:lnTo>
                    <a:pt x="25402" y="3862"/>
                  </a:lnTo>
                  <a:lnTo>
                    <a:pt x="25522" y="4043"/>
                  </a:lnTo>
                  <a:lnTo>
                    <a:pt x="25703" y="4163"/>
                  </a:lnTo>
                  <a:lnTo>
                    <a:pt x="25945" y="4284"/>
                  </a:lnTo>
                  <a:lnTo>
                    <a:pt x="26126" y="4344"/>
                  </a:lnTo>
                  <a:lnTo>
                    <a:pt x="26608" y="4344"/>
                  </a:lnTo>
                  <a:lnTo>
                    <a:pt x="26789" y="4284"/>
                  </a:lnTo>
                  <a:lnTo>
                    <a:pt x="27031" y="4163"/>
                  </a:lnTo>
                  <a:lnTo>
                    <a:pt x="27212" y="4043"/>
                  </a:lnTo>
                  <a:lnTo>
                    <a:pt x="27332" y="3862"/>
                  </a:lnTo>
                  <a:lnTo>
                    <a:pt x="27453" y="3620"/>
                  </a:lnTo>
                  <a:lnTo>
                    <a:pt x="27513" y="3439"/>
                  </a:lnTo>
                  <a:lnTo>
                    <a:pt x="27513" y="3198"/>
                  </a:lnTo>
                  <a:lnTo>
                    <a:pt x="27453" y="2836"/>
                  </a:lnTo>
                  <a:lnTo>
                    <a:pt x="27332" y="2534"/>
                  </a:lnTo>
                  <a:lnTo>
                    <a:pt x="27151" y="2353"/>
                  </a:lnTo>
                  <a:lnTo>
                    <a:pt x="26910" y="2172"/>
                  </a:lnTo>
                  <a:lnTo>
                    <a:pt x="26669" y="2052"/>
                  </a:lnTo>
                  <a:close/>
                  <a:moveTo>
                    <a:pt x="31858" y="2052"/>
                  </a:moveTo>
                  <a:lnTo>
                    <a:pt x="31616" y="2172"/>
                  </a:lnTo>
                  <a:lnTo>
                    <a:pt x="31375" y="2353"/>
                  </a:lnTo>
                  <a:lnTo>
                    <a:pt x="31194" y="2534"/>
                  </a:lnTo>
                  <a:lnTo>
                    <a:pt x="31073" y="2836"/>
                  </a:lnTo>
                  <a:lnTo>
                    <a:pt x="31013" y="3198"/>
                  </a:lnTo>
                  <a:lnTo>
                    <a:pt x="31013" y="3439"/>
                  </a:lnTo>
                  <a:lnTo>
                    <a:pt x="31073" y="3620"/>
                  </a:lnTo>
                  <a:lnTo>
                    <a:pt x="31194" y="3862"/>
                  </a:lnTo>
                  <a:lnTo>
                    <a:pt x="31315" y="4043"/>
                  </a:lnTo>
                  <a:lnTo>
                    <a:pt x="31496" y="4163"/>
                  </a:lnTo>
                  <a:lnTo>
                    <a:pt x="31737" y="4284"/>
                  </a:lnTo>
                  <a:lnTo>
                    <a:pt x="31918" y="4344"/>
                  </a:lnTo>
                  <a:lnTo>
                    <a:pt x="32401" y="4344"/>
                  </a:lnTo>
                  <a:lnTo>
                    <a:pt x="32582" y="4284"/>
                  </a:lnTo>
                  <a:lnTo>
                    <a:pt x="32823" y="4163"/>
                  </a:lnTo>
                  <a:lnTo>
                    <a:pt x="33004" y="4043"/>
                  </a:lnTo>
                  <a:lnTo>
                    <a:pt x="33125" y="3862"/>
                  </a:lnTo>
                  <a:lnTo>
                    <a:pt x="33245" y="3620"/>
                  </a:lnTo>
                  <a:lnTo>
                    <a:pt x="33306" y="3439"/>
                  </a:lnTo>
                  <a:lnTo>
                    <a:pt x="33306" y="3198"/>
                  </a:lnTo>
                  <a:lnTo>
                    <a:pt x="33245" y="2836"/>
                  </a:lnTo>
                  <a:lnTo>
                    <a:pt x="33125" y="2534"/>
                  </a:lnTo>
                  <a:lnTo>
                    <a:pt x="32944" y="2353"/>
                  </a:lnTo>
                  <a:lnTo>
                    <a:pt x="32702" y="2172"/>
                  </a:lnTo>
                  <a:lnTo>
                    <a:pt x="32461" y="2052"/>
                  </a:lnTo>
                  <a:close/>
                  <a:moveTo>
                    <a:pt x="37650" y="2052"/>
                  </a:moveTo>
                  <a:lnTo>
                    <a:pt x="37408" y="2172"/>
                  </a:lnTo>
                  <a:lnTo>
                    <a:pt x="37167" y="2353"/>
                  </a:lnTo>
                  <a:lnTo>
                    <a:pt x="36986" y="2534"/>
                  </a:lnTo>
                  <a:lnTo>
                    <a:pt x="36865" y="2836"/>
                  </a:lnTo>
                  <a:lnTo>
                    <a:pt x="36805" y="3198"/>
                  </a:lnTo>
                  <a:lnTo>
                    <a:pt x="36805" y="3439"/>
                  </a:lnTo>
                  <a:lnTo>
                    <a:pt x="36865" y="3620"/>
                  </a:lnTo>
                  <a:lnTo>
                    <a:pt x="36986" y="3862"/>
                  </a:lnTo>
                  <a:lnTo>
                    <a:pt x="37107" y="4043"/>
                  </a:lnTo>
                  <a:lnTo>
                    <a:pt x="37288" y="4163"/>
                  </a:lnTo>
                  <a:lnTo>
                    <a:pt x="37529" y="4284"/>
                  </a:lnTo>
                  <a:lnTo>
                    <a:pt x="37710" y="4344"/>
                  </a:lnTo>
                  <a:lnTo>
                    <a:pt x="38193" y="4344"/>
                  </a:lnTo>
                  <a:lnTo>
                    <a:pt x="38374" y="4284"/>
                  </a:lnTo>
                  <a:lnTo>
                    <a:pt x="38615" y="4163"/>
                  </a:lnTo>
                  <a:lnTo>
                    <a:pt x="38796" y="4043"/>
                  </a:lnTo>
                  <a:lnTo>
                    <a:pt x="38917" y="3862"/>
                  </a:lnTo>
                  <a:lnTo>
                    <a:pt x="39038" y="3620"/>
                  </a:lnTo>
                  <a:lnTo>
                    <a:pt x="39098" y="3439"/>
                  </a:lnTo>
                  <a:lnTo>
                    <a:pt x="39098" y="3198"/>
                  </a:lnTo>
                  <a:lnTo>
                    <a:pt x="39038" y="2836"/>
                  </a:lnTo>
                  <a:lnTo>
                    <a:pt x="38917" y="2534"/>
                  </a:lnTo>
                  <a:lnTo>
                    <a:pt x="38736" y="2353"/>
                  </a:lnTo>
                  <a:lnTo>
                    <a:pt x="38495" y="2172"/>
                  </a:lnTo>
                  <a:lnTo>
                    <a:pt x="38253" y="2052"/>
                  </a:lnTo>
                  <a:close/>
                  <a:moveTo>
                    <a:pt x="43442" y="2052"/>
                  </a:moveTo>
                  <a:lnTo>
                    <a:pt x="43201" y="2172"/>
                  </a:lnTo>
                  <a:lnTo>
                    <a:pt x="42959" y="2353"/>
                  </a:lnTo>
                  <a:lnTo>
                    <a:pt x="42778" y="2534"/>
                  </a:lnTo>
                  <a:lnTo>
                    <a:pt x="42658" y="2836"/>
                  </a:lnTo>
                  <a:lnTo>
                    <a:pt x="42597" y="3198"/>
                  </a:lnTo>
                  <a:lnTo>
                    <a:pt x="42597" y="3439"/>
                  </a:lnTo>
                  <a:lnTo>
                    <a:pt x="42658" y="3620"/>
                  </a:lnTo>
                  <a:lnTo>
                    <a:pt x="42778" y="3862"/>
                  </a:lnTo>
                  <a:lnTo>
                    <a:pt x="42899" y="4043"/>
                  </a:lnTo>
                  <a:lnTo>
                    <a:pt x="43080" y="4163"/>
                  </a:lnTo>
                  <a:lnTo>
                    <a:pt x="43321" y="4284"/>
                  </a:lnTo>
                  <a:lnTo>
                    <a:pt x="43502" y="4344"/>
                  </a:lnTo>
                  <a:lnTo>
                    <a:pt x="43985" y="4344"/>
                  </a:lnTo>
                  <a:lnTo>
                    <a:pt x="44166" y="4284"/>
                  </a:lnTo>
                  <a:lnTo>
                    <a:pt x="44407" y="4163"/>
                  </a:lnTo>
                  <a:lnTo>
                    <a:pt x="44588" y="4043"/>
                  </a:lnTo>
                  <a:lnTo>
                    <a:pt x="44709" y="3862"/>
                  </a:lnTo>
                  <a:lnTo>
                    <a:pt x="44830" y="3620"/>
                  </a:lnTo>
                  <a:lnTo>
                    <a:pt x="44890" y="3439"/>
                  </a:lnTo>
                  <a:lnTo>
                    <a:pt x="44890" y="3198"/>
                  </a:lnTo>
                  <a:lnTo>
                    <a:pt x="44830" y="2836"/>
                  </a:lnTo>
                  <a:lnTo>
                    <a:pt x="44709" y="2534"/>
                  </a:lnTo>
                  <a:lnTo>
                    <a:pt x="44528" y="2353"/>
                  </a:lnTo>
                  <a:lnTo>
                    <a:pt x="44287" y="2172"/>
                  </a:lnTo>
                  <a:lnTo>
                    <a:pt x="44045" y="2052"/>
                  </a:lnTo>
                  <a:close/>
                  <a:moveTo>
                    <a:pt x="49234" y="2052"/>
                  </a:moveTo>
                  <a:lnTo>
                    <a:pt x="48993" y="2172"/>
                  </a:lnTo>
                  <a:lnTo>
                    <a:pt x="48752" y="2353"/>
                  </a:lnTo>
                  <a:lnTo>
                    <a:pt x="48571" y="2534"/>
                  </a:lnTo>
                  <a:lnTo>
                    <a:pt x="48450" y="2836"/>
                  </a:lnTo>
                  <a:lnTo>
                    <a:pt x="48390" y="3198"/>
                  </a:lnTo>
                  <a:lnTo>
                    <a:pt x="48390" y="3439"/>
                  </a:lnTo>
                  <a:lnTo>
                    <a:pt x="48450" y="3620"/>
                  </a:lnTo>
                  <a:lnTo>
                    <a:pt x="48571" y="3862"/>
                  </a:lnTo>
                  <a:lnTo>
                    <a:pt x="48691" y="4043"/>
                  </a:lnTo>
                  <a:lnTo>
                    <a:pt x="48872" y="4163"/>
                  </a:lnTo>
                  <a:lnTo>
                    <a:pt x="49114" y="4284"/>
                  </a:lnTo>
                  <a:lnTo>
                    <a:pt x="49295" y="4344"/>
                  </a:lnTo>
                  <a:lnTo>
                    <a:pt x="49777" y="4344"/>
                  </a:lnTo>
                  <a:lnTo>
                    <a:pt x="49958" y="4284"/>
                  </a:lnTo>
                  <a:lnTo>
                    <a:pt x="50200" y="4163"/>
                  </a:lnTo>
                  <a:lnTo>
                    <a:pt x="50381" y="4043"/>
                  </a:lnTo>
                  <a:lnTo>
                    <a:pt x="50501" y="3862"/>
                  </a:lnTo>
                  <a:lnTo>
                    <a:pt x="50622" y="3620"/>
                  </a:lnTo>
                  <a:lnTo>
                    <a:pt x="50682" y="3439"/>
                  </a:lnTo>
                  <a:lnTo>
                    <a:pt x="50682" y="3198"/>
                  </a:lnTo>
                  <a:lnTo>
                    <a:pt x="50622" y="2836"/>
                  </a:lnTo>
                  <a:lnTo>
                    <a:pt x="50501" y="2534"/>
                  </a:lnTo>
                  <a:lnTo>
                    <a:pt x="50320" y="2353"/>
                  </a:lnTo>
                  <a:lnTo>
                    <a:pt x="50079" y="2172"/>
                  </a:lnTo>
                  <a:lnTo>
                    <a:pt x="49838" y="2052"/>
                  </a:lnTo>
                  <a:close/>
                  <a:moveTo>
                    <a:pt x="54242" y="3620"/>
                  </a:moveTo>
                  <a:lnTo>
                    <a:pt x="54423" y="3922"/>
                  </a:lnTo>
                  <a:lnTo>
                    <a:pt x="54665" y="4163"/>
                  </a:lnTo>
                  <a:lnTo>
                    <a:pt x="54966" y="4284"/>
                  </a:lnTo>
                  <a:lnTo>
                    <a:pt x="55328" y="4344"/>
                  </a:lnTo>
                  <a:lnTo>
                    <a:pt x="55630" y="4284"/>
                  </a:lnTo>
                  <a:lnTo>
                    <a:pt x="54242" y="3620"/>
                  </a:lnTo>
                  <a:close/>
                  <a:moveTo>
                    <a:pt x="18523" y="5310"/>
                  </a:moveTo>
                  <a:lnTo>
                    <a:pt x="16593" y="6517"/>
                  </a:lnTo>
                  <a:lnTo>
                    <a:pt x="16774" y="6818"/>
                  </a:lnTo>
                  <a:lnTo>
                    <a:pt x="17015" y="7060"/>
                  </a:lnTo>
                  <a:lnTo>
                    <a:pt x="17317" y="7180"/>
                  </a:lnTo>
                  <a:lnTo>
                    <a:pt x="17679" y="7241"/>
                  </a:lnTo>
                  <a:lnTo>
                    <a:pt x="17920" y="7241"/>
                  </a:lnTo>
                  <a:lnTo>
                    <a:pt x="18101" y="7180"/>
                  </a:lnTo>
                  <a:lnTo>
                    <a:pt x="18342" y="7060"/>
                  </a:lnTo>
                  <a:lnTo>
                    <a:pt x="18523" y="6939"/>
                  </a:lnTo>
                  <a:lnTo>
                    <a:pt x="18644" y="6758"/>
                  </a:lnTo>
                  <a:lnTo>
                    <a:pt x="18765" y="6517"/>
                  </a:lnTo>
                  <a:lnTo>
                    <a:pt x="18825" y="6336"/>
                  </a:lnTo>
                  <a:lnTo>
                    <a:pt x="18825" y="6094"/>
                  </a:lnTo>
                  <a:lnTo>
                    <a:pt x="18825" y="5853"/>
                  </a:lnTo>
                  <a:lnTo>
                    <a:pt x="18765" y="5672"/>
                  </a:lnTo>
                  <a:lnTo>
                    <a:pt x="18644" y="5430"/>
                  </a:lnTo>
                  <a:lnTo>
                    <a:pt x="18523" y="5310"/>
                  </a:lnTo>
                  <a:close/>
                  <a:moveTo>
                    <a:pt x="23230" y="4948"/>
                  </a:moveTo>
                  <a:lnTo>
                    <a:pt x="23049" y="5008"/>
                  </a:lnTo>
                  <a:lnTo>
                    <a:pt x="22807" y="5129"/>
                  </a:lnTo>
                  <a:lnTo>
                    <a:pt x="22626" y="5249"/>
                  </a:lnTo>
                  <a:lnTo>
                    <a:pt x="22506" y="5430"/>
                  </a:lnTo>
                  <a:lnTo>
                    <a:pt x="22385" y="5672"/>
                  </a:lnTo>
                  <a:lnTo>
                    <a:pt x="22325" y="5853"/>
                  </a:lnTo>
                  <a:lnTo>
                    <a:pt x="22325" y="6094"/>
                  </a:lnTo>
                  <a:lnTo>
                    <a:pt x="22325" y="6336"/>
                  </a:lnTo>
                  <a:lnTo>
                    <a:pt x="22385" y="6517"/>
                  </a:lnTo>
                  <a:lnTo>
                    <a:pt x="22506" y="6758"/>
                  </a:lnTo>
                  <a:lnTo>
                    <a:pt x="22626" y="6939"/>
                  </a:lnTo>
                  <a:lnTo>
                    <a:pt x="22807" y="7060"/>
                  </a:lnTo>
                  <a:lnTo>
                    <a:pt x="23049" y="7180"/>
                  </a:lnTo>
                  <a:lnTo>
                    <a:pt x="23230" y="7241"/>
                  </a:lnTo>
                  <a:lnTo>
                    <a:pt x="23712" y="7241"/>
                  </a:lnTo>
                  <a:lnTo>
                    <a:pt x="23893" y="7180"/>
                  </a:lnTo>
                  <a:lnTo>
                    <a:pt x="24135" y="7060"/>
                  </a:lnTo>
                  <a:lnTo>
                    <a:pt x="24316" y="6939"/>
                  </a:lnTo>
                  <a:lnTo>
                    <a:pt x="24436" y="6758"/>
                  </a:lnTo>
                  <a:lnTo>
                    <a:pt x="24557" y="6517"/>
                  </a:lnTo>
                  <a:lnTo>
                    <a:pt x="24617" y="6336"/>
                  </a:lnTo>
                  <a:lnTo>
                    <a:pt x="24617" y="6094"/>
                  </a:lnTo>
                  <a:lnTo>
                    <a:pt x="24617" y="5853"/>
                  </a:lnTo>
                  <a:lnTo>
                    <a:pt x="24557" y="5672"/>
                  </a:lnTo>
                  <a:lnTo>
                    <a:pt x="24436" y="5430"/>
                  </a:lnTo>
                  <a:lnTo>
                    <a:pt x="24316" y="5249"/>
                  </a:lnTo>
                  <a:lnTo>
                    <a:pt x="24135" y="5129"/>
                  </a:lnTo>
                  <a:lnTo>
                    <a:pt x="23893" y="5008"/>
                  </a:lnTo>
                  <a:lnTo>
                    <a:pt x="23712" y="4948"/>
                  </a:lnTo>
                  <a:close/>
                  <a:moveTo>
                    <a:pt x="29022" y="4948"/>
                  </a:moveTo>
                  <a:lnTo>
                    <a:pt x="28841" y="5008"/>
                  </a:lnTo>
                  <a:lnTo>
                    <a:pt x="28599" y="5129"/>
                  </a:lnTo>
                  <a:lnTo>
                    <a:pt x="28418" y="5249"/>
                  </a:lnTo>
                  <a:lnTo>
                    <a:pt x="28298" y="5430"/>
                  </a:lnTo>
                  <a:lnTo>
                    <a:pt x="28177" y="5672"/>
                  </a:lnTo>
                  <a:lnTo>
                    <a:pt x="28117" y="5853"/>
                  </a:lnTo>
                  <a:lnTo>
                    <a:pt x="28117" y="6094"/>
                  </a:lnTo>
                  <a:lnTo>
                    <a:pt x="28117" y="6336"/>
                  </a:lnTo>
                  <a:lnTo>
                    <a:pt x="28177" y="6517"/>
                  </a:lnTo>
                  <a:lnTo>
                    <a:pt x="28298" y="6758"/>
                  </a:lnTo>
                  <a:lnTo>
                    <a:pt x="28418" y="6939"/>
                  </a:lnTo>
                  <a:lnTo>
                    <a:pt x="28599" y="7060"/>
                  </a:lnTo>
                  <a:lnTo>
                    <a:pt x="28841" y="7180"/>
                  </a:lnTo>
                  <a:lnTo>
                    <a:pt x="29022" y="7241"/>
                  </a:lnTo>
                  <a:lnTo>
                    <a:pt x="29505" y="7241"/>
                  </a:lnTo>
                  <a:lnTo>
                    <a:pt x="29686" y="7180"/>
                  </a:lnTo>
                  <a:lnTo>
                    <a:pt x="29927" y="7060"/>
                  </a:lnTo>
                  <a:lnTo>
                    <a:pt x="30108" y="6939"/>
                  </a:lnTo>
                  <a:lnTo>
                    <a:pt x="30229" y="6758"/>
                  </a:lnTo>
                  <a:lnTo>
                    <a:pt x="30349" y="6517"/>
                  </a:lnTo>
                  <a:lnTo>
                    <a:pt x="30410" y="6336"/>
                  </a:lnTo>
                  <a:lnTo>
                    <a:pt x="30410" y="6094"/>
                  </a:lnTo>
                  <a:lnTo>
                    <a:pt x="30410" y="5853"/>
                  </a:lnTo>
                  <a:lnTo>
                    <a:pt x="30349" y="5672"/>
                  </a:lnTo>
                  <a:lnTo>
                    <a:pt x="30229" y="5430"/>
                  </a:lnTo>
                  <a:lnTo>
                    <a:pt x="30108" y="5249"/>
                  </a:lnTo>
                  <a:lnTo>
                    <a:pt x="29927" y="5129"/>
                  </a:lnTo>
                  <a:lnTo>
                    <a:pt x="29686" y="5008"/>
                  </a:lnTo>
                  <a:lnTo>
                    <a:pt x="29505" y="4948"/>
                  </a:lnTo>
                  <a:close/>
                  <a:moveTo>
                    <a:pt x="34814" y="4948"/>
                  </a:moveTo>
                  <a:lnTo>
                    <a:pt x="34633" y="5008"/>
                  </a:lnTo>
                  <a:lnTo>
                    <a:pt x="34392" y="5129"/>
                  </a:lnTo>
                  <a:lnTo>
                    <a:pt x="34211" y="5249"/>
                  </a:lnTo>
                  <a:lnTo>
                    <a:pt x="34090" y="5430"/>
                  </a:lnTo>
                  <a:lnTo>
                    <a:pt x="33969" y="5672"/>
                  </a:lnTo>
                  <a:lnTo>
                    <a:pt x="33909" y="5853"/>
                  </a:lnTo>
                  <a:lnTo>
                    <a:pt x="33909" y="6094"/>
                  </a:lnTo>
                  <a:lnTo>
                    <a:pt x="33909" y="6336"/>
                  </a:lnTo>
                  <a:lnTo>
                    <a:pt x="33969" y="6517"/>
                  </a:lnTo>
                  <a:lnTo>
                    <a:pt x="34090" y="6758"/>
                  </a:lnTo>
                  <a:lnTo>
                    <a:pt x="34211" y="6939"/>
                  </a:lnTo>
                  <a:lnTo>
                    <a:pt x="34392" y="7060"/>
                  </a:lnTo>
                  <a:lnTo>
                    <a:pt x="34633" y="7180"/>
                  </a:lnTo>
                  <a:lnTo>
                    <a:pt x="34814" y="7241"/>
                  </a:lnTo>
                  <a:lnTo>
                    <a:pt x="35297" y="7241"/>
                  </a:lnTo>
                  <a:lnTo>
                    <a:pt x="35478" y="7180"/>
                  </a:lnTo>
                  <a:lnTo>
                    <a:pt x="35719" y="7060"/>
                  </a:lnTo>
                  <a:lnTo>
                    <a:pt x="35900" y="6939"/>
                  </a:lnTo>
                  <a:lnTo>
                    <a:pt x="36021" y="6758"/>
                  </a:lnTo>
                  <a:lnTo>
                    <a:pt x="36141" y="6517"/>
                  </a:lnTo>
                  <a:lnTo>
                    <a:pt x="36202" y="6336"/>
                  </a:lnTo>
                  <a:lnTo>
                    <a:pt x="36202" y="6094"/>
                  </a:lnTo>
                  <a:lnTo>
                    <a:pt x="36202" y="5853"/>
                  </a:lnTo>
                  <a:lnTo>
                    <a:pt x="36141" y="5672"/>
                  </a:lnTo>
                  <a:lnTo>
                    <a:pt x="36021" y="5430"/>
                  </a:lnTo>
                  <a:lnTo>
                    <a:pt x="35900" y="5249"/>
                  </a:lnTo>
                  <a:lnTo>
                    <a:pt x="35719" y="5129"/>
                  </a:lnTo>
                  <a:lnTo>
                    <a:pt x="35478" y="5008"/>
                  </a:lnTo>
                  <a:lnTo>
                    <a:pt x="35297" y="4948"/>
                  </a:lnTo>
                  <a:close/>
                  <a:moveTo>
                    <a:pt x="40606" y="4948"/>
                  </a:moveTo>
                  <a:lnTo>
                    <a:pt x="40425" y="5008"/>
                  </a:lnTo>
                  <a:lnTo>
                    <a:pt x="40184" y="5129"/>
                  </a:lnTo>
                  <a:lnTo>
                    <a:pt x="40003" y="5249"/>
                  </a:lnTo>
                  <a:lnTo>
                    <a:pt x="39882" y="5430"/>
                  </a:lnTo>
                  <a:lnTo>
                    <a:pt x="39762" y="5672"/>
                  </a:lnTo>
                  <a:lnTo>
                    <a:pt x="39701" y="5853"/>
                  </a:lnTo>
                  <a:lnTo>
                    <a:pt x="39701" y="6094"/>
                  </a:lnTo>
                  <a:lnTo>
                    <a:pt x="39701" y="6336"/>
                  </a:lnTo>
                  <a:lnTo>
                    <a:pt x="39762" y="6517"/>
                  </a:lnTo>
                  <a:lnTo>
                    <a:pt x="39882" y="6758"/>
                  </a:lnTo>
                  <a:lnTo>
                    <a:pt x="40003" y="6939"/>
                  </a:lnTo>
                  <a:lnTo>
                    <a:pt x="40184" y="7060"/>
                  </a:lnTo>
                  <a:lnTo>
                    <a:pt x="40425" y="7180"/>
                  </a:lnTo>
                  <a:lnTo>
                    <a:pt x="40606" y="7241"/>
                  </a:lnTo>
                  <a:lnTo>
                    <a:pt x="41089" y="7241"/>
                  </a:lnTo>
                  <a:lnTo>
                    <a:pt x="41270" y="7180"/>
                  </a:lnTo>
                  <a:lnTo>
                    <a:pt x="41511" y="7060"/>
                  </a:lnTo>
                  <a:lnTo>
                    <a:pt x="41692" y="6939"/>
                  </a:lnTo>
                  <a:lnTo>
                    <a:pt x="41813" y="6758"/>
                  </a:lnTo>
                  <a:lnTo>
                    <a:pt x="41934" y="6517"/>
                  </a:lnTo>
                  <a:lnTo>
                    <a:pt x="41994" y="6336"/>
                  </a:lnTo>
                  <a:lnTo>
                    <a:pt x="41994" y="6094"/>
                  </a:lnTo>
                  <a:lnTo>
                    <a:pt x="41994" y="5853"/>
                  </a:lnTo>
                  <a:lnTo>
                    <a:pt x="41934" y="5672"/>
                  </a:lnTo>
                  <a:lnTo>
                    <a:pt x="41813" y="5430"/>
                  </a:lnTo>
                  <a:lnTo>
                    <a:pt x="41692" y="5249"/>
                  </a:lnTo>
                  <a:lnTo>
                    <a:pt x="41511" y="5129"/>
                  </a:lnTo>
                  <a:lnTo>
                    <a:pt x="41270" y="5008"/>
                  </a:lnTo>
                  <a:lnTo>
                    <a:pt x="41089" y="4948"/>
                  </a:lnTo>
                  <a:close/>
                  <a:moveTo>
                    <a:pt x="46399" y="4948"/>
                  </a:moveTo>
                  <a:lnTo>
                    <a:pt x="46218" y="5008"/>
                  </a:lnTo>
                  <a:lnTo>
                    <a:pt x="45976" y="5129"/>
                  </a:lnTo>
                  <a:lnTo>
                    <a:pt x="45795" y="5249"/>
                  </a:lnTo>
                  <a:lnTo>
                    <a:pt x="45674" y="5430"/>
                  </a:lnTo>
                  <a:lnTo>
                    <a:pt x="45554" y="5672"/>
                  </a:lnTo>
                  <a:lnTo>
                    <a:pt x="45493" y="5853"/>
                  </a:lnTo>
                  <a:lnTo>
                    <a:pt x="45493" y="6094"/>
                  </a:lnTo>
                  <a:lnTo>
                    <a:pt x="45493" y="6336"/>
                  </a:lnTo>
                  <a:lnTo>
                    <a:pt x="45554" y="6517"/>
                  </a:lnTo>
                  <a:lnTo>
                    <a:pt x="45674" y="6758"/>
                  </a:lnTo>
                  <a:lnTo>
                    <a:pt x="45795" y="6939"/>
                  </a:lnTo>
                  <a:lnTo>
                    <a:pt x="45976" y="7060"/>
                  </a:lnTo>
                  <a:lnTo>
                    <a:pt x="46218" y="7180"/>
                  </a:lnTo>
                  <a:lnTo>
                    <a:pt x="46399" y="7241"/>
                  </a:lnTo>
                  <a:lnTo>
                    <a:pt x="46881" y="7241"/>
                  </a:lnTo>
                  <a:lnTo>
                    <a:pt x="47062" y="7180"/>
                  </a:lnTo>
                  <a:lnTo>
                    <a:pt x="47304" y="7060"/>
                  </a:lnTo>
                  <a:lnTo>
                    <a:pt x="47485" y="6939"/>
                  </a:lnTo>
                  <a:lnTo>
                    <a:pt x="47605" y="6758"/>
                  </a:lnTo>
                  <a:lnTo>
                    <a:pt x="47726" y="6517"/>
                  </a:lnTo>
                  <a:lnTo>
                    <a:pt x="47786" y="6336"/>
                  </a:lnTo>
                  <a:lnTo>
                    <a:pt x="47786" y="6094"/>
                  </a:lnTo>
                  <a:lnTo>
                    <a:pt x="47786" y="5853"/>
                  </a:lnTo>
                  <a:lnTo>
                    <a:pt x="47726" y="5672"/>
                  </a:lnTo>
                  <a:lnTo>
                    <a:pt x="47605" y="5430"/>
                  </a:lnTo>
                  <a:lnTo>
                    <a:pt x="47485" y="5249"/>
                  </a:lnTo>
                  <a:lnTo>
                    <a:pt x="47304" y="5129"/>
                  </a:lnTo>
                  <a:lnTo>
                    <a:pt x="47062" y="5008"/>
                  </a:lnTo>
                  <a:lnTo>
                    <a:pt x="46881" y="4948"/>
                  </a:lnTo>
                  <a:close/>
                  <a:moveTo>
                    <a:pt x="52191" y="4948"/>
                  </a:moveTo>
                  <a:lnTo>
                    <a:pt x="52010" y="5008"/>
                  </a:lnTo>
                  <a:lnTo>
                    <a:pt x="51768" y="5129"/>
                  </a:lnTo>
                  <a:lnTo>
                    <a:pt x="51587" y="5249"/>
                  </a:lnTo>
                  <a:lnTo>
                    <a:pt x="51467" y="5430"/>
                  </a:lnTo>
                  <a:lnTo>
                    <a:pt x="51346" y="5672"/>
                  </a:lnTo>
                  <a:lnTo>
                    <a:pt x="51286" y="5853"/>
                  </a:lnTo>
                  <a:lnTo>
                    <a:pt x="51286" y="6094"/>
                  </a:lnTo>
                  <a:lnTo>
                    <a:pt x="51286" y="6336"/>
                  </a:lnTo>
                  <a:lnTo>
                    <a:pt x="51346" y="6517"/>
                  </a:lnTo>
                  <a:lnTo>
                    <a:pt x="51467" y="6758"/>
                  </a:lnTo>
                  <a:lnTo>
                    <a:pt x="51587" y="6939"/>
                  </a:lnTo>
                  <a:lnTo>
                    <a:pt x="51768" y="7060"/>
                  </a:lnTo>
                  <a:lnTo>
                    <a:pt x="52010" y="7180"/>
                  </a:lnTo>
                  <a:lnTo>
                    <a:pt x="52191" y="7241"/>
                  </a:lnTo>
                  <a:lnTo>
                    <a:pt x="52673" y="7241"/>
                  </a:lnTo>
                  <a:lnTo>
                    <a:pt x="52854" y="7180"/>
                  </a:lnTo>
                  <a:lnTo>
                    <a:pt x="53096" y="7060"/>
                  </a:lnTo>
                  <a:lnTo>
                    <a:pt x="53277" y="6939"/>
                  </a:lnTo>
                  <a:lnTo>
                    <a:pt x="53397" y="6758"/>
                  </a:lnTo>
                  <a:lnTo>
                    <a:pt x="53518" y="6517"/>
                  </a:lnTo>
                  <a:lnTo>
                    <a:pt x="53578" y="6336"/>
                  </a:lnTo>
                  <a:lnTo>
                    <a:pt x="53578" y="6094"/>
                  </a:lnTo>
                  <a:lnTo>
                    <a:pt x="53578" y="5853"/>
                  </a:lnTo>
                  <a:lnTo>
                    <a:pt x="53518" y="5672"/>
                  </a:lnTo>
                  <a:lnTo>
                    <a:pt x="53397" y="5430"/>
                  </a:lnTo>
                  <a:lnTo>
                    <a:pt x="53277" y="5249"/>
                  </a:lnTo>
                  <a:lnTo>
                    <a:pt x="53096" y="5129"/>
                  </a:lnTo>
                  <a:lnTo>
                    <a:pt x="52854" y="5008"/>
                  </a:lnTo>
                  <a:lnTo>
                    <a:pt x="52673" y="4948"/>
                  </a:lnTo>
                  <a:close/>
                  <a:moveTo>
                    <a:pt x="57380" y="5310"/>
                  </a:moveTo>
                  <a:lnTo>
                    <a:pt x="57259" y="5430"/>
                  </a:lnTo>
                  <a:lnTo>
                    <a:pt x="57138" y="5672"/>
                  </a:lnTo>
                  <a:lnTo>
                    <a:pt x="57078" y="5853"/>
                  </a:lnTo>
                  <a:lnTo>
                    <a:pt x="57078" y="6094"/>
                  </a:lnTo>
                  <a:lnTo>
                    <a:pt x="57078" y="6336"/>
                  </a:lnTo>
                  <a:lnTo>
                    <a:pt x="57138" y="6517"/>
                  </a:lnTo>
                  <a:lnTo>
                    <a:pt x="57259" y="6758"/>
                  </a:lnTo>
                  <a:lnTo>
                    <a:pt x="57380" y="6939"/>
                  </a:lnTo>
                  <a:lnTo>
                    <a:pt x="57561" y="7060"/>
                  </a:lnTo>
                  <a:lnTo>
                    <a:pt x="57802" y="7180"/>
                  </a:lnTo>
                  <a:lnTo>
                    <a:pt x="57983" y="7241"/>
                  </a:lnTo>
                  <a:lnTo>
                    <a:pt x="58224" y="7241"/>
                  </a:lnTo>
                  <a:lnTo>
                    <a:pt x="58586" y="7180"/>
                  </a:lnTo>
                  <a:lnTo>
                    <a:pt x="58888" y="7060"/>
                  </a:lnTo>
                  <a:lnTo>
                    <a:pt x="59129" y="6818"/>
                  </a:lnTo>
                  <a:lnTo>
                    <a:pt x="59310" y="6517"/>
                  </a:lnTo>
                  <a:lnTo>
                    <a:pt x="57380" y="5310"/>
                  </a:lnTo>
                  <a:close/>
                  <a:moveTo>
                    <a:pt x="14783" y="7844"/>
                  </a:moveTo>
                  <a:lnTo>
                    <a:pt x="13636" y="8689"/>
                  </a:lnTo>
                  <a:lnTo>
                    <a:pt x="13636" y="8990"/>
                  </a:lnTo>
                  <a:lnTo>
                    <a:pt x="13636" y="9232"/>
                  </a:lnTo>
                  <a:lnTo>
                    <a:pt x="13697" y="9413"/>
                  </a:lnTo>
                  <a:lnTo>
                    <a:pt x="13817" y="9654"/>
                  </a:lnTo>
                  <a:lnTo>
                    <a:pt x="13938" y="9835"/>
                  </a:lnTo>
                  <a:lnTo>
                    <a:pt x="14119" y="9956"/>
                  </a:lnTo>
                  <a:lnTo>
                    <a:pt x="14360" y="10076"/>
                  </a:lnTo>
                  <a:lnTo>
                    <a:pt x="14541" y="10137"/>
                  </a:lnTo>
                  <a:lnTo>
                    <a:pt x="15024" y="10137"/>
                  </a:lnTo>
                  <a:lnTo>
                    <a:pt x="15205" y="10076"/>
                  </a:lnTo>
                  <a:lnTo>
                    <a:pt x="15446" y="9956"/>
                  </a:lnTo>
                  <a:lnTo>
                    <a:pt x="15627" y="9835"/>
                  </a:lnTo>
                  <a:lnTo>
                    <a:pt x="15748" y="9654"/>
                  </a:lnTo>
                  <a:lnTo>
                    <a:pt x="15869" y="9413"/>
                  </a:lnTo>
                  <a:lnTo>
                    <a:pt x="15929" y="9232"/>
                  </a:lnTo>
                  <a:lnTo>
                    <a:pt x="15929" y="8990"/>
                  </a:lnTo>
                  <a:lnTo>
                    <a:pt x="15929" y="8749"/>
                  </a:lnTo>
                  <a:lnTo>
                    <a:pt x="15869" y="8568"/>
                  </a:lnTo>
                  <a:lnTo>
                    <a:pt x="15748" y="8327"/>
                  </a:lnTo>
                  <a:lnTo>
                    <a:pt x="15627" y="8146"/>
                  </a:lnTo>
                  <a:lnTo>
                    <a:pt x="15446" y="8025"/>
                  </a:lnTo>
                  <a:lnTo>
                    <a:pt x="15205" y="7904"/>
                  </a:lnTo>
                  <a:lnTo>
                    <a:pt x="15024" y="7844"/>
                  </a:lnTo>
                  <a:close/>
                  <a:moveTo>
                    <a:pt x="20333" y="7844"/>
                  </a:moveTo>
                  <a:lnTo>
                    <a:pt x="20152" y="7904"/>
                  </a:lnTo>
                  <a:lnTo>
                    <a:pt x="19911" y="8025"/>
                  </a:lnTo>
                  <a:lnTo>
                    <a:pt x="19730" y="8146"/>
                  </a:lnTo>
                  <a:lnTo>
                    <a:pt x="19609" y="8327"/>
                  </a:lnTo>
                  <a:lnTo>
                    <a:pt x="19489" y="8568"/>
                  </a:lnTo>
                  <a:lnTo>
                    <a:pt x="19428" y="8749"/>
                  </a:lnTo>
                  <a:lnTo>
                    <a:pt x="19428" y="8990"/>
                  </a:lnTo>
                  <a:lnTo>
                    <a:pt x="19428" y="9232"/>
                  </a:lnTo>
                  <a:lnTo>
                    <a:pt x="19489" y="9413"/>
                  </a:lnTo>
                  <a:lnTo>
                    <a:pt x="19609" y="9654"/>
                  </a:lnTo>
                  <a:lnTo>
                    <a:pt x="19730" y="9835"/>
                  </a:lnTo>
                  <a:lnTo>
                    <a:pt x="19911" y="9956"/>
                  </a:lnTo>
                  <a:lnTo>
                    <a:pt x="20152" y="10076"/>
                  </a:lnTo>
                  <a:lnTo>
                    <a:pt x="20333" y="10137"/>
                  </a:lnTo>
                  <a:lnTo>
                    <a:pt x="20816" y="10137"/>
                  </a:lnTo>
                  <a:lnTo>
                    <a:pt x="20997" y="10076"/>
                  </a:lnTo>
                  <a:lnTo>
                    <a:pt x="21239" y="9956"/>
                  </a:lnTo>
                  <a:lnTo>
                    <a:pt x="21420" y="9835"/>
                  </a:lnTo>
                  <a:lnTo>
                    <a:pt x="21540" y="9654"/>
                  </a:lnTo>
                  <a:lnTo>
                    <a:pt x="21661" y="9413"/>
                  </a:lnTo>
                  <a:lnTo>
                    <a:pt x="21721" y="9232"/>
                  </a:lnTo>
                  <a:lnTo>
                    <a:pt x="21721" y="8990"/>
                  </a:lnTo>
                  <a:lnTo>
                    <a:pt x="21721" y="8749"/>
                  </a:lnTo>
                  <a:lnTo>
                    <a:pt x="21661" y="8568"/>
                  </a:lnTo>
                  <a:lnTo>
                    <a:pt x="21540" y="8327"/>
                  </a:lnTo>
                  <a:lnTo>
                    <a:pt x="21420" y="8146"/>
                  </a:lnTo>
                  <a:lnTo>
                    <a:pt x="21239" y="8025"/>
                  </a:lnTo>
                  <a:lnTo>
                    <a:pt x="20997" y="7904"/>
                  </a:lnTo>
                  <a:lnTo>
                    <a:pt x="20816" y="7844"/>
                  </a:lnTo>
                  <a:close/>
                  <a:moveTo>
                    <a:pt x="26126" y="7844"/>
                  </a:moveTo>
                  <a:lnTo>
                    <a:pt x="25945" y="7904"/>
                  </a:lnTo>
                  <a:lnTo>
                    <a:pt x="25703" y="8025"/>
                  </a:lnTo>
                  <a:lnTo>
                    <a:pt x="25522" y="8146"/>
                  </a:lnTo>
                  <a:lnTo>
                    <a:pt x="25402" y="8327"/>
                  </a:lnTo>
                  <a:lnTo>
                    <a:pt x="25281" y="8568"/>
                  </a:lnTo>
                  <a:lnTo>
                    <a:pt x="25221" y="8749"/>
                  </a:lnTo>
                  <a:lnTo>
                    <a:pt x="25221" y="8990"/>
                  </a:lnTo>
                  <a:lnTo>
                    <a:pt x="25221" y="9232"/>
                  </a:lnTo>
                  <a:lnTo>
                    <a:pt x="25281" y="9413"/>
                  </a:lnTo>
                  <a:lnTo>
                    <a:pt x="25402" y="9654"/>
                  </a:lnTo>
                  <a:lnTo>
                    <a:pt x="25522" y="9835"/>
                  </a:lnTo>
                  <a:lnTo>
                    <a:pt x="25703" y="9956"/>
                  </a:lnTo>
                  <a:lnTo>
                    <a:pt x="25945" y="10076"/>
                  </a:lnTo>
                  <a:lnTo>
                    <a:pt x="26126" y="10137"/>
                  </a:lnTo>
                  <a:lnTo>
                    <a:pt x="26608" y="10137"/>
                  </a:lnTo>
                  <a:lnTo>
                    <a:pt x="26789" y="10076"/>
                  </a:lnTo>
                  <a:lnTo>
                    <a:pt x="27031" y="9956"/>
                  </a:lnTo>
                  <a:lnTo>
                    <a:pt x="27212" y="9835"/>
                  </a:lnTo>
                  <a:lnTo>
                    <a:pt x="27332" y="9654"/>
                  </a:lnTo>
                  <a:lnTo>
                    <a:pt x="27453" y="9413"/>
                  </a:lnTo>
                  <a:lnTo>
                    <a:pt x="27513" y="9232"/>
                  </a:lnTo>
                  <a:lnTo>
                    <a:pt x="27513" y="8990"/>
                  </a:lnTo>
                  <a:lnTo>
                    <a:pt x="27513" y="8749"/>
                  </a:lnTo>
                  <a:lnTo>
                    <a:pt x="27453" y="8568"/>
                  </a:lnTo>
                  <a:lnTo>
                    <a:pt x="27332" y="8327"/>
                  </a:lnTo>
                  <a:lnTo>
                    <a:pt x="27212" y="8146"/>
                  </a:lnTo>
                  <a:lnTo>
                    <a:pt x="27031" y="8025"/>
                  </a:lnTo>
                  <a:lnTo>
                    <a:pt x="26789" y="7904"/>
                  </a:lnTo>
                  <a:lnTo>
                    <a:pt x="26608" y="7844"/>
                  </a:lnTo>
                  <a:close/>
                  <a:moveTo>
                    <a:pt x="31918" y="7844"/>
                  </a:moveTo>
                  <a:lnTo>
                    <a:pt x="31737" y="7904"/>
                  </a:lnTo>
                  <a:lnTo>
                    <a:pt x="31496" y="8025"/>
                  </a:lnTo>
                  <a:lnTo>
                    <a:pt x="31315" y="8146"/>
                  </a:lnTo>
                  <a:lnTo>
                    <a:pt x="31194" y="8327"/>
                  </a:lnTo>
                  <a:lnTo>
                    <a:pt x="31073" y="8568"/>
                  </a:lnTo>
                  <a:lnTo>
                    <a:pt x="31013" y="8749"/>
                  </a:lnTo>
                  <a:lnTo>
                    <a:pt x="31013" y="8990"/>
                  </a:lnTo>
                  <a:lnTo>
                    <a:pt x="31013" y="9232"/>
                  </a:lnTo>
                  <a:lnTo>
                    <a:pt x="31073" y="9413"/>
                  </a:lnTo>
                  <a:lnTo>
                    <a:pt x="31194" y="9654"/>
                  </a:lnTo>
                  <a:lnTo>
                    <a:pt x="31315" y="9835"/>
                  </a:lnTo>
                  <a:lnTo>
                    <a:pt x="31496" y="9956"/>
                  </a:lnTo>
                  <a:lnTo>
                    <a:pt x="31737" y="10076"/>
                  </a:lnTo>
                  <a:lnTo>
                    <a:pt x="31918" y="10137"/>
                  </a:lnTo>
                  <a:lnTo>
                    <a:pt x="32401" y="10137"/>
                  </a:lnTo>
                  <a:lnTo>
                    <a:pt x="32582" y="10076"/>
                  </a:lnTo>
                  <a:lnTo>
                    <a:pt x="32823" y="9956"/>
                  </a:lnTo>
                  <a:lnTo>
                    <a:pt x="33004" y="9835"/>
                  </a:lnTo>
                  <a:lnTo>
                    <a:pt x="33125" y="9654"/>
                  </a:lnTo>
                  <a:lnTo>
                    <a:pt x="33245" y="9413"/>
                  </a:lnTo>
                  <a:lnTo>
                    <a:pt x="33306" y="9232"/>
                  </a:lnTo>
                  <a:lnTo>
                    <a:pt x="33306" y="8990"/>
                  </a:lnTo>
                  <a:lnTo>
                    <a:pt x="33306" y="8749"/>
                  </a:lnTo>
                  <a:lnTo>
                    <a:pt x="33245" y="8568"/>
                  </a:lnTo>
                  <a:lnTo>
                    <a:pt x="33125" y="8327"/>
                  </a:lnTo>
                  <a:lnTo>
                    <a:pt x="33004" y="8146"/>
                  </a:lnTo>
                  <a:lnTo>
                    <a:pt x="32823" y="8025"/>
                  </a:lnTo>
                  <a:lnTo>
                    <a:pt x="32582" y="7904"/>
                  </a:lnTo>
                  <a:lnTo>
                    <a:pt x="32401" y="7844"/>
                  </a:lnTo>
                  <a:close/>
                  <a:moveTo>
                    <a:pt x="37710" y="7844"/>
                  </a:moveTo>
                  <a:lnTo>
                    <a:pt x="37529" y="7904"/>
                  </a:lnTo>
                  <a:lnTo>
                    <a:pt x="37288" y="8025"/>
                  </a:lnTo>
                  <a:lnTo>
                    <a:pt x="37107" y="8146"/>
                  </a:lnTo>
                  <a:lnTo>
                    <a:pt x="36986" y="8327"/>
                  </a:lnTo>
                  <a:lnTo>
                    <a:pt x="36865" y="8568"/>
                  </a:lnTo>
                  <a:lnTo>
                    <a:pt x="36805" y="8749"/>
                  </a:lnTo>
                  <a:lnTo>
                    <a:pt x="36805" y="8990"/>
                  </a:lnTo>
                  <a:lnTo>
                    <a:pt x="36805" y="9232"/>
                  </a:lnTo>
                  <a:lnTo>
                    <a:pt x="36865" y="9413"/>
                  </a:lnTo>
                  <a:lnTo>
                    <a:pt x="36986" y="9654"/>
                  </a:lnTo>
                  <a:lnTo>
                    <a:pt x="37107" y="9835"/>
                  </a:lnTo>
                  <a:lnTo>
                    <a:pt x="37288" y="9956"/>
                  </a:lnTo>
                  <a:lnTo>
                    <a:pt x="37529" y="10076"/>
                  </a:lnTo>
                  <a:lnTo>
                    <a:pt x="37710" y="10137"/>
                  </a:lnTo>
                  <a:lnTo>
                    <a:pt x="38193" y="10137"/>
                  </a:lnTo>
                  <a:lnTo>
                    <a:pt x="38374" y="10076"/>
                  </a:lnTo>
                  <a:lnTo>
                    <a:pt x="38615" y="9956"/>
                  </a:lnTo>
                  <a:lnTo>
                    <a:pt x="38796" y="9835"/>
                  </a:lnTo>
                  <a:lnTo>
                    <a:pt x="38917" y="9654"/>
                  </a:lnTo>
                  <a:lnTo>
                    <a:pt x="39038" y="9413"/>
                  </a:lnTo>
                  <a:lnTo>
                    <a:pt x="39098" y="9232"/>
                  </a:lnTo>
                  <a:lnTo>
                    <a:pt x="39098" y="8990"/>
                  </a:lnTo>
                  <a:lnTo>
                    <a:pt x="39098" y="8749"/>
                  </a:lnTo>
                  <a:lnTo>
                    <a:pt x="39038" y="8568"/>
                  </a:lnTo>
                  <a:lnTo>
                    <a:pt x="38917" y="8327"/>
                  </a:lnTo>
                  <a:lnTo>
                    <a:pt x="38796" y="8146"/>
                  </a:lnTo>
                  <a:lnTo>
                    <a:pt x="38615" y="8025"/>
                  </a:lnTo>
                  <a:lnTo>
                    <a:pt x="38374" y="7904"/>
                  </a:lnTo>
                  <a:lnTo>
                    <a:pt x="38193" y="7844"/>
                  </a:lnTo>
                  <a:close/>
                  <a:moveTo>
                    <a:pt x="43502" y="7844"/>
                  </a:moveTo>
                  <a:lnTo>
                    <a:pt x="43321" y="7904"/>
                  </a:lnTo>
                  <a:lnTo>
                    <a:pt x="43080" y="8025"/>
                  </a:lnTo>
                  <a:lnTo>
                    <a:pt x="42899" y="8146"/>
                  </a:lnTo>
                  <a:lnTo>
                    <a:pt x="42778" y="8327"/>
                  </a:lnTo>
                  <a:lnTo>
                    <a:pt x="42658" y="8568"/>
                  </a:lnTo>
                  <a:lnTo>
                    <a:pt x="42597" y="8749"/>
                  </a:lnTo>
                  <a:lnTo>
                    <a:pt x="42597" y="8990"/>
                  </a:lnTo>
                  <a:lnTo>
                    <a:pt x="42597" y="9232"/>
                  </a:lnTo>
                  <a:lnTo>
                    <a:pt x="42658" y="9413"/>
                  </a:lnTo>
                  <a:lnTo>
                    <a:pt x="42778" y="9654"/>
                  </a:lnTo>
                  <a:lnTo>
                    <a:pt x="42899" y="9835"/>
                  </a:lnTo>
                  <a:lnTo>
                    <a:pt x="43080" y="9956"/>
                  </a:lnTo>
                  <a:lnTo>
                    <a:pt x="43321" y="10076"/>
                  </a:lnTo>
                  <a:lnTo>
                    <a:pt x="43502" y="10137"/>
                  </a:lnTo>
                  <a:lnTo>
                    <a:pt x="43985" y="10137"/>
                  </a:lnTo>
                  <a:lnTo>
                    <a:pt x="44166" y="10076"/>
                  </a:lnTo>
                  <a:lnTo>
                    <a:pt x="44407" y="9956"/>
                  </a:lnTo>
                  <a:lnTo>
                    <a:pt x="44588" y="9835"/>
                  </a:lnTo>
                  <a:lnTo>
                    <a:pt x="44709" y="9654"/>
                  </a:lnTo>
                  <a:lnTo>
                    <a:pt x="44830" y="9413"/>
                  </a:lnTo>
                  <a:lnTo>
                    <a:pt x="44890" y="9232"/>
                  </a:lnTo>
                  <a:lnTo>
                    <a:pt x="44890" y="8990"/>
                  </a:lnTo>
                  <a:lnTo>
                    <a:pt x="44890" y="8749"/>
                  </a:lnTo>
                  <a:lnTo>
                    <a:pt x="44830" y="8568"/>
                  </a:lnTo>
                  <a:lnTo>
                    <a:pt x="44709" y="8327"/>
                  </a:lnTo>
                  <a:lnTo>
                    <a:pt x="44588" y="8146"/>
                  </a:lnTo>
                  <a:lnTo>
                    <a:pt x="44407" y="8025"/>
                  </a:lnTo>
                  <a:lnTo>
                    <a:pt x="44166" y="7904"/>
                  </a:lnTo>
                  <a:lnTo>
                    <a:pt x="43985" y="7844"/>
                  </a:lnTo>
                  <a:close/>
                  <a:moveTo>
                    <a:pt x="49295" y="7844"/>
                  </a:moveTo>
                  <a:lnTo>
                    <a:pt x="49114" y="7904"/>
                  </a:lnTo>
                  <a:lnTo>
                    <a:pt x="48872" y="8025"/>
                  </a:lnTo>
                  <a:lnTo>
                    <a:pt x="48691" y="8146"/>
                  </a:lnTo>
                  <a:lnTo>
                    <a:pt x="48571" y="8327"/>
                  </a:lnTo>
                  <a:lnTo>
                    <a:pt x="48450" y="8568"/>
                  </a:lnTo>
                  <a:lnTo>
                    <a:pt x="48390" y="8749"/>
                  </a:lnTo>
                  <a:lnTo>
                    <a:pt x="48390" y="8990"/>
                  </a:lnTo>
                  <a:lnTo>
                    <a:pt x="48390" y="9232"/>
                  </a:lnTo>
                  <a:lnTo>
                    <a:pt x="48450" y="9413"/>
                  </a:lnTo>
                  <a:lnTo>
                    <a:pt x="48571" y="9654"/>
                  </a:lnTo>
                  <a:lnTo>
                    <a:pt x="48691" y="9835"/>
                  </a:lnTo>
                  <a:lnTo>
                    <a:pt x="48872" y="9956"/>
                  </a:lnTo>
                  <a:lnTo>
                    <a:pt x="49114" y="10076"/>
                  </a:lnTo>
                  <a:lnTo>
                    <a:pt x="49295" y="10137"/>
                  </a:lnTo>
                  <a:lnTo>
                    <a:pt x="49777" y="10137"/>
                  </a:lnTo>
                  <a:lnTo>
                    <a:pt x="49958" y="10076"/>
                  </a:lnTo>
                  <a:lnTo>
                    <a:pt x="50200" y="9956"/>
                  </a:lnTo>
                  <a:lnTo>
                    <a:pt x="50381" y="9835"/>
                  </a:lnTo>
                  <a:lnTo>
                    <a:pt x="50501" y="9654"/>
                  </a:lnTo>
                  <a:lnTo>
                    <a:pt x="50622" y="9413"/>
                  </a:lnTo>
                  <a:lnTo>
                    <a:pt x="50682" y="9232"/>
                  </a:lnTo>
                  <a:lnTo>
                    <a:pt x="50682" y="8990"/>
                  </a:lnTo>
                  <a:lnTo>
                    <a:pt x="50682" y="8749"/>
                  </a:lnTo>
                  <a:lnTo>
                    <a:pt x="50622" y="8568"/>
                  </a:lnTo>
                  <a:lnTo>
                    <a:pt x="50501" y="8327"/>
                  </a:lnTo>
                  <a:lnTo>
                    <a:pt x="50381" y="8146"/>
                  </a:lnTo>
                  <a:lnTo>
                    <a:pt x="50200" y="8025"/>
                  </a:lnTo>
                  <a:lnTo>
                    <a:pt x="49958" y="7904"/>
                  </a:lnTo>
                  <a:lnTo>
                    <a:pt x="49777" y="7844"/>
                  </a:lnTo>
                  <a:close/>
                  <a:moveTo>
                    <a:pt x="55087" y="7844"/>
                  </a:moveTo>
                  <a:lnTo>
                    <a:pt x="54906" y="7904"/>
                  </a:lnTo>
                  <a:lnTo>
                    <a:pt x="54665" y="8025"/>
                  </a:lnTo>
                  <a:lnTo>
                    <a:pt x="54483" y="8146"/>
                  </a:lnTo>
                  <a:lnTo>
                    <a:pt x="54363" y="8327"/>
                  </a:lnTo>
                  <a:lnTo>
                    <a:pt x="54242" y="8568"/>
                  </a:lnTo>
                  <a:lnTo>
                    <a:pt x="54182" y="8749"/>
                  </a:lnTo>
                  <a:lnTo>
                    <a:pt x="54182" y="8990"/>
                  </a:lnTo>
                  <a:lnTo>
                    <a:pt x="54182" y="9232"/>
                  </a:lnTo>
                  <a:lnTo>
                    <a:pt x="54242" y="9413"/>
                  </a:lnTo>
                  <a:lnTo>
                    <a:pt x="54363" y="9654"/>
                  </a:lnTo>
                  <a:lnTo>
                    <a:pt x="54483" y="9835"/>
                  </a:lnTo>
                  <a:lnTo>
                    <a:pt x="54665" y="9956"/>
                  </a:lnTo>
                  <a:lnTo>
                    <a:pt x="54906" y="10076"/>
                  </a:lnTo>
                  <a:lnTo>
                    <a:pt x="55087" y="10137"/>
                  </a:lnTo>
                  <a:lnTo>
                    <a:pt x="55570" y="10137"/>
                  </a:lnTo>
                  <a:lnTo>
                    <a:pt x="55751" y="10076"/>
                  </a:lnTo>
                  <a:lnTo>
                    <a:pt x="55992" y="9956"/>
                  </a:lnTo>
                  <a:lnTo>
                    <a:pt x="56173" y="9835"/>
                  </a:lnTo>
                  <a:lnTo>
                    <a:pt x="56294" y="9654"/>
                  </a:lnTo>
                  <a:lnTo>
                    <a:pt x="56414" y="9413"/>
                  </a:lnTo>
                  <a:lnTo>
                    <a:pt x="56475" y="9232"/>
                  </a:lnTo>
                  <a:lnTo>
                    <a:pt x="56475" y="8990"/>
                  </a:lnTo>
                  <a:lnTo>
                    <a:pt x="56475" y="8749"/>
                  </a:lnTo>
                  <a:lnTo>
                    <a:pt x="56414" y="8568"/>
                  </a:lnTo>
                  <a:lnTo>
                    <a:pt x="56294" y="8327"/>
                  </a:lnTo>
                  <a:lnTo>
                    <a:pt x="56173" y="8146"/>
                  </a:lnTo>
                  <a:lnTo>
                    <a:pt x="55992" y="8025"/>
                  </a:lnTo>
                  <a:lnTo>
                    <a:pt x="55751" y="7904"/>
                  </a:lnTo>
                  <a:lnTo>
                    <a:pt x="55570" y="7844"/>
                  </a:lnTo>
                  <a:close/>
                  <a:moveTo>
                    <a:pt x="60879" y="7844"/>
                  </a:moveTo>
                  <a:lnTo>
                    <a:pt x="60698" y="7904"/>
                  </a:lnTo>
                  <a:lnTo>
                    <a:pt x="60457" y="8025"/>
                  </a:lnTo>
                  <a:lnTo>
                    <a:pt x="60276" y="8146"/>
                  </a:lnTo>
                  <a:lnTo>
                    <a:pt x="60155" y="8327"/>
                  </a:lnTo>
                  <a:lnTo>
                    <a:pt x="60034" y="8568"/>
                  </a:lnTo>
                  <a:lnTo>
                    <a:pt x="59974" y="8749"/>
                  </a:lnTo>
                  <a:lnTo>
                    <a:pt x="59974" y="8990"/>
                  </a:lnTo>
                  <a:lnTo>
                    <a:pt x="59974" y="9232"/>
                  </a:lnTo>
                  <a:lnTo>
                    <a:pt x="60034" y="9413"/>
                  </a:lnTo>
                  <a:lnTo>
                    <a:pt x="60155" y="9654"/>
                  </a:lnTo>
                  <a:lnTo>
                    <a:pt x="60276" y="9835"/>
                  </a:lnTo>
                  <a:lnTo>
                    <a:pt x="60457" y="9956"/>
                  </a:lnTo>
                  <a:lnTo>
                    <a:pt x="60698" y="10076"/>
                  </a:lnTo>
                  <a:lnTo>
                    <a:pt x="60879" y="10137"/>
                  </a:lnTo>
                  <a:lnTo>
                    <a:pt x="61362" y="10137"/>
                  </a:lnTo>
                  <a:lnTo>
                    <a:pt x="61543" y="10076"/>
                  </a:lnTo>
                  <a:lnTo>
                    <a:pt x="61784" y="9956"/>
                  </a:lnTo>
                  <a:lnTo>
                    <a:pt x="61965" y="9835"/>
                  </a:lnTo>
                  <a:lnTo>
                    <a:pt x="62086" y="9654"/>
                  </a:lnTo>
                  <a:lnTo>
                    <a:pt x="62206" y="9413"/>
                  </a:lnTo>
                  <a:lnTo>
                    <a:pt x="62267" y="9232"/>
                  </a:lnTo>
                  <a:lnTo>
                    <a:pt x="62267" y="8990"/>
                  </a:lnTo>
                  <a:lnTo>
                    <a:pt x="62267" y="8689"/>
                  </a:lnTo>
                  <a:lnTo>
                    <a:pt x="61120" y="7844"/>
                  </a:lnTo>
                  <a:close/>
                  <a:moveTo>
                    <a:pt x="11705" y="10740"/>
                  </a:moveTo>
                  <a:lnTo>
                    <a:pt x="11464" y="10800"/>
                  </a:lnTo>
                  <a:lnTo>
                    <a:pt x="11162" y="10981"/>
                  </a:lnTo>
                  <a:lnTo>
                    <a:pt x="10981" y="11162"/>
                  </a:lnTo>
                  <a:lnTo>
                    <a:pt x="10800" y="11464"/>
                  </a:lnTo>
                  <a:lnTo>
                    <a:pt x="10740" y="11705"/>
                  </a:lnTo>
                  <a:lnTo>
                    <a:pt x="10740" y="11886"/>
                  </a:lnTo>
                  <a:lnTo>
                    <a:pt x="10740" y="12128"/>
                  </a:lnTo>
                  <a:lnTo>
                    <a:pt x="10800" y="12309"/>
                  </a:lnTo>
                  <a:lnTo>
                    <a:pt x="10921" y="12550"/>
                  </a:lnTo>
                  <a:lnTo>
                    <a:pt x="11042" y="12731"/>
                  </a:lnTo>
                  <a:lnTo>
                    <a:pt x="11223" y="12852"/>
                  </a:lnTo>
                  <a:lnTo>
                    <a:pt x="11464" y="12972"/>
                  </a:lnTo>
                  <a:lnTo>
                    <a:pt x="11645" y="13033"/>
                  </a:lnTo>
                  <a:lnTo>
                    <a:pt x="12128" y="13033"/>
                  </a:lnTo>
                  <a:lnTo>
                    <a:pt x="12309" y="12972"/>
                  </a:lnTo>
                  <a:lnTo>
                    <a:pt x="12550" y="12852"/>
                  </a:lnTo>
                  <a:lnTo>
                    <a:pt x="12731" y="12731"/>
                  </a:lnTo>
                  <a:lnTo>
                    <a:pt x="12852" y="12550"/>
                  </a:lnTo>
                  <a:lnTo>
                    <a:pt x="12973" y="12309"/>
                  </a:lnTo>
                  <a:lnTo>
                    <a:pt x="13033" y="12128"/>
                  </a:lnTo>
                  <a:lnTo>
                    <a:pt x="13033" y="11886"/>
                  </a:lnTo>
                  <a:lnTo>
                    <a:pt x="13033" y="11645"/>
                  </a:lnTo>
                  <a:lnTo>
                    <a:pt x="12973" y="11464"/>
                  </a:lnTo>
                  <a:lnTo>
                    <a:pt x="12852" y="11223"/>
                  </a:lnTo>
                  <a:lnTo>
                    <a:pt x="12731" y="11042"/>
                  </a:lnTo>
                  <a:lnTo>
                    <a:pt x="12550" y="10921"/>
                  </a:lnTo>
                  <a:lnTo>
                    <a:pt x="12309" y="10800"/>
                  </a:lnTo>
                  <a:lnTo>
                    <a:pt x="12128" y="10740"/>
                  </a:lnTo>
                  <a:close/>
                  <a:moveTo>
                    <a:pt x="17437" y="10740"/>
                  </a:moveTo>
                  <a:lnTo>
                    <a:pt x="17256" y="10800"/>
                  </a:lnTo>
                  <a:lnTo>
                    <a:pt x="17015" y="10921"/>
                  </a:lnTo>
                  <a:lnTo>
                    <a:pt x="16834" y="11042"/>
                  </a:lnTo>
                  <a:lnTo>
                    <a:pt x="16713" y="11223"/>
                  </a:lnTo>
                  <a:lnTo>
                    <a:pt x="16593" y="11464"/>
                  </a:lnTo>
                  <a:lnTo>
                    <a:pt x="16532" y="11645"/>
                  </a:lnTo>
                  <a:lnTo>
                    <a:pt x="16532" y="11886"/>
                  </a:lnTo>
                  <a:lnTo>
                    <a:pt x="16532" y="12128"/>
                  </a:lnTo>
                  <a:lnTo>
                    <a:pt x="16593" y="12309"/>
                  </a:lnTo>
                  <a:lnTo>
                    <a:pt x="16713" y="12550"/>
                  </a:lnTo>
                  <a:lnTo>
                    <a:pt x="16834" y="12731"/>
                  </a:lnTo>
                  <a:lnTo>
                    <a:pt x="17015" y="12852"/>
                  </a:lnTo>
                  <a:lnTo>
                    <a:pt x="17256" y="12972"/>
                  </a:lnTo>
                  <a:lnTo>
                    <a:pt x="17437" y="13033"/>
                  </a:lnTo>
                  <a:lnTo>
                    <a:pt x="17920" y="13033"/>
                  </a:lnTo>
                  <a:lnTo>
                    <a:pt x="18101" y="12972"/>
                  </a:lnTo>
                  <a:lnTo>
                    <a:pt x="18342" y="12852"/>
                  </a:lnTo>
                  <a:lnTo>
                    <a:pt x="18523" y="12731"/>
                  </a:lnTo>
                  <a:lnTo>
                    <a:pt x="18644" y="12550"/>
                  </a:lnTo>
                  <a:lnTo>
                    <a:pt x="18765" y="12309"/>
                  </a:lnTo>
                  <a:lnTo>
                    <a:pt x="18825" y="12128"/>
                  </a:lnTo>
                  <a:lnTo>
                    <a:pt x="18825" y="11886"/>
                  </a:lnTo>
                  <a:lnTo>
                    <a:pt x="18825" y="11645"/>
                  </a:lnTo>
                  <a:lnTo>
                    <a:pt x="18765" y="11464"/>
                  </a:lnTo>
                  <a:lnTo>
                    <a:pt x="18644" y="11223"/>
                  </a:lnTo>
                  <a:lnTo>
                    <a:pt x="18523" y="11042"/>
                  </a:lnTo>
                  <a:lnTo>
                    <a:pt x="18342" y="10921"/>
                  </a:lnTo>
                  <a:lnTo>
                    <a:pt x="18101" y="10800"/>
                  </a:lnTo>
                  <a:lnTo>
                    <a:pt x="17920" y="10740"/>
                  </a:lnTo>
                  <a:close/>
                  <a:moveTo>
                    <a:pt x="23230" y="10740"/>
                  </a:moveTo>
                  <a:lnTo>
                    <a:pt x="23049" y="10800"/>
                  </a:lnTo>
                  <a:lnTo>
                    <a:pt x="22807" y="10921"/>
                  </a:lnTo>
                  <a:lnTo>
                    <a:pt x="22626" y="11042"/>
                  </a:lnTo>
                  <a:lnTo>
                    <a:pt x="22506" y="11223"/>
                  </a:lnTo>
                  <a:lnTo>
                    <a:pt x="22385" y="11464"/>
                  </a:lnTo>
                  <a:lnTo>
                    <a:pt x="22325" y="11645"/>
                  </a:lnTo>
                  <a:lnTo>
                    <a:pt x="22325" y="11886"/>
                  </a:lnTo>
                  <a:lnTo>
                    <a:pt x="22325" y="12128"/>
                  </a:lnTo>
                  <a:lnTo>
                    <a:pt x="22385" y="12309"/>
                  </a:lnTo>
                  <a:lnTo>
                    <a:pt x="22506" y="12550"/>
                  </a:lnTo>
                  <a:lnTo>
                    <a:pt x="22626" y="12731"/>
                  </a:lnTo>
                  <a:lnTo>
                    <a:pt x="22807" y="12852"/>
                  </a:lnTo>
                  <a:lnTo>
                    <a:pt x="23049" y="12972"/>
                  </a:lnTo>
                  <a:lnTo>
                    <a:pt x="23230" y="13033"/>
                  </a:lnTo>
                  <a:lnTo>
                    <a:pt x="23712" y="13033"/>
                  </a:lnTo>
                  <a:lnTo>
                    <a:pt x="23893" y="12972"/>
                  </a:lnTo>
                  <a:lnTo>
                    <a:pt x="24135" y="12852"/>
                  </a:lnTo>
                  <a:lnTo>
                    <a:pt x="24316" y="12731"/>
                  </a:lnTo>
                  <a:lnTo>
                    <a:pt x="24436" y="12550"/>
                  </a:lnTo>
                  <a:lnTo>
                    <a:pt x="24557" y="12309"/>
                  </a:lnTo>
                  <a:lnTo>
                    <a:pt x="24617" y="12128"/>
                  </a:lnTo>
                  <a:lnTo>
                    <a:pt x="24617" y="11886"/>
                  </a:lnTo>
                  <a:lnTo>
                    <a:pt x="24617" y="11645"/>
                  </a:lnTo>
                  <a:lnTo>
                    <a:pt x="24557" y="11464"/>
                  </a:lnTo>
                  <a:lnTo>
                    <a:pt x="24436" y="11223"/>
                  </a:lnTo>
                  <a:lnTo>
                    <a:pt x="24316" y="11042"/>
                  </a:lnTo>
                  <a:lnTo>
                    <a:pt x="24135" y="10921"/>
                  </a:lnTo>
                  <a:lnTo>
                    <a:pt x="23893" y="10800"/>
                  </a:lnTo>
                  <a:lnTo>
                    <a:pt x="23712" y="10740"/>
                  </a:lnTo>
                  <a:close/>
                  <a:moveTo>
                    <a:pt x="29022" y="10740"/>
                  </a:moveTo>
                  <a:lnTo>
                    <a:pt x="28841" y="10800"/>
                  </a:lnTo>
                  <a:lnTo>
                    <a:pt x="28599" y="10921"/>
                  </a:lnTo>
                  <a:lnTo>
                    <a:pt x="28418" y="11042"/>
                  </a:lnTo>
                  <a:lnTo>
                    <a:pt x="28298" y="11223"/>
                  </a:lnTo>
                  <a:lnTo>
                    <a:pt x="28177" y="11464"/>
                  </a:lnTo>
                  <a:lnTo>
                    <a:pt x="28117" y="11645"/>
                  </a:lnTo>
                  <a:lnTo>
                    <a:pt x="28117" y="11886"/>
                  </a:lnTo>
                  <a:lnTo>
                    <a:pt x="28117" y="12128"/>
                  </a:lnTo>
                  <a:lnTo>
                    <a:pt x="28177" y="12309"/>
                  </a:lnTo>
                  <a:lnTo>
                    <a:pt x="28298" y="12550"/>
                  </a:lnTo>
                  <a:lnTo>
                    <a:pt x="28418" y="12731"/>
                  </a:lnTo>
                  <a:lnTo>
                    <a:pt x="28599" y="12852"/>
                  </a:lnTo>
                  <a:lnTo>
                    <a:pt x="28841" y="12972"/>
                  </a:lnTo>
                  <a:lnTo>
                    <a:pt x="29022" y="13033"/>
                  </a:lnTo>
                  <a:lnTo>
                    <a:pt x="29505" y="13033"/>
                  </a:lnTo>
                  <a:lnTo>
                    <a:pt x="29686" y="12972"/>
                  </a:lnTo>
                  <a:lnTo>
                    <a:pt x="29927" y="12852"/>
                  </a:lnTo>
                  <a:lnTo>
                    <a:pt x="30108" y="12731"/>
                  </a:lnTo>
                  <a:lnTo>
                    <a:pt x="30229" y="12550"/>
                  </a:lnTo>
                  <a:lnTo>
                    <a:pt x="30349" y="12309"/>
                  </a:lnTo>
                  <a:lnTo>
                    <a:pt x="30410" y="12128"/>
                  </a:lnTo>
                  <a:lnTo>
                    <a:pt x="30410" y="11886"/>
                  </a:lnTo>
                  <a:lnTo>
                    <a:pt x="30410" y="11645"/>
                  </a:lnTo>
                  <a:lnTo>
                    <a:pt x="30349" y="11464"/>
                  </a:lnTo>
                  <a:lnTo>
                    <a:pt x="30229" y="11223"/>
                  </a:lnTo>
                  <a:lnTo>
                    <a:pt x="30108" y="11042"/>
                  </a:lnTo>
                  <a:lnTo>
                    <a:pt x="29927" y="10921"/>
                  </a:lnTo>
                  <a:lnTo>
                    <a:pt x="29686" y="10800"/>
                  </a:lnTo>
                  <a:lnTo>
                    <a:pt x="29505" y="10740"/>
                  </a:lnTo>
                  <a:close/>
                  <a:moveTo>
                    <a:pt x="34814" y="10740"/>
                  </a:moveTo>
                  <a:lnTo>
                    <a:pt x="34633" y="10800"/>
                  </a:lnTo>
                  <a:lnTo>
                    <a:pt x="34392" y="10921"/>
                  </a:lnTo>
                  <a:lnTo>
                    <a:pt x="34211" y="11042"/>
                  </a:lnTo>
                  <a:lnTo>
                    <a:pt x="34090" y="11223"/>
                  </a:lnTo>
                  <a:lnTo>
                    <a:pt x="33969" y="11464"/>
                  </a:lnTo>
                  <a:lnTo>
                    <a:pt x="33909" y="11645"/>
                  </a:lnTo>
                  <a:lnTo>
                    <a:pt x="33909" y="11886"/>
                  </a:lnTo>
                  <a:lnTo>
                    <a:pt x="33909" y="12128"/>
                  </a:lnTo>
                  <a:lnTo>
                    <a:pt x="33969" y="12309"/>
                  </a:lnTo>
                  <a:lnTo>
                    <a:pt x="34090" y="12550"/>
                  </a:lnTo>
                  <a:lnTo>
                    <a:pt x="34211" y="12731"/>
                  </a:lnTo>
                  <a:lnTo>
                    <a:pt x="34392" y="12852"/>
                  </a:lnTo>
                  <a:lnTo>
                    <a:pt x="34633" y="12972"/>
                  </a:lnTo>
                  <a:lnTo>
                    <a:pt x="34814" y="13033"/>
                  </a:lnTo>
                  <a:lnTo>
                    <a:pt x="35297" y="13033"/>
                  </a:lnTo>
                  <a:lnTo>
                    <a:pt x="35478" y="12972"/>
                  </a:lnTo>
                  <a:lnTo>
                    <a:pt x="35719" y="12852"/>
                  </a:lnTo>
                  <a:lnTo>
                    <a:pt x="35900" y="12731"/>
                  </a:lnTo>
                  <a:lnTo>
                    <a:pt x="36021" y="12550"/>
                  </a:lnTo>
                  <a:lnTo>
                    <a:pt x="36141" y="12309"/>
                  </a:lnTo>
                  <a:lnTo>
                    <a:pt x="36202" y="12128"/>
                  </a:lnTo>
                  <a:lnTo>
                    <a:pt x="36202" y="11886"/>
                  </a:lnTo>
                  <a:lnTo>
                    <a:pt x="36202" y="11645"/>
                  </a:lnTo>
                  <a:lnTo>
                    <a:pt x="36141" y="11464"/>
                  </a:lnTo>
                  <a:lnTo>
                    <a:pt x="36021" y="11223"/>
                  </a:lnTo>
                  <a:lnTo>
                    <a:pt x="35900" y="11042"/>
                  </a:lnTo>
                  <a:lnTo>
                    <a:pt x="35719" y="10921"/>
                  </a:lnTo>
                  <a:lnTo>
                    <a:pt x="35478" y="10800"/>
                  </a:lnTo>
                  <a:lnTo>
                    <a:pt x="35297" y="10740"/>
                  </a:lnTo>
                  <a:close/>
                  <a:moveTo>
                    <a:pt x="40606" y="10740"/>
                  </a:moveTo>
                  <a:lnTo>
                    <a:pt x="40425" y="10800"/>
                  </a:lnTo>
                  <a:lnTo>
                    <a:pt x="40184" y="10921"/>
                  </a:lnTo>
                  <a:lnTo>
                    <a:pt x="40003" y="11042"/>
                  </a:lnTo>
                  <a:lnTo>
                    <a:pt x="39882" y="11223"/>
                  </a:lnTo>
                  <a:lnTo>
                    <a:pt x="39762" y="11464"/>
                  </a:lnTo>
                  <a:lnTo>
                    <a:pt x="39701" y="11645"/>
                  </a:lnTo>
                  <a:lnTo>
                    <a:pt x="39701" y="11886"/>
                  </a:lnTo>
                  <a:lnTo>
                    <a:pt x="39701" y="12128"/>
                  </a:lnTo>
                  <a:lnTo>
                    <a:pt x="39762" y="12309"/>
                  </a:lnTo>
                  <a:lnTo>
                    <a:pt x="39882" y="12550"/>
                  </a:lnTo>
                  <a:lnTo>
                    <a:pt x="40003" y="12731"/>
                  </a:lnTo>
                  <a:lnTo>
                    <a:pt x="40184" y="12852"/>
                  </a:lnTo>
                  <a:lnTo>
                    <a:pt x="40425" y="12972"/>
                  </a:lnTo>
                  <a:lnTo>
                    <a:pt x="40606" y="13033"/>
                  </a:lnTo>
                  <a:lnTo>
                    <a:pt x="41089" y="13033"/>
                  </a:lnTo>
                  <a:lnTo>
                    <a:pt x="41270" y="12972"/>
                  </a:lnTo>
                  <a:lnTo>
                    <a:pt x="41511" y="12852"/>
                  </a:lnTo>
                  <a:lnTo>
                    <a:pt x="41692" y="12731"/>
                  </a:lnTo>
                  <a:lnTo>
                    <a:pt x="41813" y="12550"/>
                  </a:lnTo>
                  <a:lnTo>
                    <a:pt x="41934" y="12309"/>
                  </a:lnTo>
                  <a:lnTo>
                    <a:pt x="41994" y="12128"/>
                  </a:lnTo>
                  <a:lnTo>
                    <a:pt x="41994" y="11886"/>
                  </a:lnTo>
                  <a:lnTo>
                    <a:pt x="41994" y="11645"/>
                  </a:lnTo>
                  <a:lnTo>
                    <a:pt x="41934" y="11464"/>
                  </a:lnTo>
                  <a:lnTo>
                    <a:pt x="41813" y="11223"/>
                  </a:lnTo>
                  <a:lnTo>
                    <a:pt x="41692" y="11042"/>
                  </a:lnTo>
                  <a:lnTo>
                    <a:pt x="41511" y="10921"/>
                  </a:lnTo>
                  <a:lnTo>
                    <a:pt x="41270" y="10800"/>
                  </a:lnTo>
                  <a:lnTo>
                    <a:pt x="41089" y="10740"/>
                  </a:lnTo>
                  <a:close/>
                  <a:moveTo>
                    <a:pt x="46399" y="10740"/>
                  </a:moveTo>
                  <a:lnTo>
                    <a:pt x="46218" y="10800"/>
                  </a:lnTo>
                  <a:lnTo>
                    <a:pt x="45976" y="10921"/>
                  </a:lnTo>
                  <a:lnTo>
                    <a:pt x="45795" y="11042"/>
                  </a:lnTo>
                  <a:lnTo>
                    <a:pt x="45674" y="11223"/>
                  </a:lnTo>
                  <a:lnTo>
                    <a:pt x="45554" y="11464"/>
                  </a:lnTo>
                  <a:lnTo>
                    <a:pt x="45493" y="11645"/>
                  </a:lnTo>
                  <a:lnTo>
                    <a:pt x="45493" y="11886"/>
                  </a:lnTo>
                  <a:lnTo>
                    <a:pt x="45493" y="12128"/>
                  </a:lnTo>
                  <a:lnTo>
                    <a:pt x="45554" y="12309"/>
                  </a:lnTo>
                  <a:lnTo>
                    <a:pt x="45674" y="12550"/>
                  </a:lnTo>
                  <a:lnTo>
                    <a:pt x="45795" y="12731"/>
                  </a:lnTo>
                  <a:lnTo>
                    <a:pt x="45976" y="12852"/>
                  </a:lnTo>
                  <a:lnTo>
                    <a:pt x="46218" y="12972"/>
                  </a:lnTo>
                  <a:lnTo>
                    <a:pt x="46399" y="13033"/>
                  </a:lnTo>
                  <a:lnTo>
                    <a:pt x="46881" y="13033"/>
                  </a:lnTo>
                  <a:lnTo>
                    <a:pt x="47062" y="12972"/>
                  </a:lnTo>
                  <a:lnTo>
                    <a:pt x="47304" y="12852"/>
                  </a:lnTo>
                  <a:lnTo>
                    <a:pt x="47485" y="12731"/>
                  </a:lnTo>
                  <a:lnTo>
                    <a:pt x="47605" y="12550"/>
                  </a:lnTo>
                  <a:lnTo>
                    <a:pt x="47726" y="12309"/>
                  </a:lnTo>
                  <a:lnTo>
                    <a:pt x="47786" y="12128"/>
                  </a:lnTo>
                  <a:lnTo>
                    <a:pt x="47786" y="11886"/>
                  </a:lnTo>
                  <a:lnTo>
                    <a:pt x="47786" y="11645"/>
                  </a:lnTo>
                  <a:lnTo>
                    <a:pt x="47726" y="11464"/>
                  </a:lnTo>
                  <a:lnTo>
                    <a:pt x="47605" y="11223"/>
                  </a:lnTo>
                  <a:lnTo>
                    <a:pt x="47485" y="11042"/>
                  </a:lnTo>
                  <a:lnTo>
                    <a:pt x="47304" y="10921"/>
                  </a:lnTo>
                  <a:lnTo>
                    <a:pt x="47062" y="10800"/>
                  </a:lnTo>
                  <a:lnTo>
                    <a:pt x="46881" y="10740"/>
                  </a:lnTo>
                  <a:close/>
                  <a:moveTo>
                    <a:pt x="52191" y="10740"/>
                  </a:moveTo>
                  <a:lnTo>
                    <a:pt x="52010" y="10800"/>
                  </a:lnTo>
                  <a:lnTo>
                    <a:pt x="51768" y="10921"/>
                  </a:lnTo>
                  <a:lnTo>
                    <a:pt x="51587" y="11042"/>
                  </a:lnTo>
                  <a:lnTo>
                    <a:pt x="51467" y="11223"/>
                  </a:lnTo>
                  <a:lnTo>
                    <a:pt x="51346" y="11464"/>
                  </a:lnTo>
                  <a:lnTo>
                    <a:pt x="51286" y="11645"/>
                  </a:lnTo>
                  <a:lnTo>
                    <a:pt x="51286" y="11886"/>
                  </a:lnTo>
                  <a:lnTo>
                    <a:pt x="51286" y="12128"/>
                  </a:lnTo>
                  <a:lnTo>
                    <a:pt x="51346" y="12309"/>
                  </a:lnTo>
                  <a:lnTo>
                    <a:pt x="51467" y="12550"/>
                  </a:lnTo>
                  <a:lnTo>
                    <a:pt x="51587" y="12731"/>
                  </a:lnTo>
                  <a:lnTo>
                    <a:pt x="51768" y="12852"/>
                  </a:lnTo>
                  <a:lnTo>
                    <a:pt x="52010" y="12972"/>
                  </a:lnTo>
                  <a:lnTo>
                    <a:pt x="52191" y="13033"/>
                  </a:lnTo>
                  <a:lnTo>
                    <a:pt x="52673" y="13033"/>
                  </a:lnTo>
                  <a:lnTo>
                    <a:pt x="52854" y="12972"/>
                  </a:lnTo>
                  <a:lnTo>
                    <a:pt x="53096" y="12852"/>
                  </a:lnTo>
                  <a:lnTo>
                    <a:pt x="53277" y="12731"/>
                  </a:lnTo>
                  <a:lnTo>
                    <a:pt x="53397" y="12550"/>
                  </a:lnTo>
                  <a:lnTo>
                    <a:pt x="53518" y="12309"/>
                  </a:lnTo>
                  <a:lnTo>
                    <a:pt x="53578" y="12128"/>
                  </a:lnTo>
                  <a:lnTo>
                    <a:pt x="53578" y="11886"/>
                  </a:lnTo>
                  <a:lnTo>
                    <a:pt x="53578" y="11645"/>
                  </a:lnTo>
                  <a:lnTo>
                    <a:pt x="53518" y="11464"/>
                  </a:lnTo>
                  <a:lnTo>
                    <a:pt x="53397" y="11223"/>
                  </a:lnTo>
                  <a:lnTo>
                    <a:pt x="53277" y="11042"/>
                  </a:lnTo>
                  <a:lnTo>
                    <a:pt x="53096" y="10921"/>
                  </a:lnTo>
                  <a:lnTo>
                    <a:pt x="52854" y="10800"/>
                  </a:lnTo>
                  <a:lnTo>
                    <a:pt x="52673" y="10740"/>
                  </a:lnTo>
                  <a:close/>
                  <a:moveTo>
                    <a:pt x="57983" y="10740"/>
                  </a:moveTo>
                  <a:lnTo>
                    <a:pt x="57802" y="10800"/>
                  </a:lnTo>
                  <a:lnTo>
                    <a:pt x="57561" y="10921"/>
                  </a:lnTo>
                  <a:lnTo>
                    <a:pt x="57380" y="11042"/>
                  </a:lnTo>
                  <a:lnTo>
                    <a:pt x="57259" y="11223"/>
                  </a:lnTo>
                  <a:lnTo>
                    <a:pt x="57138" y="11464"/>
                  </a:lnTo>
                  <a:lnTo>
                    <a:pt x="57078" y="11645"/>
                  </a:lnTo>
                  <a:lnTo>
                    <a:pt x="57078" y="11886"/>
                  </a:lnTo>
                  <a:lnTo>
                    <a:pt x="57078" y="12128"/>
                  </a:lnTo>
                  <a:lnTo>
                    <a:pt x="57138" y="12309"/>
                  </a:lnTo>
                  <a:lnTo>
                    <a:pt x="57259" y="12550"/>
                  </a:lnTo>
                  <a:lnTo>
                    <a:pt x="57380" y="12731"/>
                  </a:lnTo>
                  <a:lnTo>
                    <a:pt x="57561" y="12852"/>
                  </a:lnTo>
                  <a:lnTo>
                    <a:pt x="57802" y="12972"/>
                  </a:lnTo>
                  <a:lnTo>
                    <a:pt x="57983" y="13033"/>
                  </a:lnTo>
                  <a:lnTo>
                    <a:pt x="58466" y="13033"/>
                  </a:lnTo>
                  <a:lnTo>
                    <a:pt x="58647" y="12972"/>
                  </a:lnTo>
                  <a:lnTo>
                    <a:pt x="58888" y="12852"/>
                  </a:lnTo>
                  <a:lnTo>
                    <a:pt x="59069" y="12731"/>
                  </a:lnTo>
                  <a:lnTo>
                    <a:pt x="59190" y="12550"/>
                  </a:lnTo>
                  <a:lnTo>
                    <a:pt x="59310" y="12309"/>
                  </a:lnTo>
                  <a:lnTo>
                    <a:pt x="59371" y="12128"/>
                  </a:lnTo>
                  <a:lnTo>
                    <a:pt x="59371" y="11886"/>
                  </a:lnTo>
                  <a:lnTo>
                    <a:pt x="59371" y="11645"/>
                  </a:lnTo>
                  <a:lnTo>
                    <a:pt x="59310" y="11464"/>
                  </a:lnTo>
                  <a:lnTo>
                    <a:pt x="59190" y="11223"/>
                  </a:lnTo>
                  <a:lnTo>
                    <a:pt x="59069" y="11042"/>
                  </a:lnTo>
                  <a:lnTo>
                    <a:pt x="58888" y="10921"/>
                  </a:lnTo>
                  <a:lnTo>
                    <a:pt x="58647" y="10800"/>
                  </a:lnTo>
                  <a:lnTo>
                    <a:pt x="58466" y="10740"/>
                  </a:lnTo>
                  <a:close/>
                  <a:moveTo>
                    <a:pt x="63775" y="10740"/>
                  </a:moveTo>
                  <a:lnTo>
                    <a:pt x="63594" y="10800"/>
                  </a:lnTo>
                  <a:lnTo>
                    <a:pt x="63353" y="10921"/>
                  </a:lnTo>
                  <a:lnTo>
                    <a:pt x="63172" y="11042"/>
                  </a:lnTo>
                  <a:lnTo>
                    <a:pt x="63051" y="11223"/>
                  </a:lnTo>
                  <a:lnTo>
                    <a:pt x="62931" y="11464"/>
                  </a:lnTo>
                  <a:lnTo>
                    <a:pt x="62870" y="11645"/>
                  </a:lnTo>
                  <a:lnTo>
                    <a:pt x="62870" y="11886"/>
                  </a:lnTo>
                  <a:lnTo>
                    <a:pt x="62870" y="12128"/>
                  </a:lnTo>
                  <a:lnTo>
                    <a:pt x="62931" y="12309"/>
                  </a:lnTo>
                  <a:lnTo>
                    <a:pt x="63051" y="12550"/>
                  </a:lnTo>
                  <a:lnTo>
                    <a:pt x="63172" y="12731"/>
                  </a:lnTo>
                  <a:lnTo>
                    <a:pt x="63353" y="12852"/>
                  </a:lnTo>
                  <a:lnTo>
                    <a:pt x="63594" y="12972"/>
                  </a:lnTo>
                  <a:lnTo>
                    <a:pt x="63775" y="13033"/>
                  </a:lnTo>
                  <a:lnTo>
                    <a:pt x="64258" y="13033"/>
                  </a:lnTo>
                  <a:lnTo>
                    <a:pt x="64439" y="12972"/>
                  </a:lnTo>
                  <a:lnTo>
                    <a:pt x="64680" y="12852"/>
                  </a:lnTo>
                  <a:lnTo>
                    <a:pt x="64861" y="12731"/>
                  </a:lnTo>
                  <a:lnTo>
                    <a:pt x="64982" y="12550"/>
                  </a:lnTo>
                  <a:lnTo>
                    <a:pt x="65103" y="12309"/>
                  </a:lnTo>
                  <a:lnTo>
                    <a:pt x="65163" y="12128"/>
                  </a:lnTo>
                  <a:lnTo>
                    <a:pt x="65163" y="11886"/>
                  </a:lnTo>
                  <a:lnTo>
                    <a:pt x="65163" y="11705"/>
                  </a:lnTo>
                  <a:lnTo>
                    <a:pt x="65103" y="11464"/>
                  </a:lnTo>
                  <a:lnTo>
                    <a:pt x="64922" y="11162"/>
                  </a:lnTo>
                  <a:lnTo>
                    <a:pt x="64741" y="10981"/>
                  </a:lnTo>
                  <a:lnTo>
                    <a:pt x="64439" y="10800"/>
                  </a:lnTo>
                  <a:lnTo>
                    <a:pt x="64198" y="10740"/>
                  </a:lnTo>
                  <a:close/>
                  <a:moveTo>
                    <a:pt x="8689" y="13636"/>
                  </a:moveTo>
                  <a:lnTo>
                    <a:pt x="7844" y="14783"/>
                  </a:lnTo>
                  <a:lnTo>
                    <a:pt x="7844" y="15024"/>
                  </a:lnTo>
                  <a:lnTo>
                    <a:pt x="7904" y="15205"/>
                  </a:lnTo>
                  <a:lnTo>
                    <a:pt x="8025" y="15446"/>
                  </a:lnTo>
                  <a:lnTo>
                    <a:pt x="8146" y="15627"/>
                  </a:lnTo>
                  <a:lnTo>
                    <a:pt x="8327" y="15748"/>
                  </a:lnTo>
                  <a:lnTo>
                    <a:pt x="8568" y="15869"/>
                  </a:lnTo>
                  <a:lnTo>
                    <a:pt x="8749" y="15929"/>
                  </a:lnTo>
                  <a:lnTo>
                    <a:pt x="9232" y="15929"/>
                  </a:lnTo>
                  <a:lnTo>
                    <a:pt x="9413" y="15869"/>
                  </a:lnTo>
                  <a:lnTo>
                    <a:pt x="9654" y="15748"/>
                  </a:lnTo>
                  <a:lnTo>
                    <a:pt x="9835" y="15627"/>
                  </a:lnTo>
                  <a:lnTo>
                    <a:pt x="9956" y="15446"/>
                  </a:lnTo>
                  <a:lnTo>
                    <a:pt x="10076" y="15205"/>
                  </a:lnTo>
                  <a:lnTo>
                    <a:pt x="10137" y="15024"/>
                  </a:lnTo>
                  <a:lnTo>
                    <a:pt x="10137" y="14783"/>
                  </a:lnTo>
                  <a:lnTo>
                    <a:pt x="10076" y="14420"/>
                  </a:lnTo>
                  <a:lnTo>
                    <a:pt x="9956" y="14119"/>
                  </a:lnTo>
                  <a:lnTo>
                    <a:pt x="9775" y="13938"/>
                  </a:lnTo>
                  <a:lnTo>
                    <a:pt x="9533" y="13757"/>
                  </a:lnTo>
                  <a:lnTo>
                    <a:pt x="9292" y="13636"/>
                  </a:lnTo>
                  <a:close/>
                  <a:moveTo>
                    <a:pt x="14481" y="13636"/>
                  </a:moveTo>
                  <a:lnTo>
                    <a:pt x="14240" y="13757"/>
                  </a:lnTo>
                  <a:lnTo>
                    <a:pt x="13998" y="13938"/>
                  </a:lnTo>
                  <a:lnTo>
                    <a:pt x="13817" y="14119"/>
                  </a:lnTo>
                  <a:lnTo>
                    <a:pt x="13697" y="14420"/>
                  </a:lnTo>
                  <a:lnTo>
                    <a:pt x="13636" y="14783"/>
                  </a:lnTo>
                  <a:lnTo>
                    <a:pt x="13636" y="15024"/>
                  </a:lnTo>
                  <a:lnTo>
                    <a:pt x="13697" y="15205"/>
                  </a:lnTo>
                  <a:lnTo>
                    <a:pt x="13817" y="15446"/>
                  </a:lnTo>
                  <a:lnTo>
                    <a:pt x="13938" y="15627"/>
                  </a:lnTo>
                  <a:lnTo>
                    <a:pt x="14119" y="15748"/>
                  </a:lnTo>
                  <a:lnTo>
                    <a:pt x="14360" y="15869"/>
                  </a:lnTo>
                  <a:lnTo>
                    <a:pt x="14541" y="15929"/>
                  </a:lnTo>
                  <a:lnTo>
                    <a:pt x="15024" y="15929"/>
                  </a:lnTo>
                  <a:lnTo>
                    <a:pt x="15205" y="15869"/>
                  </a:lnTo>
                  <a:lnTo>
                    <a:pt x="15446" y="15748"/>
                  </a:lnTo>
                  <a:lnTo>
                    <a:pt x="15627" y="15627"/>
                  </a:lnTo>
                  <a:lnTo>
                    <a:pt x="15748" y="15446"/>
                  </a:lnTo>
                  <a:lnTo>
                    <a:pt x="15869" y="15205"/>
                  </a:lnTo>
                  <a:lnTo>
                    <a:pt x="15929" y="15024"/>
                  </a:lnTo>
                  <a:lnTo>
                    <a:pt x="15929" y="14783"/>
                  </a:lnTo>
                  <a:lnTo>
                    <a:pt x="15869" y="14420"/>
                  </a:lnTo>
                  <a:lnTo>
                    <a:pt x="15748" y="14119"/>
                  </a:lnTo>
                  <a:lnTo>
                    <a:pt x="15567" y="13938"/>
                  </a:lnTo>
                  <a:lnTo>
                    <a:pt x="15326" y="13757"/>
                  </a:lnTo>
                  <a:lnTo>
                    <a:pt x="15084" y="13636"/>
                  </a:lnTo>
                  <a:close/>
                  <a:moveTo>
                    <a:pt x="20273" y="13636"/>
                  </a:moveTo>
                  <a:lnTo>
                    <a:pt x="20032" y="13757"/>
                  </a:lnTo>
                  <a:lnTo>
                    <a:pt x="19790" y="13938"/>
                  </a:lnTo>
                  <a:lnTo>
                    <a:pt x="19609" y="14119"/>
                  </a:lnTo>
                  <a:lnTo>
                    <a:pt x="19489" y="14420"/>
                  </a:lnTo>
                  <a:lnTo>
                    <a:pt x="19428" y="14783"/>
                  </a:lnTo>
                  <a:lnTo>
                    <a:pt x="19428" y="15024"/>
                  </a:lnTo>
                  <a:lnTo>
                    <a:pt x="19489" y="15205"/>
                  </a:lnTo>
                  <a:lnTo>
                    <a:pt x="19609" y="15446"/>
                  </a:lnTo>
                  <a:lnTo>
                    <a:pt x="19730" y="15627"/>
                  </a:lnTo>
                  <a:lnTo>
                    <a:pt x="19911" y="15748"/>
                  </a:lnTo>
                  <a:lnTo>
                    <a:pt x="20152" y="15869"/>
                  </a:lnTo>
                  <a:lnTo>
                    <a:pt x="20333" y="15929"/>
                  </a:lnTo>
                  <a:lnTo>
                    <a:pt x="20816" y="15929"/>
                  </a:lnTo>
                  <a:lnTo>
                    <a:pt x="20997" y="15869"/>
                  </a:lnTo>
                  <a:lnTo>
                    <a:pt x="21239" y="15748"/>
                  </a:lnTo>
                  <a:lnTo>
                    <a:pt x="21420" y="15627"/>
                  </a:lnTo>
                  <a:lnTo>
                    <a:pt x="21540" y="15446"/>
                  </a:lnTo>
                  <a:lnTo>
                    <a:pt x="21661" y="15205"/>
                  </a:lnTo>
                  <a:lnTo>
                    <a:pt x="21721" y="15024"/>
                  </a:lnTo>
                  <a:lnTo>
                    <a:pt x="21721" y="14783"/>
                  </a:lnTo>
                  <a:lnTo>
                    <a:pt x="21661" y="14420"/>
                  </a:lnTo>
                  <a:lnTo>
                    <a:pt x="21540" y="14119"/>
                  </a:lnTo>
                  <a:lnTo>
                    <a:pt x="21359" y="13938"/>
                  </a:lnTo>
                  <a:lnTo>
                    <a:pt x="21118" y="13757"/>
                  </a:lnTo>
                  <a:lnTo>
                    <a:pt x="20876" y="13636"/>
                  </a:lnTo>
                  <a:close/>
                  <a:moveTo>
                    <a:pt x="26065" y="13636"/>
                  </a:moveTo>
                  <a:lnTo>
                    <a:pt x="25824" y="13757"/>
                  </a:lnTo>
                  <a:lnTo>
                    <a:pt x="25583" y="13938"/>
                  </a:lnTo>
                  <a:lnTo>
                    <a:pt x="25402" y="14119"/>
                  </a:lnTo>
                  <a:lnTo>
                    <a:pt x="25281" y="14420"/>
                  </a:lnTo>
                  <a:lnTo>
                    <a:pt x="25221" y="14783"/>
                  </a:lnTo>
                  <a:lnTo>
                    <a:pt x="25221" y="15024"/>
                  </a:lnTo>
                  <a:lnTo>
                    <a:pt x="25281" y="15205"/>
                  </a:lnTo>
                  <a:lnTo>
                    <a:pt x="25402" y="15446"/>
                  </a:lnTo>
                  <a:lnTo>
                    <a:pt x="25522" y="15627"/>
                  </a:lnTo>
                  <a:lnTo>
                    <a:pt x="25703" y="15748"/>
                  </a:lnTo>
                  <a:lnTo>
                    <a:pt x="25945" y="15869"/>
                  </a:lnTo>
                  <a:lnTo>
                    <a:pt x="26126" y="15929"/>
                  </a:lnTo>
                  <a:lnTo>
                    <a:pt x="26608" y="15929"/>
                  </a:lnTo>
                  <a:lnTo>
                    <a:pt x="26789" y="15869"/>
                  </a:lnTo>
                  <a:lnTo>
                    <a:pt x="27031" y="15748"/>
                  </a:lnTo>
                  <a:lnTo>
                    <a:pt x="27212" y="15627"/>
                  </a:lnTo>
                  <a:lnTo>
                    <a:pt x="27332" y="15446"/>
                  </a:lnTo>
                  <a:lnTo>
                    <a:pt x="27453" y="15205"/>
                  </a:lnTo>
                  <a:lnTo>
                    <a:pt x="27513" y="15024"/>
                  </a:lnTo>
                  <a:lnTo>
                    <a:pt x="27513" y="14783"/>
                  </a:lnTo>
                  <a:lnTo>
                    <a:pt x="27453" y="14420"/>
                  </a:lnTo>
                  <a:lnTo>
                    <a:pt x="27332" y="14119"/>
                  </a:lnTo>
                  <a:lnTo>
                    <a:pt x="27151" y="13938"/>
                  </a:lnTo>
                  <a:lnTo>
                    <a:pt x="26910" y="13757"/>
                  </a:lnTo>
                  <a:lnTo>
                    <a:pt x="26669" y="13636"/>
                  </a:lnTo>
                  <a:close/>
                  <a:moveTo>
                    <a:pt x="31858" y="13636"/>
                  </a:moveTo>
                  <a:lnTo>
                    <a:pt x="31616" y="13757"/>
                  </a:lnTo>
                  <a:lnTo>
                    <a:pt x="31375" y="13938"/>
                  </a:lnTo>
                  <a:lnTo>
                    <a:pt x="31194" y="14119"/>
                  </a:lnTo>
                  <a:lnTo>
                    <a:pt x="31073" y="14420"/>
                  </a:lnTo>
                  <a:lnTo>
                    <a:pt x="31013" y="14783"/>
                  </a:lnTo>
                  <a:lnTo>
                    <a:pt x="31013" y="15024"/>
                  </a:lnTo>
                  <a:lnTo>
                    <a:pt x="31073" y="15205"/>
                  </a:lnTo>
                  <a:lnTo>
                    <a:pt x="31194" y="15446"/>
                  </a:lnTo>
                  <a:lnTo>
                    <a:pt x="31315" y="15627"/>
                  </a:lnTo>
                  <a:lnTo>
                    <a:pt x="31496" y="15748"/>
                  </a:lnTo>
                  <a:lnTo>
                    <a:pt x="31737" y="15869"/>
                  </a:lnTo>
                  <a:lnTo>
                    <a:pt x="31918" y="15929"/>
                  </a:lnTo>
                  <a:lnTo>
                    <a:pt x="32401" y="15929"/>
                  </a:lnTo>
                  <a:lnTo>
                    <a:pt x="32582" y="15869"/>
                  </a:lnTo>
                  <a:lnTo>
                    <a:pt x="32823" y="15748"/>
                  </a:lnTo>
                  <a:lnTo>
                    <a:pt x="33004" y="15627"/>
                  </a:lnTo>
                  <a:lnTo>
                    <a:pt x="33125" y="15446"/>
                  </a:lnTo>
                  <a:lnTo>
                    <a:pt x="33245" y="15205"/>
                  </a:lnTo>
                  <a:lnTo>
                    <a:pt x="33306" y="15024"/>
                  </a:lnTo>
                  <a:lnTo>
                    <a:pt x="33306" y="14783"/>
                  </a:lnTo>
                  <a:lnTo>
                    <a:pt x="33245" y="14420"/>
                  </a:lnTo>
                  <a:lnTo>
                    <a:pt x="33125" y="14119"/>
                  </a:lnTo>
                  <a:lnTo>
                    <a:pt x="32944" y="13938"/>
                  </a:lnTo>
                  <a:lnTo>
                    <a:pt x="32702" y="13757"/>
                  </a:lnTo>
                  <a:lnTo>
                    <a:pt x="32461" y="13636"/>
                  </a:lnTo>
                  <a:close/>
                  <a:moveTo>
                    <a:pt x="37650" y="13636"/>
                  </a:moveTo>
                  <a:lnTo>
                    <a:pt x="37408" y="13757"/>
                  </a:lnTo>
                  <a:lnTo>
                    <a:pt x="37167" y="13938"/>
                  </a:lnTo>
                  <a:lnTo>
                    <a:pt x="36986" y="14119"/>
                  </a:lnTo>
                  <a:lnTo>
                    <a:pt x="36865" y="14420"/>
                  </a:lnTo>
                  <a:lnTo>
                    <a:pt x="36805" y="14783"/>
                  </a:lnTo>
                  <a:lnTo>
                    <a:pt x="36805" y="15024"/>
                  </a:lnTo>
                  <a:lnTo>
                    <a:pt x="36865" y="15205"/>
                  </a:lnTo>
                  <a:lnTo>
                    <a:pt x="36986" y="15446"/>
                  </a:lnTo>
                  <a:lnTo>
                    <a:pt x="37107" y="15627"/>
                  </a:lnTo>
                  <a:lnTo>
                    <a:pt x="37288" y="15748"/>
                  </a:lnTo>
                  <a:lnTo>
                    <a:pt x="37529" y="15869"/>
                  </a:lnTo>
                  <a:lnTo>
                    <a:pt x="37710" y="15929"/>
                  </a:lnTo>
                  <a:lnTo>
                    <a:pt x="38193" y="15929"/>
                  </a:lnTo>
                  <a:lnTo>
                    <a:pt x="38374" y="15869"/>
                  </a:lnTo>
                  <a:lnTo>
                    <a:pt x="38615" y="15748"/>
                  </a:lnTo>
                  <a:lnTo>
                    <a:pt x="38796" y="15627"/>
                  </a:lnTo>
                  <a:lnTo>
                    <a:pt x="38917" y="15446"/>
                  </a:lnTo>
                  <a:lnTo>
                    <a:pt x="39038" y="15205"/>
                  </a:lnTo>
                  <a:lnTo>
                    <a:pt x="39098" y="15024"/>
                  </a:lnTo>
                  <a:lnTo>
                    <a:pt x="39098" y="14783"/>
                  </a:lnTo>
                  <a:lnTo>
                    <a:pt x="39038" y="14420"/>
                  </a:lnTo>
                  <a:lnTo>
                    <a:pt x="38917" y="14119"/>
                  </a:lnTo>
                  <a:lnTo>
                    <a:pt x="38736" y="13938"/>
                  </a:lnTo>
                  <a:lnTo>
                    <a:pt x="38495" y="13757"/>
                  </a:lnTo>
                  <a:lnTo>
                    <a:pt x="38253" y="13636"/>
                  </a:lnTo>
                  <a:close/>
                  <a:moveTo>
                    <a:pt x="43442" y="13636"/>
                  </a:moveTo>
                  <a:lnTo>
                    <a:pt x="43201" y="13757"/>
                  </a:lnTo>
                  <a:lnTo>
                    <a:pt x="42959" y="13938"/>
                  </a:lnTo>
                  <a:lnTo>
                    <a:pt x="42778" y="14119"/>
                  </a:lnTo>
                  <a:lnTo>
                    <a:pt x="42658" y="14420"/>
                  </a:lnTo>
                  <a:lnTo>
                    <a:pt x="42597" y="14783"/>
                  </a:lnTo>
                  <a:lnTo>
                    <a:pt x="42597" y="15024"/>
                  </a:lnTo>
                  <a:lnTo>
                    <a:pt x="42658" y="15205"/>
                  </a:lnTo>
                  <a:lnTo>
                    <a:pt x="42778" y="15446"/>
                  </a:lnTo>
                  <a:lnTo>
                    <a:pt x="42899" y="15627"/>
                  </a:lnTo>
                  <a:lnTo>
                    <a:pt x="43080" y="15748"/>
                  </a:lnTo>
                  <a:lnTo>
                    <a:pt x="43321" y="15869"/>
                  </a:lnTo>
                  <a:lnTo>
                    <a:pt x="43502" y="15929"/>
                  </a:lnTo>
                  <a:lnTo>
                    <a:pt x="43985" y="15929"/>
                  </a:lnTo>
                  <a:lnTo>
                    <a:pt x="44166" y="15869"/>
                  </a:lnTo>
                  <a:lnTo>
                    <a:pt x="44407" y="15748"/>
                  </a:lnTo>
                  <a:lnTo>
                    <a:pt x="44588" y="15627"/>
                  </a:lnTo>
                  <a:lnTo>
                    <a:pt x="44709" y="15446"/>
                  </a:lnTo>
                  <a:lnTo>
                    <a:pt x="44830" y="15205"/>
                  </a:lnTo>
                  <a:lnTo>
                    <a:pt x="44890" y="15024"/>
                  </a:lnTo>
                  <a:lnTo>
                    <a:pt x="44890" y="14783"/>
                  </a:lnTo>
                  <a:lnTo>
                    <a:pt x="44830" y="14420"/>
                  </a:lnTo>
                  <a:lnTo>
                    <a:pt x="44709" y="14119"/>
                  </a:lnTo>
                  <a:lnTo>
                    <a:pt x="44528" y="13938"/>
                  </a:lnTo>
                  <a:lnTo>
                    <a:pt x="44287" y="13757"/>
                  </a:lnTo>
                  <a:lnTo>
                    <a:pt x="44045" y="13636"/>
                  </a:lnTo>
                  <a:close/>
                  <a:moveTo>
                    <a:pt x="49234" y="13636"/>
                  </a:moveTo>
                  <a:lnTo>
                    <a:pt x="48993" y="13757"/>
                  </a:lnTo>
                  <a:lnTo>
                    <a:pt x="48752" y="13938"/>
                  </a:lnTo>
                  <a:lnTo>
                    <a:pt x="48571" y="14119"/>
                  </a:lnTo>
                  <a:lnTo>
                    <a:pt x="48450" y="14420"/>
                  </a:lnTo>
                  <a:lnTo>
                    <a:pt x="48390" y="14783"/>
                  </a:lnTo>
                  <a:lnTo>
                    <a:pt x="48390" y="15024"/>
                  </a:lnTo>
                  <a:lnTo>
                    <a:pt x="48450" y="15205"/>
                  </a:lnTo>
                  <a:lnTo>
                    <a:pt x="48571" y="15446"/>
                  </a:lnTo>
                  <a:lnTo>
                    <a:pt x="48691" y="15627"/>
                  </a:lnTo>
                  <a:lnTo>
                    <a:pt x="48872" y="15748"/>
                  </a:lnTo>
                  <a:lnTo>
                    <a:pt x="49114" y="15869"/>
                  </a:lnTo>
                  <a:lnTo>
                    <a:pt x="49295" y="15929"/>
                  </a:lnTo>
                  <a:lnTo>
                    <a:pt x="49777" y="15929"/>
                  </a:lnTo>
                  <a:lnTo>
                    <a:pt x="49958" y="15869"/>
                  </a:lnTo>
                  <a:lnTo>
                    <a:pt x="50200" y="15748"/>
                  </a:lnTo>
                  <a:lnTo>
                    <a:pt x="50381" y="15627"/>
                  </a:lnTo>
                  <a:lnTo>
                    <a:pt x="50501" y="15446"/>
                  </a:lnTo>
                  <a:lnTo>
                    <a:pt x="50622" y="15205"/>
                  </a:lnTo>
                  <a:lnTo>
                    <a:pt x="50682" y="15024"/>
                  </a:lnTo>
                  <a:lnTo>
                    <a:pt x="50682" y="14783"/>
                  </a:lnTo>
                  <a:lnTo>
                    <a:pt x="50622" y="14420"/>
                  </a:lnTo>
                  <a:lnTo>
                    <a:pt x="50501" y="14119"/>
                  </a:lnTo>
                  <a:lnTo>
                    <a:pt x="50320" y="13938"/>
                  </a:lnTo>
                  <a:lnTo>
                    <a:pt x="50079" y="13757"/>
                  </a:lnTo>
                  <a:lnTo>
                    <a:pt x="49838" y="13636"/>
                  </a:lnTo>
                  <a:close/>
                  <a:moveTo>
                    <a:pt x="55027" y="13636"/>
                  </a:moveTo>
                  <a:lnTo>
                    <a:pt x="54785" y="13757"/>
                  </a:lnTo>
                  <a:lnTo>
                    <a:pt x="54544" y="13938"/>
                  </a:lnTo>
                  <a:lnTo>
                    <a:pt x="54363" y="14119"/>
                  </a:lnTo>
                  <a:lnTo>
                    <a:pt x="54242" y="14420"/>
                  </a:lnTo>
                  <a:lnTo>
                    <a:pt x="54182" y="14783"/>
                  </a:lnTo>
                  <a:lnTo>
                    <a:pt x="54182" y="15024"/>
                  </a:lnTo>
                  <a:lnTo>
                    <a:pt x="54242" y="15205"/>
                  </a:lnTo>
                  <a:lnTo>
                    <a:pt x="54363" y="15446"/>
                  </a:lnTo>
                  <a:lnTo>
                    <a:pt x="54483" y="15627"/>
                  </a:lnTo>
                  <a:lnTo>
                    <a:pt x="54665" y="15748"/>
                  </a:lnTo>
                  <a:lnTo>
                    <a:pt x="54906" y="15869"/>
                  </a:lnTo>
                  <a:lnTo>
                    <a:pt x="55087" y="15929"/>
                  </a:lnTo>
                  <a:lnTo>
                    <a:pt x="55570" y="15929"/>
                  </a:lnTo>
                  <a:lnTo>
                    <a:pt x="55751" y="15869"/>
                  </a:lnTo>
                  <a:lnTo>
                    <a:pt x="55992" y="15748"/>
                  </a:lnTo>
                  <a:lnTo>
                    <a:pt x="56173" y="15627"/>
                  </a:lnTo>
                  <a:lnTo>
                    <a:pt x="56294" y="15446"/>
                  </a:lnTo>
                  <a:lnTo>
                    <a:pt x="56414" y="15205"/>
                  </a:lnTo>
                  <a:lnTo>
                    <a:pt x="56475" y="15024"/>
                  </a:lnTo>
                  <a:lnTo>
                    <a:pt x="56475" y="14783"/>
                  </a:lnTo>
                  <a:lnTo>
                    <a:pt x="56414" y="14420"/>
                  </a:lnTo>
                  <a:lnTo>
                    <a:pt x="56294" y="14119"/>
                  </a:lnTo>
                  <a:lnTo>
                    <a:pt x="56113" y="13938"/>
                  </a:lnTo>
                  <a:lnTo>
                    <a:pt x="55871" y="13757"/>
                  </a:lnTo>
                  <a:lnTo>
                    <a:pt x="55630" y="13636"/>
                  </a:lnTo>
                  <a:close/>
                  <a:moveTo>
                    <a:pt x="60819" y="13636"/>
                  </a:moveTo>
                  <a:lnTo>
                    <a:pt x="60577" y="13757"/>
                  </a:lnTo>
                  <a:lnTo>
                    <a:pt x="60336" y="13938"/>
                  </a:lnTo>
                  <a:lnTo>
                    <a:pt x="60155" y="14119"/>
                  </a:lnTo>
                  <a:lnTo>
                    <a:pt x="60034" y="14420"/>
                  </a:lnTo>
                  <a:lnTo>
                    <a:pt x="59974" y="14783"/>
                  </a:lnTo>
                  <a:lnTo>
                    <a:pt x="59974" y="15024"/>
                  </a:lnTo>
                  <a:lnTo>
                    <a:pt x="60034" y="15205"/>
                  </a:lnTo>
                  <a:lnTo>
                    <a:pt x="60155" y="15446"/>
                  </a:lnTo>
                  <a:lnTo>
                    <a:pt x="60276" y="15627"/>
                  </a:lnTo>
                  <a:lnTo>
                    <a:pt x="60457" y="15748"/>
                  </a:lnTo>
                  <a:lnTo>
                    <a:pt x="60698" y="15869"/>
                  </a:lnTo>
                  <a:lnTo>
                    <a:pt x="60879" y="15929"/>
                  </a:lnTo>
                  <a:lnTo>
                    <a:pt x="61362" y="15929"/>
                  </a:lnTo>
                  <a:lnTo>
                    <a:pt x="61543" y="15869"/>
                  </a:lnTo>
                  <a:lnTo>
                    <a:pt x="61784" y="15748"/>
                  </a:lnTo>
                  <a:lnTo>
                    <a:pt x="61965" y="15627"/>
                  </a:lnTo>
                  <a:lnTo>
                    <a:pt x="62086" y="15446"/>
                  </a:lnTo>
                  <a:lnTo>
                    <a:pt x="62206" y="15205"/>
                  </a:lnTo>
                  <a:lnTo>
                    <a:pt x="62267" y="15024"/>
                  </a:lnTo>
                  <a:lnTo>
                    <a:pt x="62267" y="14783"/>
                  </a:lnTo>
                  <a:lnTo>
                    <a:pt x="62206" y="14420"/>
                  </a:lnTo>
                  <a:lnTo>
                    <a:pt x="62086" y="14119"/>
                  </a:lnTo>
                  <a:lnTo>
                    <a:pt x="61905" y="13938"/>
                  </a:lnTo>
                  <a:lnTo>
                    <a:pt x="61663" y="13757"/>
                  </a:lnTo>
                  <a:lnTo>
                    <a:pt x="61422" y="13636"/>
                  </a:lnTo>
                  <a:close/>
                  <a:moveTo>
                    <a:pt x="66611" y="13636"/>
                  </a:moveTo>
                  <a:lnTo>
                    <a:pt x="66370" y="13757"/>
                  </a:lnTo>
                  <a:lnTo>
                    <a:pt x="66128" y="13938"/>
                  </a:lnTo>
                  <a:lnTo>
                    <a:pt x="65947" y="14119"/>
                  </a:lnTo>
                  <a:lnTo>
                    <a:pt x="65827" y="14420"/>
                  </a:lnTo>
                  <a:lnTo>
                    <a:pt x="65766" y="14783"/>
                  </a:lnTo>
                  <a:lnTo>
                    <a:pt x="65766" y="15024"/>
                  </a:lnTo>
                  <a:lnTo>
                    <a:pt x="65827" y="15205"/>
                  </a:lnTo>
                  <a:lnTo>
                    <a:pt x="65947" y="15446"/>
                  </a:lnTo>
                  <a:lnTo>
                    <a:pt x="66068" y="15627"/>
                  </a:lnTo>
                  <a:lnTo>
                    <a:pt x="66249" y="15748"/>
                  </a:lnTo>
                  <a:lnTo>
                    <a:pt x="66490" y="15869"/>
                  </a:lnTo>
                  <a:lnTo>
                    <a:pt x="66671" y="15929"/>
                  </a:lnTo>
                  <a:lnTo>
                    <a:pt x="67154" y="15929"/>
                  </a:lnTo>
                  <a:lnTo>
                    <a:pt x="67335" y="15869"/>
                  </a:lnTo>
                  <a:lnTo>
                    <a:pt x="67576" y="15748"/>
                  </a:lnTo>
                  <a:lnTo>
                    <a:pt x="67757" y="15627"/>
                  </a:lnTo>
                  <a:lnTo>
                    <a:pt x="67878" y="15446"/>
                  </a:lnTo>
                  <a:lnTo>
                    <a:pt x="67999" y="15205"/>
                  </a:lnTo>
                  <a:lnTo>
                    <a:pt x="68059" y="15024"/>
                  </a:lnTo>
                  <a:lnTo>
                    <a:pt x="68059" y="14783"/>
                  </a:lnTo>
                  <a:lnTo>
                    <a:pt x="67214" y="13636"/>
                  </a:lnTo>
                  <a:close/>
                  <a:moveTo>
                    <a:pt x="6517" y="16593"/>
                  </a:moveTo>
                  <a:lnTo>
                    <a:pt x="5310" y="18523"/>
                  </a:lnTo>
                  <a:lnTo>
                    <a:pt x="5431" y="18644"/>
                  </a:lnTo>
                  <a:lnTo>
                    <a:pt x="5672" y="18765"/>
                  </a:lnTo>
                  <a:lnTo>
                    <a:pt x="5853" y="18825"/>
                  </a:lnTo>
                  <a:lnTo>
                    <a:pt x="6336" y="18825"/>
                  </a:lnTo>
                  <a:lnTo>
                    <a:pt x="6517" y="18765"/>
                  </a:lnTo>
                  <a:lnTo>
                    <a:pt x="6758" y="18644"/>
                  </a:lnTo>
                  <a:lnTo>
                    <a:pt x="6939" y="18523"/>
                  </a:lnTo>
                  <a:lnTo>
                    <a:pt x="7060" y="18342"/>
                  </a:lnTo>
                  <a:lnTo>
                    <a:pt x="7180" y="18101"/>
                  </a:lnTo>
                  <a:lnTo>
                    <a:pt x="7241" y="17920"/>
                  </a:lnTo>
                  <a:lnTo>
                    <a:pt x="7241" y="17679"/>
                  </a:lnTo>
                  <a:lnTo>
                    <a:pt x="7180" y="17317"/>
                  </a:lnTo>
                  <a:lnTo>
                    <a:pt x="7060" y="17015"/>
                  </a:lnTo>
                  <a:lnTo>
                    <a:pt x="6818" y="16774"/>
                  </a:lnTo>
                  <a:lnTo>
                    <a:pt x="6517" y="16593"/>
                  </a:lnTo>
                  <a:close/>
                  <a:moveTo>
                    <a:pt x="11645" y="16532"/>
                  </a:moveTo>
                  <a:lnTo>
                    <a:pt x="11464" y="16593"/>
                  </a:lnTo>
                  <a:lnTo>
                    <a:pt x="11223" y="16713"/>
                  </a:lnTo>
                  <a:lnTo>
                    <a:pt x="11042" y="16834"/>
                  </a:lnTo>
                  <a:lnTo>
                    <a:pt x="10921" y="17015"/>
                  </a:lnTo>
                  <a:lnTo>
                    <a:pt x="10800" y="17256"/>
                  </a:lnTo>
                  <a:lnTo>
                    <a:pt x="10740" y="17437"/>
                  </a:lnTo>
                  <a:lnTo>
                    <a:pt x="10740" y="17679"/>
                  </a:lnTo>
                  <a:lnTo>
                    <a:pt x="10740" y="17920"/>
                  </a:lnTo>
                  <a:lnTo>
                    <a:pt x="10800" y="18101"/>
                  </a:lnTo>
                  <a:lnTo>
                    <a:pt x="10921" y="18342"/>
                  </a:lnTo>
                  <a:lnTo>
                    <a:pt x="11042" y="18523"/>
                  </a:lnTo>
                  <a:lnTo>
                    <a:pt x="11223" y="18644"/>
                  </a:lnTo>
                  <a:lnTo>
                    <a:pt x="11464" y="18765"/>
                  </a:lnTo>
                  <a:lnTo>
                    <a:pt x="11645" y="18825"/>
                  </a:lnTo>
                  <a:lnTo>
                    <a:pt x="12128" y="18825"/>
                  </a:lnTo>
                  <a:lnTo>
                    <a:pt x="12309" y="18765"/>
                  </a:lnTo>
                  <a:lnTo>
                    <a:pt x="12550" y="18644"/>
                  </a:lnTo>
                  <a:lnTo>
                    <a:pt x="12731" y="18523"/>
                  </a:lnTo>
                  <a:lnTo>
                    <a:pt x="12852" y="18342"/>
                  </a:lnTo>
                  <a:lnTo>
                    <a:pt x="12973" y="18101"/>
                  </a:lnTo>
                  <a:lnTo>
                    <a:pt x="13033" y="17920"/>
                  </a:lnTo>
                  <a:lnTo>
                    <a:pt x="13033" y="17679"/>
                  </a:lnTo>
                  <a:lnTo>
                    <a:pt x="13033" y="17437"/>
                  </a:lnTo>
                  <a:lnTo>
                    <a:pt x="12973" y="17256"/>
                  </a:lnTo>
                  <a:lnTo>
                    <a:pt x="12852" y="17015"/>
                  </a:lnTo>
                  <a:lnTo>
                    <a:pt x="12731" y="16834"/>
                  </a:lnTo>
                  <a:lnTo>
                    <a:pt x="12550" y="16713"/>
                  </a:lnTo>
                  <a:lnTo>
                    <a:pt x="12309" y="16593"/>
                  </a:lnTo>
                  <a:lnTo>
                    <a:pt x="12128" y="16532"/>
                  </a:lnTo>
                  <a:close/>
                  <a:moveTo>
                    <a:pt x="17437" y="16532"/>
                  </a:moveTo>
                  <a:lnTo>
                    <a:pt x="17256" y="16593"/>
                  </a:lnTo>
                  <a:lnTo>
                    <a:pt x="17015" y="16713"/>
                  </a:lnTo>
                  <a:lnTo>
                    <a:pt x="16834" y="16834"/>
                  </a:lnTo>
                  <a:lnTo>
                    <a:pt x="16713" y="17015"/>
                  </a:lnTo>
                  <a:lnTo>
                    <a:pt x="16593" y="17256"/>
                  </a:lnTo>
                  <a:lnTo>
                    <a:pt x="16532" y="17437"/>
                  </a:lnTo>
                  <a:lnTo>
                    <a:pt x="16532" y="17679"/>
                  </a:lnTo>
                  <a:lnTo>
                    <a:pt x="16532" y="17920"/>
                  </a:lnTo>
                  <a:lnTo>
                    <a:pt x="16593" y="18101"/>
                  </a:lnTo>
                  <a:lnTo>
                    <a:pt x="16713" y="18342"/>
                  </a:lnTo>
                  <a:lnTo>
                    <a:pt x="16834" y="18523"/>
                  </a:lnTo>
                  <a:lnTo>
                    <a:pt x="17015" y="18644"/>
                  </a:lnTo>
                  <a:lnTo>
                    <a:pt x="17256" y="18765"/>
                  </a:lnTo>
                  <a:lnTo>
                    <a:pt x="17437" y="18825"/>
                  </a:lnTo>
                  <a:lnTo>
                    <a:pt x="17920" y="18825"/>
                  </a:lnTo>
                  <a:lnTo>
                    <a:pt x="18101" y="18765"/>
                  </a:lnTo>
                  <a:lnTo>
                    <a:pt x="18342" y="18644"/>
                  </a:lnTo>
                  <a:lnTo>
                    <a:pt x="18523" y="18523"/>
                  </a:lnTo>
                  <a:lnTo>
                    <a:pt x="18644" y="18342"/>
                  </a:lnTo>
                  <a:lnTo>
                    <a:pt x="18765" y="18101"/>
                  </a:lnTo>
                  <a:lnTo>
                    <a:pt x="18825" y="17920"/>
                  </a:lnTo>
                  <a:lnTo>
                    <a:pt x="18825" y="17679"/>
                  </a:lnTo>
                  <a:lnTo>
                    <a:pt x="18825" y="17437"/>
                  </a:lnTo>
                  <a:lnTo>
                    <a:pt x="18765" y="17256"/>
                  </a:lnTo>
                  <a:lnTo>
                    <a:pt x="18644" y="17015"/>
                  </a:lnTo>
                  <a:lnTo>
                    <a:pt x="18523" y="16834"/>
                  </a:lnTo>
                  <a:lnTo>
                    <a:pt x="18342" y="16713"/>
                  </a:lnTo>
                  <a:lnTo>
                    <a:pt x="18101" y="16593"/>
                  </a:lnTo>
                  <a:lnTo>
                    <a:pt x="17920" y="16532"/>
                  </a:lnTo>
                  <a:close/>
                  <a:moveTo>
                    <a:pt x="23230" y="16532"/>
                  </a:moveTo>
                  <a:lnTo>
                    <a:pt x="23049" y="16593"/>
                  </a:lnTo>
                  <a:lnTo>
                    <a:pt x="22807" y="16713"/>
                  </a:lnTo>
                  <a:lnTo>
                    <a:pt x="22626" y="16834"/>
                  </a:lnTo>
                  <a:lnTo>
                    <a:pt x="22506" y="17015"/>
                  </a:lnTo>
                  <a:lnTo>
                    <a:pt x="22385" y="17256"/>
                  </a:lnTo>
                  <a:lnTo>
                    <a:pt x="22325" y="17437"/>
                  </a:lnTo>
                  <a:lnTo>
                    <a:pt x="22325" y="17679"/>
                  </a:lnTo>
                  <a:lnTo>
                    <a:pt x="22325" y="17920"/>
                  </a:lnTo>
                  <a:lnTo>
                    <a:pt x="22385" y="18101"/>
                  </a:lnTo>
                  <a:lnTo>
                    <a:pt x="22506" y="18342"/>
                  </a:lnTo>
                  <a:lnTo>
                    <a:pt x="22626" y="18523"/>
                  </a:lnTo>
                  <a:lnTo>
                    <a:pt x="22807" y="18644"/>
                  </a:lnTo>
                  <a:lnTo>
                    <a:pt x="23049" y="18765"/>
                  </a:lnTo>
                  <a:lnTo>
                    <a:pt x="23230" y="18825"/>
                  </a:lnTo>
                  <a:lnTo>
                    <a:pt x="23712" y="18825"/>
                  </a:lnTo>
                  <a:lnTo>
                    <a:pt x="23893" y="18765"/>
                  </a:lnTo>
                  <a:lnTo>
                    <a:pt x="24135" y="18644"/>
                  </a:lnTo>
                  <a:lnTo>
                    <a:pt x="24316" y="18523"/>
                  </a:lnTo>
                  <a:lnTo>
                    <a:pt x="24436" y="18342"/>
                  </a:lnTo>
                  <a:lnTo>
                    <a:pt x="24557" y="18101"/>
                  </a:lnTo>
                  <a:lnTo>
                    <a:pt x="24617" y="17920"/>
                  </a:lnTo>
                  <a:lnTo>
                    <a:pt x="24617" y="17679"/>
                  </a:lnTo>
                  <a:lnTo>
                    <a:pt x="24617" y="17437"/>
                  </a:lnTo>
                  <a:lnTo>
                    <a:pt x="24557" y="17256"/>
                  </a:lnTo>
                  <a:lnTo>
                    <a:pt x="24436" y="17015"/>
                  </a:lnTo>
                  <a:lnTo>
                    <a:pt x="24316" y="16834"/>
                  </a:lnTo>
                  <a:lnTo>
                    <a:pt x="24135" y="16713"/>
                  </a:lnTo>
                  <a:lnTo>
                    <a:pt x="23893" y="16593"/>
                  </a:lnTo>
                  <a:lnTo>
                    <a:pt x="23712" y="16532"/>
                  </a:lnTo>
                  <a:close/>
                  <a:moveTo>
                    <a:pt x="29022" y="16532"/>
                  </a:moveTo>
                  <a:lnTo>
                    <a:pt x="28841" y="16593"/>
                  </a:lnTo>
                  <a:lnTo>
                    <a:pt x="28599" y="16713"/>
                  </a:lnTo>
                  <a:lnTo>
                    <a:pt x="28418" y="16834"/>
                  </a:lnTo>
                  <a:lnTo>
                    <a:pt x="28298" y="17015"/>
                  </a:lnTo>
                  <a:lnTo>
                    <a:pt x="28177" y="17256"/>
                  </a:lnTo>
                  <a:lnTo>
                    <a:pt x="28117" y="17437"/>
                  </a:lnTo>
                  <a:lnTo>
                    <a:pt x="28117" y="17679"/>
                  </a:lnTo>
                  <a:lnTo>
                    <a:pt x="28117" y="17920"/>
                  </a:lnTo>
                  <a:lnTo>
                    <a:pt x="28177" y="18101"/>
                  </a:lnTo>
                  <a:lnTo>
                    <a:pt x="28298" y="18342"/>
                  </a:lnTo>
                  <a:lnTo>
                    <a:pt x="28418" y="18523"/>
                  </a:lnTo>
                  <a:lnTo>
                    <a:pt x="28599" y="18644"/>
                  </a:lnTo>
                  <a:lnTo>
                    <a:pt x="28841" y="18765"/>
                  </a:lnTo>
                  <a:lnTo>
                    <a:pt x="29022" y="18825"/>
                  </a:lnTo>
                  <a:lnTo>
                    <a:pt x="29505" y="18825"/>
                  </a:lnTo>
                  <a:lnTo>
                    <a:pt x="29686" y="18765"/>
                  </a:lnTo>
                  <a:lnTo>
                    <a:pt x="29927" y="18644"/>
                  </a:lnTo>
                  <a:lnTo>
                    <a:pt x="30108" y="18523"/>
                  </a:lnTo>
                  <a:lnTo>
                    <a:pt x="30229" y="18342"/>
                  </a:lnTo>
                  <a:lnTo>
                    <a:pt x="30349" y="18101"/>
                  </a:lnTo>
                  <a:lnTo>
                    <a:pt x="30410" y="17920"/>
                  </a:lnTo>
                  <a:lnTo>
                    <a:pt x="30410" y="17679"/>
                  </a:lnTo>
                  <a:lnTo>
                    <a:pt x="30410" y="17437"/>
                  </a:lnTo>
                  <a:lnTo>
                    <a:pt x="30349" y="17256"/>
                  </a:lnTo>
                  <a:lnTo>
                    <a:pt x="30229" y="17015"/>
                  </a:lnTo>
                  <a:lnTo>
                    <a:pt x="30108" y="16834"/>
                  </a:lnTo>
                  <a:lnTo>
                    <a:pt x="29927" y="16713"/>
                  </a:lnTo>
                  <a:lnTo>
                    <a:pt x="29686" y="16593"/>
                  </a:lnTo>
                  <a:lnTo>
                    <a:pt x="29505" y="16532"/>
                  </a:lnTo>
                  <a:close/>
                  <a:moveTo>
                    <a:pt x="34814" y="16532"/>
                  </a:moveTo>
                  <a:lnTo>
                    <a:pt x="34633" y="16593"/>
                  </a:lnTo>
                  <a:lnTo>
                    <a:pt x="34392" y="16713"/>
                  </a:lnTo>
                  <a:lnTo>
                    <a:pt x="34211" y="16834"/>
                  </a:lnTo>
                  <a:lnTo>
                    <a:pt x="34090" y="17015"/>
                  </a:lnTo>
                  <a:lnTo>
                    <a:pt x="33969" y="17256"/>
                  </a:lnTo>
                  <a:lnTo>
                    <a:pt x="33909" y="17437"/>
                  </a:lnTo>
                  <a:lnTo>
                    <a:pt x="33909" y="17679"/>
                  </a:lnTo>
                  <a:lnTo>
                    <a:pt x="33909" y="17920"/>
                  </a:lnTo>
                  <a:lnTo>
                    <a:pt x="33969" y="18101"/>
                  </a:lnTo>
                  <a:lnTo>
                    <a:pt x="34090" y="18342"/>
                  </a:lnTo>
                  <a:lnTo>
                    <a:pt x="34211" y="18523"/>
                  </a:lnTo>
                  <a:lnTo>
                    <a:pt x="34392" y="18644"/>
                  </a:lnTo>
                  <a:lnTo>
                    <a:pt x="34633" y="18765"/>
                  </a:lnTo>
                  <a:lnTo>
                    <a:pt x="34814" y="18825"/>
                  </a:lnTo>
                  <a:lnTo>
                    <a:pt x="35297" y="18825"/>
                  </a:lnTo>
                  <a:lnTo>
                    <a:pt x="35478" y="18765"/>
                  </a:lnTo>
                  <a:lnTo>
                    <a:pt x="35719" y="18644"/>
                  </a:lnTo>
                  <a:lnTo>
                    <a:pt x="35900" y="18523"/>
                  </a:lnTo>
                  <a:lnTo>
                    <a:pt x="36021" y="18342"/>
                  </a:lnTo>
                  <a:lnTo>
                    <a:pt x="36141" y="18101"/>
                  </a:lnTo>
                  <a:lnTo>
                    <a:pt x="36202" y="17920"/>
                  </a:lnTo>
                  <a:lnTo>
                    <a:pt x="36202" y="17679"/>
                  </a:lnTo>
                  <a:lnTo>
                    <a:pt x="36202" y="17437"/>
                  </a:lnTo>
                  <a:lnTo>
                    <a:pt x="36141" y="17256"/>
                  </a:lnTo>
                  <a:lnTo>
                    <a:pt x="36021" y="17015"/>
                  </a:lnTo>
                  <a:lnTo>
                    <a:pt x="35900" y="16834"/>
                  </a:lnTo>
                  <a:lnTo>
                    <a:pt x="35719" y="16713"/>
                  </a:lnTo>
                  <a:lnTo>
                    <a:pt x="35478" y="16593"/>
                  </a:lnTo>
                  <a:lnTo>
                    <a:pt x="35297" y="16532"/>
                  </a:lnTo>
                  <a:close/>
                  <a:moveTo>
                    <a:pt x="40606" y="16532"/>
                  </a:moveTo>
                  <a:lnTo>
                    <a:pt x="40425" y="16593"/>
                  </a:lnTo>
                  <a:lnTo>
                    <a:pt x="40184" y="16713"/>
                  </a:lnTo>
                  <a:lnTo>
                    <a:pt x="40003" y="16834"/>
                  </a:lnTo>
                  <a:lnTo>
                    <a:pt x="39882" y="17015"/>
                  </a:lnTo>
                  <a:lnTo>
                    <a:pt x="39762" y="17256"/>
                  </a:lnTo>
                  <a:lnTo>
                    <a:pt x="39701" y="17437"/>
                  </a:lnTo>
                  <a:lnTo>
                    <a:pt x="39701" y="17679"/>
                  </a:lnTo>
                  <a:lnTo>
                    <a:pt x="39701" y="17920"/>
                  </a:lnTo>
                  <a:lnTo>
                    <a:pt x="39762" y="18101"/>
                  </a:lnTo>
                  <a:lnTo>
                    <a:pt x="39882" y="18342"/>
                  </a:lnTo>
                  <a:lnTo>
                    <a:pt x="40003" y="18523"/>
                  </a:lnTo>
                  <a:lnTo>
                    <a:pt x="40184" y="18644"/>
                  </a:lnTo>
                  <a:lnTo>
                    <a:pt x="40425" y="18765"/>
                  </a:lnTo>
                  <a:lnTo>
                    <a:pt x="40606" y="18825"/>
                  </a:lnTo>
                  <a:lnTo>
                    <a:pt x="41089" y="18825"/>
                  </a:lnTo>
                  <a:lnTo>
                    <a:pt x="41270" y="18765"/>
                  </a:lnTo>
                  <a:lnTo>
                    <a:pt x="41511" y="18644"/>
                  </a:lnTo>
                  <a:lnTo>
                    <a:pt x="41692" y="18523"/>
                  </a:lnTo>
                  <a:lnTo>
                    <a:pt x="41813" y="18342"/>
                  </a:lnTo>
                  <a:lnTo>
                    <a:pt x="41934" y="18101"/>
                  </a:lnTo>
                  <a:lnTo>
                    <a:pt x="41994" y="17920"/>
                  </a:lnTo>
                  <a:lnTo>
                    <a:pt x="41994" y="17679"/>
                  </a:lnTo>
                  <a:lnTo>
                    <a:pt x="41994" y="17437"/>
                  </a:lnTo>
                  <a:lnTo>
                    <a:pt x="41934" y="17256"/>
                  </a:lnTo>
                  <a:lnTo>
                    <a:pt x="41813" y="17015"/>
                  </a:lnTo>
                  <a:lnTo>
                    <a:pt x="41692" y="16834"/>
                  </a:lnTo>
                  <a:lnTo>
                    <a:pt x="41511" y="16713"/>
                  </a:lnTo>
                  <a:lnTo>
                    <a:pt x="41270" y="16593"/>
                  </a:lnTo>
                  <a:lnTo>
                    <a:pt x="41089" y="16532"/>
                  </a:lnTo>
                  <a:close/>
                  <a:moveTo>
                    <a:pt x="46399" y="16532"/>
                  </a:moveTo>
                  <a:lnTo>
                    <a:pt x="46218" y="16593"/>
                  </a:lnTo>
                  <a:lnTo>
                    <a:pt x="45976" y="16713"/>
                  </a:lnTo>
                  <a:lnTo>
                    <a:pt x="45795" y="16834"/>
                  </a:lnTo>
                  <a:lnTo>
                    <a:pt x="45674" y="17015"/>
                  </a:lnTo>
                  <a:lnTo>
                    <a:pt x="45554" y="17256"/>
                  </a:lnTo>
                  <a:lnTo>
                    <a:pt x="45493" y="17437"/>
                  </a:lnTo>
                  <a:lnTo>
                    <a:pt x="45493" y="17679"/>
                  </a:lnTo>
                  <a:lnTo>
                    <a:pt x="45493" y="17920"/>
                  </a:lnTo>
                  <a:lnTo>
                    <a:pt x="45554" y="18101"/>
                  </a:lnTo>
                  <a:lnTo>
                    <a:pt x="45674" y="18342"/>
                  </a:lnTo>
                  <a:lnTo>
                    <a:pt x="45795" y="18523"/>
                  </a:lnTo>
                  <a:lnTo>
                    <a:pt x="45976" y="18644"/>
                  </a:lnTo>
                  <a:lnTo>
                    <a:pt x="46218" y="18765"/>
                  </a:lnTo>
                  <a:lnTo>
                    <a:pt x="46399" y="18825"/>
                  </a:lnTo>
                  <a:lnTo>
                    <a:pt x="46881" y="18825"/>
                  </a:lnTo>
                  <a:lnTo>
                    <a:pt x="47062" y="18765"/>
                  </a:lnTo>
                  <a:lnTo>
                    <a:pt x="47304" y="18644"/>
                  </a:lnTo>
                  <a:lnTo>
                    <a:pt x="47485" y="18523"/>
                  </a:lnTo>
                  <a:lnTo>
                    <a:pt x="47605" y="18342"/>
                  </a:lnTo>
                  <a:lnTo>
                    <a:pt x="47726" y="18101"/>
                  </a:lnTo>
                  <a:lnTo>
                    <a:pt x="47786" y="17920"/>
                  </a:lnTo>
                  <a:lnTo>
                    <a:pt x="47786" y="17679"/>
                  </a:lnTo>
                  <a:lnTo>
                    <a:pt x="47786" y="17437"/>
                  </a:lnTo>
                  <a:lnTo>
                    <a:pt x="47726" y="17256"/>
                  </a:lnTo>
                  <a:lnTo>
                    <a:pt x="47605" y="17015"/>
                  </a:lnTo>
                  <a:lnTo>
                    <a:pt x="47485" y="16834"/>
                  </a:lnTo>
                  <a:lnTo>
                    <a:pt x="47304" y="16713"/>
                  </a:lnTo>
                  <a:lnTo>
                    <a:pt x="47062" y="16593"/>
                  </a:lnTo>
                  <a:lnTo>
                    <a:pt x="46881" y="16532"/>
                  </a:lnTo>
                  <a:close/>
                  <a:moveTo>
                    <a:pt x="52191" y="16532"/>
                  </a:moveTo>
                  <a:lnTo>
                    <a:pt x="52010" y="16593"/>
                  </a:lnTo>
                  <a:lnTo>
                    <a:pt x="51768" y="16713"/>
                  </a:lnTo>
                  <a:lnTo>
                    <a:pt x="51587" y="16834"/>
                  </a:lnTo>
                  <a:lnTo>
                    <a:pt x="51467" y="17015"/>
                  </a:lnTo>
                  <a:lnTo>
                    <a:pt x="51346" y="17256"/>
                  </a:lnTo>
                  <a:lnTo>
                    <a:pt x="51286" y="17437"/>
                  </a:lnTo>
                  <a:lnTo>
                    <a:pt x="51286" y="17679"/>
                  </a:lnTo>
                  <a:lnTo>
                    <a:pt x="51286" y="17920"/>
                  </a:lnTo>
                  <a:lnTo>
                    <a:pt x="51346" y="18101"/>
                  </a:lnTo>
                  <a:lnTo>
                    <a:pt x="51467" y="18342"/>
                  </a:lnTo>
                  <a:lnTo>
                    <a:pt x="51587" y="18523"/>
                  </a:lnTo>
                  <a:lnTo>
                    <a:pt x="51768" y="18644"/>
                  </a:lnTo>
                  <a:lnTo>
                    <a:pt x="52010" y="18765"/>
                  </a:lnTo>
                  <a:lnTo>
                    <a:pt x="52191" y="18825"/>
                  </a:lnTo>
                  <a:lnTo>
                    <a:pt x="52673" y="18825"/>
                  </a:lnTo>
                  <a:lnTo>
                    <a:pt x="52854" y="18765"/>
                  </a:lnTo>
                  <a:lnTo>
                    <a:pt x="53096" y="18644"/>
                  </a:lnTo>
                  <a:lnTo>
                    <a:pt x="53277" y="18523"/>
                  </a:lnTo>
                  <a:lnTo>
                    <a:pt x="53397" y="18342"/>
                  </a:lnTo>
                  <a:lnTo>
                    <a:pt x="53518" y="18101"/>
                  </a:lnTo>
                  <a:lnTo>
                    <a:pt x="53578" y="17920"/>
                  </a:lnTo>
                  <a:lnTo>
                    <a:pt x="53578" y="17679"/>
                  </a:lnTo>
                  <a:lnTo>
                    <a:pt x="53578" y="17437"/>
                  </a:lnTo>
                  <a:lnTo>
                    <a:pt x="53518" y="17256"/>
                  </a:lnTo>
                  <a:lnTo>
                    <a:pt x="53397" y="17015"/>
                  </a:lnTo>
                  <a:lnTo>
                    <a:pt x="53277" y="16834"/>
                  </a:lnTo>
                  <a:lnTo>
                    <a:pt x="53096" y="16713"/>
                  </a:lnTo>
                  <a:lnTo>
                    <a:pt x="52854" y="16593"/>
                  </a:lnTo>
                  <a:lnTo>
                    <a:pt x="52673" y="16532"/>
                  </a:lnTo>
                  <a:close/>
                  <a:moveTo>
                    <a:pt x="57983" y="16532"/>
                  </a:moveTo>
                  <a:lnTo>
                    <a:pt x="57802" y="16593"/>
                  </a:lnTo>
                  <a:lnTo>
                    <a:pt x="57561" y="16713"/>
                  </a:lnTo>
                  <a:lnTo>
                    <a:pt x="57380" y="16834"/>
                  </a:lnTo>
                  <a:lnTo>
                    <a:pt x="57259" y="17015"/>
                  </a:lnTo>
                  <a:lnTo>
                    <a:pt x="57138" y="17256"/>
                  </a:lnTo>
                  <a:lnTo>
                    <a:pt x="57078" y="17437"/>
                  </a:lnTo>
                  <a:lnTo>
                    <a:pt x="57078" y="17679"/>
                  </a:lnTo>
                  <a:lnTo>
                    <a:pt x="57078" y="17920"/>
                  </a:lnTo>
                  <a:lnTo>
                    <a:pt x="57138" y="18101"/>
                  </a:lnTo>
                  <a:lnTo>
                    <a:pt x="57259" y="18342"/>
                  </a:lnTo>
                  <a:lnTo>
                    <a:pt x="57380" y="18523"/>
                  </a:lnTo>
                  <a:lnTo>
                    <a:pt x="57561" y="18644"/>
                  </a:lnTo>
                  <a:lnTo>
                    <a:pt x="57802" y="18765"/>
                  </a:lnTo>
                  <a:lnTo>
                    <a:pt x="57983" y="18825"/>
                  </a:lnTo>
                  <a:lnTo>
                    <a:pt x="58466" y="18825"/>
                  </a:lnTo>
                  <a:lnTo>
                    <a:pt x="58647" y="18765"/>
                  </a:lnTo>
                  <a:lnTo>
                    <a:pt x="58888" y="18644"/>
                  </a:lnTo>
                  <a:lnTo>
                    <a:pt x="59069" y="18523"/>
                  </a:lnTo>
                  <a:lnTo>
                    <a:pt x="59190" y="18342"/>
                  </a:lnTo>
                  <a:lnTo>
                    <a:pt x="59310" y="18101"/>
                  </a:lnTo>
                  <a:lnTo>
                    <a:pt x="59371" y="17920"/>
                  </a:lnTo>
                  <a:lnTo>
                    <a:pt x="59371" y="17679"/>
                  </a:lnTo>
                  <a:lnTo>
                    <a:pt x="59371" y="17437"/>
                  </a:lnTo>
                  <a:lnTo>
                    <a:pt x="59310" y="17256"/>
                  </a:lnTo>
                  <a:lnTo>
                    <a:pt x="59190" y="17015"/>
                  </a:lnTo>
                  <a:lnTo>
                    <a:pt x="59069" y="16834"/>
                  </a:lnTo>
                  <a:lnTo>
                    <a:pt x="58888" y="16713"/>
                  </a:lnTo>
                  <a:lnTo>
                    <a:pt x="58647" y="16593"/>
                  </a:lnTo>
                  <a:lnTo>
                    <a:pt x="58466" y="16532"/>
                  </a:lnTo>
                  <a:close/>
                  <a:moveTo>
                    <a:pt x="63775" y="16532"/>
                  </a:moveTo>
                  <a:lnTo>
                    <a:pt x="63594" y="16593"/>
                  </a:lnTo>
                  <a:lnTo>
                    <a:pt x="63353" y="16713"/>
                  </a:lnTo>
                  <a:lnTo>
                    <a:pt x="63172" y="16834"/>
                  </a:lnTo>
                  <a:lnTo>
                    <a:pt x="63051" y="17015"/>
                  </a:lnTo>
                  <a:lnTo>
                    <a:pt x="62931" y="17256"/>
                  </a:lnTo>
                  <a:lnTo>
                    <a:pt x="62870" y="17437"/>
                  </a:lnTo>
                  <a:lnTo>
                    <a:pt x="62870" y="17679"/>
                  </a:lnTo>
                  <a:lnTo>
                    <a:pt x="62870" y="17920"/>
                  </a:lnTo>
                  <a:lnTo>
                    <a:pt x="62931" y="18101"/>
                  </a:lnTo>
                  <a:lnTo>
                    <a:pt x="63051" y="18342"/>
                  </a:lnTo>
                  <a:lnTo>
                    <a:pt x="63172" y="18523"/>
                  </a:lnTo>
                  <a:lnTo>
                    <a:pt x="63353" y="18644"/>
                  </a:lnTo>
                  <a:lnTo>
                    <a:pt x="63594" y="18765"/>
                  </a:lnTo>
                  <a:lnTo>
                    <a:pt x="63775" y="18825"/>
                  </a:lnTo>
                  <a:lnTo>
                    <a:pt x="64258" y="18825"/>
                  </a:lnTo>
                  <a:lnTo>
                    <a:pt x="64439" y="18765"/>
                  </a:lnTo>
                  <a:lnTo>
                    <a:pt x="64680" y="18644"/>
                  </a:lnTo>
                  <a:lnTo>
                    <a:pt x="64861" y="18523"/>
                  </a:lnTo>
                  <a:lnTo>
                    <a:pt x="64982" y="18342"/>
                  </a:lnTo>
                  <a:lnTo>
                    <a:pt x="65103" y="18101"/>
                  </a:lnTo>
                  <a:lnTo>
                    <a:pt x="65163" y="17920"/>
                  </a:lnTo>
                  <a:lnTo>
                    <a:pt x="65163" y="17679"/>
                  </a:lnTo>
                  <a:lnTo>
                    <a:pt x="65163" y="17437"/>
                  </a:lnTo>
                  <a:lnTo>
                    <a:pt x="65103" y="17256"/>
                  </a:lnTo>
                  <a:lnTo>
                    <a:pt x="64982" y="17015"/>
                  </a:lnTo>
                  <a:lnTo>
                    <a:pt x="64861" y="16834"/>
                  </a:lnTo>
                  <a:lnTo>
                    <a:pt x="64680" y="16713"/>
                  </a:lnTo>
                  <a:lnTo>
                    <a:pt x="64439" y="16593"/>
                  </a:lnTo>
                  <a:lnTo>
                    <a:pt x="64258" y="16532"/>
                  </a:lnTo>
                  <a:close/>
                  <a:moveTo>
                    <a:pt x="69386" y="16593"/>
                  </a:moveTo>
                  <a:lnTo>
                    <a:pt x="69085" y="16774"/>
                  </a:lnTo>
                  <a:lnTo>
                    <a:pt x="68843" y="17015"/>
                  </a:lnTo>
                  <a:lnTo>
                    <a:pt x="68723" y="17317"/>
                  </a:lnTo>
                  <a:lnTo>
                    <a:pt x="68662" y="17679"/>
                  </a:lnTo>
                  <a:lnTo>
                    <a:pt x="68662" y="17920"/>
                  </a:lnTo>
                  <a:lnTo>
                    <a:pt x="68723" y="18101"/>
                  </a:lnTo>
                  <a:lnTo>
                    <a:pt x="68843" y="18342"/>
                  </a:lnTo>
                  <a:lnTo>
                    <a:pt x="68964" y="18523"/>
                  </a:lnTo>
                  <a:lnTo>
                    <a:pt x="69145" y="18644"/>
                  </a:lnTo>
                  <a:lnTo>
                    <a:pt x="69386" y="18765"/>
                  </a:lnTo>
                  <a:lnTo>
                    <a:pt x="69567" y="18825"/>
                  </a:lnTo>
                  <a:lnTo>
                    <a:pt x="70050" y="18825"/>
                  </a:lnTo>
                  <a:lnTo>
                    <a:pt x="70231" y="18765"/>
                  </a:lnTo>
                  <a:lnTo>
                    <a:pt x="70472" y="18644"/>
                  </a:lnTo>
                  <a:lnTo>
                    <a:pt x="70593" y="18523"/>
                  </a:lnTo>
                  <a:lnTo>
                    <a:pt x="69386" y="16593"/>
                  </a:lnTo>
                  <a:close/>
                  <a:moveTo>
                    <a:pt x="4284" y="20273"/>
                  </a:moveTo>
                  <a:lnTo>
                    <a:pt x="3620" y="21661"/>
                  </a:lnTo>
                  <a:lnTo>
                    <a:pt x="3922" y="21480"/>
                  </a:lnTo>
                  <a:lnTo>
                    <a:pt x="4164" y="21238"/>
                  </a:lnTo>
                  <a:lnTo>
                    <a:pt x="4284" y="20937"/>
                  </a:lnTo>
                  <a:lnTo>
                    <a:pt x="4345" y="20575"/>
                  </a:lnTo>
                  <a:lnTo>
                    <a:pt x="4284" y="20273"/>
                  </a:lnTo>
                  <a:close/>
                  <a:moveTo>
                    <a:pt x="71619" y="20273"/>
                  </a:moveTo>
                  <a:lnTo>
                    <a:pt x="71559" y="20575"/>
                  </a:lnTo>
                  <a:lnTo>
                    <a:pt x="71619" y="20937"/>
                  </a:lnTo>
                  <a:lnTo>
                    <a:pt x="71740" y="21238"/>
                  </a:lnTo>
                  <a:lnTo>
                    <a:pt x="71981" y="21480"/>
                  </a:lnTo>
                  <a:lnTo>
                    <a:pt x="72283" y="21661"/>
                  </a:lnTo>
                  <a:lnTo>
                    <a:pt x="71619" y="20273"/>
                  </a:lnTo>
                  <a:close/>
                  <a:moveTo>
                    <a:pt x="8749" y="19428"/>
                  </a:moveTo>
                  <a:lnTo>
                    <a:pt x="8568" y="19489"/>
                  </a:lnTo>
                  <a:lnTo>
                    <a:pt x="8327" y="19609"/>
                  </a:lnTo>
                  <a:lnTo>
                    <a:pt x="8146" y="19730"/>
                  </a:lnTo>
                  <a:lnTo>
                    <a:pt x="8025" y="19911"/>
                  </a:lnTo>
                  <a:lnTo>
                    <a:pt x="7904" y="20152"/>
                  </a:lnTo>
                  <a:lnTo>
                    <a:pt x="7844" y="20333"/>
                  </a:lnTo>
                  <a:lnTo>
                    <a:pt x="7844" y="20575"/>
                  </a:lnTo>
                  <a:lnTo>
                    <a:pt x="7844" y="20816"/>
                  </a:lnTo>
                  <a:lnTo>
                    <a:pt x="7904" y="20997"/>
                  </a:lnTo>
                  <a:lnTo>
                    <a:pt x="8025" y="21238"/>
                  </a:lnTo>
                  <a:lnTo>
                    <a:pt x="8146" y="21419"/>
                  </a:lnTo>
                  <a:lnTo>
                    <a:pt x="8327" y="21540"/>
                  </a:lnTo>
                  <a:lnTo>
                    <a:pt x="8568" y="21661"/>
                  </a:lnTo>
                  <a:lnTo>
                    <a:pt x="8749" y="21721"/>
                  </a:lnTo>
                  <a:lnTo>
                    <a:pt x="9232" y="21721"/>
                  </a:lnTo>
                  <a:lnTo>
                    <a:pt x="9413" y="21661"/>
                  </a:lnTo>
                  <a:lnTo>
                    <a:pt x="9654" y="21540"/>
                  </a:lnTo>
                  <a:lnTo>
                    <a:pt x="9835" y="21419"/>
                  </a:lnTo>
                  <a:lnTo>
                    <a:pt x="9956" y="21238"/>
                  </a:lnTo>
                  <a:lnTo>
                    <a:pt x="10076" y="20997"/>
                  </a:lnTo>
                  <a:lnTo>
                    <a:pt x="10137" y="20816"/>
                  </a:lnTo>
                  <a:lnTo>
                    <a:pt x="10137" y="20575"/>
                  </a:lnTo>
                  <a:lnTo>
                    <a:pt x="10137" y="20333"/>
                  </a:lnTo>
                  <a:lnTo>
                    <a:pt x="10076" y="20152"/>
                  </a:lnTo>
                  <a:lnTo>
                    <a:pt x="9956" y="19911"/>
                  </a:lnTo>
                  <a:lnTo>
                    <a:pt x="9835" y="19730"/>
                  </a:lnTo>
                  <a:lnTo>
                    <a:pt x="9654" y="19609"/>
                  </a:lnTo>
                  <a:lnTo>
                    <a:pt x="9413" y="19489"/>
                  </a:lnTo>
                  <a:lnTo>
                    <a:pt x="9232" y="19428"/>
                  </a:lnTo>
                  <a:close/>
                  <a:moveTo>
                    <a:pt x="14541" y="19428"/>
                  </a:moveTo>
                  <a:lnTo>
                    <a:pt x="14360" y="19489"/>
                  </a:lnTo>
                  <a:lnTo>
                    <a:pt x="14119" y="19609"/>
                  </a:lnTo>
                  <a:lnTo>
                    <a:pt x="13938" y="19730"/>
                  </a:lnTo>
                  <a:lnTo>
                    <a:pt x="13817" y="19911"/>
                  </a:lnTo>
                  <a:lnTo>
                    <a:pt x="13697" y="20152"/>
                  </a:lnTo>
                  <a:lnTo>
                    <a:pt x="13636" y="20333"/>
                  </a:lnTo>
                  <a:lnTo>
                    <a:pt x="13636" y="20575"/>
                  </a:lnTo>
                  <a:lnTo>
                    <a:pt x="13636" y="20816"/>
                  </a:lnTo>
                  <a:lnTo>
                    <a:pt x="13697" y="20997"/>
                  </a:lnTo>
                  <a:lnTo>
                    <a:pt x="13817" y="21238"/>
                  </a:lnTo>
                  <a:lnTo>
                    <a:pt x="13938" y="21419"/>
                  </a:lnTo>
                  <a:lnTo>
                    <a:pt x="14119" y="21540"/>
                  </a:lnTo>
                  <a:lnTo>
                    <a:pt x="14360" y="21661"/>
                  </a:lnTo>
                  <a:lnTo>
                    <a:pt x="14541" y="21721"/>
                  </a:lnTo>
                  <a:lnTo>
                    <a:pt x="15024" y="21721"/>
                  </a:lnTo>
                  <a:lnTo>
                    <a:pt x="15205" y="21661"/>
                  </a:lnTo>
                  <a:lnTo>
                    <a:pt x="15446" y="21540"/>
                  </a:lnTo>
                  <a:lnTo>
                    <a:pt x="15627" y="21419"/>
                  </a:lnTo>
                  <a:lnTo>
                    <a:pt x="15748" y="21238"/>
                  </a:lnTo>
                  <a:lnTo>
                    <a:pt x="15869" y="20997"/>
                  </a:lnTo>
                  <a:lnTo>
                    <a:pt x="15929" y="20816"/>
                  </a:lnTo>
                  <a:lnTo>
                    <a:pt x="15929" y="20575"/>
                  </a:lnTo>
                  <a:lnTo>
                    <a:pt x="15929" y="20333"/>
                  </a:lnTo>
                  <a:lnTo>
                    <a:pt x="15869" y="20152"/>
                  </a:lnTo>
                  <a:lnTo>
                    <a:pt x="15748" y="19911"/>
                  </a:lnTo>
                  <a:lnTo>
                    <a:pt x="15627" y="19730"/>
                  </a:lnTo>
                  <a:lnTo>
                    <a:pt x="15446" y="19609"/>
                  </a:lnTo>
                  <a:lnTo>
                    <a:pt x="15205" y="19489"/>
                  </a:lnTo>
                  <a:lnTo>
                    <a:pt x="15024" y="19428"/>
                  </a:lnTo>
                  <a:close/>
                  <a:moveTo>
                    <a:pt x="20333" y="19428"/>
                  </a:moveTo>
                  <a:lnTo>
                    <a:pt x="20152" y="19489"/>
                  </a:lnTo>
                  <a:lnTo>
                    <a:pt x="19911" y="19609"/>
                  </a:lnTo>
                  <a:lnTo>
                    <a:pt x="19730" y="19730"/>
                  </a:lnTo>
                  <a:lnTo>
                    <a:pt x="19609" y="19911"/>
                  </a:lnTo>
                  <a:lnTo>
                    <a:pt x="19489" y="20152"/>
                  </a:lnTo>
                  <a:lnTo>
                    <a:pt x="19428" y="20333"/>
                  </a:lnTo>
                  <a:lnTo>
                    <a:pt x="19428" y="20575"/>
                  </a:lnTo>
                  <a:lnTo>
                    <a:pt x="19428" y="20816"/>
                  </a:lnTo>
                  <a:lnTo>
                    <a:pt x="19489" y="20997"/>
                  </a:lnTo>
                  <a:lnTo>
                    <a:pt x="19609" y="21238"/>
                  </a:lnTo>
                  <a:lnTo>
                    <a:pt x="19730" y="21419"/>
                  </a:lnTo>
                  <a:lnTo>
                    <a:pt x="19911" y="21540"/>
                  </a:lnTo>
                  <a:lnTo>
                    <a:pt x="20152" y="21661"/>
                  </a:lnTo>
                  <a:lnTo>
                    <a:pt x="20333" y="21721"/>
                  </a:lnTo>
                  <a:lnTo>
                    <a:pt x="20816" y="21721"/>
                  </a:lnTo>
                  <a:lnTo>
                    <a:pt x="20997" y="21661"/>
                  </a:lnTo>
                  <a:lnTo>
                    <a:pt x="21239" y="21540"/>
                  </a:lnTo>
                  <a:lnTo>
                    <a:pt x="21420" y="21419"/>
                  </a:lnTo>
                  <a:lnTo>
                    <a:pt x="21540" y="21238"/>
                  </a:lnTo>
                  <a:lnTo>
                    <a:pt x="21661" y="20997"/>
                  </a:lnTo>
                  <a:lnTo>
                    <a:pt x="21721" y="20816"/>
                  </a:lnTo>
                  <a:lnTo>
                    <a:pt x="21721" y="20575"/>
                  </a:lnTo>
                  <a:lnTo>
                    <a:pt x="21721" y="20333"/>
                  </a:lnTo>
                  <a:lnTo>
                    <a:pt x="21661" y="20152"/>
                  </a:lnTo>
                  <a:lnTo>
                    <a:pt x="21540" y="19911"/>
                  </a:lnTo>
                  <a:lnTo>
                    <a:pt x="21420" y="19730"/>
                  </a:lnTo>
                  <a:lnTo>
                    <a:pt x="21239" y="19609"/>
                  </a:lnTo>
                  <a:lnTo>
                    <a:pt x="20997" y="19489"/>
                  </a:lnTo>
                  <a:lnTo>
                    <a:pt x="20816" y="19428"/>
                  </a:lnTo>
                  <a:close/>
                  <a:moveTo>
                    <a:pt x="26126" y="19428"/>
                  </a:moveTo>
                  <a:lnTo>
                    <a:pt x="25945" y="19489"/>
                  </a:lnTo>
                  <a:lnTo>
                    <a:pt x="25703" y="19609"/>
                  </a:lnTo>
                  <a:lnTo>
                    <a:pt x="25522" y="19730"/>
                  </a:lnTo>
                  <a:lnTo>
                    <a:pt x="25402" y="19911"/>
                  </a:lnTo>
                  <a:lnTo>
                    <a:pt x="25281" y="20152"/>
                  </a:lnTo>
                  <a:lnTo>
                    <a:pt x="25221" y="20333"/>
                  </a:lnTo>
                  <a:lnTo>
                    <a:pt x="25221" y="20575"/>
                  </a:lnTo>
                  <a:lnTo>
                    <a:pt x="25221" y="20816"/>
                  </a:lnTo>
                  <a:lnTo>
                    <a:pt x="25281" y="20997"/>
                  </a:lnTo>
                  <a:lnTo>
                    <a:pt x="25402" y="21238"/>
                  </a:lnTo>
                  <a:lnTo>
                    <a:pt x="25522" y="21419"/>
                  </a:lnTo>
                  <a:lnTo>
                    <a:pt x="25703" y="21540"/>
                  </a:lnTo>
                  <a:lnTo>
                    <a:pt x="25945" y="21661"/>
                  </a:lnTo>
                  <a:lnTo>
                    <a:pt x="26126" y="21721"/>
                  </a:lnTo>
                  <a:lnTo>
                    <a:pt x="26608" y="21721"/>
                  </a:lnTo>
                  <a:lnTo>
                    <a:pt x="26789" y="21661"/>
                  </a:lnTo>
                  <a:lnTo>
                    <a:pt x="27031" y="21540"/>
                  </a:lnTo>
                  <a:lnTo>
                    <a:pt x="27212" y="21419"/>
                  </a:lnTo>
                  <a:lnTo>
                    <a:pt x="27332" y="21238"/>
                  </a:lnTo>
                  <a:lnTo>
                    <a:pt x="27453" y="20997"/>
                  </a:lnTo>
                  <a:lnTo>
                    <a:pt x="27513" y="20816"/>
                  </a:lnTo>
                  <a:lnTo>
                    <a:pt x="27513" y="20575"/>
                  </a:lnTo>
                  <a:lnTo>
                    <a:pt x="27513" y="20333"/>
                  </a:lnTo>
                  <a:lnTo>
                    <a:pt x="27453" y="20152"/>
                  </a:lnTo>
                  <a:lnTo>
                    <a:pt x="27332" y="19911"/>
                  </a:lnTo>
                  <a:lnTo>
                    <a:pt x="27212" y="19730"/>
                  </a:lnTo>
                  <a:lnTo>
                    <a:pt x="27031" y="19609"/>
                  </a:lnTo>
                  <a:lnTo>
                    <a:pt x="26789" y="19489"/>
                  </a:lnTo>
                  <a:lnTo>
                    <a:pt x="26608" y="19428"/>
                  </a:lnTo>
                  <a:close/>
                  <a:moveTo>
                    <a:pt x="31918" y="19428"/>
                  </a:moveTo>
                  <a:lnTo>
                    <a:pt x="31737" y="19489"/>
                  </a:lnTo>
                  <a:lnTo>
                    <a:pt x="31496" y="19609"/>
                  </a:lnTo>
                  <a:lnTo>
                    <a:pt x="31315" y="19730"/>
                  </a:lnTo>
                  <a:lnTo>
                    <a:pt x="31194" y="19911"/>
                  </a:lnTo>
                  <a:lnTo>
                    <a:pt x="31073" y="20152"/>
                  </a:lnTo>
                  <a:lnTo>
                    <a:pt x="31013" y="20333"/>
                  </a:lnTo>
                  <a:lnTo>
                    <a:pt x="31013" y="20575"/>
                  </a:lnTo>
                  <a:lnTo>
                    <a:pt x="31013" y="20816"/>
                  </a:lnTo>
                  <a:lnTo>
                    <a:pt x="31073" y="20997"/>
                  </a:lnTo>
                  <a:lnTo>
                    <a:pt x="31194" y="21238"/>
                  </a:lnTo>
                  <a:lnTo>
                    <a:pt x="31315" y="21419"/>
                  </a:lnTo>
                  <a:lnTo>
                    <a:pt x="31496" y="21540"/>
                  </a:lnTo>
                  <a:lnTo>
                    <a:pt x="31737" y="21661"/>
                  </a:lnTo>
                  <a:lnTo>
                    <a:pt x="31918" y="21721"/>
                  </a:lnTo>
                  <a:lnTo>
                    <a:pt x="32401" y="21721"/>
                  </a:lnTo>
                  <a:lnTo>
                    <a:pt x="32582" y="21661"/>
                  </a:lnTo>
                  <a:lnTo>
                    <a:pt x="32823" y="21540"/>
                  </a:lnTo>
                  <a:lnTo>
                    <a:pt x="33004" y="21419"/>
                  </a:lnTo>
                  <a:lnTo>
                    <a:pt x="33125" y="21238"/>
                  </a:lnTo>
                  <a:lnTo>
                    <a:pt x="33245" y="20997"/>
                  </a:lnTo>
                  <a:lnTo>
                    <a:pt x="33306" y="20816"/>
                  </a:lnTo>
                  <a:lnTo>
                    <a:pt x="33306" y="20575"/>
                  </a:lnTo>
                  <a:lnTo>
                    <a:pt x="33306" y="20333"/>
                  </a:lnTo>
                  <a:lnTo>
                    <a:pt x="33245" y="20152"/>
                  </a:lnTo>
                  <a:lnTo>
                    <a:pt x="33125" y="19911"/>
                  </a:lnTo>
                  <a:lnTo>
                    <a:pt x="33004" y="19730"/>
                  </a:lnTo>
                  <a:lnTo>
                    <a:pt x="32823" y="19609"/>
                  </a:lnTo>
                  <a:lnTo>
                    <a:pt x="32582" y="19489"/>
                  </a:lnTo>
                  <a:lnTo>
                    <a:pt x="32401" y="19428"/>
                  </a:lnTo>
                  <a:close/>
                  <a:moveTo>
                    <a:pt x="37710" y="19428"/>
                  </a:moveTo>
                  <a:lnTo>
                    <a:pt x="37529" y="19489"/>
                  </a:lnTo>
                  <a:lnTo>
                    <a:pt x="37288" y="19609"/>
                  </a:lnTo>
                  <a:lnTo>
                    <a:pt x="37107" y="19730"/>
                  </a:lnTo>
                  <a:lnTo>
                    <a:pt x="36986" y="19911"/>
                  </a:lnTo>
                  <a:lnTo>
                    <a:pt x="36865" y="20152"/>
                  </a:lnTo>
                  <a:lnTo>
                    <a:pt x="36805" y="20333"/>
                  </a:lnTo>
                  <a:lnTo>
                    <a:pt x="36805" y="20575"/>
                  </a:lnTo>
                  <a:lnTo>
                    <a:pt x="36805" y="20816"/>
                  </a:lnTo>
                  <a:lnTo>
                    <a:pt x="36865" y="20997"/>
                  </a:lnTo>
                  <a:lnTo>
                    <a:pt x="36986" y="21238"/>
                  </a:lnTo>
                  <a:lnTo>
                    <a:pt x="37107" y="21419"/>
                  </a:lnTo>
                  <a:lnTo>
                    <a:pt x="37288" y="21540"/>
                  </a:lnTo>
                  <a:lnTo>
                    <a:pt x="37529" y="21661"/>
                  </a:lnTo>
                  <a:lnTo>
                    <a:pt x="37710" y="21721"/>
                  </a:lnTo>
                  <a:lnTo>
                    <a:pt x="38193" y="21721"/>
                  </a:lnTo>
                  <a:lnTo>
                    <a:pt x="38374" y="21661"/>
                  </a:lnTo>
                  <a:lnTo>
                    <a:pt x="38615" y="21540"/>
                  </a:lnTo>
                  <a:lnTo>
                    <a:pt x="38796" y="21419"/>
                  </a:lnTo>
                  <a:lnTo>
                    <a:pt x="38917" y="21238"/>
                  </a:lnTo>
                  <a:lnTo>
                    <a:pt x="39038" y="20997"/>
                  </a:lnTo>
                  <a:lnTo>
                    <a:pt x="39098" y="20816"/>
                  </a:lnTo>
                  <a:lnTo>
                    <a:pt x="39098" y="20575"/>
                  </a:lnTo>
                  <a:lnTo>
                    <a:pt x="39098" y="20333"/>
                  </a:lnTo>
                  <a:lnTo>
                    <a:pt x="39038" y="20152"/>
                  </a:lnTo>
                  <a:lnTo>
                    <a:pt x="38917" y="19911"/>
                  </a:lnTo>
                  <a:lnTo>
                    <a:pt x="38796" y="19730"/>
                  </a:lnTo>
                  <a:lnTo>
                    <a:pt x="38615" y="19609"/>
                  </a:lnTo>
                  <a:lnTo>
                    <a:pt x="38374" y="19489"/>
                  </a:lnTo>
                  <a:lnTo>
                    <a:pt x="38193" y="19428"/>
                  </a:lnTo>
                  <a:close/>
                  <a:moveTo>
                    <a:pt x="43502" y="19428"/>
                  </a:moveTo>
                  <a:lnTo>
                    <a:pt x="43321" y="19489"/>
                  </a:lnTo>
                  <a:lnTo>
                    <a:pt x="43080" y="19609"/>
                  </a:lnTo>
                  <a:lnTo>
                    <a:pt x="42899" y="19730"/>
                  </a:lnTo>
                  <a:lnTo>
                    <a:pt x="42778" y="19911"/>
                  </a:lnTo>
                  <a:lnTo>
                    <a:pt x="42658" y="20152"/>
                  </a:lnTo>
                  <a:lnTo>
                    <a:pt x="42597" y="20333"/>
                  </a:lnTo>
                  <a:lnTo>
                    <a:pt x="42597" y="20575"/>
                  </a:lnTo>
                  <a:lnTo>
                    <a:pt x="42597" y="20816"/>
                  </a:lnTo>
                  <a:lnTo>
                    <a:pt x="42658" y="20997"/>
                  </a:lnTo>
                  <a:lnTo>
                    <a:pt x="42778" y="21238"/>
                  </a:lnTo>
                  <a:lnTo>
                    <a:pt x="42899" y="21419"/>
                  </a:lnTo>
                  <a:lnTo>
                    <a:pt x="43080" y="21540"/>
                  </a:lnTo>
                  <a:lnTo>
                    <a:pt x="43321" y="21661"/>
                  </a:lnTo>
                  <a:lnTo>
                    <a:pt x="43502" y="21721"/>
                  </a:lnTo>
                  <a:lnTo>
                    <a:pt x="43985" y="21721"/>
                  </a:lnTo>
                  <a:lnTo>
                    <a:pt x="44166" y="21661"/>
                  </a:lnTo>
                  <a:lnTo>
                    <a:pt x="44407" y="21540"/>
                  </a:lnTo>
                  <a:lnTo>
                    <a:pt x="44588" y="21419"/>
                  </a:lnTo>
                  <a:lnTo>
                    <a:pt x="44709" y="21238"/>
                  </a:lnTo>
                  <a:lnTo>
                    <a:pt x="44830" y="20997"/>
                  </a:lnTo>
                  <a:lnTo>
                    <a:pt x="44890" y="20816"/>
                  </a:lnTo>
                  <a:lnTo>
                    <a:pt x="44890" y="20575"/>
                  </a:lnTo>
                  <a:lnTo>
                    <a:pt x="44890" y="20333"/>
                  </a:lnTo>
                  <a:lnTo>
                    <a:pt x="44830" y="20152"/>
                  </a:lnTo>
                  <a:lnTo>
                    <a:pt x="44709" y="19911"/>
                  </a:lnTo>
                  <a:lnTo>
                    <a:pt x="44588" y="19730"/>
                  </a:lnTo>
                  <a:lnTo>
                    <a:pt x="44407" y="19609"/>
                  </a:lnTo>
                  <a:lnTo>
                    <a:pt x="44166" y="19489"/>
                  </a:lnTo>
                  <a:lnTo>
                    <a:pt x="43985" y="19428"/>
                  </a:lnTo>
                  <a:close/>
                  <a:moveTo>
                    <a:pt x="49295" y="19428"/>
                  </a:moveTo>
                  <a:lnTo>
                    <a:pt x="49114" y="19489"/>
                  </a:lnTo>
                  <a:lnTo>
                    <a:pt x="48872" y="19609"/>
                  </a:lnTo>
                  <a:lnTo>
                    <a:pt x="48691" y="19730"/>
                  </a:lnTo>
                  <a:lnTo>
                    <a:pt x="48571" y="19911"/>
                  </a:lnTo>
                  <a:lnTo>
                    <a:pt x="48450" y="20152"/>
                  </a:lnTo>
                  <a:lnTo>
                    <a:pt x="48390" y="20333"/>
                  </a:lnTo>
                  <a:lnTo>
                    <a:pt x="48390" y="20575"/>
                  </a:lnTo>
                  <a:lnTo>
                    <a:pt x="48390" y="20816"/>
                  </a:lnTo>
                  <a:lnTo>
                    <a:pt x="48450" y="20997"/>
                  </a:lnTo>
                  <a:lnTo>
                    <a:pt x="48571" y="21238"/>
                  </a:lnTo>
                  <a:lnTo>
                    <a:pt x="48691" y="21419"/>
                  </a:lnTo>
                  <a:lnTo>
                    <a:pt x="48872" y="21540"/>
                  </a:lnTo>
                  <a:lnTo>
                    <a:pt x="49114" y="21661"/>
                  </a:lnTo>
                  <a:lnTo>
                    <a:pt x="49295" y="21721"/>
                  </a:lnTo>
                  <a:lnTo>
                    <a:pt x="49777" y="21721"/>
                  </a:lnTo>
                  <a:lnTo>
                    <a:pt x="49958" y="21661"/>
                  </a:lnTo>
                  <a:lnTo>
                    <a:pt x="50200" y="21540"/>
                  </a:lnTo>
                  <a:lnTo>
                    <a:pt x="50381" y="21419"/>
                  </a:lnTo>
                  <a:lnTo>
                    <a:pt x="50501" y="21238"/>
                  </a:lnTo>
                  <a:lnTo>
                    <a:pt x="50622" y="20997"/>
                  </a:lnTo>
                  <a:lnTo>
                    <a:pt x="50682" y="20816"/>
                  </a:lnTo>
                  <a:lnTo>
                    <a:pt x="50682" y="20575"/>
                  </a:lnTo>
                  <a:lnTo>
                    <a:pt x="50682" y="20333"/>
                  </a:lnTo>
                  <a:lnTo>
                    <a:pt x="50622" y="20152"/>
                  </a:lnTo>
                  <a:lnTo>
                    <a:pt x="50501" y="19911"/>
                  </a:lnTo>
                  <a:lnTo>
                    <a:pt x="50381" y="19730"/>
                  </a:lnTo>
                  <a:lnTo>
                    <a:pt x="50200" y="19609"/>
                  </a:lnTo>
                  <a:lnTo>
                    <a:pt x="49958" y="19489"/>
                  </a:lnTo>
                  <a:lnTo>
                    <a:pt x="49777" y="19428"/>
                  </a:lnTo>
                  <a:close/>
                  <a:moveTo>
                    <a:pt x="55087" y="19428"/>
                  </a:moveTo>
                  <a:lnTo>
                    <a:pt x="54906" y="19489"/>
                  </a:lnTo>
                  <a:lnTo>
                    <a:pt x="54665" y="19609"/>
                  </a:lnTo>
                  <a:lnTo>
                    <a:pt x="54483" y="19730"/>
                  </a:lnTo>
                  <a:lnTo>
                    <a:pt x="54363" y="19911"/>
                  </a:lnTo>
                  <a:lnTo>
                    <a:pt x="54242" y="20152"/>
                  </a:lnTo>
                  <a:lnTo>
                    <a:pt x="54182" y="20333"/>
                  </a:lnTo>
                  <a:lnTo>
                    <a:pt x="54182" y="20575"/>
                  </a:lnTo>
                  <a:lnTo>
                    <a:pt x="54182" y="20816"/>
                  </a:lnTo>
                  <a:lnTo>
                    <a:pt x="54242" y="20997"/>
                  </a:lnTo>
                  <a:lnTo>
                    <a:pt x="54363" y="21238"/>
                  </a:lnTo>
                  <a:lnTo>
                    <a:pt x="54483" y="21419"/>
                  </a:lnTo>
                  <a:lnTo>
                    <a:pt x="54665" y="21540"/>
                  </a:lnTo>
                  <a:lnTo>
                    <a:pt x="54906" y="21661"/>
                  </a:lnTo>
                  <a:lnTo>
                    <a:pt x="55087" y="21721"/>
                  </a:lnTo>
                  <a:lnTo>
                    <a:pt x="55570" y="21721"/>
                  </a:lnTo>
                  <a:lnTo>
                    <a:pt x="55751" y="21661"/>
                  </a:lnTo>
                  <a:lnTo>
                    <a:pt x="55992" y="21540"/>
                  </a:lnTo>
                  <a:lnTo>
                    <a:pt x="56173" y="21419"/>
                  </a:lnTo>
                  <a:lnTo>
                    <a:pt x="56294" y="21238"/>
                  </a:lnTo>
                  <a:lnTo>
                    <a:pt x="56414" y="20997"/>
                  </a:lnTo>
                  <a:lnTo>
                    <a:pt x="56475" y="20816"/>
                  </a:lnTo>
                  <a:lnTo>
                    <a:pt x="56475" y="20575"/>
                  </a:lnTo>
                  <a:lnTo>
                    <a:pt x="56475" y="20333"/>
                  </a:lnTo>
                  <a:lnTo>
                    <a:pt x="56414" y="20152"/>
                  </a:lnTo>
                  <a:lnTo>
                    <a:pt x="56294" y="19911"/>
                  </a:lnTo>
                  <a:lnTo>
                    <a:pt x="56173" y="19730"/>
                  </a:lnTo>
                  <a:lnTo>
                    <a:pt x="55992" y="19609"/>
                  </a:lnTo>
                  <a:lnTo>
                    <a:pt x="55751" y="19489"/>
                  </a:lnTo>
                  <a:lnTo>
                    <a:pt x="55570" y="19428"/>
                  </a:lnTo>
                  <a:close/>
                  <a:moveTo>
                    <a:pt x="60879" y="19428"/>
                  </a:moveTo>
                  <a:lnTo>
                    <a:pt x="60698" y="19489"/>
                  </a:lnTo>
                  <a:lnTo>
                    <a:pt x="60457" y="19609"/>
                  </a:lnTo>
                  <a:lnTo>
                    <a:pt x="60276" y="19730"/>
                  </a:lnTo>
                  <a:lnTo>
                    <a:pt x="60155" y="19911"/>
                  </a:lnTo>
                  <a:lnTo>
                    <a:pt x="60034" y="20152"/>
                  </a:lnTo>
                  <a:lnTo>
                    <a:pt x="59974" y="20333"/>
                  </a:lnTo>
                  <a:lnTo>
                    <a:pt x="59974" y="20575"/>
                  </a:lnTo>
                  <a:lnTo>
                    <a:pt x="59974" y="20816"/>
                  </a:lnTo>
                  <a:lnTo>
                    <a:pt x="60034" y="20997"/>
                  </a:lnTo>
                  <a:lnTo>
                    <a:pt x="60155" y="21238"/>
                  </a:lnTo>
                  <a:lnTo>
                    <a:pt x="60276" y="21419"/>
                  </a:lnTo>
                  <a:lnTo>
                    <a:pt x="60457" y="21540"/>
                  </a:lnTo>
                  <a:lnTo>
                    <a:pt x="60698" y="21661"/>
                  </a:lnTo>
                  <a:lnTo>
                    <a:pt x="60879" y="21721"/>
                  </a:lnTo>
                  <a:lnTo>
                    <a:pt x="61362" y="21721"/>
                  </a:lnTo>
                  <a:lnTo>
                    <a:pt x="61543" y="21661"/>
                  </a:lnTo>
                  <a:lnTo>
                    <a:pt x="61784" y="21540"/>
                  </a:lnTo>
                  <a:lnTo>
                    <a:pt x="61965" y="21419"/>
                  </a:lnTo>
                  <a:lnTo>
                    <a:pt x="62086" y="21238"/>
                  </a:lnTo>
                  <a:lnTo>
                    <a:pt x="62206" y="20997"/>
                  </a:lnTo>
                  <a:lnTo>
                    <a:pt x="62267" y="20816"/>
                  </a:lnTo>
                  <a:lnTo>
                    <a:pt x="62267" y="20575"/>
                  </a:lnTo>
                  <a:lnTo>
                    <a:pt x="62267" y="20333"/>
                  </a:lnTo>
                  <a:lnTo>
                    <a:pt x="62206" y="20152"/>
                  </a:lnTo>
                  <a:lnTo>
                    <a:pt x="62086" y="19911"/>
                  </a:lnTo>
                  <a:lnTo>
                    <a:pt x="61965" y="19730"/>
                  </a:lnTo>
                  <a:lnTo>
                    <a:pt x="61784" y="19609"/>
                  </a:lnTo>
                  <a:lnTo>
                    <a:pt x="61543" y="19489"/>
                  </a:lnTo>
                  <a:lnTo>
                    <a:pt x="61362" y="19428"/>
                  </a:lnTo>
                  <a:close/>
                  <a:moveTo>
                    <a:pt x="66671" y="19428"/>
                  </a:moveTo>
                  <a:lnTo>
                    <a:pt x="66490" y="19489"/>
                  </a:lnTo>
                  <a:lnTo>
                    <a:pt x="66249" y="19609"/>
                  </a:lnTo>
                  <a:lnTo>
                    <a:pt x="66068" y="19730"/>
                  </a:lnTo>
                  <a:lnTo>
                    <a:pt x="65947" y="19911"/>
                  </a:lnTo>
                  <a:lnTo>
                    <a:pt x="65827" y="20152"/>
                  </a:lnTo>
                  <a:lnTo>
                    <a:pt x="65766" y="20333"/>
                  </a:lnTo>
                  <a:lnTo>
                    <a:pt x="65766" y="20575"/>
                  </a:lnTo>
                  <a:lnTo>
                    <a:pt x="65766" y="20816"/>
                  </a:lnTo>
                  <a:lnTo>
                    <a:pt x="65827" y="20997"/>
                  </a:lnTo>
                  <a:lnTo>
                    <a:pt x="65947" y="21238"/>
                  </a:lnTo>
                  <a:lnTo>
                    <a:pt x="66068" y="21419"/>
                  </a:lnTo>
                  <a:lnTo>
                    <a:pt x="66249" y="21540"/>
                  </a:lnTo>
                  <a:lnTo>
                    <a:pt x="66490" y="21661"/>
                  </a:lnTo>
                  <a:lnTo>
                    <a:pt x="66671" y="21721"/>
                  </a:lnTo>
                  <a:lnTo>
                    <a:pt x="67154" y="21721"/>
                  </a:lnTo>
                  <a:lnTo>
                    <a:pt x="67335" y="21661"/>
                  </a:lnTo>
                  <a:lnTo>
                    <a:pt x="67576" y="21540"/>
                  </a:lnTo>
                  <a:lnTo>
                    <a:pt x="67757" y="21419"/>
                  </a:lnTo>
                  <a:lnTo>
                    <a:pt x="67878" y="21238"/>
                  </a:lnTo>
                  <a:lnTo>
                    <a:pt x="67999" y="20997"/>
                  </a:lnTo>
                  <a:lnTo>
                    <a:pt x="68059" y="20816"/>
                  </a:lnTo>
                  <a:lnTo>
                    <a:pt x="68059" y="20575"/>
                  </a:lnTo>
                  <a:lnTo>
                    <a:pt x="68059" y="20333"/>
                  </a:lnTo>
                  <a:lnTo>
                    <a:pt x="67999" y="20152"/>
                  </a:lnTo>
                  <a:lnTo>
                    <a:pt x="67878" y="19911"/>
                  </a:lnTo>
                  <a:lnTo>
                    <a:pt x="67757" y="19730"/>
                  </a:lnTo>
                  <a:lnTo>
                    <a:pt x="67576" y="19609"/>
                  </a:lnTo>
                  <a:lnTo>
                    <a:pt x="67335" y="19489"/>
                  </a:lnTo>
                  <a:lnTo>
                    <a:pt x="67154" y="19428"/>
                  </a:lnTo>
                  <a:close/>
                  <a:moveTo>
                    <a:pt x="5853" y="22324"/>
                  </a:moveTo>
                  <a:lnTo>
                    <a:pt x="5672" y="22385"/>
                  </a:lnTo>
                  <a:lnTo>
                    <a:pt x="5431" y="22505"/>
                  </a:lnTo>
                  <a:lnTo>
                    <a:pt x="5250" y="22626"/>
                  </a:lnTo>
                  <a:lnTo>
                    <a:pt x="5129" y="22807"/>
                  </a:lnTo>
                  <a:lnTo>
                    <a:pt x="5008" y="23048"/>
                  </a:lnTo>
                  <a:lnTo>
                    <a:pt x="4948" y="23229"/>
                  </a:lnTo>
                  <a:lnTo>
                    <a:pt x="4948" y="23471"/>
                  </a:lnTo>
                  <a:lnTo>
                    <a:pt x="4948" y="23712"/>
                  </a:lnTo>
                  <a:lnTo>
                    <a:pt x="5008" y="23893"/>
                  </a:lnTo>
                  <a:lnTo>
                    <a:pt x="5129" y="24135"/>
                  </a:lnTo>
                  <a:lnTo>
                    <a:pt x="5250" y="24316"/>
                  </a:lnTo>
                  <a:lnTo>
                    <a:pt x="5431" y="24436"/>
                  </a:lnTo>
                  <a:lnTo>
                    <a:pt x="5672" y="24557"/>
                  </a:lnTo>
                  <a:lnTo>
                    <a:pt x="5853" y="24617"/>
                  </a:lnTo>
                  <a:lnTo>
                    <a:pt x="6336" y="24617"/>
                  </a:lnTo>
                  <a:lnTo>
                    <a:pt x="6517" y="24557"/>
                  </a:lnTo>
                  <a:lnTo>
                    <a:pt x="6758" y="24436"/>
                  </a:lnTo>
                  <a:lnTo>
                    <a:pt x="6939" y="24316"/>
                  </a:lnTo>
                  <a:lnTo>
                    <a:pt x="7060" y="24135"/>
                  </a:lnTo>
                  <a:lnTo>
                    <a:pt x="7180" y="23893"/>
                  </a:lnTo>
                  <a:lnTo>
                    <a:pt x="7241" y="23712"/>
                  </a:lnTo>
                  <a:lnTo>
                    <a:pt x="7241" y="23471"/>
                  </a:lnTo>
                  <a:lnTo>
                    <a:pt x="7241" y="23229"/>
                  </a:lnTo>
                  <a:lnTo>
                    <a:pt x="7180" y="23048"/>
                  </a:lnTo>
                  <a:lnTo>
                    <a:pt x="7060" y="22807"/>
                  </a:lnTo>
                  <a:lnTo>
                    <a:pt x="6939" y="22626"/>
                  </a:lnTo>
                  <a:lnTo>
                    <a:pt x="6758" y="22505"/>
                  </a:lnTo>
                  <a:lnTo>
                    <a:pt x="6517" y="22385"/>
                  </a:lnTo>
                  <a:lnTo>
                    <a:pt x="6336" y="22324"/>
                  </a:lnTo>
                  <a:close/>
                  <a:moveTo>
                    <a:pt x="11645" y="22324"/>
                  </a:moveTo>
                  <a:lnTo>
                    <a:pt x="11464" y="22385"/>
                  </a:lnTo>
                  <a:lnTo>
                    <a:pt x="11223" y="22505"/>
                  </a:lnTo>
                  <a:lnTo>
                    <a:pt x="11042" y="22626"/>
                  </a:lnTo>
                  <a:lnTo>
                    <a:pt x="10921" y="22807"/>
                  </a:lnTo>
                  <a:lnTo>
                    <a:pt x="10800" y="23048"/>
                  </a:lnTo>
                  <a:lnTo>
                    <a:pt x="10740" y="23229"/>
                  </a:lnTo>
                  <a:lnTo>
                    <a:pt x="10740" y="23471"/>
                  </a:lnTo>
                  <a:lnTo>
                    <a:pt x="10740" y="23712"/>
                  </a:lnTo>
                  <a:lnTo>
                    <a:pt x="10800" y="23893"/>
                  </a:lnTo>
                  <a:lnTo>
                    <a:pt x="10921" y="24135"/>
                  </a:lnTo>
                  <a:lnTo>
                    <a:pt x="11042" y="24316"/>
                  </a:lnTo>
                  <a:lnTo>
                    <a:pt x="11223" y="24436"/>
                  </a:lnTo>
                  <a:lnTo>
                    <a:pt x="11464" y="24557"/>
                  </a:lnTo>
                  <a:lnTo>
                    <a:pt x="11645" y="24617"/>
                  </a:lnTo>
                  <a:lnTo>
                    <a:pt x="12128" y="24617"/>
                  </a:lnTo>
                  <a:lnTo>
                    <a:pt x="12309" y="24557"/>
                  </a:lnTo>
                  <a:lnTo>
                    <a:pt x="12550" y="24436"/>
                  </a:lnTo>
                  <a:lnTo>
                    <a:pt x="12731" y="24316"/>
                  </a:lnTo>
                  <a:lnTo>
                    <a:pt x="12852" y="24135"/>
                  </a:lnTo>
                  <a:lnTo>
                    <a:pt x="12973" y="23893"/>
                  </a:lnTo>
                  <a:lnTo>
                    <a:pt x="13033" y="23712"/>
                  </a:lnTo>
                  <a:lnTo>
                    <a:pt x="13033" y="23471"/>
                  </a:lnTo>
                  <a:lnTo>
                    <a:pt x="13033" y="23229"/>
                  </a:lnTo>
                  <a:lnTo>
                    <a:pt x="12973" y="23048"/>
                  </a:lnTo>
                  <a:lnTo>
                    <a:pt x="12852" y="22807"/>
                  </a:lnTo>
                  <a:lnTo>
                    <a:pt x="12731" y="22626"/>
                  </a:lnTo>
                  <a:lnTo>
                    <a:pt x="12550" y="22505"/>
                  </a:lnTo>
                  <a:lnTo>
                    <a:pt x="12309" y="22385"/>
                  </a:lnTo>
                  <a:lnTo>
                    <a:pt x="12128" y="22324"/>
                  </a:lnTo>
                  <a:close/>
                  <a:moveTo>
                    <a:pt x="17437" y="22324"/>
                  </a:moveTo>
                  <a:lnTo>
                    <a:pt x="17256" y="22385"/>
                  </a:lnTo>
                  <a:lnTo>
                    <a:pt x="17015" y="22505"/>
                  </a:lnTo>
                  <a:lnTo>
                    <a:pt x="16834" y="22626"/>
                  </a:lnTo>
                  <a:lnTo>
                    <a:pt x="16713" y="22807"/>
                  </a:lnTo>
                  <a:lnTo>
                    <a:pt x="16593" y="23048"/>
                  </a:lnTo>
                  <a:lnTo>
                    <a:pt x="16532" y="23229"/>
                  </a:lnTo>
                  <a:lnTo>
                    <a:pt x="16532" y="23471"/>
                  </a:lnTo>
                  <a:lnTo>
                    <a:pt x="16532" y="23712"/>
                  </a:lnTo>
                  <a:lnTo>
                    <a:pt x="16593" y="23893"/>
                  </a:lnTo>
                  <a:lnTo>
                    <a:pt x="16713" y="24135"/>
                  </a:lnTo>
                  <a:lnTo>
                    <a:pt x="16834" y="24316"/>
                  </a:lnTo>
                  <a:lnTo>
                    <a:pt x="17015" y="24436"/>
                  </a:lnTo>
                  <a:lnTo>
                    <a:pt x="17256" y="24557"/>
                  </a:lnTo>
                  <a:lnTo>
                    <a:pt x="17437" y="24617"/>
                  </a:lnTo>
                  <a:lnTo>
                    <a:pt x="17920" y="24617"/>
                  </a:lnTo>
                  <a:lnTo>
                    <a:pt x="18101" y="24557"/>
                  </a:lnTo>
                  <a:lnTo>
                    <a:pt x="18342" y="24436"/>
                  </a:lnTo>
                  <a:lnTo>
                    <a:pt x="18523" y="24316"/>
                  </a:lnTo>
                  <a:lnTo>
                    <a:pt x="18644" y="24135"/>
                  </a:lnTo>
                  <a:lnTo>
                    <a:pt x="18765" y="23893"/>
                  </a:lnTo>
                  <a:lnTo>
                    <a:pt x="18825" y="23712"/>
                  </a:lnTo>
                  <a:lnTo>
                    <a:pt x="18825" y="23471"/>
                  </a:lnTo>
                  <a:lnTo>
                    <a:pt x="18825" y="23229"/>
                  </a:lnTo>
                  <a:lnTo>
                    <a:pt x="18765" y="23048"/>
                  </a:lnTo>
                  <a:lnTo>
                    <a:pt x="18644" y="22807"/>
                  </a:lnTo>
                  <a:lnTo>
                    <a:pt x="18523" y="22626"/>
                  </a:lnTo>
                  <a:lnTo>
                    <a:pt x="18342" y="22505"/>
                  </a:lnTo>
                  <a:lnTo>
                    <a:pt x="18101" y="22385"/>
                  </a:lnTo>
                  <a:lnTo>
                    <a:pt x="17920" y="22324"/>
                  </a:lnTo>
                  <a:close/>
                  <a:moveTo>
                    <a:pt x="23230" y="22324"/>
                  </a:moveTo>
                  <a:lnTo>
                    <a:pt x="23049" y="22385"/>
                  </a:lnTo>
                  <a:lnTo>
                    <a:pt x="22807" y="22505"/>
                  </a:lnTo>
                  <a:lnTo>
                    <a:pt x="22626" y="22626"/>
                  </a:lnTo>
                  <a:lnTo>
                    <a:pt x="22506" y="22807"/>
                  </a:lnTo>
                  <a:lnTo>
                    <a:pt x="22385" y="23048"/>
                  </a:lnTo>
                  <a:lnTo>
                    <a:pt x="22325" y="23229"/>
                  </a:lnTo>
                  <a:lnTo>
                    <a:pt x="22325" y="23471"/>
                  </a:lnTo>
                  <a:lnTo>
                    <a:pt x="22325" y="23712"/>
                  </a:lnTo>
                  <a:lnTo>
                    <a:pt x="22385" y="23893"/>
                  </a:lnTo>
                  <a:lnTo>
                    <a:pt x="22506" y="24135"/>
                  </a:lnTo>
                  <a:lnTo>
                    <a:pt x="22626" y="24316"/>
                  </a:lnTo>
                  <a:lnTo>
                    <a:pt x="22807" y="24436"/>
                  </a:lnTo>
                  <a:lnTo>
                    <a:pt x="23049" y="24557"/>
                  </a:lnTo>
                  <a:lnTo>
                    <a:pt x="23230" y="24617"/>
                  </a:lnTo>
                  <a:lnTo>
                    <a:pt x="23712" y="24617"/>
                  </a:lnTo>
                  <a:lnTo>
                    <a:pt x="23893" y="24557"/>
                  </a:lnTo>
                  <a:lnTo>
                    <a:pt x="24135" y="24436"/>
                  </a:lnTo>
                  <a:lnTo>
                    <a:pt x="24316" y="24316"/>
                  </a:lnTo>
                  <a:lnTo>
                    <a:pt x="24436" y="24135"/>
                  </a:lnTo>
                  <a:lnTo>
                    <a:pt x="24557" y="23893"/>
                  </a:lnTo>
                  <a:lnTo>
                    <a:pt x="24617" y="23712"/>
                  </a:lnTo>
                  <a:lnTo>
                    <a:pt x="24617" y="23471"/>
                  </a:lnTo>
                  <a:lnTo>
                    <a:pt x="24617" y="23229"/>
                  </a:lnTo>
                  <a:lnTo>
                    <a:pt x="24557" y="23048"/>
                  </a:lnTo>
                  <a:lnTo>
                    <a:pt x="24436" y="22807"/>
                  </a:lnTo>
                  <a:lnTo>
                    <a:pt x="24316" y="22626"/>
                  </a:lnTo>
                  <a:lnTo>
                    <a:pt x="24135" y="22505"/>
                  </a:lnTo>
                  <a:lnTo>
                    <a:pt x="23893" y="22385"/>
                  </a:lnTo>
                  <a:lnTo>
                    <a:pt x="23712" y="22324"/>
                  </a:lnTo>
                  <a:close/>
                  <a:moveTo>
                    <a:pt x="29022" y="22324"/>
                  </a:moveTo>
                  <a:lnTo>
                    <a:pt x="28841" y="22385"/>
                  </a:lnTo>
                  <a:lnTo>
                    <a:pt x="28599" y="22505"/>
                  </a:lnTo>
                  <a:lnTo>
                    <a:pt x="28418" y="22626"/>
                  </a:lnTo>
                  <a:lnTo>
                    <a:pt x="28298" y="22807"/>
                  </a:lnTo>
                  <a:lnTo>
                    <a:pt x="28177" y="23048"/>
                  </a:lnTo>
                  <a:lnTo>
                    <a:pt x="28117" y="23229"/>
                  </a:lnTo>
                  <a:lnTo>
                    <a:pt x="28117" y="23471"/>
                  </a:lnTo>
                  <a:lnTo>
                    <a:pt x="28117" y="23712"/>
                  </a:lnTo>
                  <a:lnTo>
                    <a:pt x="28177" y="23893"/>
                  </a:lnTo>
                  <a:lnTo>
                    <a:pt x="28298" y="24135"/>
                  </a:lnTo>
                  <a:lnTo>
                    <a:pt x="28418" y="24316"/>
                  </a:lnTo>
                  <a:lnTo>
                    <a:pt x="28599" y="24436"/>
                  </a:lnTo>
                  <a:lnTo>
                    <a:pt x="28841" y="24557"/>
                  </a:lnTo>
                  <a:lnTo>
                    <a:pt x="29022" y="24617"/>
                  </a:lnTo>
                  <a:lnTo>
                    <a:pt x="29505" y="24617"/>
                  </a:lnTo>
                  <a:lnTo>
                    <a:pt x="29686" y="24557"/>
                  </a:lnTo>
                  <a:lnTo>
                    <a:pt x="29927" y="24436"/>
                  </a:lnTo>
                  <a:lnTo>
                    <a:pt x="30108" y="24316"/>
                  </a:lnTo>
                  <a:lnTo>
                    <a:pt x="30229" y="24135"/>
                  </a:lnTo>
                  <a:lnTo>
                    <a:pt x="30349" y="23893"/>
                  </a:lnTo>
                  <a:lnTo>
                    <a:pt x="30410" y="23712"/>
                  </a:lnTo>
                  <a:lnTo>
                    <a:pt x="30410" y="23471"/>
                  </a:lnTo>
                  <a:lnTo>
                    <a:pt x="30410" y="23229"/>
                  </a:lnTo>
                  <a:lnTo>
                    <a:pt x="30349" y="23048"/>
                  </a:lnTo>
                  <a:lnTo>
                    <a:pt x="30229" y="22807"/>
                  </a:lnTo>
                  <a:lnTo>
                    <a:pt x="30108" y="22626"/>
                  </a:lnTo>
                  <a:lnTo>
                    <a:pt x="29927" y="22505"/>
                  </a:lnTo>
                  <a:lnTo>
                    <a:pt x="29686" y="22385"/>
                  </a:lnTo>
                  <a:lnTo>
                    <a:pt x="29505" y="22324"/>
                  </a:lnTo>
                  <a:close/>
                  <a:moveTo>
                    <a:pt x="34814" y="22324"/>
                  </a:moveTo>
                  <a:lnTo>
                    <a:pt x="34633" y="22385"/>
                  </a:lnTo>
                  <a:lnTo>
                    <a:pt x="34392" y="22505"/>
                  </a:lnTo>
                  <a:lnTo>
                    <a:pt x="34211" y="22626"/>
                  </a:lnTo>
                  <a:lnTo>
                    <a:pt x="34090" y="22807"/>
                  </a:lnTo>
                  <a:lnTo>
                    <a:pt x="33969" y="23048"/>
                  </a:lnTo>
                  <a:lnTo>
                    <a:pt x="33909" y="23229"/>
                  </a:lnTo>
                  <a:lnTo>
                    <a:pt x="33909" y="23471"/>
                  </a:lnTo>
                  <a:lnTo>
                    <a:pt x="33909" y="23712"/>
                  </a:lnTo>
                  <a:lnTo>
                    <a:pt x="33969" y="23893"/>
                  </a:lnTo>
                  <a:lnTo>
                    <a:pt x="34090" y="24135"/>
                  </a:lnTo>
                  <a:lnTo>
                    <a:pt x="34211" y="24316"/>
                  </a:lnTo>
                  <a:lnTo>
                    <a:pt x="34392" y="24436"/>
                  </a:lnTo>
                  <a:lnTo>
                    <a:pt x="34633" y="24557"/>
                  </a:lnTo>
                  <a:lnTo>
                    <a:pt x="34814" y="24617"/>
                  </a:lnTo>
                  <a:lnTo>
                    <a:pt x="35297" y="24617"/>
                  </a:lnTo>
                  <a:lnTo>
                    <a:pt x="35478" y="24557"/>
                  </a:lnTo>
                  <a:lnTo>
                    <a:pt x="35719" y="24436"/>
                  </a:lnTo>
                  <a:lnTo>
                    <a:pt x="35900" y="24316"/>
                  </a:lnTo>
                  <a:lnTo>
                    <a:pt x="36021" y="24135"/>
                  </a:lnTo>
                  <a:lnTo>
                    <a:pt x="36141" y="23893"/>
                  </a:lnTo>
                  <a:lnTo>
                    <a:pt x="36202" y="23712"/>
                  </a:lnTo>
                  <a:lnTo>
                    <a:pt x="36202" y="23471"/>
                  </a:lnTo>
                  <a:lnTo>
                    <a:pt x="36202" y="23229"/>
                  </a:lnTo>
                  <a:lnTo>
                    <a:pt x="36141" y="23048"/>
                  </a:lnTo>
                  <a:lnTo>
                    <a:pt x="36021" y="22807"/>
                  </a:lnTo>
                  <a:lnTo>
                    <a:pt x="35900" y="22626"/>
                  </a:lnTo>
                  <a:lnTo>
                    <a:pt x="35719" y="22505"/>
                  </a:lnTo>
                  <a:lnTo>
                    <a:pt x="35478" y="22385"/>
                  </a:lnTo>
                  <a:lnTo>
                    <a:pt x="35297" y="22324"/>
                  </a:lnTo>
                  <a:close/>
                  <a:moveTo>
                    <a:pt x="40606" y="22324"/>
                  </a:moveTo>
                  <a:lnTo>
                    <a:pt x="40425" y="22385"/>
                  </a:lnTo>
                  <a:lnTo>
                    <a:pt x="40184" y="22505"/>
                  </a:lnTo>
                  <a:lnTo>
                    <a:pt x="40003" y="22626"/>
                  </a:lnTo>
                  <a:lnTo>
                    <a:pt x="39882" y="22807"/>
                  </a:lnTo>
                  <a:lnTo>
                    <a:pt x="39762" y="23048"/>
                  </a:lnTo>
                  <a:lnTo>
                    <a:pt x="39701" y="23229"/>
                  </a:lnTo>
                  <a:lnTo>
                    <a:pt x="39701" y="23471"/>
                  </a:lnTo>
                  <a:lnTo>
                    <a:pt x="39701" y="23712"/>
                  </a:lnTo>
                  <a:lnTo>
                    <a:pt x="39762" y="23893"/>
                  </a:lnTo>
                  <a:lnTo>
                    <a:pt x="39882" y="24135"/>
                  </a:lnTo>
                  <a:lnTo>
                    <a:pt x="40003" y="24316"/>
                  </a:lnTo>
                  <a:lnTo>
                    <a:pt x="40184" y="24436"/>
                  </a:lnTo>
                  <a:lnTo>
                    <a:pt x="40425" y="24557"/>
                  </a:lnTo>
                  <a:lnTo>
                    <a:pt x="40606" y="24617"/>
                  </a:lnTo>
                  <a:lnTo>
                    <a:pt x="41089" y="24617"/>
                  </a:lnTo>
                  <a:lnTo>
                    <a:pt x="41270" y="24557"/>
                  </a:lnTo>
                  <a:lnTo>
                    <a:pt x="41511" y="24436"/>
                  </a:lnTo>
                  <a:lnTo>
                    <a:pt x="41692" y="24316"/>
                  </a:lnTo>
                  <a:lnTo>
                    <a:pt x="41813" y="24135"/>
                  </a:lnTo>
                  <a:lnTo>
                    <a:pt x="41934" y="23893"/>
                  </a:lnTo>
                  <a:lnTo>
                    <a:pt x="41994" y="23712"/>
                  </a:lnTo>
                  <a:lnTo>
                    <a:pt x="41994" y="23471"/>
                  </a:lnTo>
                  <a:lnTo>
                    <a:pt x="41994" y="23229"/>
                  </a:lnTo>
                  <a:lnTo>
                    <a:pt x="41934" y="23048"/>
                  </a:lnTo>
                  <a:lnTo>
                    <a:pt x="41813" y="22807"/>
                  </a:lnTo>
                  <a:lnTo>
                    <a:pt x="41692" y="22626"/>
                  </a:lnTo>
                  <a:lnTo>
                    <a:pt x="41511" y="22505"/>
                  </a:lnTo>
                  <a:lnTo>
                    <a:pt x="41270" y="22385"/>
                  </a:lnTo>
                  <a:lnTo>
                    <a:pt x="41089" y="22324"/>
                  </a:lnTo>
                  <a:close/>
                  <a:moveTo>
                    <a:pt x="46399" y="22324"/>
                  </a:moveTo>
                  <a:lnTo>
                    <a:pt x="46218" y="22385"/>
                  </a:lnTo>
                  <a:lnTo>
                    <a:pt x="45976" y="22505"/>
                  </a:lnTo>
                  <a:lnTo>
                    <a:pt x="45795" y="22626"/>
                  </a:lnTo>
                  <a:lnTo>
                    <a:pt x="45674" y="22807"/>
                  </a:lnTo>
                  <a:lnTo>
                    <a:pt x="45554" y="23048"/>
                  </a:lnTo>
                  <a:lnTo>
                    <a:pt x="45493" y="23229"/>
                  </a:lnTo>
                  <a:lnTo>
                    <a:pt x="45493" y="23471"/>
                  </a:lnTo>
                  <a:lnTo>
                    <a:pt x="45493" y="23712"/>
                  </a:lnTo>
                  <a:lnTo>
                    <a:pt x="45554" y="23893"/>
                  </a:lnTo>
                  <a:lnTo>
                    <a:pt x="45674" y="24135"/>
                  </a:lnTo>
                  <a:lnTo>
                    <a:pt x="45795" y="24316"/>
                  </a:lnTo>
                  <a:lnTo>
                    <a:pt x="45976" y="24436"/>
                  </a:lnTo>
                  <a:lnTo>
                    <a:pt x="46218" y="24557"/>
                  </a:lnTo>
                  <a:lnTo>
                    <a:pt x="46399" y="24617"/>
                  </a:lnTo>
                  <a:lnTo>
                    <a:pt x="46881" y="24617"/>
                  </a:lnTo>
                  <a:lnTo>
                    <a:pt x="47062" y="24557"/>
                  </a:lnTo>
                  <a:lnTo>
                    <a:pt x="47304" y="24436"/>
                  </a:lnTo>
                  <a:lnTo>
                    <a:pt x="47485" y="24316"/>
                  </a:lnTo>
                  <a:lnTo>
                    <a:pt x="47605" y="24135"/>
                  </a:lnTo>
                  <a:lnTo>
                    <a:pt x="47726" y="23893"/>
                  </a:lnTo>
                  <a:lnTo>
                    <a:pt x="47786" y="23712"/>
                  </a:lnTo>
                  <a:lnTo>
                    <a:pt x="47786" y="23471"/>
                  </a:lnTo>
                  <a:lnTo>
                    <a:pt x="47786" y="23229"/>
                  </a:lnTo>
                  <a:lnTo>
                    <a:pt x="47726" y="23048"/>
                  </a:lnTo>
                  <a:lnTo>
                    <a:pt x="47605" y="22807"/>
                  </a:lnTo>
                  <a:lnTo>
                    <a:pt x="47485" y="22626"/>
                  </a:lnTo>
                  <a:lnTo>
                    <a:pt x="47304" y="22505"/>
                  </a:lnTo>
                  <a:lnTo>
                    <a:pt x="47062" y="22385"/>
                  </a:lnTo>
                  <a:lnTo>
                    <a:pt x="46881" y="22324"/>
                  </a:lnTo>
                  <a:close/>
                  <a:moveTo>
                    <a:pt x="52191" y="22324"/>
                  </a:moveTo>
                  <a:lnTo>
                    <a:pt x="52010" y="22385"/>
                  </a:lnTo>
                  <a:lnTo>
                    <a:pt x="51768" y="22505"/>
                  </a:lnTo>
                  <a:lnTo>
                    <a:pt x="51587" y="22626"/>
                  </a:lnTo>
                  <a:lnTo>
                    <a:pt x="51467" y="22807"/>
                  </a:lnTo>
                  <a:lnTo>
                    <a:pt x="51346" y="23048"/>
                  </a:lnTo>
                  <a:lnTo>
                    <a:pt x="51286" y="23229"/>
                  </a:lnTo>
                  <a:lnTo>
                    <a:pt x="51286" y="23471"/>
                  </a:lnTo>
                  <a:lnTo>
                    <a:pt x="51286" y="23712"/>
                  </a:lnTo>
                  <a:lnTo>
                    <a:pt x="51346" y="23893"/>
                  </a:lnTo>
                  <a:lnTo>
                    <a:pt x="51467" y="24135"/>
                  </a:lnTo>
                  <a:lnTo>
                    <a:pt x="51587" y="24316"/>
                  </a:lnTo>
                  <a:lnTo>
                    <a:pt x="51768" y="24436"/>
                  </a:lnTo>
                  <a:lnTo>
                    <a:pt x="52010" y="24557"/>
                  </a:lnTo>
                  <a:lnTo>
                    <a:pt x="52191" y="24617"/>
                  </a:lnTo>
                  <a:lnTo>
                    <a:pt x="52673" y="24617"/>
                  </a:lnTo>
                  <a:lnTo>
                    <a:pt x="52854" y="24557"/>
                  </a:lnTo>
                  <a:lnTo>
                    <a:pt x="53096" y="24436"/>
                  </a:lnTo>
                  <a:lnTo>
                    <a:pt x="53277" y="24316"/>
                  </a:lnTo>
                  <a:lnTo>
                    <a:pt x="53397" y="24135"/>
                  </a:lnTo>
                  <a:lnTo>
                    <a:pt x="53518" y="23893"/>
                  </a:lnTo>
                  <a:lnTo>
                    <a:pt x="53578" y="23712"/>
                  </a:lnTo>
                  <a:lnTo>
                    <a:pt x="53578" y="23471"/>
                  </a:lnTo>
                  <a:lnTo>
                    <a:pt x="53578" y="23229"/>
                  </a:lnTo>
                  <a:lnTo>
                    <a:pt x="53518" y="23048"/>
                  </a:lnTo>
                  <a:lnTo>
                    <a:pt x="53397" y="22807"/>
                  </a:lnTo>
                  <a:lnTo>
                    <a:pt x="53277" y="22626"/>
                  </a:lnTo>
                  <a:lnTo>
                    <a:pt x="53096" y="22505"/>
                  </a:lnTo>
                  <a:lnTo>
                    <a:pt x="52854" y="22385"/>
                  </a:lnTo>
                  <a:lnTo>
                    <a:pt x="52673" y="22324"/>
                  </a:lnTo>
                  <a:close/>
                  <a:moveTo>
                    <a:pt x="57983" y="22324"/>
                  </a:moveTo>
                  <a:lnTo>
                    <a:pt x="57802" y="22385"/>
                  </a:lnTo>
                  <a:lnTo>
                    <a:pt x="57561" y="22505"/>
                  </a:lnTo>
                  <a:lnTo>
                    <a:pt x="57380" y="22626"/>
                  </a:lnTo>
                  <a:lnTo>
                    <a:pt x="57259" y="22807"/>
                  </a:lnTo>
                  <a:lnTo>
                    <a:pt x="57138" y="23048"/>
                  </a:lnTo>
                  <a:lnTo>
                    <a:pt x="57078" y="23229"/>
                  </a:lnTo>
                  <a:lnTo>
                    <a:pt x="57078" y="23471"/>
                  </a:lnTo>
                  <a:lnTo>
                    <a:pt x="57078" y="23712"/>
                  </a:lnTo>
                  <a:lnTo>
                    <a:pt x="57138" y="23893"/>
                  </a:lnTo>
                  <a:lnTo>
                    <a:pt x="57259" y="24135"/>
                  </a:lnTo>
                  <a:lnTo>
                    <a:pt x="57380" y="24316"/>
                  </a:lnTo>
                  <a:lnTo>
                    <a:pt x="57561" y="24436"/>
                  </a:lnTo>
                  <a:lnTo>
                    <a:pt x="57802" y="24557"/>
                  </a:lnTo>
                  <a:lnTo>
                    <a:pt x="57983" y="24617"/>
                  </a:lnTo>
                  <a:lnTo>
                    <a:pt x="58466" y="24617"/>
                  </a:lnTo>
                  <a:lnTo>
                    <a:pt x="58647" y="24557"/>
                  </a:lnTo>
                  <a:lnTo>
                    <a:pt x="58888" y="24436"/>
                  </a:lnTo>
                  <a:lnTo>
                    <a:pt x="59069" y="24316"/>
                  </a:lnTo>
                  <a:lnTo>
                    <a:pt x="59190" y="24135"/>
                  </a:lnTo>
                  <a:lnTo>
                    <a:pt x="59310" y="23893"/>
                  </a:lnTo>
                  <a:lnTo>
                    <a:pt x="59371" y="23712"/>
                  </a:lnTo>
                  <a:lnTo>
                    <a:pt x="59371" y="23471"/>
                  </a:lnTo>
                  <a:lnTo>
                    <a:pt x="59371" y="23229"/>
                  </a:lnTo>
                  <a:lnTo>
                    <a:pt x="59310" y="23048"/>
                  </a:lnTo>
                  <a:lnTo>
                    <a:pt x="59190" y="22807"/>
                  </a:lnTo>
                  <a:lnTo>
                    <a:pt x="59069" y="22626"/>
                  </a:lnTo>
                  <a:lnTo>
                    <a:pt x="58888" y="22505"/>
                  </a:lnTo>
                  <a:lnTo>
                    <a:pt x="58647" y="22385"/>
                  </a:lnTo>
                  <a:lnTo>
                    <a:pt x="58466" y="22324"/>
                  </a:lnTo>
                  <a:close/>
                  <a:moveTo>
                    <a:pt x="63775" y="22324"/>
                  </a:moveTo>
                  <a:lnTo>
                    <a:pt x="63594" y="22385"/>
                  </a:lnTo>
                  <a:lnTo>
                    <a:pt x="63353" y="22505"/>
                  </a:lnTo>
                  <a:lnTo>
                    <a:pt x="63172" y="22626"/>
                  </a:lnTo>
                  <a:lnTo>
                    <a:pt x="63051" y="22807"/>
                  </a:lnTo>
                  <a:lnTo>
                    <a:pt x="62931" y="23048"/>
                  </a:lnTo>
                  <a:lnTo>
                    <a:pt x="62870" y="23229"/>
                  </a:lnTo>
                  <a:lnTo>
                    <a:pt x="62870" y="23471"/>
                  </a:lnTo>
                  <a:lnTo>
                    <a:pt x="62870" y="23712"/>
                  </a:lnTo>
                  <a:lnTo>
                    <a:pt x="62931" y="23893"/>
                  </a:lnTo>
                  <a:lnTo>
                    <a:pt x="63051" y="24135"/>
                  </a:lnTo>
                  <a:lnTo>
                    <a:pt x="63172" y="24316"/>
                  </a:lnTo>
                  <a:lnTo>
                    <a:pt x="63353" y="24436"/>
                  </a:lnTo>
                  <a:lnTo>
                    <a:pt x="63594" y="24557"/>
                  </a:lnTo>
                  <a:lnTo>
                    <a:pt x="63775" y="24617"/>
                  </a:lnTo>
                  <a:lnTo>
                    <a:pt x="64258" y="24617"/>
                  </a:lnTo>
                  <a:lnTo>
                    <a:pt x="64439" y="24557"/>
                  </a:lnTo>
                  <a:lnTo>
                    <a:pt x="64680" y="24436"/>
                  </a:lnTo>
                  <a:lnTo>
                    <a:pt x="64861" y="24316"/>
                  </a:lnTo>
                  <a:lnTo>
                    <a:pt x="64982" y="24135"/>
                  </a:lnTo>
                  <a:lnTo>
                    <a:pt x="65103" y="23893"/>
                  </a:lnTo>
                  <a:lnTo>
                    <a:pt x="65163" y="23712"/>
                  </a:lnTo>
                  <a:lnTo>
                    <a:pt x="65163" y="23471"/>
                  </a:lnTo>
                  <a:lnTo>
                    <a:pt x="65163" y="23229"/>
                  </a:lnTo>
                  <a:lnTo>
                    <a:pt x="65103" y="23048"/>
                  </a:lnTo>
                  <a:lnTo>
                    <a:pt x="64982" y="22807"/>
                  </a:lnTo>
                  <a:lnTo>
                    <a:pt x="64861" y="22626"/>
                  </a:lnTo>
                  <a:lnTo>
                    <a:pt x="64680" y="22505"/>
                  </a:lnTo>
                  <a:lnTo>
                    <a:pt x="64439" y="22385"/>
                  </a:lnTo>
                  <a:lnTo>
                    <a:pt x="64258" y="22324"/>
                  </a:lnTo>
                  <a:close/>
                  <a:moveTo>
                    <a:pt x="69567" y="22324"/>
                  </a:moveTo>
                  <a:lnTo>
                    <a:pt x="69386" y="22385"/>
                  </a:lnTo>
                  <a:lnTo>
                    <a:pt x="69145" y="22505"/>
                  </a:lnTo>
                  <a:lnTo>
                    <a:pt x="68964" y="22626"/>
                  </a:lnTo>
                  <a:lnTo>
                    <a:pt x="68843" y="22807"/>
                  </a:lnTo>
                  <a:lnTo>
                    <a:pt x="68723" y="23048"/>
                  </a:lnTo>
                  <a:lnTo>
                    <a:pt x="68662" y="23229"/>
                  </a:lnTo>
                  <a:lnTo>
                    <a:pt x="68662" y="23471"/>
                  </a:lnTo>
                  <a:lnTo>
                    <a:pt x="68662" y="23712"/>
                  </a:lnTo>
                  <a:lnTo>
                    <a:pt x="68723" y="23893"/>
                  </a:lnTo>
                  <a:lnTo>
                    <a:pt x="68843" y="24135"/>
                  </a:lnTo>
                  <a:lnTo>
                    <a:pt x="68964" y="24316"/>
                  </a:lnTo>
                  <a:lnTo>
                    <a:pt x="69145" y="24436"/>
                  </a:lnTo>
                  <a:lnTo>
                    <a:pt x="69386" y="24557"/>
                  </a:lnTo>
                  <a:lnTo>
                    <a:pt x="69567" y="24617"/>
                  </a:lnTo>
                  <a:lnTo>
                    <a:pt x="70050" y="24617"/>
                  </a:lnTo>
                  <a:lnTo>
                    <a:pt x="70231" y="24557"/>
                  </a:lnTo>
                  <a:lnTo>
                    <a:pt x="70472" y="24436"/>
                  </a:lnTo>
                  <a:lnTo>
                    <a:pt x="70653" y="24316"/>
                  </a:lnTo>
                  <a:lnTo>
                    <a:pt x="70774" y="24135"/>
                  </a:lnTo>
                  <a:lnTo>
                    <a:pt x="70895" y="23893"/>
                  </a:lnTo>
                  <a:lnTo>
                    <a:pt x="70955" y="23712"/>
                  </a:lnTo>
                  <a:lnTo>
                    <a:pt x="70955" y="23471"/>
                  </a:lnTo>
                  <a:lnTo>
                    <a:pt x="70955" y="23229"/>
                  </a:lnTo>
                  <a:lnTo>
                    <a:pt x="70895" y="23048"/>
                  </a:lnTo>
                  <a:lnTo>
                    <a:pt x="70774" y="22807"/>
                  </a:lnTo>
                  <a:lnTo>
                    <a:pt x="70653" y="22626"/>
                  </a:lnTo>
                  <a:lnTo>
                    <a:pt x="70472" y="22505"/>
                  </a:lnTo>
                  <a:lnTo>
                    <a:pt x="70231" y="22385"/>
                  </a:lnTo>
                  <a:lnTo>
                    <a:pt x="70050" y="22324"/>
                  </a:lnTo>
                  <a:close/>
                  <a:moveTo>
                    <a:pt x="2896" y="25221"/>
                  </a:moveTo>
                  <a:lnTo>
                    <a:pt x="2655" y="25341"/>
                  </a:lnTo>
                  <a:lnTo>
                    <a:pt x="2414" y="25522"/>
                  </a:lnTo>
                  <a:lnTo>
                    <a:pt x="2233" y="25703"/>
                  </a:lnTo>
                  <a:lnTo>
                    <a:pt x="2112" y="26005"/>
                  </a:lnTo>
                  <a:lnTo>
                    <a:pt x="2052" y="26367"/>
                  </a:lnTo>
                  <a:lnTo>
                    <a:pt x="2052" y="26608"/>
                  </a:lnTo>
                  <a:lnTo>
                    <a:pt x="2112" y="26789"/>
                  </a:lnTo>
                  <a:lnTo>
                    <a:pt x="2233" y="27031"/>
                  </a:lnTo>
                  <a:lnTo>
                    <a:pt x="2353" y="27212"/>
                  </a:lnTo>
                  <a:lnTo>
                    <a:pt x="2534" y="27332"/>
                  </a:lnTo>
                  <a:lnTo>
                    <a:pt x="2776" y="27453"/>
                  </a:lnTo>
                  <a:lnTo>
                    <a:pt x="2957" y="27513"/>
                  </a:lnTo>
                  <a:lnTo>
                    <a:pt x="3439" y="27513"/>
                  </a:lnTo>
                  <a:lnTo>
                    <a:pt x="3620" y="27453"/>
                  </a:lnTo>
                  <a:lnTo>
                    <a:pt x="3862" y="27332"/>
                  </a:lnTo>
                  <a:lnTo>
                    <a:pt x="4043" y="27212"/>
                  </a:lnTo>
                  <a:lnTo>
                    <a:pt x="4164" y="27031"/>
                  </a:lnTo>
                  <a:lnTo>
                    <a:pt x="4284" y="26789"/>
                  </a:lnTo>
                  <a:lnTo>
                    <a:pt x="4345" y="26608"/>
                  </a:lnTo>
                  <a:lnTo>
                    <a:pt x="4345" y="26367"/>
                  </a:lnTo>
                  <a:lnTo>
                    <a:pt x="4284" y="26005"/>
                  </a:lnTo>
                  <a:lnTo>
                    <a:pt x="4164" y="25703"/>
                  </a:lnTo>
                  <a:lnTo>
                    <a:pt x="3982" y="25522"/>
                  </a:lnTo>
                  <a:lnTo>
                    <a:pt x="3741" y="25341"/>
                  </a:lnTo>
                  <a:lnTo>
                    <a:pt x="3500" y="25221"/>
                  </a:lnTo>
                  <a:close/>
                  <a:moveTo>
                    <a:pt x="8689" y="25221"/>
                  </a:moveTo>
                  <a:lnTo>
                    <a:pt x="8447" y="25341"/>
                  </a:lnTo>
                  <a:lnTo>
                    <a:pt x="8206" y="25522"/>
                  </a:lnTo>
                  <a:lnTo>
                    <a:pt x="8025" y="25703"/>
                  </a:lnTo>
                  <a:lnTo>
                    <a:pt x="7904" y="26005"/>
                  </a:lnTo>
                  <a:lnTo>
                    <a:pt x="7844" y="26367"/>
                  </a:lnTo>
                  <a:lnTo>
                    <a:pt x="7844" y="26608"/>
                  </a:lnTo>
                  <a:lnTo>
                    <a:pt x="7904" y="26789"/>
                  </a:lnTo>
                  <a:lnTo>
                    <a:pt x="8025" y="27031"/>
                  </a:lnTo>
                  <a:lnTo>
                    <a:pt x="8146" y="27212"/>
                  </a:lnTo>
                  <a:lnTo>
                    <a:pt x="8327" y="27332"/>
                  </a:lnTo>
                  <a:lnTo>
                    <a:pt x="8568" y="27453"/>
                  </a:lnTo>
                  <a:lnTo>
                    <a:pt x="8749" y="27513"/>
                  </a:lnTo>
                  <a:lnTo>
                    <a:pt x="9232" y="27513"/>
                  </a:lnTo>
                  <a:lnTo>
                    <a:pt x="9413" y="27453"/>
                  </a:lnTo>
                  <a:lnTo>
                    <a:pt x="9654" y="27332"/>
                  </a:lnTo>
                  <a:lnTo>
                    <a:pt x="9835" y="27212"/>
                  </a:lnTo>
                  <a:lnTo>
                    <a:pt x="9956" y="27031"/>
                  </a:lnTo>
                  <a:lnTo>
                    <a:pt x="10076" y="26789"/>
                  </a:lnTo>
                  <a:lnTo>
                    <a:pt x="10137" y="26608"/>
                  </a:lnTo>
                  <a:lnTo>
                    <a:pt x="10137" y="26367"/>
                  </a:lnTo>
                  <a:lnTo>
                    <a:pt x="10076" y="26005"/>
                  </a:lnTo>
                  <a:lnTo>
                    <a:pt x="9956" y="25703"/>
                  </a:lnTo>
                  <a:lnTo>
                    <a:pt x="9775" y="25522"/>
                  </a:lnTo>
                  <a:lnTo>
                    <a:pt x="9533" y="25341"/>
                  </a:lnTo>
                  <a:lnTo>
                    <a:pt x="9292" y="25221"/>
                  </a:lnTo>
                  <a:close/>
                  <a:moveTo>
                    <a:pt x="14481" y="25221"/>
                  </a:moveTo>
                  <a:lnTo>
                    <a:pt x="14240" y="25341"/>
                  </a:lnTo>
                  <a:lnTo>
                    <a:pt x="13998" y="25522"/>
                  </a:lnTo>
                  <a:lnTo>
                    <a:pt x="13817" y="25703"/>
                  </a:lnTo>
                  <a:lnTo>
                    <a:pt x="13697" y="26005"/>
                  </a:lnTo>
                  <a:lnTo>
                    <a:pt x="13636" y="26367"/>
                  </a:lnTo>
                  <a:lnTo>
                    <a:pt x="13636" y="26608"/>
                  </a:lnTo>
                  <a:lnTo>
                    <a:pt x="13697" y="26789"/>
                  </a:lnTo>
                  <a:lnTo>
                    <a:pt x="13817" y="27031"/>
                  </a:lnTo>
                  <a:lnTo>
                    <a:pt x="13938" y="27212"/>
                  </a:lnTo>
                  <a:lnTo>
                    <a:pt x="14119" y="27332"/>
                  </a:lnTo>
                  <a:lnTo>
                    <a:pt x="14360" y="27453"/>
                  </a:lnTo>
                  <a:lnTo>
                    <a:pt x="14541" y="27513"/>
                  </a:lnTo>
                  <a:lnTo>
                    <a:pt x="15024" y="27513"/>
                  </a:lnTo>
                  <a:lnTo>
                    <a:pt x="15205" y="27453"/>
                  </a:lnTo>
                  <a:lnTo>
                    <a:pt x="15446" y="27332"/>
                  </a:lnTo>
                  <a:lnTo>
                    <a:pt x="15627" y="27212"/>
                  </a:lnTo>
                  <a:lnTo>
                    <a:pt x="15748" y="27031"/>
                  </a:lnTo>
                  <a:lnTo>
                    <a:pt x="15869" y="26789"/>
                  </a:lnTo>
                  <a:lnTo>
                    <a:pt x="15929" y="26608"/>
                  </a:lnTo>
                  <a:lnTo>
                    <a:pt x="15929" y="26367"/>
                  </a:lnTo>
                  <a:lnTo>
                    <a:pt x="15869" y="26005"/>
                  </a:lnTo>
                  <a:lnTo>
                    <a:pt x="15748" y="25703"/>
                  </a:lnTo>
                  <a:lnTo>
                    <a:pt x="15567" y="25522"/>
                  </a:lnTo>
                  <a:lnTo>
                    <a:pt x="15326" y="25341"/>
                  </a:lnTo>
                  <a:lnTo>
                    <a:pt x="15084" y="25221"/>
                  </a:lnTo>
                  <a:close/>
                  <a:moveTo>
                    <a:pt x="20273" y="25221"/>
                  </a:moveTo>
                  <a:lnTo>
                    <a:pt x="20032" y="25341"/>
                  </a:lnTo>
                  <a:lnTo>
                    <a:pt x="19790" y="25522"/>
                  </a:lnTo>
                  <a:lnTo>
                    <a:pt x="19609" y="25703"/>
                  </a:lnTo>
                  <a:lnTo>
                    <a:pt x="19489" y="26005"/>
                  </a:lnTo>
                  <a:lnTo>
                    <a:pt x="19428" y="26367"/>
                  </a:lnTo>
                  <a:lnTo>
                    <a:pt x="19428" y="26608"/>
                  </a:lnTo>
                  <a:lnTo>
                    <a:pt x="19489" y="26789"/>
                  </a:lnTo>
                  <a:lnTo>
                    <a:pt x="19609" y="27031"/>
                  </a:lnTo>
                  <a:lnTo>
                    <a:pt x="19730" y="27212"/>
                  </a:lnTo>
                  <a:lnTo>
                    <a:pt x="19911" y="27332"/>
                  </a:lnTo>
                  <a:lnTo>
                    <a:pt x="20152" y="27453"/>
                  </a:lnTo>
                  <a:lnTo>
                    <a:pt x="20333" y="27513"/>
                  </a:lnTo>
                  <a:lnTo>
                    <a:pt x="20816" y="27513"/>
                  </a:lnTo>
                  <a:lnTo>
                    <a:pt x="20997" y="27453"/>
                  </a:lnTo>
                  <a:lnTo>
                    <a:pt x="21239" y="27332"/>
                  </a:lnTo>
                  <a:lnTo>
                    <a:pt x="21420" y="27212"/>
                  </a:lnTo>
                  <a:lnTo>
                    <a:pt x="21540" y="27031"/>
                  </a:lnTo>
                  <a:lnTo>
                    <a:pt x="21661" y="26789"/>
                  </a:lnTo>
                  <a:lnTo>
                    <a:pt x="21721" y="26608"/>
                  </a:lnTo>
                  <a:lnTo>
                    <a:pt x="21721" y="26367"/>
                  </a:lnTo>
                  <a:lnTo>
                    <a:pt x="21661" y="26005"/>
                  </a:lnTo>
                  <a:lnTo>
                    <a:pt x="21540" y="25703"/>
                  </a:lnTo>
                  <a:lnTo>
                    <a:pt x="21359" y="25522"/>
                  </a:lnTo>
                  <a:lnTo>
                    <a:pt x="21118" y="25341"/>
                  </a:lnTo>
                  <a:lnTo>
                    <a:pt x="20876" y="25221"/>
                  </a:lnTo>
                  <a:close/>
                  <a:moveTo>
                    <a:pt x="26065" y="25221"/>
                  </a:moveTo>
                  <a:lnTo>
                    <a:pt x="25824" y="25341"/>
                  </a:lnTo>
                  <a:lnTo>
                    <a:pt x="25583" y="25522"/>
                  </a:lnTo>
                  <a:lnTo>
                    <a:pt x="25402" y="25703"/>
                  </a:lnTo>
                  <a:lnTo>
                    <a:pt x="25281" y="26005"/>
                  </a:lnTo>
                  <a:lnTo>
                    <a:pt x="25221" y="26367"/>
                  </a:lnTo>
                  <a:lnTo>
                    <a:pt x="25221" y="26608"/>
                  </a:lnTo>
                  <a:lnTo>
                    <a:pt x="25281" y="26789"/>
                  </a:lnTo>
                  <a:lnTo>
                    <a:pt x="25402" y="27031"/>
                  </a:lnTo>
                  <a:lnTo>
                    <a:pt x="25522" y="27212"/>
                  </a:lnTo>
                  <a:lnTo>
                    <a:pt x="25703" y="27332"/>
                  </a:lnTo>
                  <a:lnTo>
                    <a:pt x="25945" y="27453"/>
                  </a:lnTo>
                  <a:lnTo>
                    <a:pt x="26126" y="27513"/>
                  </a:lnTo>
                  <a:lnTo>
                    <a:pt x="26608" y="27513"/>
                  </a:lnTo>
                  <a:lnTo>
                    <a:pt x="26789" y="27453"/>
                  </a:lnTo>
                  <a:lnTo>
                    <a:pt x="27031" y="27332"/>
                  </a:lnTo>
                  <a:lnTo>
                    <a:pt x="27212" y="27212"/>
                  </a:lnTo>
                  <a:lnTo>
                    <a:pt x="27332" y="27031"/>
                  </a:lnTo>
                  <a:lnTo>
                    <a:pt x="27453" y="26789"/>
                  </a:lnTo>
                  <a:lnTo>
                    <a:pt x="27513" y="26608"/>
                  </a:lnTo>
                  <a:lnTo>
                    <a:pt x="27513" y="26367"/>
                  </a:lnTo>
                  <a:lnTo>
                    <a:pt x="27453" y="26005"/>
                  </a:lnTo>
                  <a:lnTo>
                    <a:pt x="27332" y="25703"/>
                  </a:lnTo>
                  <a:lnTo>
                    <a:pt x="27151" y="25522"/>
                  </a:lnTo>
                  <a:lnTo>
                    <a:pt x="26910" y="25341"/>
                  </a:lnTo>
                  <a:lnTo>
                    <a:pt x="26669" y="25221"/>
                  </a:lnTo>
                  <a:close/>
                  <a:moveTo>
                    <a:pt x="31858" y="25221"/>
                  </a:moveTo>
                  <a:lnTo>
                    <a:pt x="31616" y="25341"/>
                  </a:lnTo>
                  <a:lnTo>
                    <a:pt x="31375" y="25522"/>
                  </a:lnTo>
                  <a:lnTo>
                    <a:pt x="31194" y="25703"/>
                  </a:lnTo>
                  <a:lnTo>
                    <a:pt x="31073" y="26005"/>
                  </a:lnTo>
                  <a:lnTo>
                    <a:pt x="31013" y="26367"/>
                  </a:lnTo>
                  <a:lnTo>
                    <a:pt x="31013" y="26608"/>
                  </a:lnTo>
                  <a:lnTo>
                    <a:pt x="31073" y="26789"/>
                  </a:lnTo>
                  <a:lnTo>
                    <a:pt x="31194" y="27031"/>
                  </a:lnTo>
                  <a:lnTo>
                    <a:pt x="31315" y="27212"/>
                  </a:lnTo>
                  <a:lnTo>
                    <a:pt x="31496" y="27332"/>
                  </a:lnTo>
                  <a:lnTo>
                    <a:pt x="31737" y="27453"/>
                  </a:lnTo>
                  <a:lnTo>
                    <a:pt x="31918" y="27513"/>
                  </a:lnTo>
                  <a:lnTo>
                    <a:pt x="32401" y="27513"/>
                  </a:lnTo>
                  <a:lnTo>
                    <a:pt x="32582" y="27453"/>
                  </a:lnTo>
                  <a:lnTo>
                    <a:pt x="32823" y="27332"/>
                  </a:lnTo>
                  <a:lnTo>
                    <a:pt x="33004" y="27212"/>
                  </a:lnTo>
                  <a:lnTo>
                    <a:pt x="33125" y="27031"/>
                  </a:lnTo>
                  <a:lnTo>
                    <a:pt x="33245" y="26789"/>
                  </a:lnTo>
                  <a:lnTo>
                    <a:pt x="33306" y="26608"/>
                  </a:lnTo>
                  <a:lnTo>
                    <a:pt x="33306" y="26367"/>
                  </a:lnTo>
                  <a:lnTo>
                    <a:pt x="33245" y="26005"/>
                  </a:lnTo>
                  <a:lnTo>
                    <a:pt x="33125" y="25703"/>
                  </a:lnTo>
                  <a:lnTo>
                    <a:pt x="32944" y="25522"/>
                  </a:lnTo>
                  <a:lnTo>
                    <a:pt x="32702" y="25341"/>
                  </a:lnTo>
                  <a:lnTo>
                    <a:pt x="32461" y="25221"/>
                  </a:lnTo>
                  <a:close/>
                  <a:moveTo>
                    <a:pt x="37650" y="25221"/>
                  </a:moveTo>
                  <a:lnTo>
                    <a:pt x="37408" y="25341"/>
                  </a:lnTo>
                  <a:lnTo>
                    <a:pt x="37167" y="25522"/>
                  </a:lnTo>
                  <a:lnTo>
                    <a:pt x="36986" y="25703"/>
                  </a:lnTo>
                  <a:lnTo>
                    <a:pt x="36865" y="26005"/>
                  </a:lnTo>
                  <a:lnTo>
                    <a:pt x="36805" y="26367"/>
                  </a:lnTo>
                  <a:lnTo>
                    <a:pt x="36805" y="26608"/>
                  </a:lnTo>
                  <a:lnTo>
                    <a:pt x="36865" y="26789"/>
                  </a:lnTo>
                  <a:lnTo>
                    <a:pt x="36986" y="27031"/>
                  </a:lnTo>
                  <a:lnTo>
                    <a:pt x="37107" y="27212"/>
                  </a:lnTo>
                  <a:lnTo>
                    <a:pt x="37288" y="27332"/>
                  </a:lnTo>
                  <a:lnTo>
                    <a:pt x="37529" y="27453"/>
                  </a:lnTo>
                  <a:lnTo>
                    <a:pt x="37710" y="27513"/>
                  </a:lnTo>
                  <a:lnTo>
                    <a:pt x="38193" y="27513"/>
                  </a:lnTo>
                  <a:lnTo>
                    <a:pt x="38374" y="27453"/>
                  </a:lnTo>
                  <a:lnTo>
                    <a:pt x="38615" y="27332"/>
                  </a:lnTo>
                  <a:lnTo>
                    <a:pt x="38796" y="27212"/>
                  </a:lnTo>
                  <a:lnTo>
                    <a:pt x="38917" y="27031"/>
                  </a:lnTo>
                  <a:lnTo>
                    <a:pt x="39038" y="26789"/>
                  </a:lnTo>
                  <a:lnTo>
                    <a:pt x="39098" y="26608"/>
                  </a:lnTo>
                  <a:lnTo>
                    <a:pt x="39098" y="26367"/>
                  </a:lnTo>
                  <a:lnTo>
                    <a:pt x="39038" y="26005"/>
                  </a:lnTo>
                  <a:lnTo>
                    <a:pt x="38917" y="25703"/>
                  </a:lnTo>
                  <a:lnTo>
                    <a:pt x="38736" y="25522"/>
                  </a:lnTo>
                  <a:lnTo>
                    <a:pt x="38495" y="25341"/>
                  </a:lnTo>
                  <a:lnTo>
                    <a:pt x="38253" y="25221"/>
                  </a:lnTo>
                  <a:close/>
                  <a:moveTo>
                    <a:pt x="43442" y="25221"/>
                  </a:moveTo>
                  <a:lnTo>
                    <a:pt x="43201" y="25341"/>
                  </a:lnTo>
                  <a:lnTo>
                    <a:pt x="42959" y="25522"/>
                  </a:lnTo>
                  <a:lnTo>
                    <a:pt x="42778" y="25703"/>
                  </a:lnTo>
                  <a:lnTo>
                    <a:pt x="42658" y="26005"/>
                  </a:lnTo>
                  <a:lnTo>
                    <a:pt x="42597" y="26367"/>
                  </a:lnTo>
                  <a:lnTo>
                    <a:pt x="42597" y="26608"/>
                  </a:lnTo>
                  <a:lnTo>
                    <a:pt x="42658" y="26789"/>
                  </a:lnTo>
                  <a:lnTo>
                    <a:pt x="42778" y="27031"/>
                  </a:lnTo>
                  <a:lnTo>
                    <a:pt x="42899" y="27212"/>
                  </a:lnTo>
                  <a:lnTo>
                    <a:pt x="43080" y="27332"/>
                  </a:lnTo>
                  <a:lnTo>
                    <a:pt x="43321" y="27453"/>
                  </a:lnTo>
                  <a:lnTo>
                    <a:pt x="43502" y="27513"/>
                  </a:lnTo>
                  <a:lnTo>
                    <a:pt x="43985" y="27513"/>
                  </a:lnTo>
                  <a:lnTo>
                    <a:pt x="44166" y="27453"/>
                  </a:lnTo>
                  <a:lnTo>
                    <a:pt x="44407" y="27332"/>
                  </a:lnTo>
                  <a:lnTo>
                    <a:pt x="44588" y="27212"/>
                  </a:lnTo>
                  <a:lnTo>
                    <a:pt x="44709" y="27031"/>
                  </a:lnTo>
                  <a:lnTo>
                    <a:pt x="44830" y="26789"/>
                  </a:lnTo>
                  <a:lnTo>
                    <a:pt x="44890" y="26608"/>
                  </a:lnTo>
                  <a:lnTo>
                    <a:pt x="44890" y="26367"/>
                  </a:lnTo>
                  <a:lnTo>
                    <a:pt x="44830" y="26005"/>
                  </a:lnTo>
                  <a:lnTo>
                    <a:pt x="44709" y="25703"/>
                  </a:lnTo>
                  <a:lnTo>
                    <a:pt x="44528" y="25522"/>
                  </a:lnTo>
                  <a:lnTo>
                    <a:pt x="44287" y="25341"/>
                  </a:lnTo>
                  <a:lnTo>
                    <a:pt x="44045" y="25221"/>
                  </a:lnTo>
                  <a:close/>
                  <a:moveTo>
                    <a:pt x="49234" y="25221"/>
                  </a:moveTo>
                  <a:lnTo>
                    <a:pt x="48993" y="25341"/>
                  </a:lnTo>
                  <a:lnTo>
                    <a:pt x="48752" y="25522"/>
                  </a:lnTo>
                  <a:lnTo>
                    <a:pt x="48571" y="25703"/>
                  </a:lnTo>
                  <a:lnTo>
                    <a:pt x="48450" y="26005"/>
                  </a:lnTo>
                  <a:lnTo>
                    <a:pt x="48390" y="26367"/>
                  </a:lnTo>
                  <a:lnTo>
                    <a:pt x="48390" y="26608"/>
                  </a:lnTo>
                  <a:lnTo>
                    <a:pt x="48450" y="26789"/>
                  </a:lnTo>
                  <a:lnTo>
                    <a:pt x="48571" y="27031"/>
                  </a:lnTo>
                  <a:lnTo>
                    <a:pt x="48691" y="27212"/>
                  </a:lnTo>
                  <a:lnTo>
                    <a:pt x="48872" y="27332"/>
                  </a:lnTo>
                  <a:lnTo>
                    <a:pt x="49114" y="27453"/>
                  </a:lnTo>
                  <a:lnTo>
                    <a:pt x="49295" y="27513"/>
                  </a:lnTo>
                  <a:lnTo>
                    <a:pt x="49777" y="27513"/>
                  </a:lnTo>
                  <a:lnTo>
                    <a:pt x="49958" y="27453"/>
                  </a:lnTo>
                  <a:lnTo>
                    <a:pt x="50200" y="27332"/>
                  </a:lnTo>
                  <a:lnTo>
                    <a:pt x="50381" y="27212"/>
                  </a:lnTo>
                  <a:lnTo>
                    <a:pt x="50501" y="27031"/>
                  </a:lnTo>
                  <a:lnTo>
                    <a:pt x="50622" y="26789"/>
                  </a:lnTo>
                  <a:lnTo>
                    <a:pt x="50682" y="26608"/>
                  </a:lnTo>
                  <a:lnTo>
                    <a:pt x="50682" y="26367"/>
                  </a:lnTo>
                  <a:lnTo>
                    <a:pt x="50622" y="26005"/>
                  </a:lnTo>
                  <a:lnTo>
                    <a:pt x="50501" y="25703"/>
                  </a:lnTo>
                  <a:lnTo>
                    <a:pt x="50320" y="25522"/>
                  </a:lnTo>
                  <a:lnTo>
                    <a:pt x="50079" y="25341"/>
                  </a:lnTo>
                  <a:lnTo>
                    <a:pt x="49838" y="25221"/>
                  </a:lnTo>
                  <a:close/>
                  <a:moveTo>
                    <a:pt x="55027" y="25221"/>
                  </a:moveTo>
                  <a:lnTo>
                    <a:pt x="54785" y="25341"/>
                  </a:lnTo>
                  <a:lnTo>
                    <a:pt x="54544" y="25522"/>
                  </a:lnTo>
                  <a:lnTo>
                    <a:pt x="54363" y="25703"/>
                  </a:lnTo>
                  <a:lnTo>
                    <a:pt x="54242" y="26005"/>
                  </a:lnTo>
                  <a:lnTo>
                    <a:pt x="54182" y="26367"/>
                  </a:lnTo>
                  <a:lnTo>
                    <a:pt x="54182" y="26608"/>
                  </a:lnTo>
                  <a:lnTo>
                    <a:pt x="54242" y="26789"/>
                  </a:lnTo>
                  <a:lnTo>
                    <a:pt x="54363" y="27031"/>
                  </a:lnTo>
                  <a:lnTo>
                    <a:pt x="54483" y="27212"/>
                  </a:lnTo>
                  <a:lnTo>
                    <a:pt x="54665" y="27332"/>
                  </a:lnTo>
                  <a:lnTo>
                    <a:pt x="54906" y="27453"/>
                  </a:lnTo>
                  <a:lnTo>
                    <a:pt x="55087" y="27513"/>
                  </a:lnTo>
                  <a:lnTo>
                    <a:pt x="55570" y="27513"/>
                  </a:lnTo>
                  <a:lnTo>
                    <a:pt x="55751" y="27453"/>
                  </a:lnTo>
                  <a:lnTo>
                    <a:pt x="55992" y="27332"/>
                  </a:lnTo>
                  <a:lnTo>
                    <a:pt x="56173" y="27212"/>
                  </a:lnTo>
                  <a:lnTo>
                    <a:pt x="56294" y="27031"/>
                  </a:lnTo>
                  <a:lnTo>
                    <a:pt x="56414" y="26789"/>
                  </a:lnTo>
                  <a:lnTo>
                    <a:pt x="56475" y="26608"/>
                  </a:lnTo>
                  <a:lnTo>
                    <a:pt x="56475" y="26367"/>
                  </a:lnTo>
                  <a:lnTo>
                    <a:pt x="56414" y="26005"/>
                  </a:lnTo>
                  <a:lnTo>
                    <a:pt x="56294" y="25703"/>
                  </a:lnTo>
                  <a:lnTo>
                    <a:pt x="56113" y="25522"/>
                  </a:lnTo>
                  <a:lnTo>
                    <a:pt x="55871" y="25341"/>
                  </a:lnTo>
                  <a:lnTo>
                    <a:pt x="55630" y="25221"/>
                  </a:lnTo>
                  <a:close/>
                  <a:moveTo>
                    <a:pt x="60819" y="25221"/>
                  </a:moveTo>
                  <a:lnTo>
                    <a:pt x="60577" y="25341"/>
                  </a:lnTo>
                  <a:lnTo>
                    <a:pt x="60336" y="25522"/>
                  </a:lnTo>
                  <a:lnTo>
                    <a:pt x="60155" y="25703"/>
                  </a:lnTo>
                  <a:lnTo>
                    <a:pt x="60034" y="26005"/>
                  </a:lnTo>
                  <a:lnTo>
                    <a:pt x="59974" y="26367"/>
                  </a:lnTo>
                  <a:lnTo>
                    <a:pt x="59974" y="26608"/>
                  </a:lnTo>
                  <a:lnTo>
                    <a:pt x="60034" y="26789"/>
                  </a:lnTo>
                  <a:lnTo>
                    <a:pt x="60155" y="27031"/>
                  </a:lnTo>
                  <a:lnTo>
                    <a:pt x="60276" y="27212"/>
                  </a:lnTo>
                  <a:lnTo>
                    <a:pt x="60457" y="27332"/>
                  </a:lnTo>
                  <a:lnTo>
                    <a:pt x="60698" y="27453"/>
                  </a:lnTo>
                  <a:lnTo>
                    <a:pt x="60879" y="27513"/>
                  </a:lnTo>
                  <a:lnTo>
                    <a:pt x="61362" y="27513"/>
                  </a:lnTo>
                  <a:lnTo>
                    <a:pt x="61543" y="27453"/>
                  </a:lnTo>
                  <a:lnTo>
                    <a:pt x="61784" y="27332"/>
                  </a:lnTo>
                  <a:lnTo>
                    <a:pt x="61965" y="27212"/>
                  </a:lnTo>
                  <a:lnTo>
                    <a:pt x="62086" y="27031"/>
                  </a:lnTo>
                  <a:lnTo>
                    <a:pt x="62206" y="26789"/>
                  </a:lnTo>
                  <a:lnTo>
                    <a:pt x="62267" y="26608"/>
                  </a:lnTo>
                  <a:lnTo>
                    <a:pt x="62267" y="26367"/>
                  </a:lnTo>
                  <a:lnTo>
                    <a:pt x="62206" y="26005"/>
                  </a:lnTo>
                  <a:lnTo>
                    <a:pt x="62086" y="25703"/>
                  </a:lnTo>
                  <a:lnTo>
                    <a:pt x="61905" y="25522"/>
                  </a:lnTo>
                  <a:lnTo>
                    <a:pt x="61663" y="25341"/>
                  </a:lnTo>
                  <a:lnTo>
                    <a:pt x="61422" y="25221"/>
                  </a:lnTo>
                  <a:close/>
                  <a:moveTo>
                    <a:pt x="66611" y="25221"/>
                  </a:moveTo>
                  <a:lnTo>
                    <a:pt x="66370" y="25341"/>
                  </a:lnTo>
                  <a:lnTo>
                    <a:pt x="66128" y="25522"/>
                  </a:lnTo>
                  <a:lnTo>
                    <a:pt x="65947" y="25703"/>
                  </a:lnTo>
                  <a:lnTo>
                    <a:pt x="65827" y="26005"/>
                  </a:lnTo>
                  <a:lnTo>
                    <a:pt x="65766" y="26367"/>
                  </a:lnTo>
                  <a:lnTo>
                    <a:pt x="65766" y="26608"/>
                  </a:lnTo>
                  <a:lnTo>
                    <a:pt x="65827" y="26789"/>
                  </a:lnTo>
                  <a:lnTo>
                    <a:pt x="65947" y="27031"/>
                  </a:lnTo>
                  <a:lnTo>
                    <a:pt x="66068" y="27212"/>
                  </a:lnTo>
                  <a:lnTo>
                    <a:pt x="66249" y="27332"/>
                  </a:lnTo>
                  <a:lnTo>
                    <a:pt x="66490" y="27453"/>
                  </a:lnTo>
                  <a:lnTo>
                    <a:pt x="66671" y="27513"/>
                  </a:lnTo>
                  <a:lnTo>
                    <a:pt x="67154" y="27513"/>
                  </a:lnTo>
                  <a:lnTo>
                    <a:pt x="67335" y="27453"/>
                  </a:lnTo>
                  <a:lnTo>
                    <a:pt x="67576" y="27332"/>
                  </a:lnTo>
                  <a:lnTo>
                    <a:pt x="67757" y="27212"/>
                  </a:lnTo>
                  <a:lnTo>
                    <a:pt x="67878" y="27031"/>
                  </a:lnTo>
                  <a:lnTo>
                    <a:pt x="67999" y="26789"/>
                  </a:lnTo>
                  <a:lnTo>
                    <a:pt x="68059" y="26608"/>
                  </a:lnTo>
                  <a:lnTo>
                    <a:pt x="68059" y="26367"/>
                  </a:lnTo>
                  <a:lnTo>
                    <a:pt x="67999" y="26005"/>
                  </a:lnTo>
                  <a:lnTo>
                    <a:pt x="67878" y="25703"/>
                  </a:lnTo>
                  <a:lnTo>
                    <a:pt x="67697" y="25522"/>
                  </a:lnTo>
                  <a:lnTo>
                    <a:pt x="67456" y="25341"/>
                  </a:lnTo>
                  <a:lnTo>
                    <a:pt x="67214" y="25221"/>
                  </a:lnTo>
                  <a:close/>
                  <a:moveTo>
                    <a:pt x="72403" y="25221"/>
                  </a:moveTo>
                  <a:lnTo>
                    <a:pt x="72162" y="25341"/>
                  </a:lnTo>
                  <a:lnTo>
                    <a:pt x="71921" y="25522"/>
                  </a:lnTo>
                  <a:lnTo>
                    <a:pt x="71740" y="25703"/>
                  </a:lnTo>
                  <a:lnTo>
                    <a:pt x="71619" y="26005"/>
                  </a:lnTo>
                  <a:lnTo>
                    <a:pt x="71559" y="26367"/>
                  </a:lnTo>
                  <a:lnTo>
                    <a:pt x="71559" y="26608"/>
                  </a:lnTo>
                  <a:lnTo>
                    <a:pt x="71619" y="26789"/>
                  </a:lnTo>
                  <a:lnTo>
                    <a:pt x="71740" y="27031"/>
                  </a:lnTo>
                  <a:lnTo>
                    <a:pt x="71860" y="27212"/>
                  </a:lnTo>
                  <a:lnTo>
                    <a:pt x="72041" y="27332"/>
                  </a:lnTo>
                  <a:lnTo>
                    <a:pt x="72283" y="27453"/>
                  </a:lnTo>
                  <a:lnTo>
                    <a:pt x="72464" y="27513"/>
                  </a:lnTo>
                  <a:lnTo>
                    <a:pt x="72946" y="27513"/>
                  </a:lnTo>
                  <a:lnTo>
                    <a:pt x="73127" y="27453"/>
                  </a:lnTo>
                  <a:lnTo>
                    <a:pt x="73369" y="27332"/>
                  </a:lnTo>
                  <a:lnTo>
                    <a:pt x="73550" y="27212"/>
                  </a:lnTo>
                  <a:lnTo>
                    <a:pt x="73670" y="27031"/>
                  </a:lnTo>
                  <a:lnTo>
                    <a:pt x="73791" y="26789"/>
                  </a:lnTo>
                  <a:lnTo>
                    <a:pt x="73851" y="26608"/>
                  </a:lnTo>
                  <a:lnTo>
                    <a:pt x="73851" y="26367"/>
                  </a:lnTo>
                  <a:lnTo>
                    <a:pt x="73791" y="26005"/>
                  </a:lnTo>
                  <a:lnTo>
                    <a:pt x="73670" y="25703"/>
                  </a:lnTo>
                  <a:lnTo>
                    <a:pt x="73489" y="25522"/>
                  </a:lnTo>
                  <a:lnTo>
                    <a:pt x="73248" y="25341"/>
                  </a:lnTo>
                  <a:lnTo>
                    <a:pt x="73007" y="25221"/>
                  </a:lnTo>
                  <a:close/>
                  <a:moveTo>
                    <a:pt x="1147" y="28479"/>
                  </a:moveTo>
                  <a:lnTo>
                    <a:pt x="724" y="30349"/>
                  </a:lnTo>
                  <a:lnTo>
                    <a:pt x="724" y="30349"/>
                  </a:lnTo>
                  <a:lnTo>
                    <a:pt x="1026" y="30168"/>
                  </a:lnTo>
                  <a:lnTo>
                    <a:pt x="1267" y="29927"/>
                  </a:lnTo>
                  <a:lnTo>
                    <a:pt x="1388" y="29625"/>
                  </a:lnTo>
                  <a:lnTo>
                    <a:pt x="1448" y="29263"/>
                  </a:lnTo>
                  <a:lnTo>
                    <a:pt x="1448" y="29022"/>
                  </a:lnTo>
                  <a:lnTo>
                    <a:pt x="1388" y="28841"/>
                  </a:lnTo>
                  <a:lnTo>
                    <a:pt x="1267" y="28660"/>
                  </a:lnTo>
                  <a:lnTo>
                    <a:pt x="1147" y="28479"/>
                  </a:lnTo>
                  <a:close/>
                  <a:moveTo>
                    <a:pt x="74756" y="28479"/>
                  </a:moveTo>
                  <a:lnTo>
                    <a:pt x="74636" y="28660"/>
                  </a:lnTo>
                  <a:lnTo>
                    <a:pt x="74515" y="28841"/>
                  </a:lnTo>
                  <a:lnTo>
                    <a:pt x="74455" y="29022"/>
                  </a:lnTo>
                  <a:lnTo>
                    <a:pt x="74455" y="29263"/>
                  </a:lnTo>
                  <a:lnTo>
                    <a:pt x="74515" y="29625"/>
                  </a:lnTo>
                  <a:lnTo>
                    <a:pt x="74636" y="29927"/>
                  </a:lnTo>
                  <a:lnTo>
                    <a:pt x="74877" y="30168"/>
                  </a:lnTo>
                  <a:lnTo>
                    <a:pt x="75179" y="30349"/>
                  </a:lnTo>
                  <a:lnTo>
                    <a:pt x="74756" y="28479"/>
                  </a:lnTo>
                  <a:close/>
                  <a:moveTo>
                    <a:pt x="5853" y="28117"/>
                  </a:moveTo>
                  <a:lnTo>
                    <a:pt x="5672" y="28177"/>
                  </a:lnTo>
                  <a:lnTo>
                    <a:pt x="5431" y="28298"/>
                  </a:lnTo>
                  <a:lnTo>
                    <a:pt x="5250" y="28418"/>
                  </a:lnTo>
                  <a:lnTo>
                    <a:pt x="5129" y="28599"/>
                  </a:lnTo>
                  <a:lnTo>
                    <a:pt x="5008" y="28841"/>
                  </a:lnTo>
                  <a:lnTo>
                    <a:pt x="4948" y="29022"/>
                  </a:lnTo>
                  <a:lnTo>
                    <a:pt x="4948" y="29263"/>
                  </a:lnTo>
                  <a:lnTo>
                    <a:pt x="4948" y="29504"/>
                  </a:lnTo>
                  <a:lnTo>
                    <a:pt x="5008" y="29685"/>
                  </a:lnTo>
                  <a:lnTo>
                    <a:pt x="5129" y="29927"/>
                  </a:lnTo>
                  <a:lnTo>
                    <a:pt x="5250" y="30108"/>
                  </a:lnTo>
                  <a:lnTo>
                    <a:pt x="5431" y="30228"/>
                  </a:lnTo>
                  <a:lnTo>
                    <a:pt x="5672" y="30349"/>
                  </a:lnTo>
                  <a:lnTo>
                    <a:pt x="5853" y="30409"/>
                  </a:lnTo>
                  <a:lnTo>
                    <a:pt x="6336" y="30409"/>
                  </a:lnTo>
                  <a:lnTo>
                    <a:pt x="6517" y="30349"/>
                  </a:lnTo>
                  <a:lnTo>
                    <a:pt x="6758" y="30228"/>
                  </a:lnTo>
                  <a:lnTo>
                    <a:pt x="6939" y="30108"/>
                  </a:lnTo>
                  <a:lnTo>
                    <a:pt x="7060" y="29927"/>
                  </a:lnTo>
                  <a:lnTo>
                    <a:pt x="7180" y="29685"/>
                  </a:lnTo>
                  <a:lnTo>
                    <a:pt x="7241" y="29504"/>
                  </a:lnTo>
                  <a:lnTo>
                    <a:pt x="7241" y="29263"/>
                  </a:lnTo>
                  <a:lnTo>
                    <a:pt x="7241" y="29022"/>
                  </a:lnTo>
                  <a:lnTo>
                    <a:pt x="7180" y="28841"/>
                  </a:lnTo>
                  <a:lnTo>
                    <a:pt x="7060" y="28599"/>
                  </a:lnTo>
                  <a:lnTo>
                    <a:pt x="6939" y="28418"/>
                  </a:lnTo>
                  <a:lnTo>
                    <a:pt x="6758" y="28298"/>
                  </a:lnTo>
                  <a:lnTo>
                    <a:pt x="6517" y="28177"/>
                  </a:lnTo>
                  <a:lnTo>
                    <a:pt x="6336" y="28117"/>
                  </a:lnTo>
                  <a:close/>
                  <a:moveTo>
                    <a:pt x="11645" y="28117"/>
                  </a:moveTo>
                  <a:lnTo>
                    <a:pt x="11464" y="28177"/>
                  </a:lnTo>
                  <a:lnTo>
                    <a:pt x="11223" y="28298"/>
                  </a:lnTo>
                  <a:lnTo>
                    <a:pt x="11042" y="28418"/>
                  </a:lnTo>
                  <a:lnTo>
                    <a:pt x="10921" y="28599"/>
                  </a:lnTo>
                  <a:lnTo>
                    <a:pt x="10800" y="28841"/>
                  </a:lnTo>
                  <a:lnTo>
                    <a:pt x="10740" y="29022"/>
                  </a:lnTo>
                  <a:lnTo>
                    <a:pt x="10740" y="29263"/>
                  </a:lnTo>
                  <a:lnTo>
                    <a:pt x="10740" y="29504"/>
                  </a:lnTo>
                  <a:lnTo>
                    <a:pt x="10800" y="29685"/>
                  </a:lnTo>
                  <a:lnTo>
                    <a:pt x="10921" y="29927"/>
                  </a:lnTo>
                  <a:lnTo>
                    <a:pt x="11042" y="30108"/>
                  </a:lnTo>
                  <a:lnTo>
                    <a:pt x="11223" y="30228"/>
                  </a:lnTo>
                  <a:lnTo>
                    <a:pt x="11464" y="30349"/>
                  </a:lnTo>
                  <a:lnTo>
                    <a:pt x="11645" y="30409"/>
                  </a:lnTo>
                  <a:lnTo>
                    <a:pt x="12128" y="30409"/>
                  </a:lnTo>
                  <a:lnTo>
                    <a:pt x="12309" y="30349"/>
                  </a:lnTo>
                  <a:lnTo>
                    <a:pt x="12550" y="30228"/>
                  </a:lnTo>
                  <a:lnTo>
                    <a:pt x="12731" y="30108"/>
                  </a:lnTo>
                  <a:lnTo>
                    <a:pt x="12852" y="29927"/>
                  </a:lnTo>
                  <a:lnTo>
                    <a:pt x="12973" y="29685"/>
                  </a:lnTo>
                  <a:lnTo>
                    <a:pt x="13033" y="29504"/>
                  </a:lnTo>
                  <a:lnTo>
                    <a:pt x="13033" y="29263"/>
                  </a:lnTo>
                  <a:lnTo>
                    <a:pt x="13033" y="29022"/>
                  </a:lnTo>
                  <a:lnTo>
                    <a:pt x="12973" y="28841"/>
                  </a:lnTo>
                  <a:lnTo>
                    <a:pt x="12852" y="28599"/>
                  </a:lnTo>
                  <a:lnTo>
                    <a:pt x="12731" y="28418"/>
                  </a:lnTo>
                  <a:lnTo>
                    <a:pt x="12550" y="28298"/>
                  </a:lnTo>
                  <a:lnTo>
                    <a:pt x="12309" y="28177"/>
                  </a:lnTo>
                  <a:lnTo>
                    <a:pt x="12128" y="28117"/>
                  </a:lnTo>
                  <a:close/>
                  <a:moveTo>
                    <a:pt x="17437" y="28117"/>
                  </a:moveTo>
                  <a:lnTo>
                    <a:pt x="17256" y="28177"/>
                  </a:lnTo>
                  <a:lnTo>
                    <a:pt x="17015" y="28298"/>
                  </a:lnTo>
                  <a:lnTo>
                    <a:pt x="16834" y="28418"/>
                  </a:lnTo>
                  <a:lnTo>
                    <a:pt x="16713" y="28599"/>
                  </a:lnTo>
                  <a:lnTo>
                    <a:pt x="16593" y="28841"/>
                  </a:lnTo>
                  <a:lnTo>
                    <a:pt x="16532" y="29022"/>
                  </a:lnTo>
                  <a:lnTo>
                    <a:pt x="16532" y="29263"/>
                  </a:lnTo>
                  <a:lnTo>
                    <a:pt x="16532" y="29504"/>
                  </a:lnTo>
                  <a:lnTo>
                    <a:pt x="16593" y="29685"/>
                  </a:lnTo>
                  <a:lnTo>
                    <a:pt x="16713" y="29927"/>
                  </a:lnTo>
                  <a:lnTo>
                    <a:pt x="16834" y="30108"/>
                  </a:lnTo>
                  <a:lnTo>
                    <a:pt x="17015" y="30228"/>
                  </a:lnTo>
                  <a:lnTo>
                    <a:pt x="17256" y="30349"/>
                  </a:lnTo>
                  <a:lnTo>
                    <a:pt x="17437" y="30409"/>
                  </a:lnTo>
                  <a:lnTo>
                    <a:pt x="17920" y="30409"/>
                  </a:lnTo>
                  <a:lnTo>
                    <a:pt x="18101" y="30349"/>
                  </a:lnTo>
                  <a:lnTo>
                    <a:pt x="18342" y="30228"/>
                  </a:lnTo>
                  <a:lnTo>
                    <a:pt x="18523" y="30108"/>
                  </a:lnTo>
                  <a:lnTo>
                    <a:pt x="18644" y="29927"/>
                  </a:lnTo>
                  <a:lnTo>
                    <a:pt x="18765" y="29685"/>
                  </a:lnTo>
                  <a:lnTo>
                    <a:pt x="18825" y="29504"/>
                  </a:lnTo>
                  <a:lnTo>
                    <a:pt x="18825" y="29263"/>
                  </a:lnTo>
                  <a:lnTo>
                    <a:pt x="18825" y="29022"/>
                  </a:lnTo>
                  <a:lnTo>
                    <a:pt x="18765" y="28841"/>
                  </a:lnTo>
                  <a:lnTo>
                    <a:pt x="18644" y="28599"/>
                  </a:lnTo>
                  <a:lnTo>
                    <a:pt x="18523" y="28418"/>
                  </a:lnTo>
                  <a:lnTo>
                    <a:pt x="18342" y="28298"/>
                  </a:lnTo>
                  <a:lnTo>
                    <a:pt x="18101" y="28177"/>
                  </a:lnTo>
                  <a:lnTo>
                    <a:pt x="17920" y="28117"/>
                  </a:lnTo>
                  <a:close/>
                  <a:moveTo>
                    <a:pt x="23230" y="28117"/>
                  </a:moveTo>
                  <a:lnTo>
                    <a:pt x="23049" y="28177"/>
                  </a:lnTo>
                  <a:lnTo>
                    <a:pt x="22807" y="28298"/>
                  </a:lnTo>
                  <a:lnTo>
                    <a:pt x="22626" y="28418"/>
                  </a:lnTo>
                  <a:lnTo>
                    <a:pt x="22506" y="28599"/>
                  </a:lnTo>
                  <a:lnTo>
                    <a:pt x="22385" y="28841"/>
                  </a:lnTo>
                  <a:lnTo>
                    <a:pt x="22325" y="29022"/>
                  </a:lnTo>
                  <a:lnTo>
                    <a:pt x="22325" y="29263"/>
                  </a:lnTo>
                  <a:lnTo>
                    <a:pt x="22325" y="29504"/>
                  </a:lnTo>
                  <a:lnTo>
                    <a:pt x="22385" y="29685"/>
                  </a:lnTo>
                  <a:lnTo>
                    <a:pt x="22506" y="29927"/>
                  </a:lnTo>
                  <a:lnTo>
                    <a:pt x="22626" y="30108"/>
                  </a:lnTo>
                  <a:lnTo>
                    <a:pt x="22807" y="30228"/>
                  </a:lnTo>
                  <a:lnTo>
                    <a:pt x="23049" y="30349"/>
                  </a:lnTo>
                  <a:lnTo>
                    <a:pt x="23230" y="30409"/>
                  </a:lnTo>
                  <a:lnTo>
                    <a:pt x="23712" y="30409"/>
                  </a:lnTo>
                  <a:lnTo>
                    <a:pt x="23893" y="30349"/>
                  </a:lnTo>
                  <a:lnTo>
                    <a:pt x="24135" y="30228"/>
                  </a:lnTo>
                  <a:lnTo>
                    <a:pt x="24316" y="30108"/>
                  </a:lnTo>
                  <a:lnTo>
                    <a:pt x="24436" y="29927"/>
                  </a:lnTo>
                  <a:lnTo>
                    <a:pt x="24557" y="29685"/>
                  </a:lnTo>
                  <a:lnTo>
                    <a:pt x="24617" y="29504"/>
                  </a:lnTo>
                  <a:lnTo>
                    <a:pt x="24617" y="29263"/>
                  </a:lnTo>
                  <a:lnTo>
                    <a:pt x="24617" y="29022"/>
                  </a:lnTo>
                  <a:lnTo>
                    <a:pt x="24557" y="28841"/>
                  </a:lnTo>
                  <a:lnTo>
                    <a:pt x="24436" y="28599"/>
                  </a:lnTo>
                  <a:lnTo>
                    <a:pt x="24316" y="28418"/>
                  </a:lnTo>
                  <a:lnTo>
                    <a:pt x="24135" y="28298"/>
                  </a:lnTo>
                  <a:lnTo>
                    <a:pt x="23893" y="28177"/>
                  </a:lnTo>
                  <a:lnTo>
                    <a:pt x="23712" y="28117"/>
                  </a:lnTo>
                  <a:close/>
                  <a:moveTo>
                    <a:pt x="29022" y="28117"/>
                  </a:moveTo>
                  <a:lnTo>
                    <a:pt x="28841" y="28177"/>
                  </a:lnTo>
                  <a:lnTo>
                    <a:pt x="28599" y="28298"/>
                  </a:lnTo>
                  <a:lnTo>
                    <a:pt x="28418" y="28418"/>
                  </a:lnTo>
                  <a:lnTo>
                    <a:pt x="28298" y="28599"/>
                  </a:lnTo>
                  <a:lnTo>
                    <a:pt x="28177" y="28841"/>
                  </a:lnTo>
                  <a:lnTo>
                    <a:pt x="28117" y="29022"/>
                  </a:lnTo>
                  <a:lnTo>
                    <a:pt x="28117" y="29263"/>
                  </a:lnTo>
                  <a:lnTo>
                    <a:pt x="28117" y="29504"/>
                  </a:lnTo>
                  <a:lnTo>
                    <a:pt x="28177" y="29685"/>
                  </a:lnTo>
                  <a:lnTo>
                    <a:pt x="28298" y="29927"/>
                  </a:lnTo>
                  <a:lnTo>
                    <a:pt x="28418" y="30108"/>
                  </a:lnTo>
                  <a:lnTo>
                    <a:pt x="28599" y="30228"/>
                  </a:lnTo>
                  <a:lnTo>
                    <a:pt x="28841" y="30349"/>
                  </a:lnTo>
                  <a:lnTo>
                    <a:pt x="29022" y="30409"/>
                  </a:lnTo>
                  <a:lnTo>
                    <a:pt x="29505" y="30409"/>
                  </a:lnTo>
                  <a:lnTo>
                    <a:pt x="29686" y="30349"/>
                  </a:lnTo>
                  <a:lnTo>
                    <a:pt x="29927" y="30228"/>
                  </a:lnTo>
                  <a:lnTo>
                    <a:pt x="30108" y="30108"/>
                  </a:lnTo>
                  <a:lnTo>
                    <a:pt x="30229" y="29927"/>
                  </a:lnTo>
                  <a:lnTo>
                    <a:pt x="30349" y="29685"/>
                  </a:lnTo>
                  <a:lnTo>
                    <a:pt x="30410" y="29504"/>
                  </a:lnTo>
                  <a:lnTo>
                    <a:pt x="30410" y="29263"/>
                  </a:lnTo>
                  <a:lnTo>
                    <a:pt x="30410" y="29022"/>
                  </a:lnTo>
                  <a:lnTo>
                    <a:pt x="30349" y="28841"/>
                  </a:lnTo>
                  <a:lnTo>
                    <a:pt x="30229" y="28599"/>
                  </a:lnTo>
                  <a:lnTo>
                    <a:pt x="30108" y="28418"/>
                  </a:lnTo>
                  <a:lnTo>
                    <a:pt x="29927" y="28298"/>
                  </a:lnTo>
                  <a:lnTo>
                    <a:pt x="29686" y="28177"/>
                  </a:lnTo>
                  <a:lnTo>
                    <a:pt x="29505" y="28117"/>
                  </a:lnTo>
                  <a:close/>
                  <a:moveTo>
                    <a:pt x="34814" y="28117"/>
                  </a:moveTo>
                  <a:lnTo>
                    <a:pt x="34633" y="28177"/>
                  </a:lnTo>
                  <a:lnTo>
                    <a:pt x="34392" y="28298"/>
                  </a:lnTo>
                  <a:lnTo>
                    <a:pt x="34211" y="28418"/>
                  </a:lnTo>
                  <a:lnTo>
                    <a:pt x="34090" y="28599"/>
                  </a:lnTo>
                  <a:lnTo>
                    <a:pt x="33969" y="28841"/>
                  </a:lnTo>
                  <a:lnTo>
                    <a:pt x="33909" y="29022"/>
                  </a:lnTo>
                  <a:lnTo>
                    <a:pt x="33909" y="29263"/>
                  </a:lnTo>
                  <a:lnTo>
                    <a:pt x="33909" y="29504"/>
                  </a:lnTo>
                  <a:lnTo>
                    <a:pt x="33969" y="29685"/>
                  </a:lnTo>
                  <a:lnTo>
                    <a:pt x="34090" y="29927"/>
                  </a:lnTo>
                  <a:lnTo>
                    <a:pt x="34211" y="30108"/>
                  </a:lnTo>
                  <a:lnTo>
                    <a:pt x="34392" y="30228"/>
                  </a:lnTo>
                  <a:lnTo>
                    <a:pt x="34633" y="30349"/>
                  </a:lnTo>
                  <a:lnTo>
                    <a:pt x="34814" y="30409"/>
                  </a:lnTo>
                  <a:lnTo>
                    <a:pt x="35297" y="30409"/>
                  </a:lnTo>
                  <a:lnTo>
                    <a:pt x="35478" y="30349"/>
                  </a:lnTo>
                  <a:lnTo>
                    <a:pt x="35719" y="30228"/>
                  </a:lnTo>
                  <a:lnTo>
                    <a:pt x="35900" y="30108"/>
                  </a:lnTo>
                  <a:lnTo>
                    <a:pt x="36021" y="29927"/>
                  </a:lnTo>
                  <a:lnTo>
                    <a:pt x="36141" y="29685"/>
                  </a:lnTo>
                  <a:lnTo>
                    <a:pt x="36202" y="29504"/>
                  </a:lnTo>
                  <a:lnTo>
                    <a:pt x="36202" y="29263"/>
                  </a:lnTo>
                  <a:lnTo>
                    <a:pt x="36202" y="29022"/>
                  </a:lnTo>
                  <a:lnTo>
                    <a:pt x="36141" y="28841"/>
                  </a:lnTo>
                  <a:lnTo>
                    <a:pt x="36021" y="28599"/>
                  </a:lnTo>
                  <a:lnTo>
                    <a:pt x="35900" y="28418"/>
                  </a:lnTo>
                  <a:lnTo>
                    <a:pt x="35719" y="28298"/>
                  </a:lnTo>
                  <a:lnTo>
                    <a:pt x="35478" y="28177"/>
                  </a:lnTo>
                  <a:lnTo>
                    <a:pt x="35297" y="28117"/>
                  </a:lnTo>
                  <a:close/>
                  <a:moveTo>
                    <a:pt x="40606" y="28117"/>
                  </a:moveTo>
                  <a:lnTo>
                    <a:pt x="40425" y="28177"/>
                  </a:lnTo>
                  <a:lnTo>
                    <a:pt x="40184" y="28298"/>
                  </a:lnTo>
                  <a:lnTo>
                    <a:pt x="40003" y="28418"/>
                  </a:lnTo>
                  <a:lnTo>
                    <a:pt x="39882" y="28599"/>
                  </a:lnTo>
                  <a:lnTo>
                    <a:pt x="39762" y="28841"/>
                  </a:lnTo>
                  <a:lnTo>
                    <a:pt x="39701" y="29022"/>
                  </a:lnTo>
                  <a:lnTo>
                    <a:pt x="39701" y="29263"/>
                  </a:lnTo>
                  <a:lnTo>
                    <a:pt x="39701" y="29504"/>
                  </a:lnTo>
                  <a:lnTo>
                    <a:pt x="39762" y="29685"/>
                  </a:lnTo>
                  <a:lnTo>
                    <a:pt x="39882" y="29927"/>
                  </a:lnTo>
                  <a:lnTo>
                    <a:pt x="40003" y="30108"/>
                  </a:lnTo>
                  <a:lnTo>
                    <a:pt x="40184" y="30228"/>
                  </a:lnTo>
                  <a:lnTo>
                    <a:pt x="40425" y="30349"/>
                  </a:lnTo>
                  <a:lnTo>
                    <a:pt x="40606" y="30409"/>
                  </a:lnTo>
                  <a:lnTo>
                    <a:pt x="41089" y="30409"/>
                  </a:lnTo>
                  <a:lnTo>
                    <a:pt x="41270" y="30349"/>
                  </a:lnTo>
                  <a:lnTo>
                    <a:pt x="41511" y="30228"/>
                  </a:lnTo>
                  <a:lnTo>
                    <a:pt x="41692" y="30108"/>
                  </a:lnTo>
                  <a:lnTo>
                    <a:pt x="41813" y="29927"/>
                  </a:lnTo>
                  <a:lnTo>
                    <a:pt x="41934" y="29685"/>
                  </a:lnTo>
                  <a:lnTo>
                    <a:pt x="41994" y="29504"/>
                  </a:lnTo>
                  <a:lnTo>
                    <a:pt x="41994" y="29263"/>
                  </a:lnTo>
                  <a:lnTo>
                    <a:pt x="41994" y="29022"/>
                  </a:lnTo>
                  <a:lnTo>
                    <a:pt x="41934" y="28841"/>
                  </a:lnTo>
                  <a:lnTo>
                    <a:pt x="41813" y="28599"/>
                  </a:lnTo>
                  <a:lnTo>
                    <a:pt x="41692" y="28418"/>
                  </a:lnTo>
                  <a:lnTo>
                    <a:pt x="41511" y="28298"/>
                  </a:lnTo>
                  <a:lnTo>
                    <a:pt x="41270" y="28177"/>
                  </a:lnTo>
                  <a:lnTo>
                    <a:pt x="41089" y="28117"/>
                  </a:lnTo>
                  <a:close/>
                  <a:moveTo>
                    <a:pt x="46399" y="28117"/>
                  </a:moveTo>
                  <a:lnTo>
                    <a:pt x="46218" y="28177"/>
                  </a:lnTo>
                  <a:lnTo>
                    <a:pt x="45976" y="28298"/>
                  </a:lnTo>
                  <a:lnTo>
                    <a:pt x="45795" y="28418"/>
                  </a:lnTo>
                  <a:lnTo>
                    <a:pt x="45674" y="28599"/>
                  </a:lnTo>
                  <a:lnTo>
                    <a:pt x="45554" y="28841"/>
                  </a:lnTo>
                  <a:lnTo>
                    <a:pt x="45493" y="29022"/>
                  </a:lnTo>
                  <a:lnTo>
                    <a:pt x="45493" y="29263"/>
                  </a:lnTo>
                  <a:lnTo>
                    <a:pt x="45493" y="29504"/>
                  </a:lnTo>
                  <a:lnTo>
                    <a:pt x="45554" y="29685"/>
                  </a:lnTo>
                  <a:lnTo>
                    <a:pt x="45674" y="29927"/>
                  </a:lnTo>
                  <a:lnTo>
                    <a:pt x="45795" y="30108"/>
                  </a:lnTo>
                  <a:lnTo>
                    <a:pt x="45976" y="30228"/>
                  </a:lnTo>
                  <a:lnTo>
                    <a:pt x="46218" y="30349"/>
                  </a:lnTo>
                  <a:lnTo>
                    <a:pt x="46399" y="30409"/>
                  </a:lnTo>
                  <a:lnTo>
                    <a:pt x="46881" y="30409"/>
                  </a:lnTo>
                  <a:lnTo>
                    <a:pt x="47062" y="30349"/>
                  </a:lnTo>
                  <a:lnTo>
                    <a:pt x="47304" y="30228"/>
                  </a:lnTo>
                  <a:lnTo>
                    <a:pt x="47485" y="30108"/>
                  </a:lnTo>
                  <a:lnTo>
                    <a:pt x="47605" y="29927"/>
                  </a:lnTo>
                  <a:lnTo>
                    <a:pt x="47726" y="29685"/>
                  </a:lnTo>
                  <a:lnTo>
                    <a:pt x="47786" y="29504"/>
                  </a:lnTo>
                  <a:lnTo>
                    <a:pt x="47786" y="29263"/>
                  </a:lnTo>
                  <a:lnTo>
                    <a:pt x="47786" y="29022"/>
                  </a:lnTo>
                  <a:lnTo>
                    <a:pt x="47726" y="28841"/>
                  </a:lnTo>
                  <a:lnTo>
                    <a:pt x="47605" y="28599"/>
                  </a:lnTo>
                  <a:lnTo>
                    <a:pt x="47485" y="28418"/>
                  </a:lnTo>
                  <a:lnTo>
                    <a:pt x="47304" y="28298"/>
                  </a:lnTo>
                  <a:lnTo>
                    <a:pt x="47062" y="28177"/>
                  </a:lnTo>
                  <a:lnTo>
                    <a:pt x="46881" y="28117"/>
                  </a:lnTo>
                  <a:close/>
                  <a:moveTo>
                    <a:pt x="52191" y="28117"/>
                  </a:moveTo>
                  <a:lnTo>
                    <a:pt x="52010" y="28177"/>
                  </a:lnTo>
                  <a:lnTo>
                    <a:pt x="51768" y="28298"/>
                  </a:lnTo>
                  <a:lnTo>
                    <a:pt x="51587" y="28418"/>
                  </a:lnTo>
                  <a:lnTo>
                    <a:pt x="51467" y="28599"/>
                  </a:lnTo>
                  <a:lnTo>
                    <a:pt x="51346" y="28841"/>
                  </a:lnTo>
                  <a:lnTo>
                    <a:pt x="51286" y="29022"/>
                  </a:lnTo>
                  <a:lnTo>
                    <a:pt x="51286" y="29263"/>
                  </a:lnTo>
                  <a:lnTo>
                    <a:pt x="51286" y="29504"/>
                  </a:lnTo>
                  <a:lnTo>
                    <a:pt x="51346" y="29685"/>
                  </a:lnTo>
                  <a:lnTo>
                    <a:pt x="51467" y="29927"/>
                  </a:lnTo>
                  <a:lnTo>
                    <a:pt x="51587" y="30108"/>
                  </a:lnTo>
                  <a:lnTo>
                    <a:pt x="51768" y="30228"/>
                  </a:lnTo>
                  <a:lnTo>
                    <a:pt x="52010" y="30349"/>
                  </a:lnTo>
                  <a:lnTo>
                    <a:pt x="52191" y="30409"/>
                  </a:lnTo>
                  <a:lnTo>
                    <a:pt x="52673" y="30409"/>
                  </a:lnTo>
                  <a:lnTo>
                    <a:pt x="52854" y="30349"/>
                  </a:lnTo>
                  <a:lnTo>
                    <a:pt x="53096" y="30228"/>
                  </a:lnTo>
                  <a:lnTo>
                    <a:pt x="53277" y="30108"/>
                  </a:lnTo>
                  <a:lnTo>
                    <a:pt x="53397" y="29927"/>
                  </a:lnTo>
                  <a:lnTo>
                    <a:pt x="53518" y="29685"/>
                  </a:lnTo>
                  <a:lnTo>
                    <a:pt x="53578" y="29504"/>
                  </a:lnTo>
                  <a:lnTo>
                    <a:pt x="53578" y="29263"/>
                  </a:lnTo>
                  <a:lnTo>
                    <a:pt x="53578" y="29022"/>
                  </a:lnTo>
                  <a:lnTo>
                    <a:pt x="53518" y="28841"/>
                  </a:lnTo>
                  <a:lnTo>
                    <a:pt x="53397" y="28599"/>
                  </a:lnTo>
                  <a:lnTo>
                    <a:pt x="53277" y="28418"/>
                  </a:lnTo>
                  <a:lnTo>
                    <a:pt x="53096" y="28298"/>
                  </a:lnTo>
                  <a:lnTo>
                    <a:pt x="52854" y="28177"/>
                  </a:lnTo>
                  <a:lnTo>
                    <a:pt x="52673" y="28117"/>
                  </a:lnTo>
                  <a:close/>
                  <a:moveTo>
                    <a:pt x="57983" y="28117"/>
                  </a:moveTo>
                  <a:lnTo>
                    <a:pt x="57802" y="28177"/>
                  </a:lnTo>
                  <a:lnTo>
                    <a:pt x="57561" y="28298"/>
                  </a:lnTo>
                  <a:lnTo>
                    <a:pt x="57380" y="28418"/>
                  </a:lnTo>
                  <a:lnTo>
                    <a:pt x="57259" y="28599"/>
                  </a:lnTo>
                  <a:lnTo>
                    <a:pt x="57138" y="28841"/>
                  </a:lnTo>
                  <a:lnTo>
                    <a:pt x="57078" y="29022"/>
                  </a:lnTo>
                  <a:lnTo>
                    <a:pt x="57078" y="29263"/>
                  </a:lnTo>
                  <a:lnTo>
                    <a:pt x="57078" y="29504"/>
                  </a:lnTo>
                  <a:lnTo>
                    <a:pt x="57138" y="29685"/>
                  </a:lnTo>
                  <a:lnTo>
                    <a:pt x="57259" y="29927"/>
                  </a:lnTo>
                  <a:lnTo>
                    <a:pt x="57380" y="30108"/>
                  </a:lnTo>
                  <a:lnTo>
                    <a:pt x="57561" y="30228"/>
                  </a:lnTo>
                  <a:lnTo>
                    <a:pt x="57802" y="30349"/>
                  </a:lnTo>
                  <a:lnTo>
                    <a:pt x="57983" y="30409"/>
                  </a:lnTo>
                  <a:lnTo>
                    <a:pt x="58466" y="30409"/>
                  </a:lnTo>
                  <a:lnTo>
                    <a:pt x="58647" y="30349"/>
                  </a:lnTo>
                  <a:lnTo>
                    <a:pt x="58888" y="30228"/>
                  </a:lnTo>
                  <a:lnTo>
                    <a:pt x="59069" y="30108"/>
                  </a:lnTo>
                  <a:lnTo>
                    <a:pt x="59190" y="29927"/>
                  </a:lnTo>
                  <a:lnTo>
                    <a:pt x="59310" y="29685"/>
                  </a:lnTo>
                  <a:lnTo>
                    <a:pt x="59371" y="29504"/>
                  </a:lnTo>
                  <a:lnTo>
                    <a:pt x="59371" y="29263"/>
                  </a:lnTo>
                  <a:lnTo>
                    <a:pt x="59371" y="29022"/>
                  </a:lnTo>
                  <a:lnTo>
                    <a:pt x="59310" y="28841"/>
                  </a:lnTo>
                  <a:lnTo>
                    <a:pt x="59190" y="28599"/>
                  </a:lnTo>
                  <a:lnTo>
                    <a:pt x="59069" y="28418"/>
                  </a:lnTo>
                  <a:lnTo>
                    <a:pt x="58888" y="28298"/>
                  </a:lnTo>
                  <a:lnTo>
                    <a:pt x="58647" y="28177"/>
                  </a:lnTo>
                  <a:lnTo>
                    <a:pt x="58466" y="28117"/>
                  </a:lnTo>
                  <a:close/>
                  <a:moveTo>
                    <a:pt x="63775" y="28117"/>
                  </a:moveTo>
                  <a:lnTo>
                    <a:pt x="63594" y="28177"/>
                  </a:lnTo>
                  <a:lnTo>
                    <a:pt x="63353" y="28298"/>
                  </a:lnTo>
                  <a:lnTo>
                    <a:pt x="63172" y="28418"/>
                  </a:lnTo>
                  <a:lnTo>
                    <a:pt x="63051" y="28599"/>
                  </a:lnTo>
                  <a:lnTo>
                    <a:pt x="62931" y="28841"/>
                  </a:lnTo>
                  <a:lnTo>
                    <a:pt x="62870" y="29022"/>
                  </a:lnTo>
                  <a:lnTo>
                    <a:pt x="62870" y="29263"/>
                  </a:lnTo>
                  <a:lnTo>
                    <a:pt x="62870" y="29504"/>
                  </a:lnTo>
                  <a:lnTo>
                    <a:pt x="62931" y="29685"/>
                  </a:lnTo>
                  <a:lnTo>
                    <a:pt x="63051" y="29927"/>
                  </a:lnTo>
                  <a:lnTo>
                    <a:pt x="63172" y="30108"/>
                  </a:lnTo>
                  <a:lnTo>
                    <a:pt x="63353" y="30228"/>
                  </a:lnTo>
                  <a:lnTo>
                    <a:pt x="63594" y="30349"/>
                  </a:lnTo>
                  <a:lnTo>
                    <a:pt x="63775" y="30409"/>
                  </a:lnTo>
                  <a:lnTo>
                    <a:pt x="64258" y="30409"/>
                  </a:lnTo>
                  <a:lnTo>
                    <a:pt x="64439" y="30349"/>
                  </a:lnTo>
                  <a:lnTo>
                    <a:pt x="64680" y="30228"/>
                  </a:lnTo>
                  <a:lnTo>
                    <a:pt x="64861" y="30108"/>
                  </a:lnTo>
                  <a:lnTo>
                    <a:pt x="64982" y="29927"/>
                  </a:lnTo>
                  <a:lnTo>
                    <a:pt x="65103" y="29685"/>
                  </a:lnTo>
                  <a:lnTo>
                    <a:pt x="65163" y="29504"/>
                  </a:lnTo>
                  <a:lnTo>
                    <a:pt x="65163" y="29263"/>
                  </a:lnTo>
                  <a:lnTo>
                    <a:pt x="65163" y="29022"/>
                  </a:lnTo>
                  <a:lnTo>
                    <a:pt x="65103" y="28841"/>
                  </a:lnTo>
                  <a:lnTo>
                    <a:pt x="64982" y="28599"/>
                  </a:lnTo>
                  <a:lnTo>
                    <a:pt x="64861" y="28418"/>
                  </a:lnTo>
                  <a:lnTo>
                    <a:pt x="64680" y="28298"/>
                  </a:lnTo>
                  <a:lnTo>
                    <a:pt x="64439" y="28177"/>
                  </a:lnTo>
                  <a:lnTo>
                    <a:pt x="64258" y="28117"/>
                  </a:lnTo>
                  <a:close/>
                  <a:moveTo>
                    <a:pt x="69567" y="28117"/>
                  </a:moveTo>
                  <a:lnTo>
                    <a:pt x="69386" y="28177"/>
                  </a:lnTo>
                  <a:lnTo>
                    <a:pt x="69145" y="28298"/>
                  </a:lnTo>
                  <a:lnTo>
                    <a:pt x="68964" y="28418"/>
                  </a:lnTo>
                  <a:lnTo>
                    <a:pt x="68843" y="28599"/>
                  </a:lnTo>
                  <a:lnTo>
                    <a:pt x="68723" y="28841"/>
                  </a:lnTo>
                  <a:lnTo>
                    <a:pt x="68662" y="29022"/>
                  </a:lnTo>
                  <a:lnTo>
                    <a:pt x="68662" y="29263"/>
                  </a:lnTo>
                  <a:lnTo>
                    <a:pt x="68662" y="29504"/>
                  </a:lnTo>
                  <a:lnTo>
                    <a:pt x="68723" y="29685"/>
                  </a:lnTo>
                  <a:lnTo>
                    <a:pt x="68843" y="29927"/>
                  </a:lnTo>
                  <a:lnTo>
                    <a:pt x="68964" y="30108"/>
                  </a:lnTo>
                  <a:lnTo>
                    <a:pt x="69145" y="30228"/>
                  </a:lnTo>
                  <a:lnTo>
                    <a:pt x="69386" y="30349"/>
                  </a:lnTo>
                  <a:lnTo>
                    <a:pt x="69567" y="30409"/>
                  </a:lnTo>
                  <a:lnTo>
                    <a:pt x="70050" y="30409"/>
                  </a:lnTo>
                  <a:lnTo>
                    <a:pt x="70231" y="30349"/>
                  </a:lnTo>
                  <a:lnTo>
                    <a:pt x="70472" y="30228"/>
                  </a:lnTo>
                  <a:lnTo>
                    <a:pt x="70653" y="30108"/>
                  </a:lnTo>
                  <a:lnTo>
                    <a:pt x="70774" y="29927"/>
                  </a:lnTo>
                  <a:lnTo>
                    <a:pt x="70895" y="29685"/>
                  </a:lnTo>
                  <a:lnTo>
                    <a:pt x="70955" y="29504"/>
                  </a:lnTo>
                  <a:lnTo>
                    <a:pt x="70955" y="29263"/>
                  </a:lnTo>
                  <a:lnTo>
                    <a:pt x="70955" y="29022"/>
                  </a:lnTo>
                  <a:lnTo>
                    <a:pt x="70895" y="28841"/>
                  </a:lnTo>
                  <a:lnTo>
                    <a:pt x="70774" y="28599"/>
                  </a:lnTo>
                  <a:lnTo>
                    <a:pt x="70653" y="28418"/>
                  </a:lnTo>
                  <a:lnTo>
                    <a:pt x="70472" y="28298"/>
                  </a:lnTo>
                  <a:lnTo>
                    <a:pt x="70231" y="28177"/>
                  </a:lnTo>
                  <a:lnTo>
                    <a:pt x="70050" y="28117"/>
                  </a:lnTo>
                  <a:close/>
                  <a:moveTo>
                    <a:pt x="2957" y="31013"/>
                  </a:moveTo>
                  <a:lnTo>
                    <a:pt x="2776" y="31073"/>
                  </a:lnTo>
                  <a:lnTo>
                    <a:pt x="2534" y="31194"/>
                  </a:lnTo>
                  <a:lnTo>
                    <a:pt x="2353" y="31314"/>
                  </a:lnTo>
                  <a:lnTo>
                    <a:pt x="2233" y="31495"/>
                  </a:lnTo>
                  <a:lnTo>
                    <a:pt x="2112" y="31737"/>
                  </a:lnTo>
                  <a:lnTo>
                    <a:pt x="2052" y="31918"/>
                  </a:lnTo>
                  <a:lnTo>
                    <a:pt x="2052" y="32159"/>
                  </a:lnTo>
                  <a:lnTo>
                    <a:pt x="2052" y="32401"/>
                  </a:lnTo>
                  <a:lnTo>
                    <a:pt x="2112" y="32582"/>
                  </a:lnTo>
                  <a:lnTo>
                    <a:pt x="2233" y="32823"/>
                  </a:lnTo>
                  <a:lnTo>
                    <a:pt x="2353" y="33004"/>
                  </a:lnTo>
                  <a:lnTo>
                    <a:pt x="2534" y="33125"/>
                  </a:lnTo>
                  <a:lnTo>
                    <a:pt x="2776" y="33245"/>
                  </a:lnTo>
                  <a:lnTo>
                    <a:pt x="2957" y="33306"/>
                  </a:lnTo>
                  <a:lnTo>
                    <a:pt x="3439" y="33306"/>
                  </a:lnTo>
                  <a:lnTo>
                    <a:pt x="3620" y="33245"/>
                  </a:lnTo>
                  <a:lnTo>
                    <a:pt x="3862" y="33125"/>
                  </a:lnTo>
                  <a:lnTo>
                    <a:pt x="4043" y="33004"/>
                  </a:lnTo>
                  <a:lnTo>
                    <a:pt x="4164" y="32823"/>
                  </a:lnTo>
                  <a:lnTo>
                    <a:pt x="4284" y="32582"/>
                  </a:lnTo>
                  <a:lnTo>
                    <a:pt x="4345" y="32401"/>
                  </a:lnTo>
                  <a:lnTo>
                    <a:pt x="4345" y="32159"/>
                  </a:lnTo>
                  <a:lnTo>
                    <a:pt x="4345" y="31918"/>
                  </a:lnTo>
                  <a:lnTo>
                    <a:pt x="4284" y="31737"/>
                  </a:lnTo>
                  <a:lnTo>
                    <a:pt x="4164" y="31495"/>
                  </a:lnTo>
                  <a:lnTo>
                    <a:pt x="4043" y="31314"/>
                  </a:lnTo>
                  <a:lnTo>
                    <a:pt x="3862" y="31194"/>
                  </a:lnTo>
                  <a:lnTo>
                    <a:pt x="3620" y="31073"/>
                  </a:lnTo>
                  <a:lnTo>
                    <a:pt x="3439" y="31013"/>
                  </a:lnTo>
                  <a:close/>
                  <a:moveTo>
                    <a:pt x="8749" y="31013"/>
                  </a:moveTo>
                  <a:lnTo>
                    <a:pt x="8568" y="31073"/>
                  </a:lnTo>
                  <a:lnTo>
                    <a:pt x="8327" y="31194"/>
                  </a:lnTo>
                  <a:lnTo>
                    <a:pt x="8146" y="31314"/>
                  </a:lnTo>
                  <a:lnTo>
                    <a:pt x="8025" y="31495"/>
                  </a:lnTo>
                  <a:lnTo>
                    <a:pt x="7904" y="31737"/>
                  </a:lnTo>
                  <a:lnTo>
                    <a:pt x="7844" y="31918"/>
                  </a:lnTo>
                  <a:lnTo>
                    <a:pt x="7844" y="32159"/>
                  </a:lnTo>
                  <a:lnTo>
                    <a:pt x="7844" y="32401"/>
                  </a:lnTo>
                  <a:lnTo>
                    <a:pt x="7904" y="32582"/>
                  </a:lnTo>
                  <a:lnTo>
                    <a:pt x="8025" y="32823"/>
                  </a:lnTo>
                  <a:lnTo>
                    <a:pt x="8146" y="33004"/>
                  </a:lnTo>
                  <a:lnTo>
                    <a:pt x="8327" y="33125"/>
                  </a:lnTo>
                  <a:lnTo>
                    <a:pt x="8568" y="33245"/>
                  </a:lnTo>
                  <a:lnTo>
                    <a:pt x="8749" y="33306"/>
                  </a:lnTo>
                  <a:lnTo>
                    <a:pt x="9232" y="33306"/>
                  </a:lnTo>
                  <a:lnTo>
                    <a:pt x="9413" y="33245"/>
                  </a:lnTo>
                  <a:lnTo>
                    <a:pt x="9654" y="33125"/>
                  </a:lnTo>
                  <a:lnTo>
                    <a:pt x="9835" y="33004"/>
                  </a:lnTo>
                  <a:lnTo>
                    <a:pt x="9956" y="32823"/>
                  </a:lnTo>
                  <a:lnTo>
                    <a:pt x="10076" y="32582"/>
                  </a:lnTo>
                  <a:lnTo>
                    <a:pt x="10137" y="32401"/>
                  </a:lnTo>
                  <a:lnTo>
                    <a:pt x="10137" y="32159"/>
                  </a:lnTo>
                  <a:lnTo>
                    <a:pt x="10137" y="31918"/>
                  </a:lnTo>
                  <a:lnTo>
                    <a:pt x="10076" y="31737"/>
                  </a:lnTo>
                  <a:lnTo>
                    <a:pt x="9956" y="31495"/>
                  </a:lnTo>
                  <a:lnTo>
                    <a:pt x="9835" y="31314"/>
                  </a:lnTo>
                  <a:lnTo>
                    <a:pt x="9654" y="31194"/>
                  </a:lnTo>
                  <a:lnTo>
                    <a:pt x="9413" y="31073"/>
                  </a:lnTo>
                  <a:lnTo>
                    <a:pt x="9232" y="31013"/>
                  </a:lnTo>
                  <a:close/>
                  <a:moveTo>
                    <a:pt x="14541" y="31013"/>
                  </a:moveTo>
                  <a:lnTo>
                    <a:pt x="14360" y="31073"/>
                  </a:lnTo>
                  <a:lnTo>
                    <a:pt x="14119" y="31194"/>
                  </a:lnTo>
                  <a:lnTo>
                    <a:pt x="13938" y="31314"/>
                  </a:lnTo>
                  <a:lnTo>
                    <a:pt x="13817" y="31495"/>
                  </a:lnTo>
                  <a:lnTo>
                    <a:pt x="13697" y="31737"/>
                  </a:lnTo>
                  <a:lnTo>
                    <a:pt x="13636" y="31918"/>
                  </a:lnTo>
                  <a:lnTo>
                    <a:pt x="13636" y="32159"/>
                  </a:lnTo>
                  <a:lnTo>
                    <a:pt x="13636" y="32401"/>
                  </a:lnTo>
                  <a:lnTo>
                    <a:pt x="13697" y="32582"/>
                  </a:lnTo>
                  <a:lnTo>
                    <a:pt x="13817" y="32823"/>
                  </a:lnTo>
                  <a:lnTo>
                    <a:pt x="13938" y="33004"/>
                  </a:lnTo>
                  <a:lnTo>
                    <a:pt x="14119" y="33125"/>
                  </a:lnTo>
                  <a:lnTo>
                    <a:pt x="14360" y="33245"/>
                  </a:lnTo>
                  <a:lnTo>
                    <a:pt x="14541" y="33306"/>
                  </a:lnTo>
                  <a:lnTo>
                    <a:pt x="15024" y="33306"/>
                  </a:lnTo>
                  <a:lnTo>
                    <a:pt x="15205" y="33245"/>
                  </a:lnTo>
                  <a:lnTo>
                    <a:pt x="15446" y="33125"/>
                  </a:lnTo>
                  <a:lnTo>
                    <a:pt x="15627" y="33004"/>
                  </a:lnTo>
                  <a:lnTo>
                    <a:pt x="15748" y="32823"/>
                  </a:lnTo>
                  <a:lnTo>
                    <a:pt x="15869" y="32582"/>
                  </a:lnTo>
                  <a:lnTo>
                    <a:pt x="15929" y="32401"/>
                  </a:lnTo>
                  <a:lnTo>
                    <a:pt x="15929" y="32159"/>
                  </a:lnTo>
                  <a:lnTo>
                    <a:pt x="15929" y="31918"/>
                  </a:lnTo>
                  <a:lnTo>
                    <a:pt x="15869" y="31737"/>
                  </a:lnTo>
                  <a:lnTo>
                    <a:pt x="15748" y="31495"/>
                  </a:lnTo>
                  <a:lnTo>
                    <a:pt x="15627" y="31314"/>
                  </a:lnTo>
                  <a:lnTo>
                    <a:pt x="15446" y="31194"/>
                  </a:lnTo>
                  <a:lnTo>
                    <a:pt x="15205" y="31073"/>
                  </a:lnTo>
                  <a:lnTo>
                    <a:pt x="15024" y="31013"/>
                  </a:lnTo>
                  <a:close/>
                  <a:moveTo>
                    <a:pt x="20333" y="31013"/>
                  </a:moveTo>
                  <a:lnTo>
                    <a:pt x="20152" y="31073"/>
                  </a:lnTo>
                  <a:lnTo>
                    <a:pt x="19911" y="31194"/>
                  </a:lnTo>
                  <a:lnTo>
                    <a:pt x="19730" y="31314"/>
                  </a:lnTo>
                  <a:lnTo>
                    <a:pt x="19609" y="31495"/>
                  </a:lnTo>
                  <a:lnTo>
                    <a:pt x="19489" y="31737"/>
                  </a:lnTo>
                  <a:lnTo>
                    <a:pt x="19428" y="31918"/>
                  </a:lnTo>
                  <a:lnTo>
                    <a:pt x="19428" y="32159"/>
                  </a:lnTo>
                  <a:lnTo>
                    <a:pt x="19428" y="32401"/>
                  </a:lnTo>
                  <a:lnTo>
                    <a:pt x="19489" y="32582"/>
                  </a:lnTo>
                  <a:lnTo>
                    <a:pt x="19609" y="32823"/>
                  </a:lnTo>
                  <a:lnTo>
                    <a:pt x="19730" y="33004"/>
                  </a:lnTo>
                  <a:lnTo>
                    <a:pt x="19911" y="33125"/>
                  </a:lnTo>
                  <a:lnTo>
                    <a:pt x="20152" y="33245"/>
                  </a:lnTo>
                  <a:lnTo>
                    <a:pt x="20333" y="33306"/>
                  </a:lnTo>
                  <a:lnTo>
                    <a:pt x="20816" y="33306"/>
                  </a:lnTo>
                  <a:lnTo>
                    <a:pt x="20997" y="33245"/>
                  </a:lnTo>
                  <a:lnTo>
                    <a:pt x="21239" y="33125"/>
                  </a:lnTo>
                  <a:lnTo>
                    <a:pt x="21420" y="33004"/>
                  </a:lnTo>
                  <a:lnTo>
                    <a:pt x="21540" y="32823"/>
                  </a:lnTo>
                  <a:lnTo>
                    <a:pt x="21661" y="32582"/>
                  </a:lnTo>
                  <a:lnTo>
                    <a:pt x="21721" y="32401"/>
                  </a:lnTo>
                  <a:lnTo>
                    <a:pt x="21721" y="32159"/>
                  </a:lnTo>
                  <a:lnTo>
                    <a:pt x="21721" y="31918"/>
                  </a:lnTo>
                  <a:lnTo>
                    <a:pt x="21661" y="31737"/>
                  </a:lnTo>
                  <a:lnTo>
                    <a:pt x="21540" y="31495"/>
                  </a:lnTo>
                  <a:lnTo>
                    <a:pt x="21420" y="31314"/>
                  </a:lnTo>
                  <a:lnTo>
                    <a:pt x="21239" y="31194"/>
                  </a:lnTo>
                  <a:lnTo>
                    <a:pt x="20997" y="31073"/>
                  </a:lnTo>
                  <a:lnTo>
                    <a:pt x="20816" y="31013"/>
                  </a:lnTo>
                  <a:close/>
                  <a:moveTo>
                    <a:pt x="26126" y="31013"/>
                  </a:moveTo>
                  <a:lnTo>
                    <a:pt x="25945" y="31073"/>
                  </a:lnTo>
                  <a:lnTo>
                    <a:pt x="25703" y="31194"/>
                  </a:lnTo>
                  <a:lnTo>
                    <a:pt x="25522" y="31314"/>
                  </a:lnTo>
                  <a:lnTo>
                    <a:pt x="25402" y="31495"/>
                  </a:lnTo>
                  <a:lnTo>
                    <a:pt x="25281" y="31737"/>
                  </a:lnTo>
                  <a:lnTo>
                    <a:pt x="25221" y="31918"/>
                  </a:lnTo>
                  <a:lnTo>
                    <a:pt x="25221" y="32159"/>
                  </a:lnTo>
                  <a:lnTo>
                    <a:pt x="25221" y="32401"/>
                  </a:lnTo>
                  <a:lnTo>
                    <a:pt x="25281" y="32582"/>
                  </a:lnTo>
                  <a:lnTo>
                    <a:pt x="25402" y="32823"/>
                  </a:lnTo>
                  <a:lnTo>
                    <a:pt x="25522" y="33004"/>
                  </a:lnTo>
                  <a:lnTo>
                    <a:pt x="25703" y="33125"/>
                  </a:lnTo>
                  <a:lnTo>
                    <a:pt x="25945" y="33245"/>
                  </a:lnTo>
                  <a:lnTo>
                    <a:pt x="26126" y="33306"/>
                  </a:lnTo>
                  <a:lnTo>
                    <a:pt x="26608" y="33306"/>
                  </a:lnTo>
                  <a:lnTo>
                    <a:pt x="26789" y="33245"/>
                  </a:lnTo>
                  <a:lnTo>
                    <a:pt x="27031" y="33125"/>
                  </a:lnTo>
                  <a:lnTo>
                    <a:pt x="27212" y="33004"/>
                  </a:lnTo>
                  <a:lnTo>
                    <a:pt x="27332" y="32823"/>
                  </a:lnTo>
                  <a:lnTo>
                    <a:pt x="27453" y="32582"/>
                  </a:lnTo>
                  <a:lnTo>
                    <a:pt x="27513" y="32401"/>
                  </a:lnTo>
                  <a:lnTo>
                    <a:pt x="27513" y="32159"/>
                  </a:lnTo>
                  <a:lnTo>
                    <a:pt x="27513" y="31918"/>
                  </a:lnTo>
                  <a:lnTo>
                    <a:pt x="27453" y="31737"/>
                  </a:lnTo>
                  <a:lnTo>
                    <a:pt x="27332" y="31495"/>
                  </a:lnTo>
                  <a:lnTo>
                    <a:pt x="27212" y="31314"/>
                  </a:lnTo>
                  <a:lnTo>
                    <a:pt x="27031" y="31194"/>
                  </a:lnTo>
                  <a:lnTo>
                    <a:pt x="26789" y="31073"/>
                  </a:lnTo>
                  <a:lnTo>
                    <a:pt x="26608" y="31013"/>
                  </a:lnTo>
                  <a:close/>
                  <a:moveTo>
                    <a:pt x="31918" y="31013"/>
                  </a:moveTo>
                  <a:lnTo>
                    <a:pt x="31737" y="31073"/>
                  </a:lnTo>
                  <a:lnTo>
                    <a:pt x="31496" y="31194"/>
                  </a:lnTo>
                  <a:lnTo>
                    <a:pt x="31315" y="31314"/>
                  </a:lnTo>
                  <a:lnTo>
                    <a:pt x="31194" y="31495"/>
                  </a:lnTo>
                  <a:lnTo>
                    <a:pt x="31073" y="31737"/>
                  </a:lnTo>
                  <a:lnTo>
                    <a:pt x="31013" y="31918"/>
                  </a:lnTo>
                  <a:lnTo>
                    <a:pt x="31013" y="32159"/>
                  </a:lnTo>
                  <a:lnTo>
                    <a:pt x="31013" y="32401"/>
                  </a:lnTo>
                  <a:lnTo>
                    <a:pt x="31073" y="32582"/>
                  </a:lnTo>
                  <a:lnTo>
                    <a:pt x="31194" y="32823"/>
                  </a:lnTo>
                  <a:lnTo>
                    <a:pt x="31315" y="33004"/>
                  </a:lnTo>
                  <a:lnTo>
                    <a:pt x="31496" y="33125"/>
                  </a:lnTo>
                  <a:lnTo>
                    <a:pt x="31737" y="33245"/>
                  </a:lnTo>
                  <a:lnTo>
                    <a:pt x="31918" y="33306"/>
                  </a:lnTo>
                  <a:lnTo>
                    <a:pt x="32401" y="33306"/>
                  </a:lnTo>
                  <a:lnTo>
                    <a:pt x="32582" y="33245"/>
                  </a:lnTo>
                  <a:lnTo>
                    <a:pt x="32823" y="33125"/>
                  </a:lnTo>
                  <a:lnTo>
                    <a:pt x="33004" y="33004"/>
                  </a:lnTo>
                  <a:lnTo>
                    <a:pt x="33125" y="32823"/>
                  </a:lnTo>
                  <a:lnTo>
                    <a:pt x="33245" y="32582"/>
                  </a:lnTo>
                  <a:lnTo>
                    <a:pt x="33306" y="32401"/>
                  </a:lnTo>
                  <a:lnTo>
                    <a:pt x="33306" y="32159"/>
                  </a:lnTo>
                  <a:lnTo>
                    <a:pt x="33306" y="31918"/>
                  </a:lnTo>
                  <a:lnTo>
                    <a:pt x="33245" y="31737"/>
                  </a:lnTo>
                  <a:lnTo>
                    <a:pt x="33125" y="31495"/>
                  </a:lnTo>
                  <a:lnTo>
                    <a:pt x="33004" y="31314"/>
                  </a:lnTo>
                  <a:lnTo>
                    <a:pt x="32823" y="31194"/>
                  </a:lnTo>
                  <a:lnTo>
                    <a:pt x="32582" y="31073"/>
                  </a:lnTo>
                  <a:lnTo>
                    <a:pt x="32401" y="31013"/>
                  </a:lnTo>
                  <a:close/>
                  <a:moveTo>
                    <a:pt x="37710" y="31013"/>
                  </a:moveTo>
                  <a:lnTo>
                    <a:pt x="37529" y="31073"/>
                  </a:lnTo>
                  <a:lnTo>
                    <a:pt x="37288" y="31194"/>
                  </a:lnTo>
                  <a:lnTo>
                    <a:pt x="37107" y="31314"/>
                  </a:lnTo>
                  <a:lnTo>
                    <a:pt x="36986" y="31495"/>
                  </a:lnTo>
                  <a:lnTo>
                    <a:pt x="36865" y="31737"/>
                  </a:lnTo>
                  <a:lnTo>
                    <a:pt x="36805" y="31918"/>
                  </a:lnTo>
                  <a:lnTo>
                    <a:pt x="36805" y="32159"/>
                  </a:lnTo>
                  <a:lnTo>
                    <a:pt x="36805" y="32401"/>
                  </a:lnTo>
                  <a:lnTo>
                    <a:pt x="36865" y="32582"/>
                  </a:lnTo>
                  <a:lnTo>
                    <a:pt x="36986" y="32823"/>
                  </a:lnTo>
                  <a:lnTo>
                    <a:pt x="37107" y="33004"/>
                  </a:lnTo>
                  <a:lnTo>
                    <a:pt x="37288" y="33125"/>
                  </a:lnTo>
                  <a:lnTo>
                    <a:pt x="37529" y="33245"/>
                  </a:lnTo>
                  <a:lnTo>
                    <a:pt x="37710" y="33306"/>
                  </a:lnTo>
                  <a:lnTo>
                    <a:pt x="38193" y="33306"/>
                  </a:lnTo>
                  <a:lnTo>
                    <a:pt x="38374" y="33245"/>
                  </a:lnTo>
                  <a:lnTo>
                    <a:pt x="38615" y="33125"/>
                  </a:lnTo>
                  <a:lnTo>
                    <a:pt x="38796" y="33004"/>
                  </a:lnTo>
                  <a:lnTo>
                    <a:pt x="38917" y="32823"/>
                  </a:lnTo>
                  <a:lnTo>
                    <a:pt x="39038" y="32582"/>
                  </a:lnTo>
                  <a:lnTo>
                    <a:pt x="39098" y="32401"/>
                  </a:lnTo>
                  <a:lnTo>
                    <a:pt x="39098" y="32159"/>
                  </a:lnTo>
                  <a:lnTo>
                    <a:pt x="39098" y="31918"/>
                  </a:lnTo>
                  <a:lnTo>
                    <a:pt x="39038" y="31737"/>
                  </a:lnTo>
                  <a:lnTo>
                    <a:pt x="38917" y="31495"/>
                  </a:lnTo>
                  <a:lnTo>
                    <a:pt x="38796" y="31314"/>
                  </a:lnTo>
                  <a:lnTo>
                    <a:pt x="38615" y="31194"/>
                  </a:lnTo>
                  <a:lnTo>
                    <a:pt x="38374" y="31073"/>
                  </a:lnTo>
                  <a:lnTo>
                    <a:pt x="38193" y="31013"/>
                  </a:lnTo>
                  <a:close/>
                  <a:moveTo>
                    <a:pt x="43502" y="31013"/>
                  </a:moveTo>
                  <a:lnTo>
                    <a:pt x="43321" y="31073"/>
                  </a:lnTo>
                  <a:lnTo>
                    <a:pt x="43080" y="31194"/>
                  </a:lnTo>
                  <a:lnTo>
                    <a:pt x="42899" y="31314"/>
                  </a:lnTo>
                  <a:lnTo>
                    <a:pt x="42778" y="31495"/>
                  </a:lnTo>
                  <a:lnTo>
                    <a:pt x="42658" y="31737"/>
                  </a:lnTo>
                  <a:lnTo>
                    <a:pt x="42597" y="31918"/>
                  </a:lnTo>
                  <a:lnTo>
                    <a:pt x="42597" y="32159"/>
                  </a:lnTo>
                  <a:lnTo>
                    <a:pt x="42597" y="32401"/>
                  </a:lnTo>
                  <a:lnTo>
                    <a:pt x="42658" y="32582"/>
                  </a:lnTo>
                  <a:lnTo>
                    <a:pt x="42778" y="32823"/>
                  </a:lnTo>
                  <a:lnTo>
                    <a:pt x="42899" y="33004"/>
                  </a:lnTo>
                  <a:lnTo>
                    <a:pt x="43080" y="33125"/>
                  </a:lnTo>
                  <a:lnTo>
                    <a:pt x="43321" y="33245"/>
                  </a:lnTo>
                  <a:lnTo>
                    <a:pt x="43502" y="33306"/>
                  </a:lnTo>
                  <a:lnTo>
                    <a:pt x="43985" y="33306"/>
                  </a:lnTo>
                  <a:lnTo>
                    <a:pt x="44166" y="33245"/>
                  </a:lnTo>
                  <a:lnTo>
                    <a:pt x="44407" y="33125"/>
                  </a:lnTo>
                  <a:lnTo>
                    <a:pt x="44588" y="33004"/>
                  </a:lnTo>
                  <a:lnTo>
                    <a:pt x="44709" y="32823"/>
                  </a:lnTo>
                  <a:lnTo>
                    <a:pt x="44830" y="32582"/>
                  </a:lnTo>
                  <a:lnTo>
                    <a:pt x="44890" y="32401"/>
                  </a:lnTo>
                  <a:lnTo>
                    <a:pt x="44890" y="32159"/>
                  </a:lnTo>
                  <a:lnTo>
                    <a:pt x="44890" y="31918"/>
                  </a:lnTo>
                  <a:lnTo>
                    <a:pt x="44830" y="31737"/>
                  </a:lnTo>
                  <a:lnTo>
                    <a:pt x="44709" y="31495"/>
                  </a:lnTo>
                  <a:lnTo>
                    <a:pt x="44588" y="31314"/>
                  </a:lnTo>
                  <a:lnTo>
                    <a:pt x="44407" y="31194"/>
                  </a:lnTo>
                  <a:lnTo>
                    <a:pt x="44166" y="31073"/>
                  </a:lnTo>
                  <a:lnTo>
                    <a:pt x="43985" y="31013"/>
                  </a:lnTo>
                  <a:close/>
                  <a:moveTo>
                    <a:pt x="49295" y="31013"/>
                  </a:moveTo>
                  <a:lnTo>
                    <a:pt x="49114" y="31073"/>
                  </a:lnTo>
                  <a:lnTo>
                    <a:pt x="48872" y="31194"/>
                  </a:lnTo>
                  <a:lnTo>
                    <a:pt x="48691" y="31314"/>
                  </a:lnTo>
                  <a:lnTo>
                    <a:pt x="48571" y="31495"/>
                  </a:lnTo>
                  <a:lnTo>
                    <a:pt x="48450" y="31737"/>
                  </a:lnTo>
                  <a:lnTo>
                    <a:pt x="48390" y="31918"/>
                  </a:lnTo>
                  <a:lnTo>
                    <a:pt x="48390" y="32159"/>
                  </a:lnTo>
                  <a:lnTo>
                    <a:pt x="48390" y="32401"/>
                  </a:lnTo>
                  <a:lnTo>
                    <a:pt x="48450" y="32582"/>
                  </a:lnTo>
                  <a:lnTo>
                    <a:pt x="48571" y="32823"/>
                  </a:lnTo>
                  <a:lnTo>
                    <a:pt x="48691" y="33004"/>
                  </a:lnTo>
                  <a:lnTo>
                    <a:pt x="48872" y="33125"/>
                  </a:lnTo>
                  <a:lnTo>
                    <a:pt x="49114" y="33245"/>
                  </a:lnTo>
                  <a:lnTo>
                    <a:pt x="49295" y="33306"/>
                  </a:lnTo>
                  <a:lnTo>
                    <a:pt x="49777" y="33306"/>
                  </a:lnTo>
                  <a:lnTo>
                    <a:pt x="49958" y="33245"/>
                  </a:lnTo>
                  <a:lnTo>
                    <a:pt x="50200" y="33125"/>
                  </a:lnTo>
                  <a:lnTo>
                    <a:pt x="50381" y="33004"/>
                  </a:lnTo>
                  <a:lnTo>
                    <a:pt x="50501" y="32823"/>
                  </a:lnTo>
                  <a:lnTo>
                    <a:pt x="50622" y="32582"/>
                  </a:lnTo>
                  <a:lnTo>
                    <a:pt x="50682" y="32401"/>
                  </a:lnTo>
                  <a:lnTo>
                    <a:pt x="50682" y="32159"/>
                  </a:lnTo>
                  <a:lnTo>
                    <a:pt x="50682" y="31918"/>
                  </a:lnTo>
                  <a:lnTo>
                    <a:pt x="50622" y="31737"/>
                  </a:lnTo>
                  <a:lnTo>
                    <a:pt x="50501" y="31495"/>
                  </a:lnTo>
                  <a:lnTo>
                    <a:pt x="50381" y="31314"/>
                  </a:lnTo>
                  <a:lnTo>
                    <a:pt x="50200" y="31194"/>
                  </a:lnTo>
                  <a:lnTo>
                    <a:pt x="49958" y="31073"/>
                  </a:lnTo>
                  <a:lnTo>
                    <a:pt x="49777" y="31013"/>
                  </a:lnTo>
                  <a:close/>
                  <a:moveTo>
                    <a:pt x="55087" y="31013"/>
                  </a:moveTo>
                  <a:lnTo>
                    <a:pt x="54906" y="31073"/>
                  </a:lnTo>
                  <a:lnTo>
                    <a:pt x="54665" y="31194"/>
                  </a:lnTo>
                  <a:lnTo>
                    <a:pt x="54483" y="31314"/>
                  </a:lnTo>
                  <a:lnTo>
                    <a:pt x="54363" y="31495"/>
                  </a:lnTo>
                  <a:lnTo>
                    <a:pt x="54242" y="31737"/>
                  </a:lnTo>
                  <a:lnTo>
                    <a:pt x="54182" y="31918"/>
                  </a:lnTo>
                  <a:lnTo>
                    <a:pt x="54182" y="32159"/>
                  </a:lnTo>
                  <a:lnTo>
                    <a:pt x="54182" y="32401"/>
                  </a:lnTo>
                  <a:lnTo>
                    <a:pt x="54242" y="32582"/>
                  </a:lnTo>
                  <a:lnTo>
                    <a:pt x="54363" y="32823"/>
                  </a:lnTo>
                  <a:lnTo>
                    <a:pt x="54483" y="33004"/>
                  </a:lnTo>
                  <a:lnTo>
                    <a:pt x="54665" y="33125"/>
                  </a:lnTo>
                  <a:lnTo>
                    <a:pt x="54906" y="33245"/>
                  </a:lnTo>
                  <a:lnTo>
                    <a:pt x="55087" y="33306"/>
                  </a:lnTo>
                  <a:lnTo>
                    <a:pt x="55570" y="33306"/>
                  </a:lnTo>
                  <a:lnTo>
                    <a:pt x="55751" y="33245"/>
                  </a:lnTo>
                  <a:lnTo>
                    <a:pt x="55992" y="33125"/>
                  </a:lnTo>
                  <a:lnTo>
                    <a:pt x="56173" y="33004"/>
                  </a:lnTo>
                  <a:lnTo>
                    <a:pt x="56294" y="32823"/>
                  </a:lnTo>
                  <a:lnTo>
                    <a:pt x="56414" y="32582"/>
                  </a:lnTo>
                  <a:lnTo>
                    <a:pt x="56475" y="32401"/>
                  </a:lnTo>
                  <a:lnTo>
                    <a:pt x="56475" y="32159"/>
                  </a:lnTo>
                  <a:lnTo>
                    <a:pt x="56475" y="31918"/>
                  </a:lnTo>
                  <a:lnTo>
                    <a:pt x="56414" y="31737"/>
                  </a:lnTo>
                  <a:lnTo>
                    <a:pt x="56294" y="31495"/>
                  </a:lnTo>
                  <a:lnTo>
                    <a:pt x="56173" y="31314"/>
                  </a:lnTo>
                  <a:lnTo>
                    <a:pt x="55992" y="31194"/>
                  </a:lnTo>
                  <a:lnTo>
                    <a:pt x="55751" y="31073"/>
                  </a:lnTo>
                  <a:lnTo>
                    <a:pt x="55570" y="31013"/>
                  </a:lnTo>
                  <a:close/>
                  <a:moveTo>
                    <a:pt x="60879" y="31013"/>
                  </a:moveTo>
                  <a:lnTo>
                    <a:pt x="60698" y="31073"/>
                  </a:lnTo>
                  <a:lnTo>
                    <a:pt x="60457" y="31194"/>
                  </a:lnTo>
                  <a:lnTo>
                    <a:pt x="60276" y="31314"/>
                  </a:lnTo>
                  <a:lnTo>
                    <a:pt x="60155" y="31495"/>
                  </a:lnTo>
                  <a:lnTo>
                    <a:pt x="60034" y="31737"/>
                  </a:lnTo>
                  <a:lnTo>
                    <a:pt x="59974" y="31918"/>
                  </a:lnTo>
                  <a:lnTo>
                    <a:pt x="59974" y="32159"/>
                  </a:lnTo>
                  <a:lnTo>
                    <a:pt x="59974" y="32401"/>
                  </a:lnTo>
                  <a:lnTo>
                    <a:pt x="60034" y="32582"/>
                  </a:lnTo>
                  <a:lnTo>
                    <a:pt x="60155" y="32823"/>
                  </a:lnTo>
                  <a:lnTo>
                    <a:pt x="60276" y="33004"/>
                  </a:lnTo>
                  <a:lnTo>
                    <a:pt x="60457" y="33125"/>
                  </a:lnTo>
                  <a:lnTo>
                    <a:pt x="60698" y="33245"/>
                  </a:lnTo>
                  <a:lnTo>
                    <a:pt x="60879" y="33306"/>
                  </a:lnTo>
                  <a:lnTo>
                    <a:pt x="61362" y="33306"/>
                  </a:lnTo>
                  <a:lnTo>
                    <a:pt x="61543" y="33245"/>
                  </a:lnTo>
                  <a:lnTo>
                    <a:pt x="61784" y="33125"/>
                  </a:lnTo>
                  <a:lnTo>
                    <a:pt x="61965" y="33004"/>
                  </a:lnTo>
                  <a:lnTo>
                    <a:pt x="62086" y="32823"/>
                  </a:lnTo>
                  <a:lnTo>
                    <a:pt x="62206" y="32582"/>
                  </a:lnTo>
                  <a:lnTo>
                    <a:pt x="62267" y="32401"/>
                  </a:lnTo>
                  <a:lnTo>
                    <a:pt x="62267" y="32159"/>
                  </a:lnTo>
                  <a:lnTo>
                    <a:pt x="62267" y="31918"/>
                  </a:lnTo>
                  <a:lnTo>
                    <a:pt x="62206" y="31737"/>
                  </a:lnTo>
                  <a:lnTo>
                    <a:pt x="62086" y="31495"/>
                  </a:lnTo>
                  <a:lnTo>
                    <a:pt x="61965" y="31314"/>
                  </a:lnTo>
                  <a:lnTo>
                    <a:pt x="61784" y="31194"/>
                  </a:lnTo>
                  <a:lnTo>
                    <a:pt x="61543" y="31073"/>
                  </a:lnTo>
                  <a:lnTo>
                    <a:pt x="61362" y="31013"/>
                  </a:lnTo>
                  <a:close/>
                  <a:moveTo>
                    <a:pt x="66671" y="31013"/>
                  </a:moveTo>
                  <a:lnTo>
                    <a:pt x="66490" y="31073"/>
                  </a:lnTo>
                  <a:lnTo>
                    <a:pt x="66249" y="31194"/>
                  </a:lnTo>
                  <a:lnTo>
                    <a:pt x="66068" y="31314"/>
                  </a:lnTo>
                  <a:lnTo>
                    <a:pt x="65947" y="31495"/>
                  </a:lnTo>
                  <a:lnTo>
                    <a:pt x="65827" y="31737"/>
                  </a:lnTo>
                  <a:lnTo>
                    <a:pt x="65766" y="31918"/>
                  </a:lnTo>
                  <a:lnTo>
                    <a:pt x="65766" y="32159"/>
                  </a:lnTo>
                  <a:lnTo>
                    <a:pt x="65766" y="32401"/>
                  </a:lnTo>
                  <a:lnTo>
                    <a:pt x="65827" y="32582"/>
                  </a:lnTo>
                  <a:lnTo>
                    <a:pt x="65947" y="32823"/>
                  </a:lnTo>
                  <a:lnTo>
                    <a:pt x="66068" y="33004"/>
                  </a:lnTo>
                  <a:lnTo>
                    <a:pt x="66249" y="33125"/>
                  </a:lnTo>
                  <a:lnTo>
                    <a:pt x="66490" y="33245"/>
                  </a:lnTo>
                  <a:lnTo>
                    <a:pt x="66671" y="33306"/>
                  </a:lnTo>
                  <a:lnTo>
                    <a:pt x="67154" y="33306"/>
                  </a:lnTo>
                  <a:lnTo>
                    <a:pt x="67335" y="33245"/>
                  </a:lnTo>
                  <a:lnTo>
                    <a:pt x="67576" y="33125"/>
                  </a:lnTo>
                  <a:lnTo>
                    <a:pt x="67757" y="33004"/>
                  </a:lnTo>
                  <a:lnTo>
                    <a:pt x="67878" y="32823"/>
                  </a:lnTo>
                  <a:lnTo>
                    <a:pt x="67999" y="32582"/>
                  </a:lnTo>
                  <a:lnTo>
                    <a:pt x="68059" y="32401"/>
                  </a:lnTo>
                  <a:lnTo>
                    <a:pt x="68059" y="32159"/>
                  </a:lnTo>
                  <a:lnTo>
                    <a:pt x="68059" y="31918"/>
                  </a:lnTo>
                  <a:lnTo>
                    <a:pt x="67999" y="31737"/>
                  </a:lnTo>
                  <a:lnTo>
                    <a:pt x="67878" y="31495"/>
                  </a:lnTo>
                  <a:lnTo>
                    <a:pt x="67757" y="31314"/>
                  </a:lnTo>
                  <a:lnTo>
                    <a:pt x="67576" y="31194"/>
                  </a:lnTo>
                  <a:lnTo>
                    <a:pt x="67335" y="31073"/>
                  </a:lnTo>
                  <a:lnTo>
                    <a:pt x="67154" y="31013"/>
                  </a:lnTo>
                  <a:close/>
                  <a:moveTo>
                    <a:pt x="72464" y="31013"/>
                  </a:moveTo>
                  <a:lnTo>
                    <a:pt x="72283" y="31073"/>
                  </a:lnTo>
                  <a:lnTo>
                    <a:pt x="72041" y="31194"/>
                  </a:lnTo>
                  <a:lnTo>
                    <a:pt x="71860" y="31314"/>
                  </a:lnTo>
                  <a:lnTo>
                    <a:pt x="71740" y="31495"/>
                  </a:lnTo>
                  <a:lnTo>
                    <a:pt x="71619" y="31737"/>
                  </a:lnTo>
                  <a:lnTo>
                    <a:pt x="71559" y="31918"/>
                  </a:lnTo>
                  <a:lnTo>
                    <a:pt x="71559" y="32159"/>
                  </a:lnTo>
                  <a:lnTo>
                    <a:pt x="71559" y="32401"/>
                  </a:lnTo>
                  <a:lnTo>
                    <a:pt x="71619" y="32582"/>
                  </a:lnTo>
                  <a:lnTo>
                    <a:pt x="71740" y="32823"/>
                  </a:lnTo>
                  <a:lnTo>
                    <a:pt x="71860" y="33004"/>
                  </a:lnTo>
                  <a:lnTo>
                    <a:pt x="72041" y="33125"/>
                  </a:lnTo>
                  <a:lnTo>
                    <a:pt x="72283" y="33245"/>
                  </a:lnTo>
                  <a:lnTo>
                    <a:pt x="72464" y="33306"/>
                  </a:lnTo>
                  <a:lnTo>
                    <a:pt x="72946" y="33306"/>
                  </a:lnTo>
                  <a:lnTo>
                    <a:pt x="73127" y="33245"/>
                  </a:lnTo>
                  <a:lnTo>
                    <a:pt x="73369" y="33125"/>
                  </a:lnTo>
                  <a:lnTo>
                    <a:pt x="73550" y="33004"/>
                  </a:lnTo>
                  <a:lnTo>
                    <a:pt x="73670" y="32823"/>
                  </a:lnTo>
                  <a:lnTo>
                    <a:pt x="73791" y="32582"/>
                  </a:lnTo>
                  <a:lnTo>
                    <a:pt x="73851" y="32401"/>
                  </a:lnTo>
                  <a:lnTo>
                    <a:pt x="73851" y="32159"/>
                  </a:lnTo>
                  <a:lnTo>
                    <a:pt x="73851" y="31918"/>
                  </a:lnTo>
                  <a:lnTo>
                    <a:pt x="73791" y="31737"/>
                  </a:lnTo>
                  <a:lnTo>
                    <a:pt x="73670" y="31495"/>
                  </a:lnTo>
                  <a:lnTo>
                    <a:pt x="73550" y="31314"/>
                  </a:lnTo>
                  <a:lnTo>
                    <a:pt x="73369" y="31194"/>
                  </a:lnTo>
                  <a:lnTo>
                    <a:pt x="73127" y="31073"/>
                  </a:lnTo>
                  <a:lnTo>
                    <a:pt x="72946" y="31013"/>
                  </a:lnTo>
                  <a:close/>
                  <a:moveTo>
                    <a:pt x="181" y="33909"/>
                  </a:moveTo>
                  <a:lnTo>
                    <a:pt x="0" y="36141"/>
                  </a:lnTo>
                  <a:lnTo>
                    <a:pt x="302" y="36202"/>
                  </a:lnTo>
                  <a:lnTo>
                    <a:pt x="543" y="36202"/>
                  </a:lnTo>
                  <a:lnTo>
                    <a:pt x="724" y="36141"/>
                  </a:lnTo>
                  <a:lnTo>
                    <a:pt x="966" y="36021"/>
                  </a:lnTo>
                  <a:lnTo>
                    <a:pt x="1147" y="35900"/>
                  </a:lnTo>
                  <a:lnTo>
                    <a:pt x="1267" y="35719"/>
                  </a:lnTo>
                  <a:lnTo>
                    <a:pt x="1388" y="35478"/>
                  </a:lnTo>
                  <a:lnTo>
                    <a:pt x="1448" y="35297"/>
                  </a:lnTo>
                  <a:lnTo>
                    <a:pt x="1448" y="35055"/>
                  </a:lnTo>
                  <a:lnTo>
                    <a:pt x="1448" y="34814"/>
                  </a:lnTo>
                  <a:lnTo>
                    <a:pt x="1388" y="34633"/>
                  </a:lnTo>
                  <a:lnTo>
                    <a:pt x="1267" y="34392"/>
                  </a:lnTo>
                  <a:lnTo>
                    <a:pt x="1147" y="34211"/>
                  </a:lnTo>
                  <a:lnTo>
                    <a:pt x="966" y="34090"/>
                  </a:lnTo>
                  <a:lnTo>
                    <a:pt x="724" y="33969"/>
                  </a:lnTo>
                  <a:lnTo>
                    <a:pt x="543" y="33909"/>
                  </a:lnTo>
                  <a:close/>
                  <a:moveTo>
                    <a:pt x="5853" y="33909"/>
                  </a:moveTo>
                  <a:lnTo>
                    <a:pt x="5672" y="33969"/>
                  </a:lnTo>
                  <a:lnTo>
                    <a:pt x="5431" y="34090"/>
                  </a:lnTo>
                  <a:lnTo>
                    <a:pt x="5250" y="34211"/>
                  </a:lnTo>
                  <a:lnTo>
                    <a:pt x="5129" y="34392"/>
                  </a:lnTo>
                  <a:lnTo>
                    <a:pt x="5008" y="34633"/>
                  </a:lnTo>
                  <a:lnTo>
                    <a:pt x="4948" y="34814"/>
                  </a:lnTo>
                  <a:lnTo>
                    <a:pt x="4948" y="35055"/>
                  </a:lnTo>
                  <a:lnTo>
                    <a:pt x="4948" y="35297"/>
                  </a:lnTo>
                  <a:lnTo>
                    <a:pt x="5008" y="35478"/>
                  </a:lnTo>
                  <a:lnTo>
                    <a:pt x="5129" y="35719"/>
                  </a:lnTo>
                  <a:lnTo>
                    <a:pt x="5250" y="35900"/>
                  </a:lnTo>
                  <a:lnTo>
                    <a:pt x="5431" y="36021"/>
                  </a:lnTo>
                  <a:lnTo>
                    <a:pt x="5672" y="36141"/>
                  </a:lnTo>
                  <a:lnTo>
                    <a:pt x="5853" y="36202"/>
                  </a:lnTo>
                  <a:lnTo>
                    <a:pt x="6336" y="36202"/>
                  </a:lnTo>
                  <a:lnTo>
                    <a:pt x="6517" y="36141"/>
                  </a:lnTo>
                  <a:lnTo>
                    <a:pt x="6758" y="36021"/>
                  </a:lnTo>
                  <a:lnTo>
                    <a:pt x="6939" y="35900"/>
                  </a:lnTo>
                  <a:lnTo>
                    <a:pt x="7060" y="35719"/>
                  </a:lnTo>
                  <a:lnTo>
                    <a:pt x="7180" y="35478"/>
                  </a:lnTo>
                  <a:lnTo>
                    <a:pt x="7241" y="35297"/>
                  </a:lnTo>
                  <a:lnTo>
                    <a:pt x="7241" y="35055"/>
                  </a:lnTo>
                  <a:lnTo>
                    <a:pt x="7241" y="34814"/>
                  </a:lnTo>
                  <a:lnTo>
                    <a:pt x="7180" y="34633"/>
                  </a:lnTo>
                  <a:lnTo>
                    <a:pt x="7060" y="34392"/>
                  </a:lnTo>
                  <a:lnTo>
                    <a:pt x="6939" y="34211"/>
                  </a:lnTo>
                  <a:lnTo>
                    <a:pt x="6758" y="34090"/>
                  </a:lnTo>
                  <a:lnTo>
                    <a:pt x="6517" y="33969"/>
                  </a:lnTo>
                  <a:lnTo>
                    <a:pt x="6336" y="33909"/>
                  </a:lnTo>
                  <a:close/>
                  <a:moveTo>
                    <a:pt x="11645" y="33909"/>
                  </a:moveTo>
                  <a:lnTo>
                    <a:pt x="11464" y="33969"/>
                  </a:lnTo>
                  <a:lnTo>
                    <a:pt x="11223" y="34090"/>
                  </a:lnTo>
                  <a:lnTo>
                    <a:pt x="11042" y="34211"/>
                  </a:lnTo>
                  <a:lnTo>
                    <a:pt x="10921" y="34392"/>
                  </a:lnTo>
                  <a:lnTo>
                    <a:pt x="10800" y="34633"/>
                  </a:lnTo>
                  <a:lnTo>
                    <a:pt x="10740" y="34814"/>
                  </a:lnTo>
                  <a:lnTo>
                    <a:pt x="10740" y="35055"/>
                  </a:lnTo>
                  <a:lnTo>
                    <a:pt x="10740" y="35297"/>
                  </a:lnTo>
                  <a:lnTo>
                    <a:pt x="10800" y="35478"/>
                  </a:lnTo>
                  <a:lnTo>
                    <a:pt x="10921" y="35719"/>
                  </a:lnTo>
                  <a:lnTo>
                    <a:pt x="11042" y="35900"/>
                  </a:lnTo>
                  <a:lnTo>
                    <a:pt x="11223" y="36021"/>
                  </a:lnTo>
                  <a:lnTo>
                    <a:pt x="11464" y="36141"/>
                  </a:lnTo>
                  <a:lnTo>
                    <a:pt x="11645" y="36202"/>
                  </a:lnTo>
                  <a:lnTo>
                    <a:pt x="12128" y="36202"/>
                  </a:lnTo>
                  <a:lnTo>
                    <a:pt x="12309" y="36141"/>
                  </a:lnTo>
                  <a:lnTo>
                    <a:pt x="12550" y="36021"/>
                  </a:lnTo>
                  <a:lnTo>
                    <a:pt x="12731" y="35900"/>
                  </a:lnTo>
                  <a:lnTo>
                    <a:pt x="12852" y="35719"/>
                  </a:lnTo>
                  <a:lnTo>
                    <a:pt x="12973" y="35478"/>
                  </a:lnTo>
                  <a:lnTo>
                    <a:pt x="13033" y="35297"/>
                  </a:lnTo>
                  <a:lnTo>
                    <a:pt x="13033" y="35055"/>
                  </a:lnTo>
                  <a:lnTo>
                    <a:pt x="13033" y="34814"/>
                  </a:lnTo>
                  <a:lnTo>
                    <a:pt x="12973" y="34633"/>
                  </a:lnTo>
                  <a:lnTo>
                    <a:pt x="12852" y="34392"/>
                  </a:lnTo>
                  <a:lnTo>
                    <a:pt x="12731" y="34211"/>
                  </a:lnTo>
                  <a:lnTo>
                    <a:pt x="12550" y="34090"/>
                  </a:lnTo>
                  <a:lnTo>
                    <a:pt x="12309" y="33969"/>
                  </a:lnTo>
                  <a:lnTo>
                    <a:pt x="12128" y="33909"/>
                  </a:lnTo>
                  <a:close/>
                  <a:moveTo>
                    <a:pt x="17437" y="33909"/>
                  </a:moveTo>
                  <a:lnTo>
                    <a:pt x="17256" y="33969"/>
                  </a:lnTo>
                  <a:lnTo>
                    <a:pt x="17015" y="34090"/>
                  </a:lnTo>
                  <a:lnTo>
                    <a:pt x="16834" y="34211"/>
                  </a:lnTo>
                  <a:lnTo>
                    <a:pt x="16713" y="34392"/>
                  </a:lnTo>
                  <a:lnTo>
                    <a:pt x="16593" y="34633"/>
                  </a:lnTo>
                  <a:lnTo>
                    <a:pt x="16532" y="34814"/>
                  </a:lnTo>
                  <a:lnTo>
                    <a:pt x="16532" y="35055"/>
                  </a:lnTo>
                  <a:lnTo>
                    <a:pt x="16532" y="35297"/>
                  </a:lnTo>
                  <a:lnTo>
                    <a:pt x="16593" y="35478"/>
                  </a:lnTo>
                  <a:lnTo>
                    <a:pt x="16713" y="35719"/>
                  </a:lnTo>
                  <a:lnTo>
                    <a:pt x="16834" y="35900"/>
                  </a:lnTo>
                  <a:lnTo>
                    <a:pt x="17015" y="36021"/>
                  </a:lnTo>
                  <a:lnTo>
                    <a:pt x="17256" y="36141"/>
                  </a:lnTo>
                  <a:lnTo>
                    <a:pt x="17437" y="36202"/>
                  </a:lnTo>
                  <a:lnTo>
                    <a:pt x="17920" y="36202"/>
                  </a:lnTo>
                  <a:lnTo>
                    <a:pt x="18101" y="36141"/>
                  </a:lnTo>
                  <a:lnTo>
                    <a:pt x="18342" y="36021"/>
                  </a:lnTo>
                  <a:lnTo>
                    <a:pt x="18523" y="35900"/>
                  </a:lnTo>
                  <a:lnTo>
                    <a:pt x="18644" y="35719"/>
                  </a:lnTo>
                  <a:lnTo>
                    <a:pt x="18765" y="35478"/>
                  </a:lnTo>
                  <a:lnTo>
                    <a:pt x="18825" y="35297"/>
                  </a:lnTo>
                  <a:lnTo>
                    <a:pt x="18825" y="35055"/>
                  </a:lnTo>
                  <a:lnTo>
                    <a:pt x="18825" y="34814"/>
                  </a:lnTo>
                  <a:lnTo>
                    <a:pt x="18765" y="34633"/>
                  </a:lnTo>
                  <a:lnTo>
                    <a:pt x="18644" y="34392"/>
                  </a:lnTo>
                  <a:lnTo>
                    <a:pt x="18523" y="34211"/>
                  </a:lnTo>
                  <a:lnTo>
                    <a:pt x="18342" y="34090"/>
                  </a:lnTo>
                  <a:lnTo>
                    <a:pt x="18101" y="33969"/>
                  </a:lnTo>
                  <a:lnTo>
                    <a:pt x="17920" y="33909"/>
                  </a:lnTo>
                  <a:close/>
                  <a:moveTo>
                    <a:pt x="23230" y="33909"/>
                  </a:moveTo>
                  <a:lnTo>
                    <a:pt x="23049" y="33969"/>
                  </a:lnTo>
                  <a:lnTo>
                    <a:pt x="22807" y="34090"/>
                  </a:lnTo>
                  <a:lnTo>
                    <a:pt x="22626" y="34211"/>
                  </a:lnTo>
                  <a:lnTo>
                    <a:pt x="22506" y="34392"/>
                  </a:lnTo>
                  <a:lnTo>
                    <a:pt x="22385" y="34633"/>
                  </a:lnTo>
                  <a:lnTo>
                    <a:pt x="22325" y="34814"/>
                  </a:lnTo>
                  <a:lnTo>
                    <a:pt x="22325" y="35055"/>
                  </a:lnTo>
                  <a:lnTo>
                    <a:pt x="22325" y="35297"/>
                  </a:lnTo>
                  <a:lnTo>
                    <a:pt x="22385" y="35478"/>
                  </a:lnTo>
                  <a:lnTo>
                    <a:pt x="22506" y="35719"/>
                  </a:lnTo>
                  <a:lnTo>
                    <a:pt x="22626" y="35900"/>
                  </a:lnTo>
                  <a:lnTo>
                    <a:pt x="22807" y="36021"/>
                  </a:lnTo>
                  <a:lnTo>
                    <a:pt x="23049" y="36141"/>
                  </a:lnTo>
                  <a:lnTo>
                    <a:pt x="23230" y="36202"/>
                  </a:lnTo>
                  <a:lnTo>
                    <a:pt x="23712" y="36202"/>
                  </a:lnTo>
                  <a:lnTo>
                    <a:pt x="23893" y="36141"/>
                  </a:lnTo>
                  <a:lnTo>
                    <a:pt x="24135" y="36021"/>
                  </a:lnTo>
                  <a:lnTo>
                    <a:pt x="24316" y="35900"/>
                  </a:lnTo>
                  <a:lnTo>
                    <a:pt x="24436" y="35719"/>
                  </a:lnTo>
                  <a:lnTo>
                    <a:pt x="24557" y="35478"/>
                  </a:lnTo>
                  <a:lnTo>
                    <a:pt x="24617" y="35297"/>
                  </a:lnTo>
                  <a:lnTo>
                    <a:pt x="24617" y="35055"/>
                  </a:lnTo>
                  <a:lnTo>
                    <a:pt x="24617" y="34814"/>
                  </a:lnTo>
                  <a:lnTo>
                    <a:pt x="24557" y="34633"/>
                  </a:lnTo>
                  <a:lnTo>
                    <a:pt x="24436" y="34392"/>
                  </a:lnTo>
                  <a:lnTo>
                    <a:pt x="24316" y="34211"/>
                  </a:lnTo>
                  <a:lnTo>
                    <a:pt x="24135" y="34090"/>
                  </a:lnTo>
                  <a:lnTo>
                    <a:pt x="23893" y="33969"/>
                  </a:lnTo>
                  <a:lnTo>
                    <a:pt x="23712" y="33909"/>
                  </a:lnTo>
                  <a:close/>
                  <a:moveTo>
                    <a:pt x="29022" y="33909"/>
                  </a:moveTo>
                  <a:lnTo>
                    <a:pt x="28841" y="33969"/>
                  </a:lnTo>
                  <a:lnTo>
                    <a:pt x="28599" y="34090"/>
                  </a:lnTo>
                  <a:lnTo>
                    <a:pt x="28418" y="34211"/>
                  </a:lnTo>
                  <a:lnTo>
                    <a:pt x="28298" y="34392"/>
                  </a:lnTo>
                  <a:lnTo>
                    <a:pt x="28177" y="34633"/>
                  </a:lnTo>
                  <a:lnTo>
                    <a:pt x="28117" y="34814"/>
                  </a:lnTo>
                  <a:lnTo>
                    <a:pt x="28117" y="35055"/>
                  </a:lnTo>
                  <a:lnTo>
                    <a:pt x="28117" y="35297"/>
                  </a:lnTo>
                  <a:lnTo>
                    <a:pt x="28177" y="35478"/>
                  </a:lnTo>
                  <a:lnTo>
                    <a:pt x="28298" y="35719"/>
                  </a:lnTo>
                  <a:lnTo>
                    <a:pt x="28418" y="35900"/>
                  </a:lnTo>
                  <a:lnTo>
                    <a:pt x="28599" y="36021"/>
                  </a:lnTo>
                  <a:lnTo>
                    <a:pt x="28841" y="36141"/>
                  </a:lnTo>
                  <a:lnTo>
                    <a:pt x="29022" y="36202"/>
                  </a:lnTo>
                  <a:lnTo>
                    <a:pt x="29505" y="36202"/>
                  </a:lnTo>
                  <a:lnTo>
                    <a:pt x="29686" y="36141"/>
                  </a:lnTo>
                  <a:lnTo>
                    <a:pt x="29927" y="36021"/>
                  </a:lnTo>
                  <a:lnTo>
                    <a:pt x="30108" y="35900"/>
                  </a:lnTo>
                  <a:lnTo>
                    <a:pt x="30229" y="35719"/>
                  </a:lnTo>
                  <a:lnTo>
                    <a:pt x="30349" y="35478"/>
                  </a:lnTo>
                  <a:lnTo>
                    <a:pt x="30410" y="35297"/>
                  </a:lnTo>
                  <a:lnTo>
                    <a:pt x="30410" y="35055"/>
                  </a:lnTo>
                  <a:lnTo>
                    <a:pt x="30410" y="34814"/>
                  </a:lnTo>
                  <a:lnTo>
                    <a:pt x="30349" y="34633"/>
                  </a:lnTo>
                  <a:lnTo>
                    <a:pt x="30229" y="34392"/>
                  </a:lnTo>
                  <a:lnTo>
                    <a:pt x="30108" y="34211"/>
                  </a:lnTo>
                  <a:lnTo>
                    <a:pt x="29927" y="34090"/>
                  </a:lnTo>
                  <a:lnTo>
                    <a:pt x="29686" y="33969"/>
                  </a:lnTo>
                  <a:lnTo>
                    <a:pt x="29505" y="33909"/>
                  </a:lnTo>
                  <a:close/>
                  <a:moveTo>
                    <a:pt x="34814" y="33909"/>
                  </a:moveTo>
                  <a:lnTo>
                    <a:pt x="34633" y="33969"/>
                  </a:lnTo>
                  <a:lnTo>
                    <a:pt x="34392" y="34090"/>
                  </a:lnTo>
                  <a:lnTo>
                    <a:pt x="34211" y="34211"/>
                  </a:lnTo>
                  <a:lnTo>
                    <a:pt x="34090" y="34392"/>
                  </a:lnTo>
                  <a:lnTo>
                    <a:pt x="33969" y="34633"/>
                  </a:lnTo>
                  <a:lnTo>
                    <a:pt x="33909" y="34814"/>
                  </a:lnTo>
                  <a:lnTo>
                    <a:pt x="33909" y="35055"/>
                  </a:lnTo>
                  <a:lnTo>
                    <a:pt x="33909" y="35297"/>
                  </a:lnTo>
                  <a:lnTo>
                    <a:pt x="33969" y="35478"/>
                  </a:lnTo>
                  <a:lnTo>
                    <a:pt x="34090" y="35719"/>
                  </a:lnTo>
                  <a:lnTo>
                    <a:pt x="34211" y="35900"/>
                  </a:lnTo>
                  <a:lnTo>
                    <a:pt x="34392" y="36021"/>
                  </a:lnTo>
                  <a:lnTo>
                    <a:pt x="34633" y="36141"/>
                  </a:lnTo>
                  <a:lnTo>
                    <a:pt x="34814" y="36202"/>
                  </a:lnTo>
                  <a:lnTo>
                    <a:pt x="35297" y="36202"/>
                  </a:lnTo>
                  <a:lnTo>
                    <a:pt x="35478" y="36141"/>
                  </a:lnTo>
                  <a:lnTo>
                    <a:pt x="35719" y="36021"/>
                  </a:lnTo>
                  <a:lnTo>
                    <a:pt x="35900" y="35900"/>
                  </a:lnTo>
                  <a:lnTo>
                    <a:pt x="36021" y="35719"/>
                  </a:lnTo>
                  <a:lnTo>
                    <a:pt x="36141" y="35478"/>
                  </a:lnTo>
                  <a:lnTo>
                    <a:pt x="36202" y="35297"/>
                  </a:lnTo>
                  <a:lnTo>
                    <a:pt x="36202" y="35055"/>
                  </a:lnTo>
                  <a:lnTo>
                    <a:pt x="36202" y="34814"/>
                  </a:lnTo>
                  <a:lnTo>
                    <a:pt x="36141" y="34633"/>
                  </a:lnTo>
                  <a:lnTo>
                    <a:pt x="36021" y="34392"/>
                  </a:lnTo>
                  <a:lnTo>
                    <a:pt x="35900" y="34211"/>
                  </a:lnTo>
                  <a:lnTo>
                    <a:pt x="35719" y="34090"/>
                  </a:lnTo>
                  <a:lnTo>
                    <a:pt x="35478" y="33969"/>
                  </a:lnTo>
                  <a:lnTo>
                    <a:pt x="35297" y="33909"/>
                  </a:lnTo>
                  <a:close/>
                  <a:moveTo>
                    <a:pt x="40606" y="33909"/>
                  </a:moveTo>
                  <a:lnTo>
                    <a:pt x="40425" y="33969"/>
                  </a:lnTo>
                  <a:lnTo>
                    <a:pt x="40184" y="34090"/>
                  </a:lnTo>
                  <a:lnTo>
                    <a:pt x="40003" y="34211"/>
                  </a:lnTo>
                  <a:lnTo>
                    <a:pt x="39882" y="34392"/>
                  </a:lnTo>
                  <a:lnTo>
                    <a:pt x="39762" y="34633"/>
                  </a:lnTo>
                  <a:lnTo>
                    <a:pt x="39701" y="34814"/>
                  </a:lnTo>
                  <a:lnTo>
                    <a:pt x="39701" y="35055"/>
                  </a:lnTo>
                  <a:lnTo>
                    <a:pt x="39701" y="35297"/>
                  </a:lnTo>
                  <a:lnTo>
                    <a:pt x="39762" y="35478"/>
                  </a:lnTo>
                  <a:lnTo>
                    <a:pt x="39882" y="35719"/>
                  </a:lnTo>
                  <a:lnTo>
                    <a:pt x="40003" y="35900"/>
                  </a:lnTo>
                  <a:lnTo>
                    <a:pt x="40184" y="36021"/>
                  </a:lnTo>
                  <a:lnTo>
                    <a:pt x="40425" y="36141"/>
                  </a:lnTo>
                  <a:lnTo>
                    <a:pt x="40606" y="36202"/>
                  </a:lnTo>
                  <a:lnTo>
                    <a:pt x="41089" y="36202"/>
                  </a:lnTo>
                  <a:lnTo>
                    <a:pt x="41270" y="36141"/>
                  </a:lnTo>
                  <a:lnTo>
                    <a:pt x="41511" y="36021"/>
                  </a:lnTo>
                  <a:lnTo>
                    <a:pt x="41692" y="35900"/>
                  </a:lnTo>
                  <a:lnTo>
                    <a:pt x="41813" y="35719"/>
                  </a:lnTo>
                  <a:lnTo>
                    <a:pt x="41934" y="35478"/>
                  </a:lnTo>
                  <a:lnTo>
                    <a:pt x="41994" y="35297"/>
                  </a:lnTo>
                  <a:lnTo>
                    <a:pt x="41994" y="35055"/>
                  </a:lnTo>
                  <a:lnTo>
                    <a:pt x="41994" y="34814"/>
                  </a:lnTo>
                  <a:lnTo>
                    <a:pt x="41934" y="34633"/>
                  </a:lnTo>
                  <a:lnTo>
                    <a:pt x="41813" y="34392"/>
                  </a:lnTo>
                  <a:lnTo>
                    <a:pt x="41692" y="34211"/>
                  </a:lnTo>
                  <a:lnTo>
                    <a:pt x="41511" y="34090"/>
                  </a:lnTo>
                  <a:lnTo>
                    <a:pt x="41270" y="33969"/>
                  </a:lnTo>
                  <a:lnTo>
                    <a:pt x="41089" y="33909"/>
                  </a:lnTo>
                  <a:close/>
                  <a:moveTo>
                    <a:pt x="46399" y="33909"/>
                  </a:moveTo>
                  <a:lnTo>
                    <a:pt x="46218" y="33969"/>
                  </a:lnTo>
                  <a:lnTo>
                    <a:pt x="45976" y="34090"/>
                  </a:lnTo>
                  <a:lnTo>
                    <a:pt x="45795" y="34211"/>
                  </a:lnTo>
                  <a:lnTo>
                    <a:pt x="45674" y="34392"/>
                  </a:lnTo>
                  <a:lnTo>
                    <a:pt x="45554" y="34633"/>
                  </a:lnTo>
                  <a:lnTo>
                    <a:pt x="45493" y="34814"/>
                  </a:lnTo>
                  <a:lnTo>
                    <a:pt x="45493" y="35055"/>
                  </a:lnTo>
                  <a:lnTo>
                    <a:pt x="45493" y="35297"/>
                  </a:lnTo>
                  <a:lnTo>
                    <a:pt x="45554" y="35478"/>
                  </a:lnTo>
                  <a:lnTo>
                    <a:pt x="45674" y="35719"/>
                  </a:lnTo>
                  <a:lnTo>
                    <a:pt x="45795" y="35900"/>
                  </a:lnTo>
                  <a:lnTo>
                    <a:pt x="45976" y="36021"/>
                  </a:lnTo>
                  <a:lnTo>
                    <a:pt x="46218" y="36141"/>
                  </a:lnTo>
                  <a:lnTo>
                    <a:pt x="46399" y="36202"/>
                  </a:lnTo>
                  <a:lnTo>
                    <a:pt x="46881" y="36202"/>
                  </a:lnTo>
                  <a:lnTo>
                    <a:pt x="47062" y="36141"/>
                  </a:lnTo>
                  <a:lnTo>
                    <a:pt x="47304" y="36021"/>
                  </a:lnTo>
                  <a:lnTo>
                    <a:pt x="47485" y="35900"/>
                  </a:lnTo>
                  <a:lnTo>
                    <a:pt x="47605" y="35719"/>
                  </a:lnTo>
                  <a:lnTo>
                    <a:pt x="47726" y="35478"/>
                  </a:lnTo>
                  <a:lnTo>
                    <a:pt x="47786" y="35297"/>
                  </a:lnTo>
                  <a:lnTo>
                    <a:pt x="47786" y="35055"/>
                  </a:lnTo>
                  <a:lnTo>
                    <a:pt x="47786" y="34814"/>
                  </a:lnTo>
                  <a:lnTo>
                    <a:pt x="47726" y="34633"/>
                  </a:lnTo>
                  <a:lnTo>
                    <a:pt x="47605" y="34392"/>
                  </a:lnTo>
                  <a:lnTo>
                    <a:pt x="47485" y="34211"/>
                  </a:lnTo>
                  <a:lnTo>
                    <a:pt x="47304" y="34090"/>
                  </a:lnTo>
                  <a:lnTo>
                    <a:pt x="47062" y="33969"/>
                  </a:lnTo>
                  <a:lnTo>
                    <a:pt x="46881" y="33909"/>
                  </a:lnTo>
                  <a:close/>
                  <a:moveTo>
                    <a:pt x="52191" y="33909"/>
                  </a:moveTo>
                  <a:lnTo>
                    <a:pt x="52010" y="33969"/>
                  </a:lnTo>
                  <a:lnTo>
                    <a:pt x="51768" y="34090"/>
                  </a:lnTo>
                  <a:lnTo>
                    <a:pt x="51587" y="34211"/>
                  </a:lnTo>
                  <a:lnTo>
                    <a:pt x="51467" y="34392"/>
                  </a:lnTo>
                  <a:lnTo>
                    <a:pt x="51346" y="34633"/>
                  </a:lnTo>
                  <a:lnTo>
                    <a:pt x="51286" y="34814"/>
                  </a:lnTo>
                  <a:lnTo>
                    <a:pt x="51286" y="35055"/>
                  </a:lnTo>
                  <a:lnTo>
                    <a:pt x="51286" y="35297"/>
                  </a:lnTo>
                  <a:lnTo>
                    <a:pt x="51346" y="35478"/>
                  </a:lnTo>
                  <a:lnTo>
                    <a:pt x="51467" y="35719"/>
                  </a:lnTo>
                  <a:lnTo>
                    <a:pt x="51587" y="35900"/>
                  </a:lnTo>
                  <a:lnTo>
                    <a:pt x="51768" y="36021"/>
                  </a:lnTo>
                  <a:lnTo>
                    <a:pt x="52010" y="36141"/>
                  </a:lnTo>
                  <a:lnTo>
                    <a:pt x="52191" y="36202"/>
                  </a:lnTo>
                  <a:lnTo>
                    <a:pt x="52673" y="36202"/>
                  </a:lnTo>
                  <a:lnTo>
                    <a:pt x="52854" y="36141"/>
                  </a:lnTo>
                  <a:lnTo>
                    <a:pt x="53096" y="36021"/>
                  </a:lnTo>
                  <a:lnTo>
                    <a:pt x="53277" y="35900"/>
                  </a:lnTo>
                  <a:lnTo>
                    <a:pt x="53397" y="35719"/>
                  </a:lnTo>
                  <a:lnTo>
                    <a:pt x="53518" y="35478"/>
                  </a:lnTo>
                  <a:lnTo>
                    <a:pt x="53578" y="35297"/>
                  </a:lnTo>
                  <a:lnTo>
                    <a:pt x="53578" y="35055"/>
                  </a:lnTo>
                  <a:lnTo>
                    <a:pt x="53578" y="34814"/>
                  </a:lnTo>
                  <a:lnTo>
                    <a:pt x="53518" y="34633"/>
                  </a:lnTo>
                  <a:lnTo>
                    <a:pt x="53397" y="34392"/>
                  </a:lnTo>
                  <a:lnTo>
                    <a:pt x="53277" y="34211"/>
                  </a:lnTo>
                  <a:lnTo>
                    <a:pt x="53096" y="34090"/>
                  </a:lnTo>
                  <a:lnTo>
                    <a:pt x="52854" y="33969"/>
                  </a:lnTo>
                  <a:lnTo>
                    <a:pt x="52673" y="33909"/>
                  </a:lnTo>
                  <a:close/>
                  <a:moveTo>
                    <a:pt x="57983" y="33909"/>
                  </a:moveTo>
                  <a:lnTo>
                    <a:pt x="57802" y="33969"/>
                  </a:lnTo>
                  <a:lnTo>
                    <a:pt x="57561" y="34090"/>
                  </a:lnTo>
                  <a:lnTo>
                    <a:pt x="57380" y="34211"/>
                  </a:lnTo>
                  <a:lnTo>
                    <a:pt x="57259" y="34392"/>
                  </a:lnTo>
                  <a:lnTo>
                    <a:pt x="57138" y="34633"/>
                  </a:lnTo>
                  <a:lnTo>
                    <a:pt x="57078" y="34814"/>
                  </a:lnTo>
                  <a:lnTo>
                    <a:pt x="57078" y="35055"/>
                  </a:lnTo>
                  <a:lnTo>
                    <a:pt x="57078" y="35297"/>
                  </a:lnTo>
                  <a:lnTo>
                    <a:pt x="57138" y="35478"/>
                  </a:lnTo>
                  <a:lnTo>
                    <a:pt x="57259" y="35719"/>
                  </a:lnTo>
                  <a:lnTo>
                    <a:pt x="57380" y="35900"/>
                  </a:lnTo>
                  <a:lnTo>
                    <a:pt x="57561" y="36021"/>
                  </a:lnTo>
                  <a:lnTo>
                    <a:pt x="57802" y="36141"/>
                  </a:lnTo>
                  <a:lnTo>
                    <a:pt x="57983" y="36202"/>
                  </a:lnTo>
                  <a:lnTo>
                    <a:pt x="58466" y="36202"/>
                  </a:lnTo>
                  <a:lnTo>
                    <a:pt x="58647" y="36141"/>
                  </a:lnTo>
                  <a:lnTo>
                    <a:pt x="58888" y="36021"/>
                  </a:lnTo>
                  <a:lnTo>
                    <a:pt x="59069" y="35900"/>
                  </a:lnTo>
                  <a:lnTo>
                    <a:pt x="59190" y="35719"/>
                  </a:lnTo>
                  <a:lnTo>
                    <a:pt x="59310" y="35478"/>
                  </a:lnTo>
                  <a:lnTo>
                    <a:pt x="59371" y="35297"/>
                  </a:lnTo>
                  <a:lnTo>
                    <a:pt x="59371" y="35055"/>
                  </a:lnTo>
                  <a:lnTo>
                    <a:pt x="59371" y="34814"/>
                  </a:lnTo>
                  <a:lnTo>
                    <a:pt x="59310" y="34633"/>
                  </a:lnTo>
                  <a:lnTo>
                    <a:pt x="59190" y="34392"/>
                  </a:lnTo>
                  <a:lnTo>
                    <a:pt x="59069" y="34211"/>
                  </a:lnTo>
                  <a:lnTo>
                    <a:pt x="58888" y="34090"/>
                  </a:lnTo>
                  <a:lnTo>
                    <a:pt x="58647" y="33969"/>
                  </a:lnTo>
                  <a:lnTo>
                    <a:pt x="58466" y="33909"/>
                  </a:lnTo>
                  <a:close/>
                  <a:moveTo>
                    <a:pt x="63775" y="33909"/>
                  </a:moveTo>
                  <a:lnTo>
                    <a:pt x="63594" y="33969"/>
                  </a:lnTo>
                  <a:lnTo>
                    <a:pt x="63353" y="34090"/>
                  </a:lnTo>
                  <a:lnTo>
                    <a:pt x="63172" y="34211"/>
                  </a:lnTo>
                  <a:lnTo>
                    <a:pt x="63051" y="34392"/>
                  </a:lnTo>
                  <a:lnTo>
                    <a:pt x="62931" y="34633"/>
                  </a:lnTo>
                  <a:lnTo>
                    <a:pt x="62870" y="34814"/>
                  </a:lnTo>
                  <a:lnTo>
                    <a:pt x="62870" y="35055"/>
                  </a:lnTo>
                  <a:lnTo>
                    <a:pt x="62870" y="35297"/>
                  </a:lnTo>
                  <a:lnTo>
                    <a:pt x="62931" y="35478"/>
                  </a:lnTo>
                  <a:lnTo>
                    <a:pt x="63051" y="35719"/>
                  </a:lnTo>
                  <a:lnTo>
                    <a:pt x="63172" y="35900"/>
                  </a:lnTo>
                  <a:lnTo>
                    <a:pt x="63353" y="36021"/>
                  </a:lnTo>
                  <a:lnTo>
                    <a:pt x="63594" y="36141"/>
                  </a:lnTo>
                  <a:lnTo>
                    <a:pt x="63775" y="36202"/>
                  </a:lnTo>
                  <a:lnTo>
                    <a:pt x="64258" y="36202"/>
                  </a:lnTo>
                  <a:lnTo>
                    <a:pt x="64439" y="36141"/>
                  </a:lnTo>
                  <a:lnTo>
                    <a:pt x="64680" y="36021"/>
                  </a:lnTo>
                  <a:lnTo>
                    <a:pt x="64861" y="35900"/>
                  </a:lnTo>
                  <a:lnTo>
                    <a:pt x="64982" y="35719"/>
                  </a:lnTo>
                  <a:lnTo>
                    <a:pt x="65103" y="35478"/>
                  </a:lnTo>
                  <a:lnTo>
                    <a:pt x="65163" y="35297"/>
                  </a:lnTo>
                  <a:lnTo>
                    <a:pt x="65163" y="35055"/>
                  </a:lnTo>
                  <a:lnTo>
                    <a:pt x="65163" y="34814"/>
                  </a:lnTo>
                  <a:lnTo>
                    <a:pt x="65103" y="34633"/>
                  </a:lnTo>
                  <a:lnTo>
                    <a:pt x="64982" y="34392"/>
                  </a:lnTo>
                  <a:lnTo>
                    <a:pt x="64861" y="34211"/>
                  </a:lnTo>
                  <a:lnTo>
                    <a:pt x="64680" y="34090"/>
                  </a:lnTo>
                  <a:lnTo>
                    <a:pt x="64439" y="33969"/>
                  </a:lnTo>
                  <a:lnTo>
                    <a:pt x="64258" y="33909"/>
                  </a:lnTo>
                  <a:close/>
                  <a:moveTo>
                    <a:pt x="69567" y="33909"/>
                  </a:moveTo>
                  <a:lnTo>
                    <a:pt x="69386" y="33969"/>
                  </a:lnTo>
                  <a:lnTo>
                    <a:pt x="69145" y="34090"/>
                  </a:lnTo>
                  <a:lnTo>
                    <a:pt x="68964" y="34211"/>
                  </a:lnTo>
                  <a:lnTo>
                    <a:pt x="68843" y="34392"/>
                  </a:lnTo>
                  <a:lnTo>
                    <a:pt x="68723" y="34633"/>
                  </a:lnTo>
                  <a:lnTo>
                    <a:pt x="68662" y="34814"/>
                  </a:lnTo>
                  <a:lnTo>
                    <a:pt x="68662" y="35055"/>
                  </a:lnTo>
                  <a:lnTo>
                    <a:pt x="68662" y="35297"/>
                  </a:lnTo>
                  <a:lnTo>
                    <a:pt x="68723" y="35478"/>
                  </a:lnTo>
                  <a:lnTo>
                    <a:pt x="68843" y="35719"/>
                  </a:lnTo>
                  <a:lnTo>
                    <a:pt x="68964" y="35900"/>
                  </a:lnTo>
                  <a:lnTo>
                    <a:pt x="69145" y="36021"/>
                  </a:lnTo>
                  <a:lnTo>
                    <a:pt x="69386" y="36141"/>
                  </a:lnTo>
                  <a:lnTo>
                    <a:pt x="69567" y="36202"/>
                  </a:lnTo>
                  <a:lnTo>
                    <a:pt x="70050" y="36202"/>
                  </a:lnTo>
                  <a:lnTo>
                    <a:pt x="70231" y="36141"/>
                  </a:lnTo>
                  <a:lnTo>
                    <a:pt x="70472" y="36021"/>
                  </a:lnTo>
                  <a:lnTo>
                    <a:pt x="70653" y="35900"/>
                  </a:lnTo>
                  <a:lnTo>
                    <a:pt x="70774" y="35719"/>
                  </a:lnTo>
                  <a:lnTo>
                    <a:pt x="70895" y="35478"/>
                  </a:lnTo>
                  <a:lnTo>
                    <a:pt x="70955" y="35297"/>
                  </a:lnTo>
                  <a:lnTo>
                    <a:pt x="70955" y="35055"/>
                  </a:lnTo>
                  <a:lnTo>
                    <a:pt x="70955" y="34814"/>
                  </a:lnTo>
                  <a:lnTo>
                    <a:pt x="70895" y="34633"/>
                  </a:lnTo>
                  <a:lnTo>
                    <a:pt x="70774" y="34392"/>
                  </a:lnTo>
                  <a:lnTo>
                    <a:pt x="70653" y="34211"/>
                  </a:lnTo>
                  <a:lnTo>
                    <a:pt x="70472" y="34090"/>
                  </a:lnTo>
                  <a:lnTo>
                    <a:pt x="70231" y="33969"/>
                  </a:lnTo>
                  <a:lnTo>
                    <a:pt x="70050" y="33909"/>
                  </a:lnTo>
                  <a:close/>
                  <a:moveTo>
                    <a:pt x="75360" y="33909"/>
                  </a:moveTo>
                  <a:lnTo>
                    <a:pt x="75179" y="33969"/>
                  </a:lnTo>
                  <a:lnTo>
                    <a:pt x="74937" y="34090"/>
                  </a:lnTo>
                  <a:lnTo>
                    <a:pt x="74756" y="34211"/>
                  </a:lnTo>
                  <a:lnTo>
                    <a:pt x="74636" y="34392"/>
                  </a:lnTo>
                  <a:lnTo>
                    <a:pt x="74515" y="34633"/>
                  </a:lnTo>
                  <a:lnTo>
                    <a:pt x="74455" y="34814"/>
                  </a:lnTo>
                  <a:lnTo>
                    <a:pt x="74455" y="35055"/>
                  </a:lnTo>
                  <a:lnTo>
                    <a:pt x="74455" y="35297"/>
                  </a:lnTo>
                  <a:lnTo>
                    <a:pt x="74515" y="35478"/>
                  </a:lnTo>
                  <a:lnTo>
                    <a:pt x="74636" y="35719"/>
                  </a:lnTo>
                  <a:lnTo>
                    <a:pt x="74756" y="35900"/>
                  </a:lnTo>
                  <a:lnTo>
                    <a:pt x="74937" y="36021"/>
                  </a:lnTo>
                  <a:lnTo>
                    <a:pt x="75179" y="36141"/>
                  </a:lnTo>
                  <a:lnTo>
                    <a:pt x="75360" y="36202"/>
                  </a:lnTo>
                  <a:lnTo>
                    <a:pt x="75601" y="36202"/>
                  </a:lnTo>
                  <a:lnTo>
                    <a:pt x="75903" y="36141"/>
                  </a:lnTo>
                  <a:lnTo>
                    <a:pt x="75722" y="33909"/>
                  </a:lnTo>
                  <a:close/>
                  <a:moveTo>
                    <a:pt x="2896" y="36805"/>
                  </a:moveTo>
                  <a:lnTo>
                    <a:pt x="2655" y="36926"/>
                  </a:lnTo>
                  <a:lnTo>
                    <a:pt x="2414" y="37107"/>
                  </a:lnTo>
                  <a:lnTo>
                    <a:pt x="2233" y="37288"/>
                  </a:lnTo>
                  <a:lnTo>
                    <a:pt x="2112" y="37589"/>
                  </a:lnTo>
                  <a:lnTo>
                    <a:pt x="2052" y="37951"/>
                  </a:lnTo>
                  <a:lnTo>
                    <a:pt x="2052" y="38193"/>
                  </a:lnTo>
                  <a:lnTo>
                    <a:pt x="2112" y="38374"/>
                  </a:lnTo>
                  <a:lnTo>
                    <a:pt x="2233" y="38615"/>
                  </a:lnTo>
                  <a:lnTo>
                    <a:pt x="2353" y="38796"/>
                  </a:lnTo>
                  <a:lnTo>
                    <a:pt x="2534" y="38917"/>
                  </a:lnTo>
                  <a:lnTo>
                    <a:pt x="2776" y="39037"/>
                  </a:lnTo>
                  <a:lnTo>
                    <a:pt x="2957" y="39098"/>
                  </a:lnTo>
                  <a:lnTo>
                    <a:pt x="3439" y="39098"/>
                  </a:lnTo>
                  <a:lnTo>
                    <a:pt x="3620" y="39037"/>
                  </a:lnTo>
                  <a:lnTo>
                    <a:pt x="3862" y="38917"/>
                  </a:lnTo>
                  <a:lnTo>
                    <a:pt x="4043" y="38796"/>
                  </a:lnTo>
                  <a:lnTo>
                    <a:pt x="4164" y="38615"/>
                  </a:lnTo>
                  <a:lnTo>
                    <a:pt x="4284" y="38374"/>
                  </a:lnTo>
                  <a:lnTo>
                    <a:pt x="4345" y="38193"/>
                  </a:lnTo>
                  <a:lnTo>
                    <a:pt x="4345" y="37951"/>
                  </a:lnTo>
                  <a:lnTo>
                    <a:pt x="4284" y="37589"/>
                  </a:lnTo>
                  <a:lnTo>
                    <a:pt x="4164" y="37288"/>
                  </a:lnTo>
                  <a:lnTo>
                    <a:pt x="3982" y="37107"/>
                  </a:lnTo>
                  <a:lnTo>
                    <a:pt x="3741" y="36926"/>
                  </a:lnTo>
                  <a:lnTo>
                    <a:pt x="3500" y="36805"/>
                  </a:lnTo>
                  <a:close/>
                  <a:moveTo>
                    <a:pt x="8689" y="36805"/>
                  </a:moveTo>
                  <a:lnTo>
                    <a:pt x="8447" y="36926"/>
                  </a:lnTo>
                  <a:lnTo>
                    <a:pt x="8206" y="37107"/>
                  </a:lnTo>
                  <a:lnTo>
                    <a:pt x="8025" y="37288"/>
                  </a:lnTo>
                  <a:lnTo>
                    <a:pt x="7904" y="37589"/>
                  </a:lnTo>
                  <a:lnTo>
                    <a:pt x="7844" y="37951"/>
                  </a:lnTo>
                  <a:lnTo>
                    <a:pt x="7844" y="38193"/>
                  </a:lnTo>
                  <a:lnTo>
                    <a:pt x="7904" y="38374"/>
                  </a:lnTo>
                  <a:lnTo>
                    <a:pt x="8025" y="38615"/>
                  </a:lnTo>
                  <a:lnTo>
                    <a:pt x="8146" y="38796"/>
                  </a:lnTo>
                  <a:lnTo>
                    <a:pt x="8327" y="38917"/>
                  </a:lnTo>
                  <a:lnTo>
                    <a:pt x="8568" y="39037"/>
                  </a:lnTo>
                  <a:lnTo>
                    <a:pt x="8749" y="39098"/>
                  </a:lnTo>
                  <a:lnTo>
                    <a:pt x="9232" y="39098"/>
                  </a:lnTo>
                  <a:lnTo>
                    <a:pt x="9413" y="39037"/>
                  </a:lnTo>
                  <a:lnTo>
                    <a:pt x="9654" y="38917"/>
                  </a:lnTo>
                  <a:lnTo>
                    <a:pt x="9835" y="38796"/>
                  </a:lnTo>
                  <a:lnTo>
                    <a:pt x="9956" y="38615"/>
                  </a:lnTo>
                  <a:lnTo>
                    <a:pt x="10076" y="38374"/>
                  </a:lnTo>
                  <a:lnTo>
                    <a:pt x="10137" y="38193"/>
                  </a:lnTo>
                  <a:lnTo>
                    <a:pt x="10137" y="37951"/>
                  </a:lnTo>
                  <a:lnTo>
                    <a:pt x="10076" y="37589"/>
                  </a:lnTo>
                  <a:lnTo>
                    <a:pt x="9956" y="37288"/>
                  </a:lnTo>
                  <a:lnTo>
                    <a:pt x="9775" y="37107"/>
                  </a:lnTo>
                  <a:lnTo>
                    <a:pt x="9533" y="36926"/>
                  </a:lnTo>
                  <a:lnTo>
                    <a:pt x="9292" y="36805"/>
                  </a:lnTo>
                  <a:close/>
                  <a:moveTo>
                    <a:pt x="14481" y="36805"/>
                  </a:moveTo>
                  <a:lnTo>
                    <a:pt x="14240" y="36926"/>
                  </a:lnTo>
                  <a:lnTo>
                    <a:pt x="13998" y="37107"/>
                  </a:lnTo>
                  <a:lnTo>
                    <a:pt x="13817" y="37288"/>
                  </a:lnTo>
                  <a:lnTo>
                    <a:pt x="13697" y="37589"/>
                  </a:lnTo>
                  <a:lnTo>
                    <a:pt x="13636" y="37951"/>
                  </a:lnTo>
                  <a:lnTo>
                    <a:pt x="13636" y="38193"/>
                  </a:lnTo>
                  <a:lnTo>
                    <a:pt x="13697" y="38374"/>
                  </a:lnTo>
                  <a:lnTo>
                    <a:pt x="13817" y="38615"/>
                  </a:lnTo>
                  <a:lnTo>
                    <a:pt x="13938" y="38796"/>
                  </a:lnTo>
                  <a:lnTo>
                    <a:pt x="14119" y="38917"/>
                  </a:lnTo>
                  <a:lnTo>
                    <a:pt x="14360" y="39037"/>
                  </a:lnTo>
                  <a:lnTo>
                    <a:pt x="14541" y="39098"/>
                  </a:lnTo>
                  <a:lnTo>
                    <a:pt x="15024" y="39098"/>
                  </a:lnTo>
                  <a:lnTo>
                    <a:pt x="15205" y="39037"/>
                  </a:lnTo>
                  <a:lnTo>
                    <a:pt x="15446" y="38917"/>
                  </a:lnTo>
                  <a:lnTo>
                    <a:pt x="15627" y="38796"/>
                  </a:lnTo>
                  <a:lnTo>
                    <a:pt x="15748" y="38615"/>
                  </a:lnTo>
                  <a:lnTo>
                    <a:pt x="15869" y="38374"/>
                  </a:lnTo>
                  <a:lnTo>
                    <a:pt x="15929" y="38193"/>
                  </a:lnTo>
                  <a:lnTo>
                    <a:pt x="15929" y="37951"/>
                  </a:lnTo>
                  <a:lnTo>
                    <a:pt x="15869" y="37589"/>
                  </a:lnTo>
                  <a:lnTo>
                    <a:pt x="15748" y="37288"/>
                  </a:lnTo>
                  <a:lnTo>
                    <a:pt x="15567" y="37107"/>
                  </a:lnTo>
                  <a:lnTo>
                    <a:pt x="15326" y="36926"/>
                  </a:lnTo>
                  <a:lnTo>
                    <a:pt x="15084" y="36805"/>
                  </a:lnTo>
                  <a:close/>
                  <a:moveTo>
                    <a:pt x="20273" y="36805"/>
                  </a:moveTo>
                  <a:lnTo>
                    <a:pt x="20032" y="36926"/>
                  </a:lnTo>
                  <a:lnTo>
                    <a:pt x="19790" y="37107"/>
                  </a:lnTo>
                  <a:lnTo>
                    <a:pt x="19609" y="37288"/>
                  </a:lnTo>
                  <a:lnTo>
                    <a:pt x="19489" y="37589"/>
                  </a:lnTo>
                  <a:lnTo>
                    <a:pt x="19428" y="37951"/>
                  </a:lnTo>
                  <a:lnTo>
                    <a:pt x="19428" y="38193"/>
                  </a:lnTo>
                  <a:lnTo>
                    <a:pt x="19489" y="38374"/>
                  </a:lnTo>
                  <a:lnTo>
                    <a:pt x="19609" y="38615"/>
                  </a:lnTo>
                  <a:lnTo>
                    <a:pt x="19730" y="38796"/>
                  </a:lnTo>
                  <a:lnTo>
                    <a:pt x="19911" y="38917"/>
                  </a:lnTo>
                  <a:lnTo>
                    <a:pt x="20152" y="39037"/>
                  </a:lnTo>
                  <a:lnTo>
                    <a:pt x="20333" y="39098"/>
                  </a:lnTo>
                  <a:lnTo>
                    <a:pt x="20816" y="39098"/>
                  </a:lnTo>
                  <a:lnTo>
                    <a:pt x="20997" y="39037"/>
                  </a:lnTo>
                  <a:lnTo>
                    <a:pt x="21239" y="38917"/>
                  </a:lnTo>
                  <a:lnTo>
                    <a:pt x="21420" y="38796"/>
                  </a:lnTo>
                  <a:lnTo>
                    <a:pt x="21540" y="38615"/>
                  </a:lnTo>
                  <a:lnTo>
                    <a:pt x="21661" y="38374"/>
                  </a:lnTo>
                  <a:lnTo>
                    <a:pt x="21721" y="38193"/>
                  </a:lnTo>
                  <a:lnTo>
                    <a:pt x="21721" y="37951"/>
                  </a:lnTo>
                  <a:lnTo>
                    <a:pt x="21661" y="37589"/>
                  </a:lnTo>
                  <a:lnTo>
                    <a:pt x="21540" y="37288"/>
                  </a:lnTo>
                  <a:lnTo>
                    <a:pt x="21359" y="37107"/>
                  </a:lnTo>
                  <a:lnTo>
                    <a:pt x="21118" y="36926"/>
                  </a:lnTo>
                  <a:lnTo>
                    <a:pt x="20876" y="36805"/>
                  </a:lnTo>
                  <a:close/>
                  <a:moveTo>
                    <a:pt x="26065" y="36805"/>
                  </a:moveTo>
                  <a:lnTo>
                    <a:pt x="25824" y="36926"/>
                  </a:lnTo>
                  <a:lnTo>
                    <a:pt x="25583" y="37107"/>
                  </a:lnTo>
                  <a:lnTo>
                    <a:pt x="25402" y="37288"/>
                  </a:lnTo>
                  <a:lnTo>
                    <a:pt x="25281" y="37589"/>
                  </a:lnTo>
                  <a:lnTo>
                    <a:pt x="25221" y="37951"/>
                  </a:lnTo>
                  <a:lnTo>
                    <a:pt x="25221" y="38193"/>
                  </a:lnTo>
                  <a:lnTo>
                    <a:pt x="25281" y="38374"/>
                  </a:lnTo>
                  <a:lnTo>
                    <a:pt x="25402" y="38615"/>
                  </a:lnTo>
                  <a:lnTo>
                    <a:pt x="25522" y="38796"/>
                  </a:lnTo>
                  <a:lnTo>
                    <a:pt x="25703" y="38917"/>
                  </a:lnTo>
                  <a:lnTo>
                    <a:pt x="25945" y="39037"/>
                  </a:lnTo>
                  <a:lnTo>
                    <a:pt x="26126" y="39098"/>
                  </a:lnTo>
                  <a:lnTo>
                    <a:pt x="26608" y="39098"/>
                  </a:lnTo>
                  <a:lnTo>
                    <a:pt x="26789" y="39037"/>
                  </a:lnTo>
                  <a:lnTo>
                    <a:pt x="27031" y="38917"/>
                  </a:lnTo>
                  <a:lnTo>
                    <a:pt x="27212" y="38796"/>
                  </a:lnTo>
                  <a:lnTo>
                    <a:pt x="27332" y="38615"/>
                  </a:lnTo>
                  <a:lnTo>
                    <a:pt x="27453" y="38374"/>
                  </a:lnTo>
                  <a:lnTo>
                    <a:pt x="27513" y="38193"/>
                  </a:lnTo>
                  <a:lnTo>
                    <a:pt x="27513" y="37951"/>
                  </a:lnTo>
                  <a:lnTo>
                    <a:pt x="27453" y="37589"/>
                  </a:lnTo>
                  <a:lnTo>
                    <a:pt x="27332" y="37288"/>
                  </a:lnTo>
                  <a:lnTo>
                    <a:pt x="27151" y="37107"/>
                  </a:lnTo>
                  <a:lnTo>
                    <a:pt x="26910" y="36926"/>
                  </a:lnTo>
                  <a:lnTo>
                    <a:pt x="26669" y="36805"/>
                  </a:lnTo>
                  <a:close/>
                  <a:moveTo>
                    <a:pt x="31858" y="36805"/>
                  </a:moveTo>
                  <a:lnTo>
                    <a:pt x="31616" y="36926"/>
                  </a:lnTo>
                  <a:lnTo>
                    <a:pt x="31375" y="37107"/>
                  </a:lnTo>
                  <a:lnTo>
                    <a:pt x="31194" y="37288"/>
                  </a:lnTo>
                  <a:lnTo>
                    <a:pt x="31073" y="37589"/>
                  </a:lnTo>
                  <a:lnTo>
                    <a:pt x="31013" y="37951"/>
                  </a:lnTo>
                  <a:lnTo>
                    <a:pt x="31013" y="38193"/>
                  </a:lnTo>
                  <a:lnTo>
                    <a:pt x="31073" y="38374"/>
                  </a:lnTo>
                  <a:lnTo>
                    <a:pt x="31194" y="38615"/>
                  </a:lnTo>
                  <a:lnTo>
                    <a:pt x="31315" y="38796"/>
                  </a:lnTo>
                  <a:lnTo>
                    <a:pt x="31496" y="38917"/>
                  </a:lnTo>
                  <a:lnTo>
                    <a:pt x="31737" y="39037"/>
                  </a:lnTo>
                  <a:lnTo>
                    <a:pt x="31918" y="39098"/>
                  </a:lnTo>
                  <a:lnTo>
                    <a:pt x="32401" y="39098"/>
                  </a:lnTo>
                  <a:lnTo>
                    <a:pt x="32582" y="39037"/>
                  </a:lnTo>
                  <a:lnTo>
                    <a:pt x="32823" y="38917"/>
                  </a:lnTo>
                  <a:lnTo>
                    <a:pt x="33004" y="38796"/>
                  </a:lnTo>
                  <a:lnTo>
                    <a:pt x="33125" y="38615"/>
                  </a:lnTo>
                  <a:lnTo>
                    <a:pt x="33245" y="38374"/>
                  </a:lnTo>
                  <a:lnTo>
                    <a:pt x="33306" y="38193"/>
                  </a:lnTo>
                  <a:lnTo>
                    <a:pt x="33306" y="37951"/>
                  </a:lnTo>
                  <a:lnTo>
                    <a:pt x="33245" y="37589"/>
                  </a:lnTo>
                  <a:lnTo>
                    <a:pt x="33125" y="37288"/>
                  </a:lnTo>
                  <a:lnTo>
                    <a:pt x="32944" y="37107"/>
                  </a:lnTo>
                  <a:lnTo>
                    <a:pt x="32702" y="36926"/>
                  </a:lnTo>
                  <a:lnTo>
                    <a:pt x="32461" y="36805"/>
                  </a:lnTo>
                  <a:close/>
                  <a:moveTo>
                    <a:pt x="37650" y="36805"/>
                  </a:moveTo>
                  <a:lnTo>
                    <a:pt x="37408" y="36926"/>
                  </a:lnTo>
                  <a:lnTo>
                    <a:pt x="37167" y="37107"/>
                  </a:lnTo>
                  <a:lnTo>
                    <a:pt x="36986" y="37288"/>
                  </a:lnTo>
                  <a:lnTo>
                    <a:pt x="36865" y="37589"/>
                  </a:lnTo>
                  <a:lnTo>
                    <a:pt x="36805" y="37951"/>
                  </a:lnTo>
                  <a:lnTo>
                    <a:pt x="36805" y="38193"/>
                  </a:lnTo>
                  <a:lnTo>
                    <a:pt x="36865" y="38374"/>
                  </a:lnTo>
                  <a:lnTo>
                    <a:pt x="36986" y="38615"/>
                  </a:lnTo>
                  <a:lnTo>
                    <a:pt x="37107" y="38796"/>
                  </a:lnTo>
                  <a:lnTo>
                    <a:pt x="37288" y="38917"/>
                  </a:lnTo>
                  <a:lnTo>
                    <a:pt x="37529" y="39037"/>
                  </a:lnTo>
                  <a:lnTo>
                    <a:pt x="37710" y="39098"/>
                  </a:lnTo>
                  <a:lnTo>
                    <a:pt x="38193" y="39098"/>
                  </a:lnTo>
                  <a:lnTo>
                    <a:pt x="38374" y="39037"/>
                  </a:lnTo>
                  <a:lnTo>
                    <a:pt x="38615" y="38917"/>
                  </a:lnTo>
                  <a:lnTo>
                    <a:pt x="38796" y="38796"/>
                  </a:lnTo>
                  <a:lnTo>
                    <a:pt x="38917" y="38615"/>
                  </a:lnTo>
                  <a:lnTo>
                    <a:pt x="39038" y="38374"/>
                  </a:lnTo>
                  <a:lnTo>
                    <a:pt x="39098" y="38193"/>
                  </a:lnTo>
                  <a:lnTo>
                    <a:pt x="39098" y="37951"/>
                  </a:lnTo>
                  <a:lnTo>
                    <a:pt x="39038" y="37589"/>
                  </a:lnTo>
                  <a:lnTo>
                    <a:pt x="38917" y="37288"/>
                  </a:lnTo>
                  <a:lnTo>
                    <a:pt x="38736" y="37107"/>
                  </a:lnTo>
                  <a:lnTo>
                    <a:pt x="38495" y="36926"/>
                  </a:lnTo>
                  <a:lnTo>
                    <a:pt x="38253" y="36805"/>
                  </a:lnTo>
                  <a:close/>
                  <a:moveTo>
                    <a:pt x="43442" y="36805"/>
                  </a:moveTo>
                  <a:lnTo>
                    <a:pt x="43201" y="36926"/>
                  </a:lnTo>
                  <a:lnTo>
                    <a:pt x="42959" y="37107"/>
                  </a:lnTo>
                  <a:lnTo>
                    <a:pt x="42778" y="37288"/>
                  </a:lnTo>
                  <a:lnTo>
                    <a:pt x="42658" y="37589"/>
                  </a:lnTo>
                  <a:lnTo>
                    <a:pt x="42597" y="37951"/>
                  </a:lnTo>
                  <a:lnTo>
                    <a:pt x="42597" y="38193"/>
                  </a:lnTo>
                  <a:lnTo>
                    <a:pt x="42658" y="38374"/>
                  </a:lnTo>
                  <a:lnTo>
                    <a:pt x="42778" y="38615"/>
                  </a:lnTo>
                  <a:lnTo>
                    <a:pt x="42899" y="38796"/>
                  </a:lnTo>
                  <a:lnTo>
                    <a:pt x="43080" y="38917"/>
                  </a:lnTo>
                  <a:lnTo>
                    <a:pt x="43321" y="39037"/>
                  </a:lnTo>
                  <a:lnTo>
                    <a:pt x="43502" y="39098"/>
                  </a:lnTo>
                  <a:lnTo>
                    <a:pt x="43985" y="39098"/>
                  </a:lnTo>
                  <a:lnTo>
                    <a:pt x="44166" y="39037"/>
                  </a:lnTo>
                  <a:lnTo>
                    <a:pt x="44407" y="38917"/>
                  </a:lnTo>
                  <a:lnTo>
                    <a:pt x="44588" y="38796"/>
                  </a:lnTo>
                  <a:lnTo>
                    <a:pt x="44709" y="38615"/>
                  </a:lnTo>
                  <a:lnTo>
                    <a:pt x="44830" y="38374"/>
                  </a:lnTo>
                  <a:lnTo>
                    <a:pt x="44890" y="38193"/>
                  </a:lnTo>
                  <a:lnTo>
                    <a:pt x="44890" y="37951"/>
                  </a:lnTo>
                  <a:lnTo>
                    <a:pt x="44830" y="37589"/>
                  </a:lnTo>
                  <a:lnTo>
                    <a:pt x="44709" y="37288"/>
                  </a:lnTo>
                  <a:lnTo>
                    <a:pt x="44528" y="37107"/>
                  </a:lnTo>
                  <a:lnTo>
                    <a:pt x="44287" y="36926"/>
                  </a:lnTo>
                  <a:lnTo>
                    <a:pt x="44045" y="36805"/>
                  </a:lnTo>
                  <a:close/>
                  <a:moveTo>
                    <a:pt x="49234" y="36805"/>
                  </a:moveTo>
                  <a:lnTo>
                    <a:pt x="48993" y="36926"/>
                  </a:lnTo>
                  <a:lnTo>
                    <a:pt x="48752" y="37107"/>
                  </a:lnTo>
                  <a:lnTo>
                    <a:pt x="48571" y="37288"/>
                  </a:lnTo>
                  <a:lnTo>
                    <a:pt x="48450" y="37589"/>
                  </a:lnTo>
                  <a:lnTo>
                    <a:pt x="48390" y="37951"/>
                  </a:lnTo>
                  <a:lnTo>
                    <a:pt x="48390" y="38193"/>
                  </a:lnTo>
                  <a:lnTo>
                    <a:pt x="48450" y="38374"/>
                  </a:lnTo>
                  <a:lnTo>
                    <a:pt x="48571" y="38615"/>
                  </a:lnTo>
                  <a:lnTo>
                    <a:pt x="48691" y="38796"/>
                  </a:lnTo>
                  <a:lnTo>
                    <a:pt x="48872" y="38917"/>
                  </a:lnTo>
                  <a:lnTo>
                    <a:pt x="49114" y="39037"/>
                  </a:lnTo>
                  <a:lnTo>
                    <a:pt x="49295" y="39098"/>
                  </a:lnTo>
                  <a:lnTo>
                    <a:pt x="49777" y="39098"/>
                  </a:lnTo>
                  <a:lnTo>
                    <a:pt x="49958" y="39037"/>
                  </a:lnTo>
                  <a:lnTo>
                    <a:pt x="50200" y="38917"/>
                  </a:lnTo>
                  <a:lnTo>
                    <a:pt x="50381" y="38796"/>
                  </a:lnTo>
                  <a:lnTo>
                    <a:pt x="50501" y="38615"/>
                  </a:lnTo>
                  <a:lnTo>
                    <a:pt x="50622" y="38374"/>
                  </a:lnTo>
                  <a:lnTo>
                    <a:pt x="50682" y="38193"/>
                  </a:lnTo>
                  <a:lnTo>
                    <a:pt x="50682" y="37951"/>
                  </a:lnTo>
                  <a:lnTo>
                    <a:pt x="50622" y="37589"/>
                  </a:lnTo>
                  <a:lnTo>
                    <a:pt x="50501" y="37288"/>
                  </a:lnTo>
                  <a:lnTo>
                    <a:pt x="50320" y="37107"/>
                  </a:lnTo>
                  <a:lnTo>
                    <a:pt x="50079" y="36926"/>
                  </a:lnTo>
                  <a:lnTo>
                    <a:pt x="49838" y="36805"/>
                  </a:lnTo>
                  <a:close/>
                  <a:moveTo>
                    <a:pt x="55027" y="36805"/>
                  </a:moveTo>
                  <a:lnTo>
                    <a:pt x="54785" y="36926"/>
                  </a:lnTo>
                  <a:lnTo>
                    <a:pt x="54544" y="37107"/>
                  </a:lnTo>
                  <a:lnTo>
                    <a:pt x="54363" y="37288"/>
                  </a:lnTo>
                  <a:lnTo>
                    <a:pt x="54242" y="37589"/>
                  </a:lnTo>
                  <a:lnTo>
                    <a:pt x="54182" y="37951"/>
                  </a:lnTo>
                  <a:lnTo>
                    <a:pt x="54182" y="38193"/>
                  </a:lnTo>
                  <a:lnTo>
                    <a:pt x="54242" y="38374"/>
                  </a:lnTo>
                  <a:lnTo>
                    <a:pt x="54363" y="38615"/>
                  </a:lnTo>
                  <a:lnTo>
                    <a:pt x="54483" y="38796"/>
                  </a:lnTo>
                  <a:lnTo>
                    <a:pt x="54665" y="38917"/>
                  </a:lnTo>
                  <a:lnTo>
                    <a:pt x="54906" y="39037"/>
                  </a:lnTo>
                  <a:lnTo>
                    <a:pt x="55087" y="39098"/>
                  </a:lnTo>
                  <a:lnTo>
                    <a:pt x="55570" y="39098"/>
                  </a:lnTo>
                  <a:lnTo>
                    <a:pt x="55751" y="39037"/>
                  </a:lnTo>
                  <a:lnTo>
                    <a:pt x="55992" y="38917"/>
                  </a:lnTo>
                  <a:lnTo>
                    <a:pt x="56173" y="38796"/>
                  </a:lnTo>
                  <a:lnTo>
                    <a:pt x="56294" y="38615"/>
                  </a:lnTo>
                  <a:lnTo>
                    <a:pt x="56414" y="38374"/>
                  </a:lnTo>
                  <a:lnTo>
                    <a:pt x="56475" y="38193"/>
                  </a:lnTo>
                  <a:lnTo>
                    <a:pt x="56475" y="37951"/>
                  </a:lnTo>
                  <a:lnTo>
                    <a:pt x="56414" y="37589"/>
                  </a:lnTo>
                  <a:lnTo>
                    <a:pt x="56294" y="37288"/>
                  </a:lnTo>
                  <a:lnTo>
                    <a:pt x="56113" y="37107"/>
                  </a:lnTo>
                  <a:lnTo>
                    <a:pt x="55871" y="36926"/>
                  </a:lnTo>
                  <a:lnTo>
                    <a:pt x="55630" y="36805"/>
                  </a:lnTo>
                  <a:close/>
                  <a:moveTo>
                    <a:pt x="60819" y="36805"/>
                  </a:moveTo>
                  <a:lnTo>
                    <a:pt x="60577" y="36926"/>
                  </a:lnTo>
                  <a:lnTo>
                    <a:pt x="60336" y="37107"/>
                  </a:lnTo>
                  <a:lnTo>
                    <a:pt x="60155" y="37288"/>
                  </a:lnTo>
                  <a:lnTo>
                    <a:pt x="60034" y="37589"/>
                  </a:lnTo>
                  <a:lnTo>
                    <a:pt x="59974" y="37951"/>
                  </a:lnTo>
                  <a:lnTo>
                    <a:pt x="59974" y="38193"/>
                  </a:lnTo>
                  <a:lnTo>
                    <a:pt x="60034" y="38374"/>
                  </a:lnTo>
                  <a:lnTo>
                    <a:pt x="60155" y="38615"/>
                  </a:lnTo>
                  <a:lnTo>
                    <a:pt x="60276" y="38796"/>
                  </a:lnTo>
                  <a:lnTo>
                    <a:pt x="60457" y="38917"/>
                  </a:lnTo>
                  <a:lnTo>
                    <a:pt x="60698" y="39037"/>
                  </a:lnTo>
                  <a:lnTo>
                    <a:pt x="60879" y="39098"/>
                  </a:lnTo>
                  <a:lnTo>
                    <a:pt x="61362" y="39098"/>
                  </a:lnTo>
                  <a:lnTo>
                    <a:pt x="61543" y="39037"/>
                  </a:lnTo>
                  <a:lnTo>
                    <a:pt x="61784" y="38917"/>
                  </a:lnTo>
                  <a:lnTo>
                    <a:pt x="61965" y="38796"/>
                  </a:lnTo>
                  <a:lnTo>
                    <a:pt x="62086" y="38615"/>
                  </a:lnTo>
                  <a:lnTo>
                    <a:pt x="62206" y="38374"/>
                  </a:lnTo>
                  <a:lnTo>
                    <a:pt x="62267" y="38193"/>
                  </a:lnTo>
                  <a:lnTo>
                    <a:pt x="62267" y="37951"/>
                  </a:lnTo>
                  <a:lnTo>
                    <a:pt x="62206" y="37589"/>
                  </a:lnTo>
                  <a:lnTo>
                    <a:pt x="62086" y="37288"/>
                  </a:lnTo>
                  <a:lnTo>
                    <a:pt x="61905" y="37107"/>
                  </a:lnTo>
                  <a:lnTo>
                    <a:pt x="61663" y="36926"/>
                  </a:lnTo>
                  <a:lnTo>
                    <a:pt x="61422" y="36805"/>
                  </a:lnTo>
                  <a:close/>
                  <a:moveTo>
                    <a:pt x="66611" y="36805"/>
                  </a:moveTo>
                  <a:lnTo>
                    <a:pt x="66370" y="36926"/>
                  </a:lnTo>
                  <a:lnTo>
                    <a:pt x="66128" y="37107"/>
                  </a:lnTo>
                  <a:lnTo>
                    <a:pt x="65947" y="37288"/>
                  </a:lnTo>
                  <a:lnTo>
                    <a:pt x="65827" y="37589"/>
                  </a:lnTo>
                  <a:lnTo>
                    <a:pt x="65766" y="37951"/>
                  </a:lnTo>
                  <a:lnTo>
                    <a:pt x="65766" y="38193"/>
                  </a:lnTo>
                  <a:lnTo>
                    <a:pt x="65827" y="38374"/>
                  </a:lnTo>
                  <a:lnTo>
                    <a:pt x="65947" y="38615"/>
                  </a:lnTo>
                  <a:lnTo>
                    <a:pt x="66068" y="38796"/>
                  </a:lnTo>
                  <a:lnTo>
                    <a:pt x="66249" y="38917"/>
                  </a:lnTo>
                  <a:lnTo>
                    <a:pt x="66490" y="39037"/>
                  </a:lnTo>
                  <a:lnTo>
                    <a:pt x="66671" y="39098"/>
                  </a:lnTo>
                  <a:lnTo>
                    <a:pt x="67154" y="39098"/>
                  </a:lnTo>
                  <a:lnTo>
                    <a:pt x="67335" y="39037"/>
                  </a:lnTo>
                  <a:lnTo>
                    <a:pt x="67576" y="38917"/>
                  </a:lnTo>
                  <a:lnTo>
                    <a:pt x="67757" y="38796"/>
                  </a:lnTo>
                  <a:lnTo>
                    <a:pt x="67878" y="38615"/>
                  </a:lnTo>
                  <a:lnTo>
                    <a:pt x="67999" y="38374"/>
                  </a:lnTo>
                  <a:lnTo>
                    <a:pt x="68059" y="38193"/>
                  </a:lnTo>
                  <a:lnTo>
                    <a:pt x="68059" y="37951"/>
                  </a:lnTo>
                  <a:lnTo>
                    <a:pt x="67999" y="37589"/>
                  </a:lnTo>
                  <a:lnTo>
                    <a:pt x="67878" y="37288"/>
                  </a:lnTo>
                  <a:lnTo>
                    <a:pt x="67697" y="37107"/>
                  </a:lnTo>
                  <a:lnTo>
                    <a:pt x="67456" y="36926"/>
                  </a:lnTo>
                  <a:lnTo>
                    <a:pt x="67214" y="36805"/>
                  </a:lnTo>
                  <a:close/>
                  <a:moveTo>
                    <a:pt x="72403" y="36805"/>
                  </a:moveTo>
                  <a:lnTo>
                    <a:pt x="72162" y="36926"/>
                  </a:lnTo>
                  <a:lnTo>
                    <a:pt x="71921" y="37107"/>
                  </a:lnTo>
                  <a:lnTo>
                    <a:pt x="71740" y="37288"/>
                  </a:lnTo>
                  <a:lnTo>
                    <a:pt x="71619" y="37589"/>
                  </a:lnTo>
                  <a:lnTo>
                    <a:pt x="71559" y="37951"/>
                  </a:lnTo>
                  <a:lnTo>
                    <a:pt x="71559" y="38193"/>
                  </a:lnTo>
                  <a:lnTo>
                    <a:pt x="71619" y="38374"/>
                  </a:lnTo>
                  <a:lnTo>
                    <a:pt x="71740" y="38615"/>
                  </a:lnTo>
                  <a:lnTo>
                    <a:pt x="71860" y="38796"/>
                  </a:lnTo>
                  <a:lnTo>
                    <a:pt x="72041" y="38917"/>
                  </a:lnTo>
                  <a:lnTo>
                    <a:pt x="72283" y="39037"/>
                  </a:lnTo>
                  <a:lnTo>
                    <a:pt x="72464" y="39098"/>
                  </a:lnTo>
                  <a:lnTo>
                    <a:pt x="72946" y="39098"/>
                  </a:lnTo>
                  <a:lnTo>
                    <a:pt x="73127" y="39037"/>
                  </a:lnTo>
                  <a:lnTo>
                    <a:pt x="73369" y="38917"/>
                  </a:lnTo>
                  <a:lnTo>
                    <a:pt x="73550" y="38796"/>
                  </a:lnTo>
                  <a:lnTo>
                    <a:pt x="73670" y="38615"/>
                  </a:lnTo>
                  <a:lnTo>
                    <a:pt x="73791" y="38374"/>
                  </a:lnTo>
                  <a:lnTo>
                    <a:pt x="73851" y="38193"/>
                  </a:lnTo>
                  <a:lnTo>
                    <a:pt x="73851" y="37951"/>
                  </a:lnTo>
                  <a:lnTo>
                    <a:pt x="73791" y="37589"/>
                  </a:lnTo>
                  <a:lnTo>
                    <a:pt x="73670" y="37288"/>
                  </a:lnTo>
                  <a:lnTo>
                    <a:pt x="73489" y="37107"/>
                  </a:lnTo>
                  <a:lnTo>
                    <a:pt x="73248" y="36926"/>
                  </a:lnTo>
                  <a:lnTo>
                    <a:pt x="73007" y="36805"/>
                  </a:lnTo>
                  <a:close/>
                  <a:moveTo>
                    <a:pt x="302" y="39701"/>
                  </a:moveTo>
                  <a:lnTo>
                    <a:pt x="0" y="39761"/>
                  </a:lnTo>
                  <a:lnTo>
                    <a:pt x="181" y="41994"/>
                  </a:lnTo>
                  <a:lnTo>
                    <a:pt x="543" y="41994"/>
                  </a:lnTo>
                  <a:lnTo>
                    <a:pt x="724" y="41934"/>
                  </a:lnTo>
                  <a:lnTo>
                    <a:pt x="966" y="41813"/>
                  </a:lnTo>
                  <a:lnTo>
                    <a:pt x="1147" y="41692"/>
                  </a:lnTo>
                  <a:lnTo>
                    <a:pt x="1267" y="41511"/>
                  </a:lnTo>
                  <a:lnTo>
                    <a:pt x="1388" y="41270"/>
                  </a:lnTo>
                  <a:lnTo>
                    <a:pt x="1448" y="41089"/>
                  </a:lnTo>
                  <a:lnTo>
                    <a:pt x="1448" y="40847"/>
                  </a:lnTo>
                  <a:lnTo>
                    <a:pt x="1448" y="40606"/>
                  </a:lnTo>
                  <a:lnTo>
                    <a:pt x="1388" y="40425"/>
                  </a:lnTo>
                  <a:lnTo>
                    <a:pt x="1267" y="40184"/>
                  </a:lnTo>
                  <a:lnTo>
                    <a:pt x="1147" y="40003"/>
                  </a:lnTo>
                  <a:lnTo>
                    <a:pt x="966" y="39882"/>
                  </a:lnTo>
                  <a:lnTo>
                    <a:pt x="724" y="39761"/>
                  </a:lnTo>
                  <a:lnTo>
                    <a:pt x="543" y="39701"/>
                  </a:lnTo>
                  <a:close/>
                  <a:moveTo>
                    <a:pt x="5853" y="39701"/>
                  </a:moveTo>
                  <a:lnTo>
                    <a:pt x="5672" y="39761"/>
                  </a:lnTo>
                  <a:lnTo>
                    <a:pt x="5431" y="39882"/>
                  </a:lnTo>
                  <a:lnTo>
                    <a:pt x="5250" y="40003"/>
                  </a:lnTo>
                  <a:lnTo>
                    <a:pt x="5129" y="40184"/>
                  </a:lnTo>
                  <a:lnTo>
                    <a:pt x="5008" y="40425"/>
                  </a:lnTo>
                  <a:lnTo>
                    <a:pt x="4948" y="40606"/>
                  </a:lnTo>
                  <a:lnTo>
                    <a:pt x="4948" y="40847"/>
                  </a:lnTo>
                  <a:lnTo>
                    <a:pt x="4948" y="41089"/>
                  </a:lnTo>
                  <a:lnTo>
                    <a:pt x="5008" y="41270"/>
                  </a:lnTo>
                  <a:lnTo>
                    <a:pt x="5129" y="41511"/>
                  </a:lnTo>
                  <a:lnTo>
                    <a:pt x="5250" y="41692"/>
                  </a:lnTo>
                  <a:lnTo>
                    <a:pt x="5431" y="41813"/>
                  </a:lnTo>
                  <a:lnTo>
                    <a:pt x="5672" y="41934"/>
                  </a:lnTo>
                  <a:lnTo>
                    <a:pt x="5853" y="41994"/>
                  </a:lnTo>
                  <a:lnTo>
                    <a:pt x="6336" y="41994"/>
                  </a:lnTo>
                  <a:lnTo>
                    <a:pt x="6517" y="41934"/>
                  </a:lnTo>
                  <a:lnTo>
                    <a:pt x="6758" y="41813"/>
                  </a:lnTo>
                  <a:lnTo>
                    <a:pt x="6939" y="41692"/>
                  </a:lnTo>
                  <a:lnTo>
                    <a:pt x="7060" y="41511"/>
                  </a:lnTo>
                  <a:lnTo>
                    <a:pt x="7180" y="41270"/>
                  </a:lnTo>
                  <a:lnTo>
                    <a:pt x="7241" y="41089"/>
                  </a:lnTo>
                  <a:lnTo>
                    <a:pt x="7241" y="40847"/>
                  </a:lnTo>
                  <a:lnTo>
                    <a:pt x="7241" y="40606"/>
                  </a:lnTo>
                  <a:lnTo>
                    <a:pt x="7180" y="40425"/>
                  </a:lnTo>
                  <a:lnTo>
                    <a:pt x="7060" y="40184"/>
                  </a:lnTo>
                  <a:lnTo>
                    <a:pt x="6939" y="40003"/>
                  </a:lnTo>
                  <a:lnTo>
                    <a:pt x="6758" y="39882"/>
                  </a:lnTo>
                  <a:lnTo>
                    <a:pt x="6517" y="39761"/>
                  </a:lnTo>
                  <a:lnTo>
                    <a:pt x="6336" y="39701"/>
                  </a:lnTo>
                  <a:close/>
                  <a:moveTo>
                    <a:pt x="11645" y="39701"/>
                  </a:moveTo>
                  <a:lnTo>
                    <a:pt x="11464" y="39761"/>
                  </a:lnTo>
                  <a:lnTo>
                    <a:pt x="11223" y="39882"/>
                  </a:lnTo>
                  <a:lnTo>
                    <a:pt x="11042" y="40003"/>
                  </a:lnTo>
                  <a:lnTo>
                    <a:pt x="10921" y="40184"/>
                  </a:lnTo>
                  <a:lnTo>
                    <a:pt x="10800" y="40425"/>
                  </a:lnTo>
                  <a:lnTo>
                    <a:pt x="10740" y="40606"/>
                  </a:lnTo>
                  <a:lnTo>
                    <a:pt x="10740" y="40847"/>
                  </a:lnTo>
                  <a:lnTo>
                    <a:pt x="10740" y="41089"/>
                  </a:lnTo>
                  <a:lnTo>
                    <a:pt x="10800" y="41270"/>
                  </a:lnTo>
                  <a:lnTo>
                    <a:pt x="10921" y="41511"/>
                  </a:lnTo>
                  <a:lnTo>
                    <a:pt x="11042" y="41692"/>
                  </a:lnTo>
                  <a:lnTo>
                    <a:pt x="11223" y="41813"/>
                  </a:lnTo>
                  <a:lnTo>
                    <a:pt x="11464" y="41934"/>
                  </a:lnTo>
                  <a:lnTo>
                    <a:pt x="11645" y="41994"/>
                  </a:lnTo>
                  <a:lnTo>
                    <a:pt x="12128" y="41994"/>
                  </a:lnTo>
                  <a:lnTo>
                    <a:pt x="12309" y="41934"/>
                  </a:lnTo>
                  <a:lnTo>
                    <a:pt x="12550" y="41813"/>
                  </a:lnTo>
                  <a:lnTo>
                    <a:pt x="12731" y="41692"/>
                  </a:lnTo>
                  <a:lnTo>
                    <a:pt x="12852" y="41511"/>
                  </a:lnTo>
                  <a:lnTo>
                    <a:pt x="12973" y="41270"/>
                  </a:lnTo>
                  <a:lnTo>
                    <a:pt x="13033" y="41089"/>
                  </a:lnTo>
                  <a:lnTo>
                    <a:pt x="13033" y="40847"/>
                  </a:lnTo>
                  <a:lnTo>
                    <a:pt x="13033" y="40606"/>
                  </a:lnTo>
                  <a:lnTo>
                    <a:pt x="12973" y="40425"/>
                  </a:lnTo>
                  <a:lnTo>
                    <a:pt x="12852" y="40184"/>
                  </a:lnTo>
                  <a:lnTo>
                    <a:pt x="12731" y="40003"/>
                  </a:lnTo>
                  <a:lnTo>
                    <a:pt x="12550" y="39882"/>
                  </a:lnTo>
                  <a:lnTo>
                    <a:pt x="12309" y="39761"/>
                  </a:lnTo>
                  <a:lnTo>
                    <a:pt x="12128" y="39701"/>
                  </a:lnTo>
                  <a:close/>
                  <a:moveTo>
                    <a:pt x="17437" y="39701"/>
                  </a:moveTo>
                  <a:lnTo>
                    <a:pt x="17256" y="39761"/>
                  </a:lnTo>
                  <a:lnTo>
                    <a:pt x="17015" y="39882"/>
                  </a:lnTo>
                  <a:lnTo>
                    <a:pt x="16834" y="40003"/>
                  </a:lnTo>
                  <a:lnTo>
                    <a:pt x="16713" y="40184"/>
                  </a:lnTo>
                  <a:lnTo>
                    <a:pt x="16593" y="40425"/>
                  </a:lnTo>
                  <a:lnTo>
                    <a:pt x="16532" y="40606"/>
                  </a:lnTo>
                  <a:lnTo>
                    <a:pt x="16532" y="40847"/>
                  </a:lnTo>
                  <a:lnTo>
                    <a:pt x="16532" y="41089"/>
                  </a:lnTo>
                  <a:lnTo>
                    <a:pt x="16593" y="41270"/>
                  </a:lnTo>
                  <a:lnTo>
                    <a:pt x="16713" y="41511"/>
                  </a:lnTo>
                  <a:lnTo>
                    <a:pt x="16834" y="41692"/>
                  </a:lnTo>
                  <a:lnTo>
                    <a:pt x="17015" y="41813"/>
                  </a:lnTo>
                  <a:lnTo>
                    <a:pt x="17256" y="41934"/>
                  </a:lnTo>
                  <a:lnTo>
                    <a:pt x="17437" y="41994"/>
                  </a:lnTo>
                  <a:lnTo>
                    <a:pt x="17920" y="41994"/>
                  </a:lnTo>
                  <a:lnTo>
                    <a:pt x="18101" y="41934"/>
                  </a:lnTo>
                  <a:lnTo>
                    <a:pt x="18342" y="41813"/>
                  </a:lnTo>
                  <a:lnTo>
                    <a:pt x="18523" y="41692"/>
                  </a:lnTo>
                  <a:lnTo>
                    <a:pt x="18644" y="41511"/>
                  </a:lnTo>
                  <a:lnTo>
                    <a:pt x="18765" y="41270"/>
                  </a:lnTo>
                  <a:lnTo>
                    <a:pt x="18825" y="41089"/>
                  </a:lnTo>
                  <a:lnTo>
                    <a:pt x="18825" y="40847"/>
                  </a:lnTo>
                  <a:lnTo>
                    <a:pt x="18825" y="40606"/>
                  </a:lnTo>
                  <a:lnTo>
                    <a:pt x="18765" y="40425"/>
                  </a:lnTo>
                  <a:lnTo>
                    <a:pt x="18644" y="40184"/>
                  </a:lnTo>
                  <a:lnTo>
                    <a:pt x="18523" y="40003"/>
                  </a:lnTo>
                  <a:lnTo>
                    <a:pt x="18342" y="39882"/>
                  </a:lnTo>
                  <a:lnTo>
                    <a:pt x="18101" y="39761"/>
                  </a:lnTo>
                  <a:lnTo>
                    <a:pt x="17920" y="39701"/>
                  </a:lnTo>
                  <a:close/>
                  <a:moveTo>
                    <a:pt x="23230" y="39701"/>
                  </a:moveTo>
                  <a:lnTo>
                    <a:pt x="23049" y="39761"/>
                  </a:lnTo>
                  <a:lnTo>
                    <a:pt x="22807" y="39882"/>
                  </a:lnTo>
                  <a:lnTo>
                    <a:pt x="22626" y="40003"/>
                  </a:lnTo>
                  <a:lnTo>
                    <a:pt x="22506" y="40184"/>
                  </a:lnTo>
                  <a:lnTo>
                    <a:pt x="22385" y="40425"/>
                  </a:lnTo>
                  <a:lnTo>
                    <a:pt x="22325" y="40606"/>
                  </a:lnTo>
                  <a:lnTo>
                    <a:pt x="22325" y="40847"/>
                  </a:lnTo>
                  <a:lnTo>
                    <a:pt x="22325" y="41089"/>
                  </a:lnTo>
                  <a:lnTo>
                    <a:pt x="22385" y="41270"/>
                  </a:lnTo>
                  <a:lnTo>
                    <a:pt x="22506" y="41511"/>
                  </a:lnTo>
                  <a:lnTo>
                    <a:pt x="22626" y="41692"/>
                  </a:lnTo>
                  <a:lnTo>
                    <a:pt x="22807" y="41813"/>
                  </a:lnTo>
                  <a:lnTo>
                    <a:pt x="23049" y="41934"/>
                  </a:lnTo>
                  <a:lnTo>
                    <a:pt x="23230" y="41994"/>
                  </a:lnTo>
                  <a:lnTo>
                    <a:pt x="23712" y="41994"/>
                  </a:lnTo>
                  <a:lnTo>
                    <a:pt x="23893" y="41934"/>
                  </a:lnTo>
                  <a:lnTo>
                    <a:pt x="24135" y="41813"/>
                  </a:lnTo>
                  <a:lnTo>
                    <a:pt x="24316" y="41692"/>
                  </a:lnTo>
                  <a:lnTo>
                    <a:pt x="24436" y="41511"/>
                  </a:lnTo>
                  <a:lnTo>
                    <a:pt x="24557" y="41270"/>
                  </a:lnTo>
                  <a:lnTo>
                    <a:pt x="24617" y="41089"/>
                  </a:lnTo>
                  <a:lnTo>
                    <a:pt x="24617" y="40847"/>
                  </a:lnTo>
                  <a:lnTo>
                    <a:pt x="24617" y="40606"/>
                  </a:lnTo>
                  <a:lnTo>
                    <a:pt x="24557" y="40425"/>
                  </a:lnTo>
                  <a:lnTo>
                    <a:pt x="24436" y="40184"/>
                  </a:lnTo>
                  <a:lnTo>
                    <a:pt x="24316" y="40003"/>
                  </a:lnTo>
                  <a:lnTo>
                    <a:pt x="24135" y="39882"/>
                  </a:lnTo>
                  <a:lnTo>
                    <a:pt x="23893" y="39761"/>
                  </a:lnTo>
                  <a:lnTo>
                    <a:pt x="23712" y="39701"/>
                  </a:lnTo>
                  <a:close/>
                  <a:moveTo>
                    <a:pt x="29022" y="39701"/>
                  </a:moveTo>
                  <a:lnTo>
                    <a:pt x="28841" y="39761"/>
                  </a:lnTo>
                  <a:lnTo>
                    <a:pt x="28599" y="39882"/>
                  </a:lnTo>
                  <a:lnTo>
                    <a:pt x="28418" y="40003"/>
                  </a:lnTo>
                  <a:lnTo>
                    <a:pt x="28298" y="40184"/>
                  </a:lnTo>
                  <a:lnTo>
                    <a:pt x="28177" y="40425"/>
                  </a:lnTo>
                  <a:lnTo>
                    <a:pt x="28117" y="40606"/>
                  </a:lnTo>
                  <a:lnTo>
                    <a:pt x="28117" y="40847"/>
                  </a:lnTo>
                  <a:lnTo>
                    <a:pt x="28117" y="41089"/>
                  </a:lnTo>
                  <a:lnTo>
                    <a:pt x="28177" y="41270"/>
                  </a:lnTo>
                  <a:lnTo>
                    <a:pt x="28298" y="41511"/>
                  </a:lnTo>
                  <a:lnTo>
                    <a:pt x="28418" y="41692"/>
                  </a:lnTo>
                  <a:lnTo>
                    <a:pt x="28599" y="41813"/>
                  </a:lnTo>
                  <a:lnTo>
                    <a:pt x="28841" y="41934"/>
                  </a:lnTo>
                  <a:lnTo>
                    <a:pt x="29022" y="41994"/>
                  </a:lnTo>
                  <a:lnTo>
                    <a:pt x="29505" y="41994"/>
                  </a:lnTo>
                  <a:lnTo>
                    <a:pt x="29686" y="41934"/>
                  </a:lnTo>
                  <a:lnTo>
                    <a:pt x="29927" y="41813"/>
                  </a:lnTo>
                  <a:lnTo>
                    <a:pt x="30108" y="41692"/>
                  </a:lnTo>
                  <a:lnTo>
                    <a:pt x="30229" y="41511"/>
                  </a:lnTo>
                  <a:lnTo>
                    <a:pt x="30349" y="41270"/>
                  </a:lnTo>
                  <a:lnTo>
                    <a:pt x="30410" y="41089"/>
                  </a:lnTo>
                  <a:lnTo>
                    <a:pt x="30410" y="40847"/>
                  </a:lnTo>
                  <a:lnTo>
                    <a:pt x="30410" y="40606"/>
                  </a:lnTo>
                  <a:lnTo>
                    <a:pt x="30349" y="40425"/>
                  </a:lnTo>
                  <a:lnTo>
                    <a:pt x="30229" y="40184"/>
                  </a:lnTo>
                  <a:lnTo>
                    <a:pt x="30108" y="40003"/>
                  </a:lnTo>
                  <a:lnTo>
                    <a:pt x="29927" y="39882"/>
                  </a:lnTo>
                  <a:lnTo>
                    <a:pt x="29686" y="39761"/>
                  </a:lnTo>
                  <a:lnTo>
                    <a:pt x="29505" y="39701"/>
                  </a:lnTo>
                  <a:close/>
                  <a:moveTo>
                    <a:pt x="34814" y="39701"/>
                  </a:moveTo>
                  <a:lnTo>
                    <a:pt x="34633" y="39761"/>
                  </a:lnTo>
                  <a:lnTo>
                    <a:pt x="34392" y="39882"/>
                  </a:lnTo>
                  <a:lnTo>
                    <a:pt x="34211" y="40003"/>
                  </a:lnTo>
                  <a:lnTo>
                    <a:pt x="34090" y="40184"/>
                  </a:lnTo>
                  <a:lnTo>
                    <a:pt x="33969" y="40425"/>
                  </a:lnTo>
                  <a:lnTo>
                    <a:pt x="33909" y="40606"/>
                  </a:lnTo>
                  <a:lnTo>
                    <a:pt x="33909" y="40847"/>
                  </a:lnTo>
                  <a:lnTo>
                    <a:pt x="33909" y="41089"/>
                  </a:lnTo>
                  <a:lnTo>
                    <a:pt x="33969" y="41270"/>
                  </a:lnTo>
                  <a:lnTo>
                    <a:pt x="34090" y="41511"/>
                  </a:lnTo>
                  <a:lnTo>
                    <a:pt x="34211" y="41692"/>
                  </a:lnTo>
                  <a:lnTo>
                    <a:pt x="34392" y="41813"/>
                  </a:lnTo>
                  <a:lnTo>
                    <a:pt x="34633" y="41934"/>
                  </a:lnTo>
                  <a:lnTo>
                    <a:pt x="34814" y="41994"/>
                  </a:lnTo>
                  <a:lnTo>
                    <a:pt x="35297" y="41994"/>
                  </a:lnTo>
                  <a:lnTo>
                    <a:pt x="35478" y="41934"/>
                  </a:lnTo>
                  <a:lnTo>
                    <a:pt x="35719" y="41813"/>
                  </a:lnTo>
                  <a:lnTo>
                    <a:pt x="35900" y="41692"/>
                  </a:lnTo>
                  <a:lnTo>
                    <a:pt x="36021" y="41511"/>
                  </a:lnTo>
                  <a:lnTo>
                    <a:pt x="36141" y="41270"/>
                  </a:lnTo>
                  <a:lnTo>
                    <a:pt x="36202" y="41089"/>
                  </a:lnTo>
                  <a:lnTo>
                    <a:pt x="36202" y="40847"/>
                  </a:lnTo>
                  <a:lnTo>
                    <a:pt x="36202" y="40606"/>
                  </a:lnTo>
                  <a:lnTo>
                    <a:pt x="36141" y="40425"/>
                  </a:lnTo>
                  <a:lnTo>
                    <a:pt x="36021" y="40184"/>
                  </a:lnTo>
                  <a:lnTo>
                    <a:pt x="35900" y="40003"/>
                  </a:lnTo>
                  <a:lnTo>
                    <a:pt x="35719" y="39882"/>
                  </a:lnTo>
                  <a:lnTo>
                    <a:pt x="35478" y="39761"/>
                  </a:lnTo>
                  <a:lnTo>
                    <a:pt x="35297" y="39701"/>
                  </a:lnTo>
                  <a:close/>
                  <a:moveTo>
                    <a:pt x="40606" y="39701"/>
                  </a:moveTo>
                  <a:lnTo>
                    <a:pt x="40425" y="39761"/>
                  </a:lnTo>
                  <a:lnTo>
                    <a:pt x="40184" y="39882"/>
                  </a:lnTo>
                  <a:lnTo>
                    <a:pt x="40003" y="40003"/>
                  </a:lnTo>
                  <a:lnTo>
                    <a:pt x="39882" y="40184"/>
                  </a:lnTo>
                  <a:lnTo>
                    <a:pt x="39762" y="40425"/>
                  </a:lnTo>
                  <a:lnTo>
                    <a:pt x="39701" y="40606"/>
                  </a:lnTo>
                  <a:lnTo>
                    <a:pt x="39701" y="40847"/>
                  </a:lnTo>
                  <a:lnTo>
                    <a:pt x="39701" y="41089"/>
                  </a:lnTo>
                  <a:lnTo>
                    <a:pt x="39762" y="41270"/>
                  </a:lnTo>
                  <a:lnTo>
                    <a:pt x="39882" y="41511"/>
                  </a:lnTo>
                  <a:lnTo>
                    <a:pt x="40003" y="41692"/>
                  </a:lnTo>
                  <a:lnTo>
                    <a:pt x="40184" y="41813"/>
                  </a:lnTo>
                  <a:lnTo>
                    <a:pt x="40425" y="41934"/>
                  </a:lnTo>
                  <a:lnTo>
                    <a:pt x="40606" y="41994"/>
                  </a:lnTo>
                  <a:lnTo>
                    <a:pt x="41089" y="41994"/>
                  </a:lnTo>
                  <a:lnTo>
                    <a:pt x="41270" y="41934"/>
                  </a:lnTo>
                  <a:lnTo>
                    <a:pt x="41511" y="41813"/>
                  </a:lnTo>
                  <a:lnTo>
                    <a:pt x="41692" y="41692"/>
                  </a:lnTo>
                  <a:lnTo>
                    <a:pt x="41813" y="41511"/>
                  </a:lnTo>
                  <a:lnTo>
                    <a:pt x="41934" y="41270"/>
                  </a:lnTo>
                  <a:lnTo>
                    <a:pt x="41994" y="41089"/>
                  </a:lnTo>
                  <a:lnTo>
                    <a:pt x="41994" y="40847"/>
                  </a:lnTo>
                  <a:lnTo>
                    <a:pt x="41994" y="40606"/>
                  </a:lnTo>
                  <a:lnTo>
                    <a:pt x="41934" y="40425"/>
                  </a:lnTo>
                  <a:lnTo>
                    <a:pt x="41813" y="40184"/>
                  </a:lnTo>
                  <a:lnTo>
                    <a:pt x="41692" y="40003"/>
                  </a:lnTo>
                  <a:lnTo>
                    <a:pt x="41511" y="39882"/>
                  </a:lnTo>
                  <a:lnTo>
                    <a:pt x="41270" y="39761"/>
                  </a:lnTo>
                  <a:lnTo>
                    <a:pt x="41089" y="39701"/>
                  </a:lnTo>
                  <a:close/>
                  <a:moveTo>
                    <a:pt x="46399" y="39701"/>
                  </a:moveTo>
                  <a:lnTo>
                    <a:pt x="46218" y="39761"/>
                  </a:lnTo>
                  <a:lnTo>
                    <a:pt x="45976" y="39882"/>
                  </a:lnTo>
                  <a:lnTo>
                    <a:pt x="45795" y="40003"/>
                  </a:lnTo>
                  <a:lnTo>
                    <a:pt x="45674" y="40184"/>
                  </a:lnTo>
                  <a:lnTo>
                    <a:pt x="45554" y="40425"/>
                  </a:lnTo>
                  <a:lnTo>
                    <a:pt x="45493" y="40606"/>
                  </a:lnTo>
                  <a:lnTo>
                    <a:pt x="45493" y="40847"/>
                  </a:lnTo>
                  <a:lnTo>
                    <a:pt x="45493" y="41089"/>
                  </a:lnTo>
                  <a:lnTo>
                    <a:pt x="45554" y="41270"/>
                  </a:lnTo>
                  <a:lnTo>
                    <a:pt x="45674" y="41511"/>
                  </a:lnTo>
                  <a:lnTo>
                    <a:pt x="45795" y="41692"/>
                  </a:lnTo>
                  <a:lnTo>
                    <a:pt x="45976" y="41813"/>
                  </a:lnTo>
                  <a:lnTo>
                    <a:pt x="46218" y="41934"/>
                  </a:lnTo>
                  <a:lnTo>
                    <a:pt x="46399" y="41994"/>
                  </a:lnTo>
                  <a:lnTo>
                    <a:pt x="46881" y="41994"/>
                  </a:lnTo>
                  <a:lnTo>
                    <a:pt x="47062" y="41934"/>
                  </a:lnTo>
                  <a:lnTo>
                    <a:pt x="47304" y="41813"/>
                  </a:lnTo>
                  <a:lnTo>
                    <a:pt x="47485" y="41692"/>
                  </a:lnTo>
                  <a:lnTo>
                    <a:pt x="47605" y="41511"/>
                  </a:lnTo>
                  <a:lnTo>
                    <a:pt x="47726" y="41270"/>
                  </a:lnTo>
                  <a:lnTo>
                    <a:pt x="47786" y="41089"/>
                  </a:lnTo>
                  <a:lnTo>
                    <a:pt x="47786" y="40847"/>
                  </a:lnTo>
                  <a:lnTo>
                    <a:pt x="47786" y="40606"/>
                  </a:lnTo>
                  <a:lnTo>
                    <a:pt x="47726" y="40425"/>
                  </a:lnTo>
                  <a:lnTo>
                    <a:pt x="47605" y="40184"/>
                  </a:lnTo>
                  <a:lnTo>
                    <a:pt x="47485" y="40003"/>
                  </a:lnTo>
                  <a:lnTo>
                    <a:pt x="47304" y="39882"/>
                  </a:lnTo>
                  <a:lnTo>
                    <a:pt x="47062" y="39761"/>
                  </a:lnTo>
                  <a:lnTo>
                    <a:pt x="46881" y="39701"/>
                  </a:lnTo>
                  <a:close/>
                  <a:moveTo>
                    <a:pt x="52191" y="39701"/>
                  </a:moveTo>
                  <a:lnTo>
                    <a:pt x="52010" y="39761"/>
                  </a:lnTo>
                  <a:lnTo>
                    <a:pt x="51768" y="39882"/>
                  </a:lnTo>
                  <a:lnTo>
                    <a:pt x="51587" y="40003"/>
                  </a:lnTo>
                  <a:lnTo>
                    <a:pt x="51467" y="40184"/>
                  </a:lnTo>
                  <a:lnTo>
                    <a:pt x="51346" y="40425"/>
                  </a:lnTo>
                  <a:lnTo>
                    <a:pt x="51286" y="40606"/>
                  </a:lnTo>
                  <a:lnTo>
                    <a:pt x="51286" y="40847"/>
                  </a:lnTo>
                  <a:lnTo>
                    <a:pt x="51286" y="41089"/>
                  </a:lnTo>
                  <a:lnTo>
                    <a:pt x="51346" y="41270"/>
                  </a:lnTo>
                  <a:lnTo>
                    <a:pt x="51467" y="41511"/>
                  </a:lnTo>
                  <a:lnTo>
                    <a:pt x="51587" y="41692"/>
                  </a:lnTo>
                  <a:lnTo>
                    <a:pt x="51768" y="41813"/>
                  </a:lnTo>
                  <a:lnTo>
                    <a:pt x="52010" y="41934"/>
                  </a:lnTo>
                  <a:lnTo>
                    <a:pt x="52191" y="41994"/>
                  </a:lnTo>
                  <a:lnTo>
                    <a:pt x="52673" y="41994"/>
                  </a:lnTo>
                  <a:lnTo>
                    <a:pt x="52854" y="41934"/>
                  </a:lnTo>
                  <a:lnTo>
                    <a:pt x="53096" y="41813"/>
                  </a:lnTo>
                  <a:lnTo>
                    <a:pt x="53277" y="41692"/>
                  </a:lnTo>
                  <a:lnTo>
                    <a:pt x="53397" y="41511"/>
                  </a:lnTo>
                  <a:lnTo>
                    <a:pt x="53518" y="41270"/>
                  </a:lnTo>
                  <a:lnTo>
                    <a:pt x="53578" y="41089"/>
                  </a:lnTo>
                  <a:lnTo>
                    <a:pt x="53578" y="40847"/>
                  </a:lnTo>
                  <a:lnTo>
                    <a:pt x="53578" y="40606"/>
                  </a:lnTo>
                  <a:lnTo>
                    <a:pt x="53518" y="40425"/>
                  </a:lnTo>
                  <a:lnTo>
                    <a:pt x="53397" y="40184"/>
                  </a:lnTo>
                  <a:lnTo>
                    <a:pt x="53277" y="40003"/>
                  </a:lnTo>
                  <a:lnTo>
                    <a:pt x="53096" y="39882"/>
                  </a:lnTo>
                  <a:lnTo>
                    <a:pt x="52854" y="39761"/>
                  </a:lnTo>
                  <a:lnTo>
                    <a:pt x="52673" y="39701"/>
                  </a:lnTo>
                  <a:close/>
                  <a:moveTo>
                    <a:pt x="57983" y="39701"/>
                  </a:moveTo>
                  <a:lnTo>
                    <a:pt x="57802" y="39761"/>
                  </a:lnTo>
                  <a:lnTo>
                    <a:pt x="57561" y="39882"/>
                  </a:lnTo>
                  <a:lnTo>
                    <a:pt x="57380" y="40003"/>
                  </a:lnTo>
                  <a:lnTo>
                    <a:pt x="57259" y="40184"/>
                  </a:lnTo>
                  <a:lnTo>
                    <a:pt x="57138" y="40425"/>
                  </a:lnTo>
                  <a:lnTo>
                    <a:pt x="57078" y="40606"/>
                  </a:lnTo>
                  <a:lnTo>
                    <a:pt x="57078" y="40847"/>
                  </a:lnTo>
                  <a:lnTo>
                    <a:pt x="57078" y="41089"/>
                  </a:lnTo>
                  <a:lnTo>
                    <a:pt x="57138" y="41270"/>
                  </a:lnTo>
                  <a:lnTo>
                    <a:pt x="57259" y="41511"/>
                  </a:lnTo>
                  <a:lnTo>
                    <a:pt x="57380" y="41692"/>
                  </a:lnTo>
                  <a:lnTo>
                    <a:pt x="57561" y="41813"/>
                  </a:lnTo>
                  <a:lnTo>
                    <a:pt x="57802" y="41934"/>
                  </a:lnTo>
                  <a:lnTo>
                    <a:pt x="57983" y="41994"/>
                  </a:lnTo>
                  <a:lnTo>
                    <a:pt x="58466" y="41994"/>
                  </a:lnTo>
                  <a:lnTo>
                    <a:pt x="58647" y="41934"/>
                  </a:lnTo>
                  <a:lnTo>
                    <a:pt x="58888" y="41813"/>
                  </a:lnTo>
                  <a:lnTo>
                    <a:pt x="59069" y="41692"/>
                  </a:lnTo>
                  <a:lnTo>
                    <a:pt x="59190" y="41511"/>
                  </a:lnTo>
                  <a:lnTo>
                    <a:pt x="59310" y="41270"/>
                  </a:lnTo>
                  <a:lnTo>
                    <a:pt x="59371" y="41089"/>
                  </a:lnTo>
                  <a:lnTo>
                    <a:pt x="59371" y="40847"/>
                  </a:lnTo>
                  <a:lnTo>
                    <a:pt x="59371" y="40606"/>
                  </a:lnTo>
                  <a:lnTo>
                    <a:pt x="59310" y="40425"/>
                  </a:lnTo>
                  <a:lnTo>
                    <a:pt x="59190" y="40184"/>
                  </a:lnTo>
                  <a:lnTo>
                    <a:pt x="59069" y="40003"/>
                  </a:lnTo>
                  <a:lnTo>
                    <a:pt x="58888" y="39882"/>
                  </a:lnTo>
                  <a:lnTo>
                    <a:pt x="58647" y="39761"/>
                  </a:lnTo>
                  <a:lnTo>
                    <a:pt x="58466" y="39701"/>
                  </a:lnTo>
                  <a:close/>
                  <a:moveTo>
                    <a:pt x="63775" y="39701"/>
                  </a:moveTo>
                  <a:lnTo>
                    <a:pt x="63594" y="39761"/>
                  </a:lnTo>
                  <a:lnTo>
                    <a:pt x="63353" y="39882"/>
                  </a:lnTo>
                  <a:lnTo>
                    <a:pt x="63172" y="40003"/>
                  </a:lnTo>
                  <a:lnTo>
                    <a:pt x="63051" y="40184"/>
                  </a:lnTo>
                  <a:lnTo>
                    <a:pt x="62931" y="40425"/>
                  </a:lnTo>
                  <a:lnTo>
                    <a:pt x="62870" y="40606"/>
                  </a:lnTo>
                  <a:lnTo>
                    <a:pt x="62870" y="40847"/>
                  </a:lnTo>
                  <a:lnTo>
                    <a:pt x="62870" y="41089"/>
                  </a:lnTo>
                  <a:lnTo>
                    <a:pt x="62931" y="41270"/>
                  </a:lnTo>
                  <a:lnTo>
                    <a:pt x="63051" y="41511"/>
                  </a:lnTo>
                  <a:lnTo>
                    <a:pt x="63172" y="41692"/>
                  </a:lnTo>
                  <a:lnTo>
                    <a:pt x="63353" y="41813"/>
                  </a:lnTo>
                  <a:lnTo>
                    <a:pt x="63594" y="41934"/>
                  </a:lnTo>
                  <a:lnTo>
                    <a:pt x="63775" y="41994"/>
                  </a:lnTo>
                  <a:lnTo>
                    <a:pt x="64258" y="41994"/>
                  </a:lnTo>
                  <a:lnTo>
                    <a:pt x="64439" y="41934"/>
                  </a:lnTo>
                  <a:lnTo>
                    <a:pt x="64680" y="41813"/>
                  </a:lnTo>
                  <a:lnTo>
                    <a:pt x="64861" y="41692"/>
                  </a:lnTo>
                  <a:lnTo>
                    <a:pt x="64982" y="41511"/>
                  </a:lnTo>
                  <a:lnTo>
                    <a:pt x="65103" y="41270"/>
                  </a:lnTo>
                  <a:lnTo>
                    <a:pt x="65163" y="41089"/>
                  </a:lnTo>
                  <a:lnTo>
                    <a:pt x="65163" y="40847"/>
                  </a:lnTo>
                  <a:lnTo>
                    <a:pt x="65163" y="40606"/>
                  </a:lnTo>
                  <a:lnTo>
                    <a:pt x="65103" y="40425"/>
                  </a:lnTo>
                  <a:lnTo>
                    <a:pt x="64982" y="40184"/>
                  </a:lnTo>
                  <a:lnTo>
                    <a:pt x="64861" y="40003"/>
                  </a:lnTo>
                  <a:lnTo>
                    <a:pt x="64680" y="39882"/>
                  </a:lnTo>
                  <a:lnTo>
                    <a:pt x="64439" y="39761"/>
                  </a:lnTo>
                  <a:lnTo>
                    <a:pt x="64258" y="39701"/>
                  </a:lnTo>
                  <a:close/>
                  <a:moveTo>
                    <a:pt x="69567" y="39701"/>
                  </a:moveTo>
                  <a:lnTo>
                    <a:pt x="69386" y="39761"/>
                  </a:lnTo>
                  <a:lnTo>
                    <a:pt x="69145" y="39882"/>
                  </a:lnTo>
                  <a:lnTo>
                    <a:pt x="68964" y="40003"/>
                  </a:lnTo>
                  <a:lnTo>
                    <a:pt x="68843" y="40184"/>
                  </a:lnTo>
                  <a:lnTo>
                    <a:pt x="68723" y="40425"/>
                  </a:lnTo>
                  <a:lnTo>
                    <a:pt x="68662" y="40606"/>
                  </a:lnTo>
                  <a:lnTo>
                    <a:pt x="68662" y="40847"/>
                  </a:lnTo>
                  <a:lnTo>
                    <a:pt x="68662" y="41089"/>
                  </a:lnTo>
                  <a:lnTo>
                    <a:pt x="68723" y="41270"/>
                  </a:lnTo>
                  <a:lnTo>
                    <a:pt x="68843" y="41511"/>
                  </a:lnTo>
                  <a:lnTo>
                    <a:pt x="68964" y="41692"/>
                  </a:lnTo>
                  <a:lnTo>
                    <a:pt x="69145" y="41813"/>
                  </a:lnTo>
                  <a:lnTo>
                    <a:pt x="69386" y="41934"/>
                  </a:lnTo>
                  <a:lnTo>
                    <a:pt x="69567" y="41994"/>
                  </a:lnTo>
                  <a:lnTo>
                    <a:pt x="70050" y="41994"/>
                  </a:lnTo>
                  <a:lnTo>
                    <a:pt x="70231" y="41934"/>
                  </a:lnTo>
                  <a:lnTo>
                    <a:pt x="70472" y="41813"/>
                  </a:lnTo>
                  <a:lnTo>
                    <a:pt x="70653" y="41692"/>
                  </a:lnTo>
                  <a:lnTo>
                    <a:pt x="70774" y="41511"/>
                  </a:lnTo>
                  <a:lnTo>
                    <a:pt x="70895" y="41270"/>
                  </a:lnTo>
                  <a:lnTo>
                    <a:pt x="70955" y="41089"/>
                  </a:lnTo>
                  <a:lnTo>
                    <a:pt x="70955" y="40847"/>
                  </a:lnTo>
                  <a:lnTo>
                    <a:pt x="70955" y="40606"/>
                  </a:lnTo>
                  <a:lnTo>
                    <a:pt x="70895" y="40425"/>
                  </a:lnTo>
                  <a:lnTo>
                    <a:pt x="70774" y="40184"/>
                  </a:lnTo>
                  <a:lnTo>
                    <a:pt x="70653" y="40003"/>
                  </a:lnTo>
                  <a:lnTo>
                    <a:pt x="70472" y="39882"/>
                  </a:lnTo>
                  <a:lnTo>
                    <a:pt x="70231" y="39761"/>
                  </a:lnTo>
                  <a:lnTo>
                    <a:pt x="70050" y="39701"/>
                  </a:lnTo>
                  <a:close/>
                  <a:moveTo>
                    <a:pt x="75360" y="39701"/>
                  </a:moveTo>
                  <a:lnTo>
                    <a:pt x="75179" y="39761"/>
                  </a:lnTo>
                  <a:lnTo>
                    <a:pt x="74937" y="39882"/>
                  </a:lnTo>
                  <a:lnTo>
                    <a:pt x="74756" y="40003"/>
                  </a:lnTo>
                  <a:lnTo>
                    <a:pt x="74636" y="40184"/>
                  </a:lnTo>
                  <a:lnTo>
                    <a:pt x="74515" y="40425"/>
                  </a:lnTo>
                  <a:lnTo>
                    <a:pt x="74455" y="40606"/>
                  </a:lnTo>
                  <a:lnTo>
                    <a:pt x="74455" y="40847"/>
                  </a:lnTo>
                  <a:lnTo>
                    <a:pt x="74455" y="41089"/>
                  </a:lnTo>
                  <a:lnTo>
                    <a:pt x="74515" y="41270"/>
                  </a:lnTo>
                  <a:lnTo>
                    <a:pt x="74636" y="41511"/>
                  </a:lnTo>
                  <a:lnTo>
                    <a:pt x="74756" y="41692"/>
                  </a:lnTo>
                  <a:lnTo>
                    <a:pt x="74937" y="41813"/>
                  </a:lnTo>
                  <a:lnTo>
                    <a:pt x="75179" y="41934"/>
                  </a:lnTo>
                  <a:lnTo>
                    <a:pt x="75360" y="41994"/>
                  </a:lnTo>
                  <a:lnTo>
                    <a:pt x="75722" y="41994"/>
                  </a:lnTo>
                  <a:lnTo>
                    <a:pt x="75903" y="39761"/>
                  </a:lnTo>
                  <a:lnTo>
                    <a:pt x="75601" y="39701"/>
                  </a:lnTo>
                  <a:close/>
                  <a:moveTo>
                    <a:pt x="2957" y="42597"/>
                  </a:moveTo>
                  <a:lnTo>
                    <a:pt x="2776" y="42658"/>
                  </a:lnTo>
                  <a:lnTo>
                    <a:pt x="2534" y="42778"/>
                  </a:lnTo>
                  <a:lnTo>
                    <a:pt x="2353" y="42899"/>
                  </a:lnTo>
                  <a:lnTo>
                    <a:pt x="2233" y="43080"/>
                  </a:lnTo>
                  <a:lnTo>
                    <a:pt x="2112" y="43321"/>
                  </a:lnTo>
                  <a:lnTo>
                    <a:pt x="2052" y="43502"/>
                  </a:lnTo>
                  <a:lnTo>
                    <a:pt x="2052" y="43744"/>
                  </a:lnTo>
                  <a:lnTo>
                    <a:pt x="2052" y="43985"/>
                  </a:lnTo>
                  <a:lnTo>
                    <a:pt x="2112" y="44166"/>
                  </a:lnTo>
                  <a:lnTo>
                    <a:pt x="2233" y="44407"/>
                  </a:lnTo>
                  <a:lnTo>
                    <a:pt x="2353" y="44588"/>
                  </a:lnTo>
                  <a:lnTo>
                    <a:pt x="2534" y="44709"/>
                  </a:lnTo>
                  <a:lnTo>
                    <a:pt x="2776" y="44830"/>
                  </a:lnTo>
                  <a:lnTo>
                    <a:pt x="2957" y="44890"/>
                  </a:lnTo>
                  <a:lnTo>
                    <a:pt x="3439" y="44890"/>
                  </a:lnTo>
                  <a:lnTo>
                    <a:pt x="3620" y="44830"/>
                  </a:lnTo>
                  <a:lnTo>
                    <a:pt x="3862" y="44709"/>
                  </a:lnTo>
                  <a:lnTo>
                    <a:pt x="4043" y="44588"/>
                  </a:lnTo>
                  <a:lnTo>
                    <a:pt x="4164" y="44407"/>
                  </a:lnTo>
                  <a:lnTo>
                    <a:pt x="4284" y="44166"/>
                  </a:lnTo>
                  <a:lnTo>
                    <a:pt x="4345" y="43985"/>
                  </a:lnTo>
                  <a:lnTo>
                    <a:pt x="4345" y="43744"/>
                  </a:lnTo>
                  <a:lnTo>
                    <a:pt x="4345" y="43502"/>
                  </a:lnTo>
                  <a:lnTo>
                    <a:pt x="4284" y="43321"/>
                  </a:lnTo>
                  <a:lnTo>
                    <a:pt x="4164" y="43080"/>
                  </a:lnTo>
                  <a:lnTo>
                    <a:pt x="4043" y="42899"/>
                  </a:lnTo>
                  <a:lnTo>
                    <a:pt x="3862" y="42778"/>
                  </a:lnTo>
                  <a:lnTo>
                    <a:pt x="3620" y="42658"/>
                  </a:lnTo>
                  <a:lnTo>
                    <a:pt x="3439" y="42597"/>
                  </a:lnTo>
                  <a:close/>
                  <a:moveTo>
                    <a:pt x="8749" y="42597"/>
                  </a:moveTo>
                  <a:lnTo>
                    <a:pt x="8568" y="42658"/>
                  </a:lnTo>
                  <a:lnTo>
                    <a:pt x="8327" y="42778"/>
                  </a:lnTo>
                  <a:lnTo>
                    <a:pt x="8146" y="42899"/>
                  </a:lnTo>
                  <a:lnTo>
                    <a:pt x="8025" y="43080"/>
                  </a:lnTo>
                  <a:lnTo>
                    <a:pt x="7904" y="43321"/>
                  </a:lnTo>
                  <a:lnTo>
                    <a:pt x="7844" y="43502"/>
                  </a:lnTo>
                  <a:lnTo>
                    <a:pt x="7844" y="43744"/>
                  </a:lnTo>
                  <a:lnTo>
                    <a:pt x="7844" y="43985"/>
                  </a:lnTo>
                  <a:lnTo>
                    <a:pt x="7904" y="44166"/>
                  </a:lnTo>
                  <a:lnTo>
                    <a:pt x="8025" y="44407"/>
                  </a:lnTo>
                  <a:lnTo>
                    <a:pt x="8146" y="44588"/>
                  </a:lnTo>
                  <a:lnTo>
                    <a:pt x="8327" y="44709"/>
                  </a:lnTo>
                  <a:lnTo>
                    <a:pt x="8568" y="44830"/>
                  </a:lnTo>
                  <a:lnTo>
                    <a:pt x="8749" y="44890"/>
                  </a:lnTo>
                  <a:lnTo>
                    <a:pt x="9232" y="44890"/>
                  </a:lnTo>
                  <a:lnTo>
                    <a:pt x="9413" y="44830"/>
                  </a:lnTo>
                  <a:lnTo>
                    <a:pt x="9654" y="44709"/>
                  </a:lnTo>
                  <a:lnTo>
                    <a:pt x="9835" y="44588"/>
                  </a:lnTo>
                  <a:lnTo>
                    <a:pt x="9956" y="44407"/>
                  </a:lnTo>
                  <a:lnTo>
                    <a:pt x="10076" y="44166"/>
                  </a:lnTo>
                  <a:lnTo>
                    <a:pt x="10137" y="43985"/>
                  </a:lnTo>
                  <a:lnTo>
                    <a:pt x="10137" y="43744"/>
                  </a:lnTo>
                  <a:lnTo>
                    <a:pt x="10137" y="43502"/>
                  </a:lnTo>
                  <a:lnTo>
                    <a:pt x="10076" y="43321"/>
                  </a:lnTo>
                  <a:lnTo>
                    <a:pt x="9956" y="43080"/>
                  </a:lnTo>
                  <a:lnTo>
                    <a:pt x="9835" y="42899"/>
                  </a:lnTo>
                  <a:lnTo>
                    <a:pt x="9654" y="42778"/>
                  </a:lnTo>
                  <a:lnTo>
                    <a:pt x="9413" y="42658"/>
                  </a:lnTo>
                  <a:lnTo>
                    <a:pt x="9232" y="42597"/>
                  </a:lnTo>
                  <a:close/>
                  <a:moveTo>
                    <a:pt x="14541" y="42597"/>
                  </a:moveTo>
                  <a:lnTo>
                    <a:pt x="14360" y="42658"/>
                  </a:lnTo>
                  <a:lnTo>
                    <a:pt x="14119" y="42778"/>
                  </a:lnTo>
                  <a:lnTo>
                    <a:pt x="13938" y="42899"/>
                  </a:lnTo>
                  <a:lnTo>
                    <a:pt x="13817" y="43080"/>
                  </a:lnTo>
                  <a:lnTo>
                    <a:pt x="13697" y="43321"/>
                  </a:lnTo>
                  <a:lnTo>
                    <a:pt x="13636" y="43502"/>
                  </a:lnTo>
                  <a:lnTo>
                    <a:pt x="13636" y="43744"/>
                  </a:lnTo>
                  <a:lnTo>
                    <a:pt x="13636" y="43985"/>
                  </a:lnTo>
                  <a:lnTo>
                    <a:pt x="13697" y="44166"/>
                  </a:lnTo>
                  <a:lnTo>
                    <a:pt x="13817" y="44407"/>
                  </a:lnTo>
                  <a:lnTo>
                    <a:pt x="13938" y="44588"/>
                  </a:lnTo>
                  <a:lnTo>
                    <a:pt x="14119" y="44709"/>
                  </a:lnTo>
                  <a:lnTo>
                    <a:pt x="14360" y="44830"/>
                  </a:lnTo>
                  <a:lnTo>
                    <a:pt x="14541" y="44890"/>
                  </a:lnTo>
                  <a:lnTo>
                    <a:pt x="15024" y="44890"/>
                  </a:lnTo>
                  <a:lnTo>
                    <a:pt x="15205" y="44830"/>
                  </a:lnTo>
                  <a:lnTo>
                    <a:pt x="15446" y="44709"/>
                  </a:lnTo>
                  <a:lnTo>
                    <a:pt x="15627" y="44588"/>
                  </a:lnTo>
                  <a:lnTo>
                    <a:pt x="15748" y="44407"/>
                  </a:lnTo>
                  <a:lnTo>
                    <a:pt x="15869" y="44166"/>
                  </a:lnTo>
                  <a:lnTo>
                    <a:pt x="15929" y="43985"/>
                  </a:lnTo>
                  <a:lnTo>
                    <a:pt x="15929" y="43744"/>
                  </a:lnTo>
                  <a:lnTo>
                    <a:pt x="15929" y="43502"/>
                  </a:lnTo>
                  <a:lnTo>
                    <a:pt x="15869" y="43321"/>
                  </a:lnTo>
                  <a:lnTo>
                    <a:pt x="15748" y="43080"/>
                  </a:lnTo>
                  <a:lnTo>
                    <a:pt x="15627" y="42899"/>
                  </a:lnTo>
                  <a:lnTo>
                    <a:pt x="15446" y="42778"/>
                  </a:lnTo>
                  <a:lnTo>
                    <a:pt x="15205" y="42658"/>
                  </a:lnTo>
                  <a:lnTo>
                    <a:pt x="15024" y="42597"/>
                  </a:lnTo>
                  <a:close/>
                  <a:moveTo>
                    <a:pt x="20333" y="42597"/>
                  </a:moveTo>
                  <a:lnTo>
                    <a:pt x="20152" y="42658"/>
                  </a:lnTo>
                  <a:lnTo>
                    <a:pt x="19911" y="42778"/>
                  </a:lnTo>
                  <a:lnTo>
                    <a:pt x="19730" y="42899"/>
                  </a:lnTo>
                  <a:lnTo>
                    <a:pt x="19609" y="43080"/>
                  </a:lnTo>
                  <a:lnTo>
                    <a:pt x="19489" y="43321"/>
                  </a:lnTo>
                  <a:lnTo>
                    <a:pt x="19428" y="43502"/>
                  </a:lnTo>
                  <a:lnTo>
                    <a:pt x="19428" y="43744"/>
                  </a:lnTo>
                  <a:lnTo>
                    <a:pt x="19428" y="43985"/>
                  </a:lnTo>
                  <a:lnTo>
                    <a:pt x="19489" y="44166"/>
                  </a:lnTo>
                  <a:lnTo>
                    <a:pt x="19609" y="44407"/>
                  </a:lnTo>
                  <a:lnTo>
                    <a:pt x="19730" y="44588"/>
                  </a:lnTo>
                  <a:lnTo>
                    <a:pt x="19911" y="44709"/>
                  </a:lnTo>
                  <a:lnTo>
                    <a:pt x="20152" y="44830"/>
                  </a:lnTo>
                  <a:lnTo>
                    <a:pt x="20333" y="44890"/>
                  </a:lnTo>
                  <a:lnTo>
                    <a:pt x="20816" y="44890"/>
                  </a:lnTo>
                  <a:lnTo>
                    <a:pt x="20997" y="44830"/>
                  </a:lnTo>
                  <a:lnTo>
                    <a:pt x="21239" y="44709"/>
                  </a:lnTo>
                  <a:lnTo>
                    <a:pt x="21420" y="44588"/>
                  </a:lnTo>
                  <a:lnTo>
                    <a:pt x="21540" y="44407"/>
                  </a:lnTo>
                  <a:lnTo>
                    <a:pt x="21661" y="44166"/>
                  </a:lnTo>
                  <a:lnTo>
                    <a:pt x="21721" y="43985"/>
                  </a:lnTo>
                  <a:lnTo>
                    <a:pt x="21721" y="43744"/>
                  </a:lnTo>
                  <a:lnTo>
                    <a:pt x="21721" y="43502"/>
                  </a:lnTo>
                  <a:lnTo>
                    <a:pt x="21661" y="43321"/>
                  </a:lnTo>
                  <a:lnTo>
                    <a:pt x="21540" y="43080"/>
                  </a:lnTo>
                  <a:lnTo>
                    <a:pt x="21420" y="42899"/>
                  </a:lnTo>
                  <a:lnTo>
                    <a:pt x="21239" y="42778"/>
                  </a:lnTo>
                  <a:lnTo>
                    <a:pt x="20997" y="42658"/>
                  </a:lnTo>
                  <a:lnTo>
                    <a:pt x="20816" y="42597"/>
                  </a:lnTo>
                  <a:close/>
                  <a:moveTo>
                    <a:pt x="26126" y="42597"/>
                  </a:moveTo>
                  <a:lnTo>
                    <a:pt x="25945" y="42658"/>
                  </a:lnTo>
                  <a:lnTo>
                    <a:pt x="25703" y="42778"/>
                  </a:lnTo>
                  <a:lnTo>
                    <a:pt x="25522" y="42899"/>
                  </a:lnTo>
                  <a:lnTo>
                    <a:pt x="25402" y="43080"/>
                  </a:lnTo>
                  <a:lnTo>
                    <a:pt x="25281" y="43321"/>
                  </a:lnTo>
                  <a:lnTo>
                    <a:pt x="25221" y="43502"/>
                  </a:lnTo>
                  <a:lnTo>
                    <a:pt x="25221" y="43744"/>
                  </a:lnTo>
                  <a:lnTo>
                    <a:pt x="25221" y="43985"/>
                  </a:lnTo>
                  <a:lnTo>
                    <a:pt x="25281" y="44166"/>
                  </a:lnTo>
                  <a:lnTo>
                    <a:pt x="25402" y="44407"/>
                  </a:lnTo>
                  <a:lnTo>
                    <a:pt x="25522" y="44588"/>
                  </a:lnTo>
                  <a:lnTo>
                    <a:pt x="25703" y="44709"/>
                  </a:lnTo>
                  <a:lnTo>
                    <a:pt x="25945" y="44830"/>
                  </a:lnTo>
                  <a:lnTo>
                    <a:pt x="26126" y="44890"/>
                  </a:lnTo>
                  <a:lnTo>
                    <a:pt x="26608" y="44890"/>
                  </a:lnTo>
                  <a:lnTo>
                    <a:pt x="26789" y="44830"/>
                  </a:lnTo>
                  <a:lnTo>
                    <a:pt x="27031" y="44709"/>
                  </a:lnTo>
                  <a:lnTo>
                    <a:pt x="27212" y="44588"/>
                  </a:lnTo>
                  <a:lnTo>
                    <a:pt x="27332" y="44407"/>
                  </a:lnTo>
                  <a:lnTo>
                    <a:pt x="27453" y="44166"/>
                  </a:lnTo>
                  <a:lnTo>
                    <a:pt x="27513" y="43985"/>
                  </a:lnTo>
                  <a:lnTo>
                    <a:pt x="27513" y="43744"/>
                  </a:lnTo>
                  <a:lnTo>
                    <a:pt x="27513" y="43502"/>
                  </a:lnTo>
                  <a:lnTo>
                    <a:pt x="27453" y="43321"/>
                  </a:lnTo>
                  <a:lnTo>
                    <a:pt x="27332" y="43080"/>
                  </a:lnTo>
                  <a:lnTo>
                    <a:pt x="27212" y="42899"/>
                  </a:lnTo>
                  <a:lnTo>
                    <a:pt x="27031" y="42778"/>
                  </a:lnTo>
                  <a:lnTo>
                    <a:pt x="26789" y="42658"/>
                  </a:lnTo>
                  <a:lnTo>
                    <a:pt x="26608" y="42597"/>
                  </a:lnTo>
                  <a:close/>
                  <a:moveTo>
                    <a:pt x="31918" y="42597"/>
                  </a:moveTo>
                  <a:lnTo>
                    <a:pt x="31737" y="42658"/>
                  </a:lnTo>
                  <a:lnTo>
                    <a:pt x="31496" y="42778"/>
                  </a:lnTo>
                  <a:lnTo>
                    <a:pt x="31315" y="42899"/>
                  </a:lnTo>
                  <a:lnTo>
                    <a:pt x="31194" y="43080"/>
                  </a:lnTo>
                  <a:lnTo>
                    <a:pt x="31073" y="43321"/>
                  </a:lnTo>
                  <a:lnTo>
                    <a:pt x="31013" y="43502"/>
                  </a:lnTo>
                  <a:lnTo>
                    <a:pt x="31013" y="43744"/>
                  </a:lnTo>
                  <a:lnTo>
                    <a:pt x="31013" y="43985"/>
                  </a:lnTo>
                  <a:lnTo>
                    <a:pt x="31073" y="44166"/>
                  </a:lnTo>
                  <a:lnTo>
                    <a:pt x="31194" y="44407"/>
                  </a:lnTo>
                  <a:lnTo>
                    <a:pt x="31315" y="44588"/>
                  </a:lnTo>
                  <a:lnTo>
                    <a:pt x="31496" y="44709"/>
                  </a:lnTo>
                  <a:lnTo>
                    <a:pt x="31737" y="44830"/>
                  </a:lnTo>
                  <a:lnTo>
                    <a:pt x="31918" y="44890"/>
                  </a:lnTo>
                  <a:lnTo>
                    <a:pt x="32401" y="44890"/>
                  </a:lnTo>
                  <a:lnTo>
                    <a:pt x="32582" y="44830"/>
                  </a:lnTo>
                  <a:lnTo>
                    <a:pt x="32823" y="44709"/>
                  </a:lnTo>
                  <a:lnTo>
                    <a:pt x="33004" y="44588"/>
                  </a:lnTo>
                  <a:lnTo>
                    <a:pt x="33125" y="44407"/>
                  </a:lnTo>
                  <a:lnTo>
                    <a:pt x="33245" y="44166"/>
                  </a:lnTo>
                  <a:lnTo>
                    <a:pt x="33306" y="43985"/>
                  </a:lnTo>
                  <a:lnTo>
                    <a:pt x="33306" y="43744"/>
                  </a:lnTo>
                  <a:lnTo>
                    <a:pt x="33306" y="43502"/>
                  </a:lnTo>
                  <a:lnTo>
                    <a:pt x="33245" y="43321"/>
                  </a:lnTo>
                  <a:lnTo>
                    <a:pt x="33125" y="43080"/>
                  </a:lnTo>
                  <a:lnTo>
                    <a:pt x="33004" y="42899"/>
                  </a:lnTo>
                  <a:lnTo>
                    <a:pt x="32823" y="42778"/>
                  </a:lnTo>
                  <a:lnTo>
                    <a:pt x="32582" y="42658"/>
                  </a:lnTo>
                  <a:lnTo>
                    <a:pt x="32401" y="42597"/>
                  </a:lnTo>
                  <a:close/>
                  <a:moveTo>
                    <a:pt x="37710" y="42597"/>
                  </a:moveTo>
                  <a:lnTo>
                    <a:pt x="37529" y="42658"/>
                  </a:lnTo>
                  <a:lnTo>
                    <a:pt x="37288" y="42778"/>
                  </a:lnTo>
                  <a:lnTo>
                    <a:pt x="37107" y="42899"/>
                  </a:lnTo>
                  <a:lnTo>
                    <a:pt x="36986" y="43080"/>
                  </a:lnTo>
                  <a:lnTo>
                    <a:pt x="36865" y="43321"/>
                  </a:lnTo>
                  <a:lnTo>
                    <a:pt x="36805" y="43502"/>
                  </a:lnTo>
                  <a:lnTo>
                    <a:pt x="36805" y="43744"/>
                  </a:lnTo>
                  <a:lnTo>
                    <a:pt x="36805" y="43985"/>
                  </a:lnTo>
                  <a:lnTo>
                    <a:pt x="36865" y="44166"/>
                  </a:lnTo>
                  <a:lnTo>
                    <a:pt x="36986" y="44407"/>
                  </a:lnTo>
                  <a:lnTo>
                    <a:pt x="37107" y="44588"/>
                  </a:lnTo>
                  <a:lnTo>
                    <a:pt x="37288" y="44709"/>
                  </a:lnTo>
                  <a:lnTo>
                    <a:pt x="37529" y="44830"/>
                  </a:lnTo>
                  <a:lnTo>
                    <a:pt x="37710" y="44890"/>
                  </a:lnTo>
                  <a:lnTo>
                    <a:pt x="38193" y="44890"/>
                  </a:lnTo>
                  <a:lnTo>
                    <a:pt x="38374" y="44830"/>
                  </a:lnTo>
                  <a:lnTo>
                    <a:pt x="38615" y="44709"/>
                  </a:lnTo>
                  <a:lnTo>
                    <a:pt x="38796" y="44588"/>
                  </a:lnTo>
                  <a:lnTo>
                    <a:pt x="38917" y="44407"/>
                  </a:lnTo>
                  <a:lnTo>
                    <a:pt x="39038" y="44166"/>
                  </a:lnTo>
                  <a:lnTo>
                    <a:pt x="39098" y="43985"/>
                  </a:lnTo>
                  <a:lnTo>
                    <a:pt x="39098" y="43744"/>
                  </a:lnTo>
                  <a:lnTo>
                    <a:pt x="39098" y="43502"/>
                  </a:lnTo>
                  <a:lnTo>
                    <a:pt x="39038" y="43321"/>
                  </a:lnTo>
                  <a:lnTo>
                    <a:pt x="38917" y="43080"/>
                  </a:lnTo>
                  <a:lnTo>
                    <a:pt x="38796" y="42899"/>
                  </a:lnTo>
                  <a:lnTo>
                    <a:pt x="38615" y="42778"/>
                  </a:lnTo>
                  <a:lnTo>
                    <a:pt x="38374" y="42658"/>
                  </a:lnTo>
                  <a:lnTo>
                    <a:pt x="38193" y="42597"/>
                  </a:lnTo>
                  <a:close/>
                  <a:moveTo>
                    <a:pt x="43502" y="42597"/>
                  </a:moveTo>
                  <a:lnTo>
                    <a:pt x="43321" y="42658"/>
                  </a:lnTo>
                  <a:lnTo>
                    <a:pt x="43080" y="42778"/>
                  </a:lnTo>
                  <a:lnTo>
                    <a:pt x="42899" y="42899"/>
                  </a:lnTo>
                  <a:lnTo>
                    <a:pt x="42778" y="43080"/>
                  </a:lnTo>
                  <a:lnTo>
                    <a:pt x="42658" y="43321"/>
                  </a:lnTo>
                  <a:lnTo>
                    <a:pt x="42597" y="43502"/>
                  </a:lnTo>
                  <a:lnTo>
                    <a:pt x="42597" y="43744"/>
                  </a:lnTo>
                  <a:lnTo>
                    <a:pt x="42597" y="43985"/>
                  </a:lnTo>
                  <a:lnTo>
                    <a:pt x="42658" y="44166"/>
                  </a:lnTo>
                  <a:lnTo>
                    <a:pt x="42778" y="44407"/>
                  </a:lnTo>
                  <a:lnTo>
                    <a:pt x="42899" y="44588"/>
                  </a:lnTo>
                  <a:lnTo>
                    <a:pt x="43080" y="44709"/>
                  </a:lnTo>
                  <a:lnTo>
                    <a:pt x="43321" y="44830"/>
                  </a:lnTo>
                  <a:lnTo>
                    <a:pt x="43502" y="44890"/>
                  </a:lnTo>
                  <a:lnTo>
                    <a:pt x="43985" y="44890"/>
                  </a:lnTo>
                  <a:lnTo>
                    <a:pt x="44166" y="44830"/>
                  </a:lnTo>
                  <a:lnTo>
                    <a:pt x="44407" y="44709"/>
                  </a:lnTo>
                  <a:lnTo>
                    <a:pt x="44588" y="44588"/>
                  </a:lnTo>
                  <a:lnTo>
                    <a:pt x="44709" y="44407"/>
                  </a:lnTo>
                  <a:lnTo>
                    <a:pt x="44830" y="44166"/>
                  </a:lnTo>
                  <a:lnTo>
                    <a:pt x="44890" y="43985"/>
                  </a:lnTo>
                  <a:lnTo>
                    <a:pt x="44890" y="43744"/>
                  </a:lnTo>
                  <a:lnTo>
                    <a:pt x="44890" y="43502"/>
                  </a:lnTo>
                  <a:lnTo>
                    <a:pt x="44830" y="43321"/>
                  </a:lnTo>
                  <a:lnTo>
                    <a:pt x="44709" y="43080"/>
                  </a:lnTo>
                  <a:lnTo>
                    <a:pt x="44588" y="42899"/>
                  </a:lnTo>
                  <a:lnTo>
                    <a:pt x="44407" y="42778"/>
                  </a:lnTo>
                  <a:lnTo>
                    <a:pt x="44166" y="42658"/>
                  </a:lnTo>
                  <a:lnTo>
                    <a:pt x="43985" y="42597"/>
                  </a:lnTo>
                  <a:close/>
                  <a:moveTo>
                    <a:pt x="49295" y="42597"/>
                  </a:moveTo>
                  <a:lnTo>
                    <a:pt x="49114" y="42658"/>
                  </a:lnTo>
                  <a:lnTo>
                    <a:pt x="48872" y="42778"/>
                  </a:lnTo>
                  <a:lnTo>
                    <a:pt x="48691" y="42899"/>
                  </a:lnTo>
                  <a:lnTo>
                    <a:pt x="48571" y="43080"/>
                  </a:lnTo>
                  <a:lnTo>
                    <a:pt x="48450" y="43321"/>
                  </a:lnTo>
                  <a:lnTo>
                    <a:pt x="48390" y="43502"/>
                  </a:lnTo>
                  <a:lnTo>
                    <a:pt x="48390" y="43744"/>
                  </a:lnTo>
                  <a:lnTo>
                    <a:pt x="48390" y="43985"/>
                  </a:lnTo>
                  <a:lnTo>
                    <a:pt x="48450" y="44166"/>
                  </a:lnTo>
                  <a:lnTo>
                    <a:pt x="48571" y="44407"/>
                  </a:lnTo>
                  <a:lnTo>
                    <a:pt x="48691" y="44588"/>
                  </a:lnTo>
                  <a:lnTo>
                    <a:pt x="48872" y="44709"/>
                  </a:lnTo>
                  <a:lnTo>
                    <a:pt x="49114" y="44830"/>
                  </a:lnTo>
                  <a:lnTo>
                    <a:pt x="49295" y="44890"/>
                  </a:lnTo>
                  <a:lnTo>
                    <a:pt x="49777" y="44890"/>
                  </a:lnTo>
                  <a:lnTo>
                    <a:pt x="49958" y="44830"/>
                  </a:lnTo>
                  <a:lnTo>
                    <a:pt x="50200" y="44709"/>
                  </a:lnTo>
                  <a:lnTo>
                    <a:pt x="50381" y="44588"/>
                  </a:lnTo>
                  <a:lnTo>
                    <a:pt x="50501" y="44407"/>
                  </a:lnTo>
                  <a:lnTo>
                    <a:pt x="50622" y="44166"/>
                  </a:lnTo>
                  <a:lnTo>
                    <a:pt x="50682" y="43985"/>
                  </a:lnTo>
                  <a:lnTo>
                    <a:pt x="50682" y="43744"/>
                  </a:lnTo>
                  <a:lnTo>
                    <a:pt x="50682" y="43502"/>
                  </a:lnTo>
                  <a:lnTo>
                    <a:pt x="50622" y="43321"/>
                  </a:lnTo>
                  <a:lnTo>
                    <a:pt x="50501" y="43080"/>
                  </a:lnTo>
                  <a:lnTo>
                    <a:pt x="50381" y="42899"/>
                  </a:lnTo>
                  <a:lnTo>
                    <a:pt x="50200" y="42778"/>
                  </a:lnTo>
                  <a:lnTo>
                    <a:pt x="49958" y="42658"/>
                  </a:lnTo>
                  <a:lnTo>
                    <a:pt x="49777" y="42597"/>
                  </a:lnTo>
                  <a:close/>
                  <a:moveTo>
                    <a:pt x="55087" y="42597"/>
                  </a:moveTo>
                  <a:lnTo>
                    <a:pt x="54906" y="42658"/>
                  </a:lnTo>
                  <a:lnTo>
                    <a:pt x="54665" y="42778"/>
                  </a:lnTo>
                  <a:lnTo>
                    <a:pt x="54483" y="42899"/>
                  </a:lnTo>
                  <a:lnTo>
                    <a:pt x="54363" y="43080"/>
                  </a:lnTo>
                  <a:lnTo>
                    <a:pt x="54242" y="43321"/>
                  </a:lnTo>
                  <a:lnTo>
                    <a:pt x="54182" y="43502"/>
                  </a:lnTo>
                  <a:lnTo>
                    <a:pt x="54182" y="43744"/>
                  </a:lnTo>
                  <a:lnTo>
                    <a:pt x="54182" y="43985"/>
                  </a:lnTo>
                  <a:lnTo>
                    <a:pt x="54242" y="44166"/>
                  </a:lnTo>
                  <a:lnTo>
                    <a:pt x="54363" y="44407"/>
                  </a:lnTo>
                  <a:lnTo>
                    <a:pt x="54483" y="44588"/>
                  </a:lnTo>
                  <a:lnTo>
                    <a:pt x="54665" y="44709"/>
                  </a:lnTo>
                  <a:lnTo>
                    <a:pt x="54906" y="44830"/>
                  </a:lnTo>
                  <a:lnTo>
                    <a:pt x="55087" y="44890"/>
                  </a:lnTo>
                  <a:lnTo>
                    <a:pt x="55570" y="44890"/>
                  </a:lnTo>
                  <a:lnTo>
                    <a:pt x="55751" y="44830"/>
                  </a:lnTo>
                  <a:lnTo>
                    <a:pt x="55992" y="44709"/>
                  </a:lnTo>
                  <a:lnTo>
                    <a:pt x="56173" y="44588"/>
                  </a:lnTo>
                  <a:lnTo>
                    <a:pt x="56294" y="44407"/>
                  </a:lnTo>
                  <a:lnTo>
                    <a:pt x="56414" y="44166"/>
                  </a:lnTo>
                  <a:lnTo>
                    <a:pt x="56475" y="43985"/>
                  </a:lnTo>
                  <a:lnTo>
                    <a:pt x="56475" y="43744"/>
                  </a:lnTo>
                  <a:lnTo>
                    <a:pt x="56475" y="43502"/>
                  </a:lnTo>
                  <a:lnTo>
                    <a:pt x="56414" y="43321"/>
                  </a:lnTo>
                  <a:lnTo>
                    <a:pt x="56294" y="43080"/>
                  </a:lnTo>
                  <a:lnTo>
                    <a:pt x="56173" y="42899"/>
                  </a:lnTo>
                  <a:lnTo>
                    <a:pt x="55992" y="42778"/>
                  </a:lnTo>
                  <a:lnTo>
                    <a:pt x="55751" y="42658"/>
                  </a:lnTo>
                  <a:lnTo>
                    <a:pt x="55570" y="42597"/>
                  </a:lnTo>
                  <a:close/>
                  <a:moveTo>
                    <a:pt x="60879" y="42597"/>
                  </a:moveTo>
                  <a:lnTo>
                    <a:pt x="60698" y="42658"/>
                  </a:lnTo>
                  <a:lnTo>
                    <a:pt x="60457" y="42778"/>
                  </a:lnTo>
                  <a:lnTo>
                    <a:pt x="60276" y="42899"/>
                  </a:lnTo>
                  <a:lnTo>
                    <a:pt x="60155" y="43080"/>
                  </a:lnTo>
                  <a:lnTo>
                    <a:pt x="60034" y="43321"/>
                  </a:lnTo>
                  <a:lnTo>
                    <a:pt x="59974" y="43502"/>
                  </a:lnTo>
                  <a:lnTo>
                    <a:pt x="59974" y="43744"/>
                  </a:lnTo>
                  <a:lnTo>
                    <a:pt x="59974" y="43985"/>
                  </a:lnTo>
                  <a:lnTo>
                    <a:pt x="60034" y="44166"/>
                  </a:lnTo>
                  <a:lnTo>
                    <a:pt x="60155" y="44407"/>
                  </a:lnTo>
                  <a:lnTo>
                    <a:pt x="60276" y="44588"/>
                  </a:lnTo>
                  <a:lnTo>
                    <a:pt x="60457" y="44709"/>
                  </a:lnTo>
                  <a:lnTo>
                    <a:pt x="60698" y="44830"/>
                  </a:lnTo>
                  <a:lnTo>
                    <a:pt x="60879" y="44890"/>
                  </a:lnTo>
                  <a:lnTo>
                    <a:pt x="61362" y="44890"/>
                  </a:lnTo>
                  <a:lnTo>
                    <a:pt x="61543" y="44830"/>
                  </a:lnTo>
                  <a:lnTo>
                    <a:pt x="61784" y="44709"/>
                  </a:lnTo>
                  <a:lnTo>
                    <a:pt x="61965" y="44588"/>
                  </a:lnTo>
                  <a:lnTo>
                    <a:pt x="62086" y="44407"/>
                  </a:lnTo>
                  <a:lnTo>
                    <a:pt x="62206" y="44166"/>
                  </a:lnTo>
                  <a:lnTo>
                    <a:pt x="62267" y="43985"/>
                  </a:lnTo>
                  <a:lnTo>
                    <a:pt x="62267" y="43744"/>
                  </a:lnTo>
                  <a:lnTo>
                    <a:pt x="62267" y="43502"/>
                  </a:lnTo>
                  <a:lnTo>
                    <a:pt x="62206" y="43321"/>
                  </a:lnTo>
                  <a:lnTo>
                    <a:pt x="62086" y="43080"/>
                  </a:lnTo>
                  <a:lnTo>
                    <a:pt x="61965" y="42899"/>
                  </a:lnTo>
                  <a:lnTo>
                    <a:pt x="61784" y="42778"/>
                  </a:lnTo>
                  <a:lnTo>
                    <a:pt x="61543" y="42658"/>
                  </a:lnTo>
                  <a:lnTo>
                    <a:pt x="61362" y="42597"/>
                  </a:lnTo>
                  <a:close/>
                  <a:moveTo>
                    <a:pt x="66671" y="42597"/>
                  </a:moveTo>
                  <a:lnTo>
                    <a:pt x="66490" y="42658"/>
                  </a:lnTo>
                  <a:lnTo>
                    <a:pt x="66249" y="42778"/>
                  </a:lnTo>
                  <a:lnTo>
                    <a:pt x="66068" y="42899"/>
                  </a:lnTo>
                  <a:lnTo>
                    <a:pt x="65947" y="43080"/>
                  </a:lnTo>
                  <a:lnTo>
                    <a:pt x="65827" y="43321"/>
                  </a:lnTo>
                  <a:lnTo>
                    <a:pt x="65766" y="43502"/>
                  </a:lnTo>
                  <a:lnTo>
                    <a:pt x="65766" y="43744"/>
                  </a:lnTo>
                  <a:lnTo>
                    <a:pt x="65766" y="43985"/>
                  </a:lnTo>
                  <a:lnTo>
                    <a:pt x="65827" y="44166"/>
                  </a:lnTo>
                  <a:lnTo>
                    <a:pt x="65947" y="44407"/>
                  </a:lnTo>
                  <a:lnTo>
                    <a:pt x="66068" y="44588"/>
                  </a:lnTo>
                  <a:lnTo>
                    <a:pt x="66249" y="44709"/>
                  </a:lnTo>
                  <a:lnTo>
                    <a:pt x="66490" y="44830"/>
                  </a:lnTo>
                  <a:lnTo>
                    <a:pt x="66671" y="44890"/>
                  </a:lnTo>
                  <a:lnTo>
                    <a:pt x="67154" y="44890"/>
                  </a:lnTo>
                  <a:lnTo>
                    <a:pt x="67335" y="44830"/>
                  </a:lnTo>
                  <a:lnTo>
                    <a:pt x="67576" y="44709"/>
                  </a:lnTo>
                  <a:lnTo>
                    <a:pt x="67757" y="44588"/>
                  </a:lnTo>
                  <a:lnTo>
                    <a:pt x="67878" y="44407"/>
                  </a:lnTo>
                  <a:lnTo>
                    <a:pt x="67999" y="44166"/>
                  </a:lnTo>
                  <a:lnTo>
                    <a:pt x="68059" y="43985"/>
                  </a:lnTo>
                  <a:lnTo>
                    <a:pt x="68059" y="43744"/>
                  </a:lnTo>
                  <a:lnTo>
                    <a:pt x="68059" y="43502"/>
                  </a:lnTo>
                  <a:lnTo>
                    <a:pt x="67999" y="43321"/>
                  </a:lnTo>
                  <a:lnTo>
                    <a:pt x="67878" y="43080"/>
                  </a:lnTo>
                  <a:lnTo>
                    <a:pt x="67757" y="42899"/>
                  </a:lnTo>
                  <a:lnTo>
                    <a:pt x="67576" y="42778"/>
                  </a:lnTo>
                  <a:lnTo>
                    <a:pt x="67335" y="42658"/>
                  </a:lnTo>
                  <a:lnTo>
                    <a:pt x="67154" y="42597"/>
                  </a:lnTo>
                  <a:close/>
                  <a:moveTo>
                    <a:pt x="72464" y="42597"/>
                  </a:moveTo>
                  <a:lnTo>
                    <a:pt x="72283" y="42658"/>
                  </a:lnTo>
                  <a:lnTo>
                    <a:pt x="72041" y="42778"/>
                  </a:lnTo>
                  <a:lnTo>
                    <a:pt x="71860" y="42899"/>
                  </a:lnTo>
                  <a:lnTo>
                    <a:pt x="71740" y="43080"/>
                  </a:lnTo>
                  <a:lnTo>
                    <a:pt x="71619" y="43321"/>
                  </a:lnTo>
                  <a:lnTo>
                    <a:pt x="71559" y="43502"/>
                  </a:lnTo>
                  <a:lnTo>
                    <a:pt x="71559" y="43744"/>
                  </a:lnTo>
                  <a:lnTo>
                    <a:pt x="71559" y="43985"/>
                  </a:lnTo>
                  <a:lnTo>
                    <a:pt x="71619" y="44166"/>
                  </a:lnTo>
                  <a:lnTo>
                    <a:pt x="71740" y="44407"/>
                  </a:lnTo>
                  <a:lnTo>
                    <a:pt x="71860" y="44588"/>
                  </a:lnTo>
                  <a:lnTo>
                    <a:pt x="72041" y="44709"/>
                  </a:lnTo>
                  <a:lnTo>
                    <a:pt x="72283" y="44830"/>
                  </a:lnTo>
                  <a:lnTo>
                    <a:pt x="72464" y="44890"/>
                  </a:lnTo>
                  <a:lnTo>
                    <a:pt x="72946" y="44890"/>
                  </a:lnTo>
                  <a:lnTo>
                    <a:pt x="73127" y="44830"/>
                  </a:lnTo>
                  <a:lnTo>
                    <a:pt x="73369" y="44709"/>
                  </a:lnTo>
                  <a:lnTo>
                    <a:pt x="73550" y="44588"/>
                  </a:lnTo>
                  <a:lnTo>
                    <a:pt x="73670" y="44407"/>
                  </a:lnTo>
                  <a:lnTo>
                    <a:pt x="73791" y="44166"/>
                  </a:lnTo>
                  <a:lnTo>
                    <a:pt x="73851" y="43985"/>
                  </a:lnTo>
                  <a:lnTo>
                    <a:pt x="73851" y="43744"/>
                  </a:lnTo>
                  <a:lnTo>
                    <a:pt x="73851" y="43502"/>
                  </a:lnTo>
                  <a:lnTo>
                    <a:pt x="73791" y="43321"/>
                  </a:lnTo>
                  <a:lnTo>
                    <a:pt x="73670" y="43080"/>
                  </a:lnTo>
                  <a:lnTo>
                    <a:pt x="73550" y="42899"/>
                  </a:lnTo>
                  <a:lnTo>
                    <a:pt x="73369" y="42778"/>
                  </a:lnTo>
                  <a:lnTo>
                    <a:pt x="73127" y="42658"/>
                  </a:lnTo>
                  <a:lnTo>
                    <a:pt x="72946" y="42597"/>
                  </a:lnTo>
                  <a:close/>
                  <a:moveTo>
                    <a:pt x="724" y="45554"/>
                  </a:moveTo>
                  <a:lnTo>
                    <a:pt x="1147" y="47424"/>
                  </a:lnTo>
                  <a:lnTo>
                    <a:pt x="1267" y="47243"/>
                  </a:lnTo>
                  <a:lnTo>
                    <a:pt x="1388" y="47062"/>
                  </a:lnTo>
                  <a:lnTo>
                    <a:pt x="1448" y="46881"/>
                  </a:lnTo>
                  <a:lnTo>
                    <a:pt x="1448" y="46640"/>
                  </a:lnTo>
                  <a:lnTo>
                    <a:pt x="1388" y="46278"/>
                  </a:lnTo>
                  <a:lnTo>
                    <a:pt x="1267" y="45976"/>
                  </a:lnTo>
                  <a:lnTo>
                    <a:pt x="1026" y="45735"/>
                  </a:lnTo>
                  <a:lnTo>
                    <a:pt x="724" y="45554"/>
                  </a:lnTo>
                  <a:close/>
                  <a:moveTo>
                    <a:pt x="75179" y="45554"/>
                  </a:moveTo>
                  <a:lnTo>
                    <a:pt x="74877" y="45735"/>
                  </a:lnTo>
                  <a:lnTo>
                    <a:pt x="74636" y="45976"/>
                  </a:lnTo>
                  <a:lnTo>
                    <a:pt x="74515" y="46278"/>
                  </a:lnTo>
                  <a:lnTo>
                    <a:pt x="74455" y="46640"/>
                  </a:lnTo>
                  <a:lnTo>
                    <a:pt x="74455" y="46881"/>
                  </a:lnTo>
                  <a:lnTo>
                    <a:pt x="74515" y="47062"/>
                  </a:lnTo>
                  <a:lnTo>
                    <a:pt x="74636" y="47303"/>
                  </a:lnTo>
                  <a:lnTo>
                    <a:pt x="74756" y="47424"/>
                  </a:lnTo>
                  <a:lnTo>
                    <a:pt x="75179" y="45554"/>
                  </a:lnTo>
                  <a:close/>
                  <a:moveTo>
                    <a:pt x="5853" y="45493"/>
                  </a:moveTo>
                  <a:lnTo>
                    <a:pt x="5672" y="45554"/>
                  </a:lnTo>
                  <a:lnTo>
                    <a:pt x="5431" y="45674"/>
                  </a:lnTo>
                  <a:lnTo>
                    <a:pt x="5250" y="45795"/>
                  </a:lnTo>
                  <a:lnTo>
                    <a:pt x="5129" y="45976"/>
                  </a:lnTo>
                  <a:lnTo>
                    <a:pt x="5008" y="46217"/>
                  </a:lnTo>
                  <a:lnTo>
                    <a:pt x="4948" y="46398"/>
                  </a:lnTo>
                  <a:lnTo>
                    <a:pt x="4948" y="46640"/>
                  </a:lnTo>
                  <a:lnTo>
                    <a:pt x="4948" y="46881"/>
                  </a:lnTo>
                  <a:lnTo>
                    <a:pt x="5008" y="47062"/>
                  </a:lnTo>
                  <a:lnTo>
                    <a:pt x="5129" y="47303"/>
                  </a:lnTo>
                  <a:lnTo>
                    <a:pt x="5250" y="47484"/>
                  </a:lnTo>
                  <a:lnTo>
                    <a:pt x="5431" y="47605"/>
                  </a:lnTo>
                  <a:lnTo>
                    <a:pt x="5672" y="47726"/>
                  </a:lnTo>
                  <a:lnTo>
                    <a:pt x="5853" y="47786"/>
                  </a:lnTo>
                  <a:lnTo>
                    <a:pt x="6336" y="47786"/>
                  </a:lnTo>
                  <a:lnTo>
                    <a:pt x="6517" y="47726"/>
                  </a:lnTo>
                  <a:lnTo>
                    <a:pt x="6758" y="47605"/>
                  </a:lnTo>
                  <a:lnTo>
                    <a:pt x="6939" y="47484"/>
                  </a:lnTo>
                  <a:lnTo>
                    <a:pt x="7060" y="47303"/>
                  </a:lnTo>
                  <a:lnTo>
                    <a:pt x="7180" y="47062"/>
                  </a:lnTo>
                  <a:lnTo>
                    <a:pt x="7241" y="46881"/>
                  </a:lnTo>
                  <a:lnTo>
                    <a:pt x="7241" y="46640"/>
                  </a:lnTo>
                  <a:lnTo>
                    <a:pt x="7241" y="46398"/>
                  </a:lnTo>
                  <a:lnTo>
                    <a:pt x="7180" y="46217"/>
                  </a:lnTo>
                  <a:lnTo>
                    <a:pt x="7060" y="45976"/>
                  </a:lnTo>
                  <a:lnTo>
                    <a:pt x="6939" y="45795"/>
                  </a:lnTo>
                  <a:lnTo>
                    <a:pt x="6758" y="45674"/>
                  </a:lnTo>
                  <a:lnTo>
                    <a:pt x="6517" y="45554"/>
                  </a:lnTo>
                  <a:lnTo>
                    <a:pt x="6336" y="45493"/>
                  </a:lnTo>
                  <a:close/>
                  <a:moveTo>
                    <a:pt x="11645" y="45493"/>
                  </a:moveTo>
                  <a:lnTo>
                    <a:pt x="11464" y="45554"/>
                  </a:lnTo>
                  <a:lnTo>
                    <a:pt x="11223" y="45674"/>
                  </a:lnTo>
                  <a:lnTo>
                    <a:pt x="11042" y="45795"/>
                  </a:lnTo>
                  <a:lnTo>
                    <a:pt x="10921" y="45976"/>
                  </a:lnTo>
                  <a:lnTo>
                    <a:pt x="10800" y="46217"/>
                  </a:lnTo>
                  <a:lnTo>
                    <a:pt x="10740" y="46398"/>
                  </a:lnTo>
                  <a:lnTo>
                    <a:pt x="10740" y="46640"/>
                  </a:lnTo>
                  <a:lnTo>
                    <a:pt x="10740" y="46881"/>
                  </a:lnTo>
                  <a:lnTo>
                    <a:pt x="10800" y="47062"/>
                  </a:lnTo>
                  <a:lnTo>
                    <a:pt x="10921" y="47303"/>
                  </a:lnTo>
                  <a:lnTo>
                    <a:pt x="11042" y="47484"/>
                  </a:lnTo>
                  <a:lnTo>
                    <a:pt x="11223" y="47605"/>
                  </a:lnTo>
                  <a:lnTo>
                    <a:pt x="11464" y="47726"/>
                  </a:lnTo>
                  <a:lnTo>
                    <a:pt x="11645" y="47786"/>
                  </a:lnTo>
                  <a:lnTo>
                    <a:pt x="12128" y="47786"/>
                  </a:lnTo>
                  <a:lnTo>
                    <a:pt x="12309" y="47726"/>
                  </a:lnTo>
                  <a:lnTo>
                    <a:pt x="12550" y="47605"/>
                  </a:lnTo>
                  <a:lnTo>
                    <a:pt x="12731" y="47484"/>
                  </a:lnTo>
                  <a:lnTo>
                    <a:pt x="12852" y="47303"/>
                  </a:lnTo>
                  <a:lnTo>
                    <a:pt x="12973" y="47062"/>
                  </a:lnTo>
                  <a:lnTo>
                    <a:pt x="13033" y="46881"/>
                  </a:lnTo>
                  <a:lnTo>
                    <a:pt x="13033" y="46640"/>
                  </a:lnTo>
                  <a:lnTo>
                    <a:pt x="13033" y="46398"/>
                  </a:lnTo>
                  <a:lnTo>
                    <a:pt x="12973" y="46217"/>
                  </a:lnTo>
                  <a:lnTo>
                    <a:pt x="12852" y="45976"/>
                  </a:lnTo>
                  <a:lnTo>
                    <a:pt x="12731" y="45795"/>
                  </a:lnTo>
                  <a:lnTo>
                    <a:pt x="12550" y="45674"/>
                  </a:lnTo>
                  <a:lnTo>
                    <a:pt x="12309" y="45554"/>
                  </a:lnTo>
                  <a:lnTo>
                    <a:pt x="12128" y="45493"/>
                  </a:lnTo>
                  <a:close/>
                  <a:moveTo>
                    <a:pt x="17437" y="45493"/>
                  </a:moveTo>
                  <a:lnTo>
                    <a:pt x="17256" y="45554"/>
                  </a:lnTo>
                  <a:lnTo>
                    <a:pt x="17015" y="45674"/>
                  </a:lnTo>
                  <a:lnTo>
                    <a:pt x="16834" y="45795"/>
                  </a:lnTo>
                  <a:lnTo>
                    <a:pt x="16713" y="45976"/>
                  </a:lnTo>
                  <a:lnTo>
                    <a:pt x="16593" y="46217"/>
                  </a:lnTo>
                  <a:lnTo>
                    <a:pt x="16532" y="46398"/>
                  </a:lnTo>
                  <a:lnTo>
                    <a:pt x="16532" y="46640"/>
                  </a:lnTo>
                  <a:lnTo>
                    <a:pt x="16532" y="46881"/>
                  </a:lnTo>
                  <a:lnTo>
                    <a:pt x="16593" y="47062"/>
                  </a:lnTo>
                  <a:lnTo>
                    <a:pt x="16713" y="47303"/>
                  </a:lnTo>
                  <a:lnTo>
                    <a:pt x="16834" y="47484"/>
                  </a:lnTo>
                  <a:lnTo>
                    <a:pt x="17015" y="47605"/>
                  </a:lnTo>
                  <a:lnTo>
                    <a:pt x="17256" y="47726"/>
                  </a:lnTo>
                  <a:lnTo>
                    <a:pt x="17437" y="47786"/>
                  </a:lnTo>
                  <a:lnTo>
                    <a:pt x="17920" y="47786"/>
                  </a:lnTo>
                  <a:lnTo>
                    <a:pt x="18101" y="47726"/>
                  </a:lnTo>
                  <a:lnTo>
                    <a:pt x="18342" y="47605"/>
                  </a:lnTo>
                  <a:lnTo>
                    <a:pt x="18523" y="47484"/>
                  </a:lnTo>
                  <a:lnTo>
                    <a:pt x="18644" y="47303"/>
                  </a:lnTo>
                  <a:lnTo>
                    <a:pt x="18765" y="47062"/>
                  </a:lnTo>
                  <a:lnTo>
                    <a:pt x="18825" y="46881"/>
                  </a:lnTo>
                  <a:lnTo>
                    <a:pt x="18825" y="46640"/>
                  </a:lnTo>
                  <a:lnTo>
                    <a:pt x="18825" y="46398"/>
                  </a:lnTo>
                  <a:lnTo>
                    <a:pt x="18765" y="46217"/>
                  </a:lnTo>
                  <a:lnTo>
                    <a:pt x="18644" y="45976"/>
                  </a:lnTo>
                  <a:lnTo>
                    <a:pt x="18523" y="45795"/>
                  </a:lnTo>
                  <a:lnTo>
                    <a:pt x="18342" y="45674"/>
                  </a:lnTo>
                  <a:lnTo>
                    <a:pt x="18101" y="45554"/>
                  </a:lnTo>
                  <a:lnTo>
                    <a:pt x="17920" y="45493"/>
                  </a:lnTo>
                  <a:close/>
                  <a:moveTo>
                    <a:pt x="23230" y="45493"/>
                  </a:moveTo>
                  <a:lnTo>
                    <a:pt x="23049" y="45554"/>
                  </a:lnTo>
                  <a:lnTo>
                    <a:pt x="22807" y="45674"/>
                  </a:lnTo>
                  <a:lnTo>
                    <a:pt x="22626" y="45795"/>
                  </a:lnTo>
                  <a:lnTo>
                    <a:pt x="22506" y="45976"/>
                  </a:lnTo>
                  <a:lnTo>
                    <a:pt x="22385" y="46217"/>
                  </a:lnTo>
                  <a:lnTo>
                    <a:pt x="22325" y="46398"/>
                  </a:lnTo>
                  <a:lnTo>
                    <a:pt x="22325" y="46640"/>
                  </a:lnTo>
                  <a:lnTo>
                    <a:pt x="22325" y="46881"/>
                  </a:lnTo>
                  <a:lnTo>
                    <a:pt x="22385" y="47062"/>
                  </a:lnTo>
                  <a:lnTo>
                    <a:pt x="22506" y="47303"/>
                  </a:lnTo>
                  <a:lnTo>
                    <a:pt x="22626" y="47484"/>
                  </a:lnTo>
                  <a:lnTo>
                    <a:pt x="22807" y="47605"/>
                  </a:lnTo>
                  <a:lnTo>
                    <a:pt x="23049" y="47726"/>
                  </a:lnTo>
                  <a:lnTo>
                    <a:pt x="23230" y="47786"/>
                  </a:lnTo>
                  <a:lnTo>
                    <a:pt x="23712" y="47786"/>
                  </a:lnTo>
                  <a:lnTo>
                    <a:pt x="23893" y="47726"/>
                  </a:lnTo>
                  <a:lnTo>
                    <a:pt x="24135" y="47605"/>
                  </a:lnTo>
                  <a:lnTo>
                    <a:pt x="24316" y="47484"/>
                  </a:lnTo>
                  <a:lnTo>
                    <a:pt x="24436" y="47303"/>
                  </a:lnTo>
                  <a:lnTo>
                    <a:pt x="24557" y="47062"/>
                  </a:lnTo>
                  <a:lnTo>
                    <a:pt x="24617" y="46881"/>
                  </a:lnTo>
                  <a:lnTo>
                    <a:pt x="24617" y="46640"/>
                  </a:lnTo>
                  <a:lnTo>
                    <a:pt x="24617" y="46398"/>
                  </a:lnTo>
                  <a:lnTo>
                    <a:pt x="24557" y="46217"/>
                  </a:lnTo>
                  <a:lnTo>
                    <a:pt x="24436" y="45976"/>
                  </a:lnTo>
                  <a:lnTo>
                    <a:pt x="24316" y="45795"/>
                  </a:lnTo>
                  <a:lnTo>
                    <a:pt x="24135" y="45674"/>
                  </a:lnTo>
                  <a:lnTo>
                    <a:pt x="23893" y="45554"/>
                  </a:lnTo>
                  <a:lnTo>
                    <a:pt x="23712" y="45493"/>
                  </a:lnTo>
                  <a:close/>
                  <a:moveTo>
                    <a:pt x="29022" y="45493"/>
                  </a:moveTo>
                  <a:lnTo>
                    <a:pt x="28841" y="45554"/>
                  </a:lnTo>
                  <a:lnTo>
                    <a:pt x="28599" y="45674"/>
                  </a:lnTo>
                  <a:lnTo>
                    <a:pt x="28418" y="45795"/>
                  </a:lnTo>
                  <a:lnTo>
                    <a:pt x="28298" y="45976"/>
                  </a:lnTo>
                  <a:lnTo>
                    <a:pt x="28177" y="46217"/>
                  </a:lnTo>
                  <a:lnTo>
                    <a:pt x="28117" y="46398"/>
                  </a:lnTo>
                  <a:lnTo>
                    <a:pt x="28117" y="46640"/>
                  </a:lnTo>
                  <a:lnTo>
                    <a:pt x="28117" y="46881"/>
                  </a:lnTo>
                  <a:lnTo>
                    <a:pt x="28177" y="47062"/>
                  </a:lnTo>
                  <a:lnTo>
                    <a:pt x="28298" y="47303"/>
                  </a:lnTo>
                  <a:lnTo>
                    <a:pt x="28418" y="47484"/>
                  </a:lnTo>
                  <a:lnTo>
                    <a:pt x="28599" y="47605"/>
                  </a:lnTo>
                  <a:lnTo>
                    <a:pt x="28841" y="47726"/>
                  </a:lnTo>
                  <a:lnTo>
                    <a:pt x="29022" y="47786"/>
                  </a:lnTo>
                  <a:lnTo>
                    <a:pt x="29505" y="47786"/>
                  </a:lnTo>
                  <a:lnTo>
                    <a:pt x="29686" y="47726"/>
                  </a:lnTo>
                  <a:lnTo>
                    <a:pt x="29927" y="47605"/>
                  </a:lnTo>
                  <a:lnTo>
                    <a:pt x="30108" y="47484"/>
                  </a:lnTo>
                  <a:lnTo>
                    <a:pt x="30229" y="47303"/>
                  </a:lnTo>
                  <a:lnTo>
                    <a:pt x="30349" y="47062"/>
                  </a:lnTo>
                  <a:lnTo>
                    <a:pt x="30410" y="46881"/>
                  </a:lnTo>
                  <a:lnTo>
                    <a:pt x="30410" y="46640"/>
                  </a:lnTo>
                  <a:lnTo>
                    <a:pt x="30410" y="46398"/>
                  </a:lnTo>
                  <a:lnTo>
                    <a:pt x="30349" y="46217"/>
                  </a:lnTo>
                  <a:lnTo>
                    <a:pt x="30229" y="45976"/>
                  </a:lnTo>
                  <a:lnTo>
                    <a:pt x="30108" y="45795"/>
                  </a:lnTo>
                  <a:lnTo>
                    <a:pt x="29927" y="45674"/>
                  </a:lnTo>
                  <a:lnTo>
                    <a:pt x="29686" y="45554"/>
                  </a:lnTo>
                  <a:lnTo>
                    <a:pt x="29505" y="45493"/>
                  </a:lnTo>
                  <a:close/>
                  <a:moveTo>
                    <a:pt x="34814" y="45493"/>
                  </a:moveTo>
                  <a:lnTo>
                    <a:pt x="34633" y="45554"/>
                  </a:lnTo>
                  <a:lnTo>
                    <a:pt x="34392" y="45674"/>
                  </a:lnTo>
                  <a:lnTo>
                    <a:pt x="34211" y="45795"/>
                  </a:lnTo>
                  <a:lnTo>
                    <a:pt x="34090" y="45976"/>
                  </a:lnTo>
                  <a:lnTo>
                    <a:pt x="33969" y="46217"/>
                  </a:lnTo>
                  <a:lnTo>
                    <a:pt x="33909" y="46398"/>
                  </a:lnTo>
                  <a:lnTo>
                    <a:pt x="33909" y="46640"/>
                  </a:lnTo>
                  <a:lnTo>
                    <a:pt x="33909" y="46881"/>
                  </a:lnTo>
                  <a:lnTo>
                    <a:pt x="33969" y="47062"/>
                  </a:lnTo>
                  <a:lnTo>
                    <a:pt x="34090" y="47303"/>
                  </a:lnTo>
                  <a:lnTo>
                    <a:pt x="34211" y="47484"/>
                  </a:lnTo>
                  <a:lnTo>
                    <a:pt x="34392" y="47605"/>
                  </a:lnTo>
                  <a:lnTo>
                    <a:pt x="34633" y="47726"/>
                  </a:lnTo>
                  <a:lnTo>
                    <a:pt x="34814" y="47786"/>
                  </a:lnTo>
                  <a:lnTo>
                    <a:pt x="35297" y="47786"/>
                  </a:lnTo>
                  <a:lnTo>
                    <a:pt x="35478" y="47726"/>
                  </a:lnTo>
                  <a:lnTo>
                    <a:pt x="35719" y="47605"/>
                  </a:lnTo>
                  <a:lnTo>
                    <a:pt x="35900" y="47484"/>
                  </a:lnTo>
                  <a:lnTo>
                    <a:pt x="36021" y="47303"/>
                  </a:lnTo>
                  <a:lnTo>
                    <a:pt x="36141" y="47062"/>
                  </a:lnTo>
                  <a:lnTo>
                    <a:pt x="36202" y="46881"/>
                  </a:lnTo>
                  <a:lnTo>
                    <a:pt x="36202" y="46640"/>
                  </a:lnTo>
                  <a:lnTo>
                    <a:pt x="36202" y="46398"/>
                  </a:lnTo>
                  <a:lnTo>
                    <a:pt x="36141" y="46217"/>
                  </a:lnTo>
                  <a:lnTo>
                    <a:pt x="36021" y="45976"/>
                  </a:lnTo>
                  <a:lnTo>
                    <a:pt x="35900" y="45795"/>
                  </a:lnTo>
                  <a:lnTo>
                    <a:pt x="35719" y="45674"/>
                  </a:lnTo>
                  <a:lnTo>
                    <a:pt x="35478" y="45554"/>
                  </a:lnTo>
                  <a:lnTo>
                    <a:pt x="35297" y="45493"/>
                  </a:lnTo>
                  <a:close/>
                  <a:moveTo>
                    <a:pt x="40606" y="45493"/>
                  </a:moveTo>
                  <a:lnTo>
                    <a:pt x="40425" y="45554"/>
                  </a:lnTo>
                  <a:lnTo>
                    <a:pt x="40184" y="45674"/>
                  </a:lnTo>
                  <a:lnTo>
                    <a:pt x="40003" y="45795"/>
                  </a:lnTo>
                  <a:lnTo>
                    <a:pt x="39882" y="45976"/>
                  </a:lnTo>
                  <a:lnTo>
                    <a:pt x="39762" y="46217"/>
                  </a:lnTo>
                  <a:lnTo>
                    <a:pt x="39701" y="46398"/>
                  </a:lnTo>
                  <a:lnTo>
                    <a:pt x="39701" y="46640"/>
                  </a:lnTo>
                  <a:lnTo>
                    <a:pt x="39701" y="46881"/>
                  </a:lnTo>
                  <a:lnTo>
                    <a:pt x="39762" y="47062"/>
                  </a:lnTo>
                  <a:lnTo>
                    <a:pt x="39882" y="47303"/>
                  </a:lnTo>
                  <a:lnTo>
                    <a:pt x="40003" y="47484"/>
                  </a:lnTo>
                  <a:lnTo>
                    <a:pt x="40184" y="47605"/>
                  </a:lnTo>
                  <a:lnTo>
                    <a:pt x="40425" y="47726"/>
                  </a:lnTo>
                  <a:lnTo>
                    <a:pt x="40606" y="47786"/>
                  </a:lnTo>
                  <a:lnTo>
                    <a:pt x="41089" y="47786"/>
                  </a:lnTo>
                  <a:lnTo>
                    <a:pt x="41270" y="47726"/>
                  </a:lnTo>
                  <a:lnTo>
                    <a:pt x="41511" y="47605"/>
                  </a:lnTo>
                  <a:lnTo>
                    <a:pt x="41692" y="47484"/>
                  </a:lnTo>
                  <a:lnTo>
                    <a:pt x="41813" y="47303"/>
                  </a:lnTo>
                  <a:lnTo>
                    <a:pt x="41934" y="47062"/>
                  </a:lnTo>
                  <a:lnTo>
                    <a:pt x="41994" y="46881"/>
                  </a:lnTo>
                  <a:lnTo>
                    <a:pt x="41994" y="46640"/>
                  </a:lnTo>
                  <a:lnTo>
                    <a:pt x="41994" y="46398"/>
                  </a:lnTo>
                  <a:lnTo>
                    <a:pt x="41934" y="46217"/>
                  </a:lnTo>
                  <a:lnTo>
                    <a:pt x="41813" y="45976"/>
                  </a:lnTo>
                  <a:lnTo>
                    <a:pt x="41692" y="45795"/>
                  </a:lnTo>
                  <a:lnTo>
                    <a:pt x="41511" y="45674"/>
                  </a:lnTo>
                  <a:lnTo>
                    <a:pt x="41270" y="45554"/>
                  </a:lnTo>
                  <a:lnTo>
                    <a:pt x="41089" y="45493"/>
                  </a:lnTo>
                  <a:close/>
                  <a:moveTo>
                    <a:pt x="46399" y="45493"/>
                  </a:moveTo>
                  <a:lnTo>
                    <a:pt x="46218" y="45554"/>
                  </a:lnTo>
                  <a:lnTo>
                    <a:pt x="45976" y="45674"/>
                  </a:lnTo>
                  <a:lnTo>
                    <a:pt x="45795" y="45795"/>
                  </a:lnTo>
                  <a:lnTo>
                    <a:pt x="45674" y="45976"/>
                  </a:lnTo>
                  <a:lnTo>
                    <a:pt x="45554" y="46217"/>
                  </a:lnTo>
                  <a:lnTo>
                    <a:pt x="45493" y="46398"/>
                  </a:lnTo>
                  <a:lnTo>
                    <a:pt x="45493" y="46640"/>
                  </a:lnTo>
                  <a:lnTo>
                    <a:pt x="45493" y="46881"/>
                  </a:lnTo>
                  <a:lnTo>
                    <a:pt x="45554" y="47062"/>
                  </a:lnTo>
                  <a:lnTo>
                    <a:pt x="45674" y="47303"/>
                  </a:lnTo>
                  <a:lnTo>
                    <a:pt x="45795" y="47484"/>
                  </a:lnTo>
                  <a:lnTo>
                    <a:pt x="45976" y="47605"/>
                  </a:lnTo>
                  <a:lnTo>
                    <a:pt x="46218" y="47726"/>
                  </a:lnTo>
                  <a:lnTo>
                    <a:pt x="46399" y="47786"/>
                  </a:lnTo>
                  <a:lnTo>
                    <a:pt x="46881" y="47786"/>
                  </a:lnTo>
                  <a:lnTo>
                    <a:pt x="47062" y="47726"/>
                  </a:lnTo>
                  <a:lnTo>
                    <a:pt x="47304" y="47605"/>
                  </a:lnTo>
                  <a:lnTo>
                    <a:pt x="47485" y="47484"/>
                  </a:lnTo>
                  <a:lnTo>
                    <a:pt x="47605" y="47303"/>
                  </a:lnTo>
                  <a:lnTo>
                    <a:pt x="47726" y="47062"/>
                  </a:lnTo>
                  <a:lnTo>
                    <a:pt x="47786" y="46881"/>
                  </a:lnTo>
                  <a:lnTo>
                    <a:pt x="47786" y="46640"/>
                  </a:lnTo>
                  <a:lnTo>
                    <a:pt x="47786" y="46398"/>
                  </a:lnTo>
                  <a:lnTo>
                    <a:pt x="47726" y="46217"/>
                  </a:lnTo>
                  <a:lnTo>
                    <a:pt x="47605" y="45976"/>
                  </a:lnTo>
                  <a:lnTo>
                    <a:pt x="47485" y="45795"/>
                  </a:lnTo>
                  <a:lnTo>
                    <a:pt x="47304" y="45674"/>
                  </a:lnTo>
                  <a:lnTo>
                    <a:pt x="47062" y="45554"/>
                  </a:lnTo>
                  <a:lnTo>
                    <a:pt x="46881" y="45493"/>
                  </a:lnTo>
                  <a:close/>
                  <a:moveTo>
                    <a:pt x="52191" y="45493"/>
                  </a:moveTo>
                  <a:lnTo>
                    <a:pt x="52010" y="45554"/>
                  </a:lnTo>
                  <a:lnTo>
                    <a:pt x="51768" y="45674"/>
                  </a:lnTo>
                  <a:lnTo>
                    <a:pt x="51587" y="45795"/>
                  </a:lnTo>
                  <a:lnTo>
                    <a:pt x="51467" y="45976"/>
                  </a:lnTo>
                  <a:lnTo>
                    <a:pt x="51346" y="46217"/>
                  </a:lnTo>
                  <a:lnTo>
                    <a:pt x="51286" y="46398"/>
                  </a:lnTo>
                  <a:lnTo>
                    <a:pt x="51286" y="46640"/>
                  </a:lnTo>
                  <a:lnTo>
                    <a:pt x="51286" y="46881"/>
                  </a:lnTo>
                  <a:lnTo>
                    <a:pt x="51346" y="47062"/>
                  </a:lnTo>
                  <a:lnTo>
                    <a:pt x="51467" y="47303"/>
                  </a:lnTo>
                  <a:lnTo>
                    <a:pt x="51587" y="47484"/>
                  </a:lnTo>
                  <a:lnTo>
                    <a:pt x="51768" y="47605"/>
                  </a:lnTo>
                  <a:lnTo>
                    <a:pt x="52010" y="47726"/>
                  </a:lnTo>
                  <a:lnTo>
                    <a:pt x="52191" y="47786"/>
                  </a:lnTo>
                  <a:lnTo>
                    <a:pt x="52673" y="47786"/>
                  </a:lnTo>
                  <a:lnTo>
                    <a:pt x="52854" y="47726"/>
                  </a:lnTo>
                  <a:lnTo>
                    <a:pt x="53096" y="47605"/>
                  </a:lnTo>
                  <a:lnTo>
                    <a:pt x="53277" y="47484"/>
                  </a:lnTo>
                  <a:lnTo>
                    <a:pt x="53397" y="47303"/>
                  </a:lnTo>
                  <a:lnTo>
                    <a:pt x="53518" y="47062"/>
                  </a:lnTo>
                  <a:lnTo>
                    <a:pt x="53578" y="46881"/>
                  </a:lnTo>
                  <a:lnTo>
                    <a:pt x="53578" y="46640"/>
                  </a:lnTo>
                  <a:lnTo>
                    <a:pt x="53578" y="46398"/>
                  </a:lnTo>
                  <a:lnTo>
                    <a:pt x="53518" y="46217"/>
                  </a:lnTo>
                  <a:lnTo>
                    <a:pt x="53397" y="45976"/>
                  </a:lnTo>
                  <a:lnTo>
                    <a:pt x="53277" y="45795"/>
                  </a:lnTo>
                  <a:lnTo>
                    <a:pt x="53096" y="45674"/>
                  </a:lnTo>
                  <a:lnTo>
                    <a:pt x="52854" y="45554"/>
                  </a:lnTo>
                  <a:lnTo>
                    <a:pt x="52673" y="45493"/>
                  </a:lnTo>
                  <a:close/>
                  <a:moveTo>
                    <a:pt x="57983" y="45493"/>
                  </a:moveTo>
                  <a:lnTo>
                    <a:pt x="57802" y="45554"/>
                  </a:lnTo>
                  <a:lnTo>
                    <a:pt x="57561" y="45674"/>
                  </a:lnTo>
                  <a:lnTo>
                    <a:pt x="57380" y="45795"/>
                  </a:lnTo>
                  <a:lnTo>
                    <a:pt x="57259" y="45976"/>
                  </a:lnTo>
                  <a:lnTo>
                    <a:pt x="57138" y="46217"/>
                  </a:lnTo>
                  <a:lnTo>
                    <a:pt x="57078" y="46398"/>
                  </a:lnTo>
                  <a:lnTo>
                    <a:pt x="57078" y="46640"/>
                  </a:lnTo>
                  <a:lnTo>
                    <a:pt x="57078" y="46881"/>
                  </a:lnTo>
                  <a:lnTo>
                    <a:pt x="57138" y="47062"/>
                  </a:lnTo>
                  <a:lnTo>
                    <a:pt x="57259" y="47303"/>
                  </a:lnTo>
                  <a:lnTo>
                    <a:pt x="57380" y="47484"/>
                  </a:lnTo>
                  <a:lnTo>
                    <a:pt x="57561" y="47605"/>
                  </a:lnTo>
                  <a:lnTo>
                    <a:pt x="57802" y="47726"/>
                  </a:lnTo>
                  <a:lnTo>
                    <a:pt x="57983" y="47786"/>
                  </a:lnTo>
                  <a:lnTo>
                    <a:pt x="58466" y="47786"/>
                  </a:lnTo>
                  <a:lnTo>
                    <a:pt x="58647" y="47726"/>
                  </a:lnTo>
                  <a:lnTo>
                    <a:pt x="58888" y="47605"/>
                  </a:lnTo>
                  <a:lnTo>
                    <a:pt x="59069" y="47484"/>
                  </a:lnTo>
                  <a:lnTo>
                    <a:pt x="59190" y="47303"/>
                  </a:lnTo>
                  <a:lnTo>
                    <a:pt x="59310" y="47062"/>
                  </a:lnTo>
                  <a:lnTo>
                    <a:pt x="59371" y="46881"/>
                  </a:lnTo>
                  <a:lnTo>
                    <a:pt x="59371" y="46640"/>
                  </a:lnTo>
                  <a:lnTo>
                    <a:pt x="59371" y="46398"/>
                  </a:lnTo>
                  <a:lnTo>
                    <a:pt x="59310" y="46217"/>
                  </a:lnTo>
                  <a:lnTo>
                    <a:pt x="59190" y="45976"/>
                  </a:lnTo>
                  <a:lnTo>
                    <a:pt x="59069" y="45795"/>
                  </a:lnTo>
                  <a:lnTo>
                    <a:pt x="58888" y="45674"/>
                  </a:lnTo>
                  <a:lnTo>
                    <a:pt x="58647" y="45554"/>
                  </a:lnTo>
                  <a:lnTo>
                    <a:pt x="58466" y="45493"/>
                  </a:lnTo>
                  <a:close/>
                  <a:moveTo>
                    <a:pt x="63775" y="45493"/>
                  </a:moveTo>
                  <a:lnTo>
                    <a:pt x="63594" y="45554"/>
                  </a:lnTo>
                  <a:lnTo>
                    <a:pt x="63353" y="45674"/>
                  </a:lnTo>
                  <a:lnTo>
                    <a:pt x="63172" y="45795"/>
                  </a:lnTo>
                  <a:lnTo>
                    <a:pt x="63051" y="45976"/>
                  </a:lnTo>
                  <a:lnTo>
                    <a:pt x="62931" y="46217"/>
                  </a:lnTo>
                  <a:lnTo>
                    <a:pt x="62870" y="46398"/>
                  </a:lnTo>
                  <a:lnTo>
                    <a:pt x="62870" y="46640"/>
                  </a:lnTo>
                  <a:lnTo>
                    <a:pt x="62870" y="46881"/>
                  </a:lnTo>
                  <a:lnTo>
                    <a:pt x="62931" y="47062"/>
                  </a:lnTo>
                  <a:lnTo>
                    <a:pt x="63051" y="47303"/>
                  </a:lnTo>
                  <a:lnTo>
                    <a:pt x="63172" y="47484"/>
                  </a:lnTo>
                  <a:lnTo>
                    <a:pt x="63353" y="47605"/>
                  </a:lnTo>
                  <a:lnTo>
                    <a:pt x="63594" y="47726"/>
                  </a:lnTo>
                  <a:lnTo>
                    <a:pt x="63775" y="47786"/>
                  </a:lnTo>
                  <a:lnTo>
                    <a:pt x="64258" y="47786"/>
                  </a:lnTo>
                  <a:lnTo>
                    <a:pt x="64439" y="47726"/>
                  </a:lnTo>
                  <a:lnTo>
                    <a:pt x="64680" y="47605"/>
                  </a:lnTo>
                  <a:lnTo>
                    <a:pt x="64861" y="47484"/>
                  </a:lnTo>
                  <a:lnTo>
                    <a:pt x="64982" y="47303"/>
                  </a:lnTo>
                  <a:lnTo>
                    <a:pt x="65103" y="47062"/>
                  </a:lnTo>
                  <a:lnTo>
                    <a:pt x="65163" y="46881"/>
                  </a:lnTo>
                  <a:lnTo>
                    <a:pt x="65163" y="46640"/>
                  </a:lnTo>
                  <a:lnTo>
                    <a:pt x="65163" y="46398"/>
                  </a:lnTo>
                  <a:lnTo>
                    <a:pt x="65103" y="46217"/>
                  </a:lnTo>
                  <a:lnTo>
                    <a:pt x="64982" y="45976"/>
                  </a:lnTo>
                  <a:lnTo>
                    <a:pt x="64861" y="45795"/>
                  </a:lnTo>
                  <a:lnTo>
                    <a:pt x="64680" y="45674"/>
                  </a:lnTo>
                  <a:lnTo>
                    <a:pt x="64439" y="45554"/>
                  </a:lnTo>
                  <a:lnTo>
                    <a:pt x="64258" y="45493"/>
                  </a:lnTo>
                  <a:close/>
                  <a:moveTo>
                    <a:pt x="69567" y="45493"/>
                  </a:moveTo>
                  <a:lnTo>
                    <a:pt x="69386" y="45554"/>
                  </a:lnTo>
                  <a:lnTo>
                    <a:pt x="69145" y="45674"/>
                  </a:lnTo>
                  <a:lnTo>
                    <a:pt x="68964" y="45795"/>
                  </a:lnTo>
                  <a:lnTo>
                    <a:pt x="68843" y="45976"/>
                  </a:lnTo>
                  <a:lnTo>
                    <a:pt x="68723" y="46217"/>
                  </a:lnTo>
                  <a:lnTo>
                    <a:pt x="68662" y="46398"/>
                  </a:lnTo>
                  <a:lnTo>
                    <a:pt x="68662" y="46640"/>
                  </a:lnTo>
                  <a:lnTo>
                    <a:pt x="68662" y="46881"/>
                  </a:lnTo>
                  <a:lnTo>
                    <a:pt x="68723" y="47062"/>
                  </a:lnTo>
                  <a:lnTo>
                    <a:pt x="68843" y="47303"/>
                  </a:lnTo>
                  <a:lnTo>
                    <a:pt x="68964" y="47484"/>
                  </a:lnTo>
                  <a:lnTo>
                    <a:pt x="69145" y="47605"/>
                  </a:lnTo>
                  <a:lnTo>
                    <a:pt x="69386" y="47726"/>
                  </a:lnTo>
                  <a:lnTo>
                    <a:pt x="69567" y="47786"/>
                  </a:lnTo>
                  <a:lnTo>
                    <a:pt x="70050" y="47786"/>
                  </a:lnTo>
                  <a:lnTo>
                    <a:pt x="70231" y="47726"/>
                  </a:lnTo>
                  <a:lnTo>
                    <a:pt x="70472" y="47605"/>
                  </a:lnTo>
                  <a:lnTo>
                    <a:pt x="70653" y="47484"/>
                  </a:lnTo>
                  <a:lnTo>
                    <a:pt x="70774" y="47303"/>
                  </a:lnTo>
                  <a:lnTo>
                    <a:pt x="70895" y="47062"/>
                  </a:lnTo>
                  <a:lnTo>
                    <a:pt x="70955" y="46881"/>
                  </a:lnTo>
                  <a:lnTo>
                    <a:pt x="70955" y="46640"/>
                  </a:lnTo>
                  <a:lnTo>
                    <a:pt x="70955" y="46398"/>
                  </a:lnTo>
                  <a:lnTo>
                    <a:pt x="70895" y="46217"/>
                  </a:lnTo>
                  <a:lnTo>
                    <a:pt x="70774" y="45976"/>
                  </a:lnTo>
                  <a:lnTo>
                    <a:pt x="70653" y="45795"/>
                  </a:lnTo>
                  <a:lnTo>
                    <a:pt x="70472" y="45674"/>
                  </a:lnTo>
                  <a:lnTo>
                    <a:pt x="70231" y="45554"/>
                  </a:lnTo>
                  <a:lnTo>
                    <a:pt x="70050" y="45493"/>
                  </a:lnTo>
                  <a:close/>
                  <a:moveTo>
                    <a:pt x="2896" y="48389"/>
                  </a:moveTo>
                  <a:lnTo>
                    <a:pt x="2655" y="48510"/>
                  </a:lnTo>
                  <a:lnTo>
                    <a:pt x="2414" y="48691"/>
                  </a:lnTo>
                  <a:lnTo>
                    <a:pt x="2233" y="48872"/>
                  </a:lnTo>
                  <a:lnTo>
                    <a:pt x="2112" y="49174"/>
                  </a:lnTo>
                  <a:lnTo>
                    <a:pt x="2052" y="49536"/>
                  </a:lnTo>
                  <a:lnTo>
                    <a:pt x="2052" y="49777"/>
                  </a:lnTo>
                  <a:lnTo>
                    <a:pt x="2112" y="49958"/>
                  </a:lnTo>
                  <a:lnTo>
                    <a:pt x="2233" y="50200"/>
                  </a:lnTo>
                  <a:lnTo>
                    <a:pt x="2353" y="50381"/>
                  </a:lnTo>
                  <a:lnTo>
                    <a:pt x="2534" y="50501"/>
                  </a:lnTo>
                  <a:lnTo>
                    <a:pt x="2776" y="50622"/>
                  </a:lnTo>
                  <a:lnTo>
                    <a:pt x="2957" y="50682"/>
                  </a:lnTo>
                  <a:lnTo>
                    <a:pt x="3439" y="50682"/>
                  </a:lnTo>
                  <a:lnTo>
                    <a:pt x="3620" y="50622"/>
                  </a:lnTo>
                  <a:lnTo>
                    <a:pt x="3862" y="50501"/>
                  </a:lnTo>
                  <a:lnTo>
                    <a:pt x="4043" y="50381"/>
                  </a:lnTo>
                  <a:lnTo>
                    <a:pt x="4164" y="50200"/>
                  </a:lnTo>
                  <a:lnTo>
                    <a:pt x="4284" y="49958"/>
                  </a:lnTo>
                  <a:lnTo>
                    <a:pt x="4345" y="49777"/>
                  </a:lnTo>
                  <a:lnTo>
                    <a:pt x="4345" y="49536"/>
                  </a:lnTo>
                  <a:lnTo>
                    <a:pt x="4284" y="49174"/>
                  </a:lnTo>
                  <a:lnTo>
                    <a:pt x="4164" y="48872"/>
                  </a:lnTo>
                  <a:lnTo>
                    <a:pt x="3982" y="48691"/>
                  </a:lnTo>
                  <a:lnTo>
                    <a:pt x="3741" y="48510"/>
                  </a:lnTo>
                  <a:lnTo>
                    <a:pt x="3500" y="48389"/>
                  </a:lnTo>
                  <a:close/>
                  <a:moveTo>
                    <a:pt x="8689" y="48389"/>
                  </a:moveTo>
                  <a:lnTo>
                    <a:pt x="8447" y="48510"/>
                  </a:lnTo>
                  <a:lnTo>
                    <a:pt x="8206" y="48691"/>
                  </a:lnTo>
                  <a:lnTo>
                    <a:pt x="8025" y="48872"/>
                  </a:lnTo>
                  <a:lnTo>
                    <a:pt x="7904" y="49174"/>
                  </a:lnTo>
                  <a:lnTo>
                    <a:pt x="7844" y="49536"/>
                  </a:lnTo>
                  <a:lnTo>
                    <a:pt x="7844" y="49777"/>
                  </a:lnTo>
                  <a:lnTo>
                    <a:pt x="7904" y="49958"/>
                  </a:lnTo>
                  <a:lnTo>
                    <a:pt x="8025" y="50200"/>
                  </a:lnTo>
                  <a:lnTo>
                    <a:pt x="8146" y="50381"/>
                  </a:lnTo>
                  <a:lnTo>
                    <a:pt x="8327" y="50501"/>
                  </a:lnTo>
                  <a:lnTo>
                    <a:pt x="8568" y="50622"/>
                  </a:lnTo>
                  <a:lnTo>
                    <a:pt x="8749" y="50682"/>
                  </a:lnTo>
                  <a:lnTo>
                    <a:pt x="9232" y="50682"/>
                  </a:lnTo>
                  <a:lnTo>
                    <a:pt x="9413" y="50622"/>
                  </a:lnTo>
                  <a:lnTo>
                    <a:pt x="9654" y="50501"/>
                  </a:lnTo>
                  <a:lnTo>
                    <a:pt x="9835" y="50381"/>
                  </a:lnTo>
                  <a:lnTo>
                    <a:pt x="9956" y="50200"/>
                  </a:lnTo>
                  <a:lnTo>
                    <a:pt x="10076" y="49958"/>
                  </a:lnTo>
                  <a:lnTo>
                    <a:pt x="10137" y="49777"/>
                  </a:lnTo>
                  <a:lnTo>
                    <a:pt x="10137" y="49536"/>
                  </a:lnTo>
                  <a:lnTo>
                    <a:pt x="10076" y="49174"/>
                  </a:lnTo>
                  <a:lnTo>
                    <a:pt x="9956" y="48872"/>
                  </a:lnTo>
                  <a:lnTo>
                    <a:pt x="9775" y="48691"/>
                  </a:lnTo>
                  <a:lnTo>
                    <a:pt x="9533" y="48510"/>
                  </a:lnTo>
                  <a:lnTo>
                    <a:pt x="9292" y="48389"/>
                  </a:lnTo>
                  <a:close/>
                  <a:moveTo>
                    <a:pt x="14481" y="48389"/>
                  </a:moveTo>
                  <a:lnTo>
                    <a:pt x="14240" y="48510"/>
                  </a:lnTo>
                  <a:lnTo>
                    <a:pt x="13998" y="48691"/>
                  </a:lnTo>
                  <a:lnTo>
                    <a:pt x="13817" y="48872"/>
                  </a:lnTo>
                  <a:lnTo>
                    <a:pt x="13697" y="49174"/>
                  </a:lnTo>
                  <a:lnTo>
                    <a:pt x="13636" y="49536"/>
                  </a:lnTo>
                  <a:lnTo>
                    <a:pt x="13636" y="49777"/>
                  </a:lnTo>
                  <a:lnTo>
                    <a:pt x="13697" y="49958"/>
                  </a:lnTo>
                  <a:lnTo>
                    <a:pt x="13817" y="50200"/>
                  </a:lnTo>
                  <a:lnTo>
                    <a:pt x="13938" y="50381"/>
                  </a:lnTo>
                  <a:lnTo>
                    <a:pt x="14119" y="50501"/>
                  </a:lnTo>
                  <a:lnTo>
                    <a:pt x="14360" y="50622"/>
                  </a:lnTo>
                  <a:lnTo>
                    <a:pt x="14541" y="50682"/>
                  </a:lnTo>
                  <a:lnTo>
                    <a:pt x="15024" y="50682"/>
                  </a:lnTo>
                  <a:lnTo>
                    <a:pt x="15205" y="50622"/>
                  </a:lnTo>
                  <a:lnTo>
                    <a:pt x="15446" y="50501"/>
                  </a:lnTo>
                  <a:lnTo>
                    <a:pt x="15627" y="50381"/>
                  </a:lnTo>
                  <a:lnTo>
                    <a:pt x="15748" y="50200"/>
                  </a:lnTo>
                  <a:lnTo>
                    <a:pt x="15869" y="49958"/>
                  </a:lnTo>
                  <a:lnTo>
                    <a:pt x="15929" y="49777"/>
                  </a:lnTo>
                  <a:lnTo>
                    <a:pt x="15929" y="49536"/>
                  </a:lnTo>
                  <a:lnTo>
                    <a:pt x="15869" y="49174"/>
                  </a:lnTo>
                  <a:lnTo>
                    <a:pt x="15748" y="48872"/>
                  </a:lnTo>
                  <a:lnTo>
                    <a:pt x="15567" y="48691"/>
                  </a:lnTo>
                  <a:lnTo>
                    <a:pt x="15326" y="48510"/>
                  </a:lnTo>
                  <a:lnTo>
                    <a:pt x="15084" y="48389"/>
                  </a:lnTo>
                  <a:close/>
                  <a:moveTo>
                    <a:pt x="20273" y="48389"/>
                  </a:moveTo>
                  <a:lnTo>
                    <a:pt x="20032" y="48510"/>
                  </a:lnTo>
                  <a:lnTo>
                    <a:pt x="19790" y="48691"/>
                  </a:lnTo>
                  <a:lnTo>
                    <a:pt x="19609" y="48872"/>
                  </a:lnTo>
                  <a:lnTo>
                    <a:pt x="19489" y="49174"/>
                  </a:lnTo>
                  <a:lnTo>
                    <a:pt x="19428" y="49536"/>
                  </a:lnTo>
                  <a:lnTo>
                    <a:pt x="19428" y="49777"/>
                  </a:lnTo>
                  <a:lnTo>
                    <a:pt x="19489" y="49958"/>
                  </a:lnTo>
                  <a:lnTo>
                    <a:pt x="19609" y="50200"/>
                  </a:lnTo>
                  <a:lnTo>
                    <a:pt x="19730" y="50381"/>
                  </a:lnTo>
                  <a:lnTo>
                    <a:pt x="19911" y="50501"/>
                  </a:lnTo>
                  <a:lnTo>
                    <a:pt x="20152" y="50622"/>
                  </a:lnTo>
                  <a:lnTo>
                    <a:pt x="20333" y="50682"/>
                  </a:lnTo>
                  <a:lnTo>
                    <a:pt x="20816" y="50682"/>
                  </a:lnTo>
                  <a:lnTo>
                    <a:pt x="20997" y="50622"/>
                  </a:lnTo>
                  <a:lnTo>
                    <a:pt x="21239" y="50501"/>
                  </a:lnTo>
                  <a:lnTo>
                    <a:pt x="21420" y="50381"/>
                  </a:lnTo>
                  <a:lnTo>
                    <a:pt x="21540" y="50200"/>
                  </a:lnTo>
                  <a:lnTo>
                    <a:pt x="21661" y="49958"/>
                  </a:lnTo>
                  <a:lnTo>
                    <a:pt x="21721" y="49777"/>
                  </a:lnTo>
                  <a:lnTo>
                    <a:pt x="21721" y="49536"/>
                  </a:lnTo>
                  <a:lnTo>
                    <a:pt x="21661" y="49174"/>
                  </a:lnTo>
                  <a:lnTo>
                    <a:pt x="21540" y="48872"/>
                  </a:lnTo>
                  <a:lnTo>
                    <a:pt x="21359" y="48691"/>
                  </a:lnTo>
                  <a:lnTo>
                    <a:pt x="21118" y="48510"/>
                  </a:lnTo>
                  <a:lnTo>
                    <a:pt x="20876" y="48389"/>
                  </a:lnTo>
                  <a:close/>
                  <a:moveTo>
                    <a:pt x="26065" y="48389"/>
                  </a:moveTo>
                  <a:lnTo>
                    <a:pt x="25824" y="48510"/>
                  </a:lnTo>
                  <a:lnTo>
                    <a:pt x="25583" y="48691"/>
                  </a:lnTo>
                  <a:lnTo>
                    <a:pt x="25402" y="48872"/>
                  </a:lnTo>
                  <a:lnTo>
                    <a:pt x="25281" y="49174"/>
                  </a:lnTo>
                  <a:lnTo>
                    <a:pt x="25221" y="49536"/>
                  </a:lnTo>
                  <a:lnTo>
                    <a:pt x="25221" y="49777"/>
                  </a:lnTo>
                  <a:lnTo>
                    <a:pt x="25281" y="49958"/>
                  </a:lnTo>
                  <a:lnTo>
                    <a:pt x="25402" y="50200"/>
                  </a:lnTo>
                  <a:lnTo>
                    <a:pt x="25522" y="50381"/>
                  </a:lnTo>
                  <a:lnTo>
                    <a:pt x="25703" y="50501"/>
                  </a:lnTo>
                  <a:lnTo>
                    <a:pt x="25945" y="50622"/>
                  </a:lnTo>
                  <a:lnTo>
                    <a:pt x="26126" y="50682"/>
                  </a:lnTo>
                  <a:lnTo>
                    <a:pt x="26608" y="50682"/>
                  </a:lnTo>
                  <a:lnTo>
                    <a:pt x="26789" y="50622"/>
                  </a:lnTo>
                  <a:lnTo>
                    <a:pt x="27031" y="50501"/>
                  </a:lnTo>
                  <a:lnTo>
                    <a:pt x="27212" y="50381"/>
                  </a:lnTo>
                  <a:lnTo>
                    <a:pt x="27332" y="50200"/>
                  </a:lnTo>
                  <a:lnTo>
                    <a:pt x="27453" y="49958"/>
                  </a:lnTo>
                  <a:lnTo>
                    <a:pt x="27513" y="49777"/>
                  </a:lnTo>
                  <a:lnTo>
                    <a:pt x="27513" y="49536"/>
                  </a:lnTo>
                  <a:lnTo>
                    <a:pt x="27453" y="49174"/>
                  </a:lnTo>
                  <a:lnTo>
                    <a:pt x="27332" y="48872"/>
                  </a:lnTo>
                  <a:lnTo>
                    <a:pt x="27151" y="48691"/>
                  </a:lnTo>
                  <a:lnTo>
                    <a:pt x="26910" y="48510"/>
                  </a:lnTo>
                  <a:lnTo>
                    <a:pt x="26669" y="48389"/>
                  </a:lnTo>
                  <a:close/>
                  <a:moveTo>
                    <a:pt x="31858" y="48389"/>
                  </a:moveTo>
                  <a:lnTo>
                    <a:pt x="31616" y="48510"/>
                  </a:lnTo>
                  <a:lnTo>
                    <a:pt x="31375" y="48691"/>
                  </a:lnTo>
                  <a:lnTo>
                    <a:pt x="31194" y="48872"/>
                  </a:lnTo>
                  <a:lnTo>
                    <a:pt x="31073" y="49174"/>
                  </a:lnTo>
                  <a:lnTo>
                    <a:pt x="31013" y="49536"/>
                  </a:lnTo>
                  <a:lnTo>
                    <a:pt x="31013" y="49777"/>
                  </a:lnTo>
                  <a:lnTo>
                    <a:pt x="31073" y="49958"/>
                  </a:lnTo>
                  <a:lnTo>
                    <a:pt x="31194" y="50200"/>
                  </a:lnTo>
                  <a:lnTo>
                    <a:pt x="31315" y="50381"/>
                  </a:lnTo>
                  <a:lnTo>
                    <a:pt x="31496" y="50501"/>
                  </a:lnTo>
                  <a:lnTo>
                    <a:pt x="31737" y="50622"/>
                  </a:lnTo>
                  <a:lnTo>
                    <a:pt x="31918" y="50682"/>
                  </a:lnTo>
                  <a:lnTo>
                    <a:pt x="32401" y="50682"/>
                  </a:lnTo>
                  <a:lnTo>
                    <a:pt x="32582" y="50622"/>
                  </a:lnTo>
                  <a:lnTo>
                    <a:pt x="32823" y="50501"/>
                  </a:lnTo>
                  <a:lnTo>
                    <a:pt x="33004" y="50381"/>
                  </a:lnTo>
                  <a:lnTo>
                    <a:pt x="33125" y="50200"/>
                  </a:lnTo>
                  <a:lnTo>
                    <a:pt x="33245" y="49958"/>
                  </a:lnTo>
                  <a:lnTo>
                    <a:pt x="33306" y="49777"/>
                  </a:lnTo>
                  <a:lnTo>
                    <a:pt x="33306" y="49536"/>
                  </a:lnTo>
                  <a:lnTo>
                    <a:pt x="33245" y="49174"/>
                  </a:lnTo>
                  <a:lnTo>
                    <a:pt x="33125" y="48872"/>
                  </a:lnTo>
                  <a:lnTo>
                    <a:pt x="32944" y="48691"/>
                  </a:lnTo>
                  <a:lnTo>
                    <a:pt x="32702" y="48510"/>
                  </a:lnTo>
                  <a:lnTo>
                    <a:pt x="32461" y="48389"/>
                  </a:lnTo>
                  <a:close/>
                  <a:moveTo>
                    <a:pt x="37650" y="48389"/>
                  </a:moveTo>
                  <a:lnTo>
                    <a:pt x="37408" y="48510"/>
                  </a:lnTo>
                  <a:lnTo>
                    <a:pt x="37167" y="48691"/>
                  </a:lnTo>
                  <a:lnTo>
                    <a:pt x="36986" y="48872"/>
                  </a:lnTo>
                  <a:lnTo>
                    <a:pt x="36865" y="49174"/>
                  </a:lnTo>
                  <a:lnTo>
                    <a:pt x="36805" y="49536"/>
                  </a:lnTo>
                  <a:lnTo>
                    <a:pt x="36805" y="49777"/>
                  </a:lnTo>
                  <a:lnTo>
                    <a:pt x="36865" y="49958"/>
                  </a:lnTo>
                  <a:lnTo>
                    <a:pt x="36986" y="50200"/>
                  </a:lnTo>
                  <a:lnTo>
                    <a:pt x="37107" y="50381"/>
                  </a:lnTo>
                  <a:lnTo>
                    <a:pt x="37288" y="50501"/>
                  </a:lnTo>
                  <a:lnTo>
                    <a:pt x="37529" y="50622"/>
                  </a:lnTo>
                  <a:lnTo>
                    <a:pt x="37710" y="50682"/>
                  </a:lnTo>
                  <a:lnTo>
                    <a:pt x="38193" y="50682"/>
                  </a:lnTo>
                  <a:lnTo>
                    <a:pt x="38374" y="50622"/>
                  </a:lnTo>
                  <a:lnTo>
                    <a:pt x="38615" y="50501"/>
                  </a:lnTo>
                  <a:lnTo>
                    <a:pt x="38796" y="50381"/>
                  </a:lnTo>
                  <a:lnTo>
                    <a:pt x="38917" y="50200"/>
                  </a:lnTo>
                  <a:lnTo>
                    <a:pt x="39038" y="49958"/>
                  </a:lnTo>
                  <a:lnTo>
                    <a:pt x="39098" y="49777"/>
                  </a:lnTo>
                  <a:lnTo>
                    <a:pt x="39098" y="49536"/>
                  </a:lnTo>
                  <a:lnTo>
                    <a:pt x="39038" y="49174"/>
                  </a:lnTo>
                  <a:lnTo>
                    <a:pt x="38917" y="48872"/>
                  </a:lnTo>
                  <a:lnTo>
                    <a:pt x="38736" y="48691"/>
                  </a:lnTo>
                  <a:lnTo>
                    <a:pt x="38495" y="48510"/>
                  </a:lnTo>
                  <a:lnTo>
                    <a:pt x="38253" y="48389"/>
                  </a:lnTo>
                  <a:close/>
                  <a:moveTo>
                    <a:pt x="43442" y="48389"/>
                  </a:moveTo>
                  <a:lnTo>
                    <a:pt x="43201" y="48510"/>
                  </a:lnTo>
                  <a:lnTo>
                    <a:pt x="42959" y="48691"/>
                  </a:lnTo>
                  <a:lnTo>
                    <a:pt x="42778" y="48872"/>
                  </a:lnTo>
                  <a:lnTo>
                    <a:pt x="42658" y="49174"/>
                  </a:lnTo>
                  <a:lnTo>
                    <a:pt x="42597" y="49536"/>
                  </a:lnTo>
                  <a:lnTo>
                    <a:pt x="42597" y="49777"/>
                  </a:lnTo>
                  <a:lnTo>
                    <a:pt x="42658" y="49958"/>
                  </a:lnTo>
                  <a:lnTo>
                    <a:pt x="42778" y="50200"/>
                  </a:lnTo>
                  <a:lnTo>
                    <a:pt x="42899" y="50381"/>
                  </a:lnTo>
                  <a:lnTo>
                    <a:pt x="43080" y="50501"/>
                  </a:lnTo>
                  <a:lnTo>
                    <a:pt x="43321" y="50622"/>
                  </a:lnTo>
                  <a:lnTo>
                    <a:pt x="43502" y="50682"/>
                  </a:lnTo>
                  <a:lnTo>
                    <a:pt x="43985" y="50682"/>
                  </a:lnTo>
                  <a:lnTo>
                    <a:pt x="44166" y="50622"/>
                  </a:lnTo>
                  <a:lnTo>
                    <a:pt x="44407" y="50501"/>
                  </a:lnTo>
                  <a:lnTo>
                    <a:pt x="44588" y="50381"/>
                  </a:lnTo>
                  <a:lnTo>
                    <a:pt x="44709" y="50200"/>
                  </a:lnTo>
                  <a:lnTo>
                    <a:pt x="44830" y="49958"/>
                  </a:lnTo>
                  <a:lnTo>
                    <a:pt x="44890" y="49777"/>
                  </a:lnTo>
                  <a:lnTo>
                    <a:pt x="44890" y="49536"/>
                  </a:lnTo>
                  <a:lnTo>
                    <a:pt x="44830" y="49174"/>
                  </a:lnTo>
                  <a:lnTo>
                    <a:pt x="44709" y="48872"/>
                  </a:lnTo>
                  <a:lnTo>
                    <a:pt x="44528" y="48691"/>
                  </a:lnTo>
                  <a:lnTo>
                    <a:pt x="44287" y="48510"/>
                  </a:lnTo>
                  <a:lnTo>
                    <a:pt x="44045" y="48389"/>
                  </a:lnTo>
                  <a:close/>
                  <a:moveTo>
                    <a:pt x="49234" y="48389"/>
                  </a:moveTo>
                  <a:lnTo>
                    <a:pt x="48993" y="48510"/>
                  </a:lnTo>
                  <a:lnTo>
                    <a:pt x="48752" y="48691"/>
                  </a:lnTo>
                  <a:lnTo>
                    <a:pt x="48571" y="48872"/>
                  </a:lnTo>
                  <a:lnTo>
                    <a:pt x="48450" y="49174"/>
                  </a:lnTo>
                  <a:lnTo>
                    <a:pt x="48390" y="49536"/>
                  </a:lnTo>
                  <a:lnTo>
                    <a:pt x="48390" y="49777"/>
                  </a:lnTo>
                  <a:lnTo>
                    <a:pt x="48450" y="49958"/>
                  </a:lnTo>
                  <a:lnTo>
                    <a:pt x="48571" y="50200"/>
                  </a:lnTo>
                  <a:lnTo>
                    <a:pt x="48691" y="50381"/>
                  </a:lnTo>
                  <a:lnTo>
                    <a:pt x="48872" y="50501"/>
                  </a:lnTo>
                  <a:lnTo>
                    <a:pt x="49114" y="50622"/>
                  </a:lnTo>
                  <a:lnTo>
                    <a:pt x="49295" y="50682"/>
                  </a:lnTo>
                  <a:lnTo>
                    <a:pt x="49777" y="50682"/>
                  </a:lnTo>
                  <a:lnTo>
                    <a:pt x="49958" y="50622"/>
                  </a:lnTo>
                  <a:lnTo>
                    <a:pt x="50200" y="50501"/>
                  </a:lnTo>
                  <a:lnTo>
                    <a:pt x="50381" y="50381"/>
                  </a:lnTo>
                  <a:lnTo>
                    <a:pt x="50501" y="50200"/>
                  </a:lnTo>
                  <a:lnTo>
                    <a:pt x="50622" y="49958"/>
                  </a:lnTo>
                  <a:lnTo>
                    <a:pt x="50682" y="49777"/>
                  </a:lnTo>
                  <a:lnTo>
                    <a:pt x="50682" y="49536"/>
                  </a:lnTo>
                  <a:lnTo>
                    <a:pt x="50622" y="49174"/>
                  </a:lnTo>
                  <a:lnTo>
                    <a:pt x="50501" y="48872"/>
                  </a:lnTo>
                  <a:lnTo>
                    <a:pt x="50320" y="48691"/>
                  </a:lnTo>
                  <a:lnTo>
                    <a:pt x="50079" y="48510"/>
                  </a:lnTo>
                  <a:lnTo>
                    <a:pt x="49838" y="48389"/>
                  </a:lnTo>
                  <a:close/>
                  <a:moveTo>
                    <a:pt x="55027" y="48389"/>
                  </a:moveTo>
                  <a:lnTo>
                    <a:pt x="54785" y="48510"/>
                  </a:lnTo>
                  <a:lnTo>
                    <a:pt x="54544" y="48691"/>
                  </a:lnTo>
                  <a:lnTo>
                    <a:pt x="54363" y="48872"/>
                  </a:lnTo>
                  <a:lnTo>
                    <a:pt x="54242" y="49174"/>
                  </a:lnTo>
                  <a:lnTo>
                    <a:pt x="54182" y="49536"/>
                  </a:lnTo>
                  <a:lnTo>
                    <a:pt x="54182" y="49777"/>
                  </a:lnTo>
                  <a:lnTo>
                    <a:pt x="54242" y="49958"/>
                  </a:lnTo>
                  <a:lnTo>
                    <a:pt x="54363" y="50200"/>
                  </a:lnTo>
                  <a:lnTo>
                    <a:pt x="54483" y="50381"/>
                  </a:lnTo>
                  <a:lnTo>
                    <a:pt x="54665" y="50501"/>
                  </a:lnTo>
                  <a:lnTo>
                    <a:pt x="54906" y="50622"/>
                  </a:lnTo>
                  <a:lnTo>
                    <a:pt x="55087" y="50682"/>
                  </a:lnTo>
                  <a:lnTo>
                    <a:pt x="55570" y="50682"/>
                  </a:lnTo>
                  <a:lnTo>
                    <a:pt x="55751" y="50622"/>
                  </a:lnTo>
                  <a:lnTo>
                    <a:pt x="55992" y="50501"/>
                  </a:lnTo>
                  <a:lnTo>
                    <a:pt x="56173" y="50381"/>
                  </a:lnTo>
                  <a:lnTo>
                    <a:pt x="56294" y="50200"/>
                  </a:lnTo>
                  <a:lnTo>
                    <a:pt x="56414" y="49958"/>
                  </a:lnTo>
                  <a:lnTo>
                    <a:pt x="56475" y="49777"/>
                  </a:lnTo>
                  <a:lnTo>
                    <a:pt x="56475" y="49536"/>
                  </a:lnTo>
                  <a:lnTo>
                    <a:pt x="56414" y="49174"/>
                  </a:lnTo>
                  <a:lnTo>
                    <a:pt x="56294" y="48872"/>
                  </a:lnTo>
                  <a:lnTo>
                    <a:pt x="56113" y="48691"/>
                  </a:lnTo>
                  <a:lnTo>
                    <a:pt x="55871" y="48510"/>
                  </a:lnTo>
                  <a:lnTo>
                    <a:pt x="55630" y="48389"/>
                  </a:lnTo>
                  <a:close/>
                  <a:moveTo>
                    <a:pt x="60819" y="48389"/>
                  </a:moveTo>
                  <a:lnTo>
                    <a:pt x="60577" y="48510"/>
                  </a:lnTo>
                  <a:lnTo>
                    <a:pt x="60336" y="48691"/>
                  </a:lnTo>
                  <a:lnTo>
                    <a:pt x="60155" y="48872"/>
                  </a:lnTo>
                  <a:lnTo>
                    <a:pt x="60034" y="49174"/>
                  </a:lnTo>
                  <a:lnTo>
                    <a:pt x="59974" y="49536"/>
                  </a:lnTo>
                  <a:lnTo>
                    <a:pt x="59974" y="49777"/>
                  </a:lnTo>
                  <a:lnTo>
                    <a:pt x="60034" y="49958"/>
                  </a:lnTo>
                  <a:lnTo>
                    <a:pt x="60155" y="50200"/>
                  </a:lnTo>
                  <a:lnTo>
                    <a:pt x="60276" y="50381"/>
                  </a:lnTo>
                  <a:lnTo>
                    <a:pt x="60457" y="50501"/>
                  </a:lnTo>
                  <a:lnTo>
                    <a:pt x="60698" y="50622"/>
                  </a:lnTo>
                  <a:lnTo>
                    <a:pt x="60879" y="50682"/>
                  </a:lnTo>
                  <a:lnTo>
                    <a:pt x="61362" y="50682"/>
                  </a:lnTo>
                  <a:lnTo>
                    <a:pt x="61543" y="50622"/>
                  </a:lnTo>
                  <a:lnTo>
                    <a:pt x="61784" y="50501"/>
                  </a:lnTo>
                  <a:lnTo>
                    <a:pt x="61965" y="50381"/>
                  </a:lnTo>
                  <a:lnTo>
                    <a:pt x="62086" y="50200"/>
                  </a:lnTo>
                  <a:lnTo>
                    <a:pt x="62206" y="49958"/>
                  </a:lnTo>
                  <a:lnTo>
                    <a:pt x="62267" y="49777"/>
                  </a:lnTo>
                  <a:lnTo>
                    <a:pt x="62267" y="49536"/>
                  </a:lnTo>
                  <a:lnTo>
                    <a:pt x="62206" y="49174"/>
                  </a:lnTo>
                  <a:lnTo>
                    <a:pt x="62086" y="48872"/>
                  </a:lnTo>
                  <a:lnTo>
                    <a:pt x="61905" y="48691"/>
                  </a:lnTo>
                  <a:lnTo>
                    <a:pt x="61663" y="48510"/>
                  </a:lnTo>
                  <a:lnTo>
                    <a:pt x="61422" y="48389"/>
                  </a:lnTo>
                  <a:close/>
                  <a:moveTo>
                    <a:pt x="66611" y="48389"/>
                  </a:moveTo>
                  <a:lnTo>
                    <a:pt x="66370" y="48510"/>
                  </a:lnTo>
                  <a:lnTo>
                    <a:pt x="66128" y="48691"/>
                  </a:lnTo>
                  <a:lnTo>
                    <a:pt x="65947" y="48872"/>
                  </a:lnTo>
                  <a:lnTo>
                    <a:pt x="65827" y="49174"/>
                  </a:lnTo>
                  <a:lnTo>
                    <a:pt x="65766" y="49536"/>
                  </a:lnTo>
                  <a:lnTo>
                    <a:pt x="65766" y="49777"/>
                  </a:lnTo>
                  <a:lnTo>
                    <a:pt x="65827" y="49958"/>
                  </a:lnTo>
                  <a:lnTo>
                    <a:pt x="65947" y="50200"/>
                  </a:lnTo>
                  <a:lnTo>
                    <a:pt x="66068" y="50381"/>
                  </a:lnTo>
                  <a:lnTo>
                    <a:pt x="66249" y="50501"/>
                  </a:lnTo>
                  <a:lnTo>
                    <a:pt x="66490" y="50622"/>
                  </a:lnTo>
                  <a:lnTo>
                    <a:pt x="66671" y="50682"/>
                  </a:lnTo>
                  <a:lnTo>
                    <a:pt x="67154" y="50682"/>
                  </a:lnTo>
                  <a:lnTo>
                    <a:pt x="67335" y="50622"/>
                  </a:lnTo>
                  <a:lnTo>
                    <a:pt x="67576" y="50501"/>
                  </a:lnTo>
                  <a:lnTo>
                    <a:pt x="67757" y="50381"/>
                  </a:lnTo>
                  <a:lnTo>
                    <a:pt x="67878" y="50200"/>
                  </a:lnTo>
                  <a:lnTo>
                    <a:pt x="67999" y="49958"/>
                  </a:lnTo>
                  <a:lnTo>
                    <a:pt x="68059" y="49777"/>
                  </a:lnTo>
                  <a:lnTo>
                    <a:pt x="68059" y="49536"/>
                  </a:lnTo>
                  <a:lnTo>
                    <a:pt x="67999" y="49174"/>
                  </a:lnTo>
                  <a:lnTo>
                    <a:pt x="67878" y="48872"/>
                  </a:lnTo>
                  <a:lnTo>
                    <a:pt x="67697" y="48691"/>
                  </a:lnTo>
                  <a:lnTo>
                    <a:pt x="67456" y="48510"/>
                  </a:lnTo>
                  <a:lnTo>
                    <a:pt x="67214" y="48389"/>
                  </a:lnTo>
                  <a:close/>
                  <a:moveTo>
                    <a:pt x="72403" y="48389"/>
                  </a:moveTo>
                  <a:lnTo>
                    <a:pt x="72162" y="48510"/>
                  </a:lnTo>
                  <a:lnTo>
                    <a:pt x="71921" y="48691"/>
                  </a:lnTo>
                  <a:lnTo>
                    <a:pt x="71740" y="48872"/>
                  </a:lnTo>
                  <a:lnTo>
                    <a:pt x="71619" y="49174"/>
                  </a:lnTo>
                  <a:lnTo>
                    <a:pt x="71559" y="49536"/>
                  </a:lnTo>
                  <a:lnTo>
                    <a:pt x="71559" y="49777"/>
                  </a:lnTo>
                  <a:lnTo>
                    <a:pt x="71619" y="49958"/>
                  </a:lnTo>
                  <a:lnTo>
                    <a:pt x="71740" y="50200"/>
                  </a:lnTo>
                  <a:lnTo>
                    <a:pt x="71860" y="50381"/>
                  </a:lnTo>
                  <a:lnTo>
                    <a:pt x="72041" y="50501"/>
                  </a:lnTo>
                  <a:lnTo>
                    <a:pt x="72283" y="50622"/>
                  </a:lnTo>
                  <a:lnTo>
                    <a:pt x="72464" y="50682"/>
                  </a:lnTo>
                  <a:lnTo>
                    <a:pt x="72946" y="50682"/>
                  </a:lnTo>
                  <a:lnTo>
                    <a:pt x="73127" y="50622"/>
                  </a:lnTo>
                  <a:lnTo>
                    <a:pt x="73369" y="50501"/>
                  </a:lnTo>
                  <a:lnTo>
                    <a:pt x="73550" y="50381"/>
                  </a:lnTo>
                  <a:lnTo>
                    <a:pt x="73670" y="50200"/>
                  </a:lnTo>
                  <a:lnTo>
                    <a:pt x="73791" y="49958"/>
                  </a:lnTo>
                  <a:lnTo>
                    <a:pt x="73851" y="49777"/>
                  </a:lnTo>
                  <a:lnTo>
                    <a:pt x="73851" y="49536"/>
                  </a:lnTo>
                  <a:lnTo>
                    <a:pt x="73791" y="49174"/>
                  </a:lnTo>
                  <a:lnTo>
                    <a:pt x="73670" y="48872"/>
                  </a:lnTo>
                  <a:lnTo>
                    <a:pt x="73489" y="48691"/>
                  </a:lnTo>
                  <a:lnTo>
                    <a:pt x="73248" y="48510"/>
                  </a:lnTo>
                  <a:lnTo>
                    <a:pt x="73007" y="48389"/>
                  </a:lnTo>
                  <a:close/>
                  <a:moveTo>
                    <a:pt x="5853" y="51286"/>
                  </a:moveTo>
                  <a:lnTo>
                    <a:pt x="5672" y="51346"/>
                  </a:lnTo>
                  <a:lnTo>
                    <a:pt x="5431" y="51467"/>
                  </a:lnTo>
                  <a:lnTo>
                    <a:pt x="5250" y="51587"/>
                  </a:lnTo>
                  <a:lnTo>
                    <a:pt x="5129" y="51768"/>
                  </a:lnTo>
                  <a:lnTo>
                    <a:pt x="5008" y="52010"/>
                  </a:lnTo>
                  <a:lnTo>
                    <a:pt x="4948" y="52191"/>
                  </a:lnTo>
                  <a:lnTo>
                    <a:pt x="4948" y="52432"/>
                  </a:lnTo>
                  <a:lnTo>
                    <a:pt x="4948" y="52673"/>
                  </a:lnTo>
                  <a:lnTo>
                    <a:pt x="5008" y="52854"/>
                  </a:lnTo>
                  <a:lnTo>
                    <a:pt x="5129" y="53096"/>
                  </a:lnTo>
                  <a:lnTo>
                    <a:pt x="5250" y="53277"/>
                  </a:lnTo>
                  <a:lnTo>
                    <a:pt x="5431" y="53397"/>
                  </a:lnTo>
                  <a:lnTo>
                    <a:pt x="5672" y="53518"/>
                  </a:lnTo>
                  <a:lnTo>
                    <a:pt x="5853" y="53578"/>
                  </a:lnTo>
                  <a:lnTo>
                    <a:pt x="6336" y="53578"/>
                  </a:lnTo>
                  <a:lnTo>
                    <a:pt x="6517" y="53518"/>
                  </a:lnTo>
                  <a:lnTo>
                    <a:pt x="6758" y="53397"/>
                  </a:lnTo>
                  <a:lnTo>
                    <a:pt x="6939" y="53277"/>
                  </a:lnTo>
                  <a:lnTo>
                    <a:pt x="7060" y="53096"/>
                  </a:lnTo>
                  <a:lnTo>
                    <a:pt x="7180" y="52854"/>
                  </a:lnTo>
                  <a:lnTo>
                    <a:pt x="7241" y="52673"/>
                  </a:lnTo>
                  <a:lnTo>
                    <a:pt x="7241" y="52432"/>
                  </a:lnTo>
                  <a:lnTo>
                    <a:pt x="7241" y="52191"/>
                  </a:lnTo>
                  <a:lnTo>
                    <a:pt x="7180" y="52010"/>
                  </a:lnTo>
                  <a:lnTo>
                    <a:pt x="7060" y="51768"/>
                  </a:lnTo>
                  <a:lnTo>
                    <a:pt x="6939" y="51587"/>
                  </a:lnTo>
                  <a:lnTo>
                    <a:pt x="6758" y="51467"/>
                  </a:lnTo>
                  <a:lnTo>
                    <a:pt x="6517" y="51346"/>
                  </a:lnTo>
                  <a:lnTo>
                    <a:pt x="6336" y="51286"/>
                  </a:lnTo>
                  <a:close/>
                  <a:moveTo>
                    <a:pt x="11645" y="51286"/>
                  </a:moveTo>
                  <a:lnTo>
                    <a:pt x="11464" y="51346"/>
                  </a:lnTo>
                  <a:lnTo>
                    <a:pt x="11223" y="51467"/>
                  </a:lnTo>
                  <a:lnTo>
                    <a:pt x="11042" y="51587"/>
                  </a:lnTo>
                  <a:lnTo>
                    <a:pt x="10921" y="51768"/>
                  </a:lnTo>
                  <a:lnTo>
                    <a:pt x="10800" y="52010"/>
                  </a:lnTo>
                  <a:lnTo>
                    <a:pt x="10740" y="52191"/>
                  </a:lnTo>
                  <a:lnTo>
                    <a:pt x="10740" y="52432"/>
                  </a:lnTo>
                  <a:lnTo>
                    <a:pt x="10740" y="52673"/>
                  </a:lnTo>
                  <a:lnTo>
                    <a:pt x="10800" y="52854"/>
                  </a:lnTo>
                  <a:lnTo>
                    <a:pt x="10921" y="53096"/>
                  </a:lnTo>
                  <a:lnTo>
                    <a:pt x="11042" y="53277"/>
                  </a:lnTo>
                  <a:lnTo>
                    <a:pt x="11223" y="53397"/>
                  </a:lnTo>
                  <a:lnTo>
                    <a:pt x="11464" y="53518"/>
                  </a:lnTo>
                  <a:lnTo>
                    <a:pt x="11645" y="53578"/>
                  </a:lnTo>
                  <a:lnTo>
                    <a:pt x="12128" y="53578"/>
                  </a:lnTo>
                  <a:lnTo>
                    <a:pt x="12309" y="53518"/>
                  </a:lnTo>
                  <a:lnTo>
                    <a:pt x="12550" y="53397"/>
                  </a:lnTo>
                  <a:lnTo>
                    <a:pt x="12731" y="53277"/>
                  </a:lnTo>
                  <a:lnTo>
                    <a:pt x="12852" y="53096"/>
                  </a:lnTo>
                  <a:lnTo>
                    <a:pt x="12973" y="52854"/>
                  </a:lnTo>
                  <a:lnTo>
                    <a:pt x="13033" y="52673"/>
                  </a:lnTo>
                  <a:lnTo>
                    <a:pt x="13033" y="52432"/>
                  </a:lnTo>
                  <a:lnTo>
                    <a:pt x="13033" y="52191"/>
                  </a:lnTo>
                  <a:lnTo>
                    <a:pt x="12973" y="52010"/>
                  </a:lnTo>
                  <a:lnTo>
                    <a:pt x="12852" y="51768"/>
                  </a:lnTo>
                  <a:lnTo>
                    <a:pt x="12731" y="51587"/>
                  </a:lnTo>
                  <a:lnTo>
                    <a:pt x="12550" y="51467"/>
                  </a:lnTo>
                  <a:lnTo>
                    <a:pt x="12309" y="51346"/>
                  </a:lnTo>
                  <a:lnTo>
                    <a:pt x="12128" y="51286"/>
                  </a:lnTo>
                  <a:close/>
                  <a:moveTo>
                    <a:pt x="17437" y="51286"/>
                  </a:moveTo>
                  <a:lnTo>
                    <a:pt x="17256" y="51346"/>
                  </a:lnTo>
                  <a:lnTo>
                    <a:pt x="17015" y="51467"/>
                  </a:lnTo>
                  <a:lnTo>
                    <a:pt x="16834" y="51587"/>
                  </a:lnTo>
                  <a:lnTo>
                    <a:pt x="16713" y="51768"/>
                  </a:lnTo>
                  <a:lnTo>
                    <a:pt x="16593" y="52010"/>
                  </a:lnTo>
                  <a:lnTo>
                    <a:pt x="16532" y="52191"/>
                  </a:lnTo>
                  <a:lnTo>
                    <a:pt x="16532" y="52432"/>
                  </a:lnTo>
                  <a:lnTo>
                    <a:pt x="16532" y="52673"/>
                  </a:lnTo>
                  <a:lnTo>
                    <a:pt x="16593" y="52854"/>
                  </a:lnTo>
                  <a:lnTo>
                    <a:pt x="16713" y="53096"/>
                  </a:lnTo>
                  <a:lnTo>
                    <a:pt x="16834" y="53277"/>
                  </a:lnTo>
                  <a:lnTo>
                    <a:pt x="17015" y="53397"/>
                  </a:lnTo>
                  <a:lnTo>
                    <a:pt x="17256" y="53518"/>
                  </a:lnTo>
                  <a:lnTo>
                    <a:pt x="17437" y="53578"/>
                  </a:lnTo>
                  <a:lnTo>
                    <a:pt x="17920" y="53578"/>
                  </a:lnTo>
                  <a:lnTo>
                    <a:pt x="18101" y="53518"/>
                  </a:lnTo>
                  <a:lnTo>
                    <a:pt x="18342" y="53397"/>
                  </a:lnTo>
                  <a:lnTo>
                    <a:pt x="18523" y="53277"/>
                  </a:lnTo>
                  <a:lnTo>
                    <a:pt x="18644" y="53096"/>
                  </a:lnTo>
                  <a:lnTo>
                    <a:pt x="18765" y="52854"/>
                  </a:lnTo>
                  <a:lnTo>
                    <a:pt x="18825" y="52673"/>
                  </a:lnTo>
                  <a:lnTo>
                    <a:pt x="18825" y="52432"/>
                  </a:lnTo>
                  <a:lnTo>
                    <a:pt x="18825" y="52191"/>
                  </a:lnTo>
                  <a:lnTo>
                    <a:pt x="18765" y="52010"/>
                  </a:lnTo>
                  <a:lnTo>
                    <a:pt x="18644" y="51768"/>
                  </a:lnTo>
                  <a:lnTo>
                    <a:pt x="18523" y="51587"/>
                  </a:lnTo>
                  <a:lnTo>
                    <a:pt x="18342" y="51467"/>
                  </a:lnTo>
                  <a:lnTo>
                    <a:pt x="18101" y="51346"/>
                  </a:lnTo>
                  <a:lnTo>
                    <a:pt x="17920" y="51286"/>
                  </a:lnTo>
                  <a:close/>
                  <a:moveTo>
                    <a:pt x="23230" y="51286"/>
                  </a:moveTo>
                  <a:lnTo>
                    <a:pt x="23049" y="51346"/>
                  </a:lnTo>
                  <a:lnTo>
                    <a:pt x="22807" y="51467"/>
                  </a:lnTo>
                  <a:lnTo>
                    <a:pt x="22626" y="51587"/>
                  </a:lnTo>
                  <a:lnTo>
                    <a:pt x="22506" y="51768"/>
                  </a:lnTo>
                  <a:lnTo>
                    <a:pt x="22385" y="52010"/>
                  </a:lnTo>
                  <a:lnTo>
                    <a:pt x="22325" y="52191"/>
                  </a:lnTo>
                  <a:lnTo>
                    <a:pt x="22325" y="52432"/>
                  </a:lnTo>
                  <a:lnTo>
                    <a:pt x="22325" y="52673"/>
                  </a:lnTo>
                  <a:lnTo>
                    <a:pt x="22385" y="52854"/>
                  </a:lnTo>
                  <a:lnTo>
                    <a:pt x="22506" y="53096"/>
                  </a:lnTo>
                  <a:lnTo>
                    <a:pt x="22626" y="53277"/>
                  </a:lnTo>
                  <a:lnTo>
                    <a:pt x="22807" y="53397"/>
                  </a:lnTo>
                  <a:lnTo>
                    <a:pt x="23049" y="53518"/>
                  </a:lnTo>
                  <a:lnTo>
                    <a:pt x="23230" y="53578"/>
                  </a:lnTo>
                  <a:lnTo>
                    <a:pt x="23712" y="53578"/>
                  </a:lnTo>
                  <a:lnTo>
                    <a:pt x="23893" y="53518"/>
                  </a:lnTo>
                  <a:lnTo>
                    <a:pt x="24135" y="53397"/>
                  </a:lnTo>
                  <a:lnTo>
                    <a:pt x="24316" y="53277"/>
                  </a:lnTo>
                  <a:lnTo>
                    <a:pt x="24436" y="53096"/>
                  </a:lnTo>
                  <a:lnTo>
                    <a:pt x="24557" y="52854"/>
                  </a:lnTo>
                  <a:lnTo>
                    <a:pt x="24617" y="52673"/>
                  </a:lnTo>
                  <a:lnTo>
                    <a:pt x="24617" y="52432"/>
                  </a:lnTo>
                  <a:lnTo>
                    <a:pt x="24617" y="52191"/>
                  </a:lnTo>
                  <a:lnTo>
                    <a:pt x="24557" y="52010"/>
                  </a:lnTo>
                  <a:lnTo>
                    <a:pt x="24436" y="51768"/>
                  </a:lnTo>
                  <a:lnTo>
                    <a:pt x="24316" y="51587"/>
                  </a:lnTo>
                  <a:lnTo>
                    <a:pt x="24135" y="51467"/>
                  </a:lnTo>
                  <a:lnTo>
                    <a:pt x="23893" y="51346"/>
                  </a:lnTo>
                  <a:lnTo>
                    <a:pt x="23712" y="51286"/>
                  </a:lnTo>
                  <a:close/>
                  <a:moveTo>
                    <a:pt x="29022" y="51286"/>
                  </a:moveTo>
                  <a:lnTo>
                    <a:pt x="28841" y="51346"/>
                  </a:lnTo>
                  <a:lnTo>
                    <a:pt x="28599" y="51467"/>
                  </a:lnTo>
                  <a:lnTo>
                    <a:pt x="28418" y="51587"/>
                  </a:lnTo>
                  <a:lnTo>
                    <a:pt x="28298" y="51768"/>
                  </a:lnTo>
                  <a:lnTo>
                    <a:pt x="28177" y="52010"/>
                  </a:lnTo>
                  <a:lnTo>
                    <a:pt x="28117" y="52191"/>
                  </a:lnTo>
                  <a:lnTo>
                    <a:pt x="28117" y="52432"/>
                  </a:lnTo>
                  <a:lnTo>
                    <a:pt x="28117" y="52673"/>
                  </a:lnTo>
                  <a:lnTo>
                    <a:pt x="28177" y="52854"/>
                  </a:lnTo>
                  <a:lnTo>
                    <a:pt x="28298" y="53096"/>
                  </a:lnTo>
                  <a:lnTo>
                    <a:pt x="28418" y="53277"/>
                  </a:lnTo>
                  <a:lnTo>
                    <a:pt x="28599" y="53397"/>
                  </a:lnTo>
                  <a:lnTo>
                    <a:pt x="28841" y="53518"/>
                  </a:lnTo>
                  <a:lnTo>
                    <a:pt x="29022" y="53578"/>
                  </a:lnTo>
                  <a:lnTo>
                    <a:pt x="29505" y="53578"/>
                  </a:lnTo>
                  <a:lnTo>
                    <a:pt x="29686" y="53518"/>
                  </a:lnTo>
                  <a:lnTo>
                    <a:pt x="29927" y="53397"/>
                  </a:lnTo>
                  <a:lnTo>
                    <a:pt x="30108" y="53277"/>
                  </a:lnTo>
                  <a:lnTo>
                    <a:pt x="30229" y="53096"/>
                  </a:lnTo>
                  <a:lnTo>
                    <a:pt x="30349" y="52854"/>
                  </a:lnTo>
                  <a:lnTo>
                    <a:pt x="30410" y="52673"/>
                  </a:lnTo>
                  <a:lnTo>
                    <a:pt x="30410" y="52432"/>
                  </a:lnTo>
                  <a:lnTo>
                    <a:pt x="30410" y="52191"/>
                  </a:lnTo>
                  <a:lnTo>
                    <a:pt x="30349" y="52010"/>
                  </a:lnTo>
                  <a:lnTo>
                    <a:pt x="30229" y="51768"/>
                  </a:lnTo>
                  <a:lnTo>
                    <a:pt x="30108" y="51587"/>
                  </a:lnTo>
                  <a:lnTo>
                    <a:pt x="29927" y="51467"/>
                  </a:lnTo>
                  <a:lnTo>
                    <a:pt x="29686" y="51346"/>
                  </a:lnTo>
                  <a:lnTo>
                    <a:pt x="29505" y="51286"/>
                  </a:lnTo>
                  <a:close/>
                  <a:moveTo>
                    <a:pt x="34814" y="51286"/>
                  </a:moveTo>
                  <a:lnTo>
                    <a:pt x="34633" y="51346"/>
                  </a:lnTo>
                  <a:lnTo>
                    <a:pt x="34392" y="51467"/>
                  </a:lnTo>
                  <a:lnTo>
                    <a:pt x="34211" y="51587"/>
                  </a:lnTo>
                  <a:lnTo>
                    <a:pt x="34090" y="51768"/>
                  </a:lnTo>
                  <a:lnTo>
                    <a:pt x="33969" y="52010"/>
                  </a:lnTo>
                  <a:lnTo>
                    <a:pt x="33909" y="52191"/>
                  </a:lnTo>
                  <a:lnTo>
                    <a:pt x="33909" y="52432"/>
                  </a:lnTo>
                  <a:lnTo>
                    <a:pt x="33909" y="52673"/>
                  </a:lnTo>
                  <a:lnTo>
                    <a:pt x="33969" y="52854"/>
                  </a:lnTo>
                  <a:lnTo>
                    <a:pt x="34090" y="53096"/>
                  </a:lnTo>
                  <a:lnTo>
                    <a:pt x="34211" y="53277"/>
                  </a:lnTo>
                  <a:lnTo>
                    <a:pt x="34392" y="53397"/>
                  </a:lnTo>
                  <a:lnTo>
                    <a:pt x="34633" y="53518"/>
                  </a:lnTo>
                  <a:lnTo>
                    <a:pt x="34814" y="53578"/>
                  </a:lnTo>
                  <a:lnTo>
                    <a:pt x="35297" y="53578"/>
                  </a:lnTo>
                  <a:lnTo>
                    <a:pt x="35478" y="53518"/>
                  </a:lnTo>
                  <a:lnTo>
                    <a:pt x="35719" y="53397"/>
                  </a:lnTo>
                  <a:lnTo>
                    <a:pt x="35900" y="53277"/>
                  </a:lnTo>
                  <a:lnTo>
                    <a:pt x="36021" y="53096"/>
                  </a:lnTo>
                  <a:lnTo>
                    <a:pt x="36141" y="52854"/>
                  </a:lnTo>
                  <a:lnTo>
                    <a:pt x="36202" y="52673"/>
                  </a:lnTo>
                  <a:lnTo>
                    <a:pt x="36202" y="52432"/>
                  </a:lnTo>
                  <a:lnTo>
                    <a:pt x="36202" y="52191"/>
                  </a:lnTo>
                  <a:lnTo>
                    <a:pt x="36141" y="52010"/>
                  </a:lnTo>
                  <a:lnTo>
                    <a:pt x="36021" y="51768"/>
                  </a:lnTo>
                  <a:lnTo>
                    <a:pt x="35900" y="51587"/>
                  </a:lnTo>
                  <a:lnTo>
                    <a:pt x="35719" y="51467"/>
                  </a:lnTo>
                  <a:lnTo>
                    <a:pt x="35478" y="51346"/>
                  </a:lnTo>
                  <a:lnTo>
                    <a:pt x="35297" y="51286"/>
                  </a:lnTo>
                  <a:close/>
                  <a:moveTo>
                    <a:pt x="40606" y="51286"/>
                  </a:moveTo>
                  <a:lnTo>
                    <a:pt x="40425" y="51346"/>
                  </a:lnTo>
                  <a:lnTo>
                    <a:pt x="40184" y="51467"/>
                  </a:lnTo>
                  <a:lnTo>
                    <a:pt x="40003" y="51587"/>
                  </a:lnTo>
                  <a:lnTo>
                    <a:pt x="39882" y="51768"/>
                  </a:lnTo>
                  <a:lnTo>
                    <a:pt x="39762" y="52010"/>
                  </a:lnTo>
                  <a:lnTo>
                    <a:pt x="39701" y="52191"/>
                  </a:lnTo>
                  <a:lnTo>
                    <a:pt x="39701" y="52432"/>
                  </a:lnTo>
                  <a:lnTo>
                    <a:pt x="39701" y="52673"/>
                  </a:lnTo>
                  <a:lnTo>
                    <a:pt x="39762" y="52854"/>
                  </a:lnTo>
                  <a:lnTo>
                    <a:pt x="39882" y="53096"/>
                  </a:lnTo>
                  <a:lnTo>
                    <a:pt x="40003" y="53277"/>
                  </a:lnTo>
                  <a:lnTo>
                    <a:pt x="40184" y="53397"/>
                  </a:lnTo>
                  <a:lnTo>
                    <a:pt x="40425" y="53518"/>
                  </a:lnTo>
                  <a:lnTo>
                    <a:pt x="40606" y="53578"/>
                  </a:lnTo>
                  <a:lnTo>
                    <a:pt x="41089" y="53578"/>
                  </a:lnTo>
                  <a:lnTo>
                    <a:pt x="41270" y="53518"/>
                  </a:lnTo>
                  <a:lnTo>
                    <a:pt x="41511" y="53397"/>
                  </a:lnTo>
                  <a:lnTo>
                    <a:pt x="41692" y="53277"/>
                  </a:lnTo>
                  <a:lnTo>
                    <a:pt x="41813" y="53096"/>
                  </a:lnTo>
                  <a:lnTo>
                    <a:pt x="41934" y="52854"/>
                  </a:lnTo>
                  <a:lnTo>
                    <a:pt x="41994" y="52673"/>
                  </a:lnTo>
                  <a:lnTo>
                    <a:pt x="41994" y="52432"/>
                  </a:lnTo>
                  <a:lnTo>
                    <a:pt x="41994" y="52191"/>
                  </a:lnTo>
                  <a:lnTo>
                    <a:pt x="41934" y="52010"/>
                  </a:lnTo>
                  <a:lnTo>
                    <a:pt x="41813" y="51768"/>
                  </a:lnTo>
                  <a:lnTo>
                    <a:pt x="41692" y="51587"/>
                  </a:lnTo>
                  <a:lnTo>
                    <a:pt x="41511" y="51467"/>
                  </a:lnTo>
                  <a:lnTo>
                    <a:pt x="41270" y="51346"/>
                  </a:lnTo>
                  <a:lnTo>
                    <a:pt x="41089" y="51286"/>
                  </a:lnTo>
                  <a:close/>
                  <a:moveTo>
                    <a:pt x="46399" y="51286"/>
                  </a:moveTo>
                  <a:lnTo>
                    <a:pt x="46218" y="51346"/>
                  </a:lnTo>
                  <a:lnTo>
                    <a:pt x="45976" y="51467"/>
                  </a:lnTo>
                  <a:lnTo>
                    <a:pt x="45795" y="51587"/>
                  </a:lnTo>
                  <a:lnTo>
                    <a:pt x="45674" y="51768"/>
                  </a:lnTo>
                  <a:lnTo>
                    <a:pt x="45554" y="52010"/>
                  </a:lnTo>
                  <a:lnTo>
                    <a:pt x="45493" y="52191"/>
                  </a:lnTo>
                  <a:lnTo>
                    <a:pt x="45493" y="52432"/>
                  </a:lnTo>
                  <a:lnTo>
                    <a:pt x="45493" y="52673"/>
                  </a:lnTo>
                  <a:lnTo>
                    <a:pt x="45554" y="52854"/>
                  </a:lnTo>
                  <a:lnTo>
                    <a:pt x="45674" y="53096"/>
                  </a:lnTo>
                  <a:lnTo>
                    <a:pt x="45795" y="53277"/>
                  </a:lnTo>
                  <a:lnTo>
                    <a:pt x="45976" y="53397"/>
                  </a:lnTo>
                  <a:lnTo>
                    <a:pt x="46218" y="53518"/>
                  </a:lnTo>
                  <a:lnTo>
                    <a:pt x="46399" y="53578"/>
                  </a:lnTo>
                  <a:lnTo>
                    <a:pt x="46881" y="53578"/>
                  </a:lnTo>
                  <a:lnTo>
                    <a:pt x="47062" y="53518"/>
                  </a:lnTo>
                  <a:lnTo>
                    <a:pt x="47304" y="53397"/>
                  </a:lnTo>
                  <a:lnTo>
                    <a:pt x="47485" y="53277"/>
                  </a:lnTo>
                  <a:lnTo>
                    <a:pt x="47605" y="53096"/>
                  </a:lnTo>
                  <a:lnTo>
                    <a:pt x="47726" y="52854"/>
                  </a:lnTo>
                  <a:lnTo>
                    <a:pt x="47786" y="52673"/>
                  </a:lnTo>
                  <a:lnTo>
                    <a:pt x="47786" y="52432"/>
                  </a:lnTo>
                  <a:lnTo>
                    <a:pt x="47786" y="52191"/>
                  </a:lnTo>
                  <a:lnTo>
                    <a:pt x="47726" y="52010"/>
                  </a:lnTo>
                  <a:lnTo>
                    <a:pt x="47605" y="51768"/>
                  </a:lnTo>
                  <a:lnTo>
                    <a:pt x="47485" y="51587"/>
                  </a:lnTo>
                  <a:lnTo>
                    <a:pt x="47304" y="51467"/>
                  </a:lnTo>
                  <a:lnTo>
                    <a:pt x="47062" y="51346"/>
                  </a:lnTo>
                  <a:lnTo>
                    <a:pt x="46881" y="51286"/>
                  </a:lnTo>
                  <a:close/>
                  <a:moveTo>
                    <a:pt x="52191" y="51286"/>
                  </a:moveTo>
                  <a:lnTo>
                    <a:pt x="52010" y="51346"/>
                  </a:lnTo>
                  <a:lnTo>
                    <a:pt x="51768" y="51467"/>
                  </a:lnTo>
                  <a:lnTo>
                    <a:pt x="51587" y="51587"/>
                  </a:lnTo>
                  <a:lnTo>
                    <a:pt x="51467" y="51768"/>
                  </a:lnTo>
                  <a:lnTo>
                    <a:pt x="51346" y="52010"/>
                  </a:lnTo>
                  <a:lnTo>
                    <a:pt x="51286" y="52191"/>
                  </a:lnTo>
                  <a:lnTo>
                    <a:pt x="51286" y="52432"/>
                  </a:lnTo>
                  <a:lnTo>
                    <a:pt x="51286" y="52673"/>
                  </a:lnTo>
                  <a:lnTo>
                    <a:pt x="51346" y="52854"/>
                  </a:lnTo>
                  <a:lnTo>
                    <a:pt x="51467" y="53096"/>
                  </a:lnTo>
                  <a:lnTo>
                    <a:pt x="51587" y="53277"/>
                  </a:lnTo>
                  <a:lnTo>
                    <a:pt x="51768" y="53397"/>
                  </a:lnTo>
                  <a:lnTo>
                    <a:pt x="52010" y="53518"/>
                  </a:lnTo>
                  <a:lnTo>
                    <a:pt x="52191" y="53578"/>
                  </a:lnTo>
                  <a:lnTo>
                    <a:pt x="52673" y="53578"/>
                  </a:lnTo>
                  <a:lnTo>
                    <a:pt x="52854" y="53518"/>
                  </a:lnTo>
                  <a:lnTo>
                    <a:pt x="53096" y="53397"/>
                  </a:lnTo>
                  <a:lnTo>
                    <a:pt x="53277" y="53277"/>
                  </a:lnTo>
                  <a:lnTo>
                    <a:pt x="53397" y="53096"/>
                  </a:lnTo>
                  <a:lnTo>
                    <a:pt x="53518" y="52854"/>
                  </a:lnTo>
                  <a:lnTo>
                    <a:pt x="53578" y="52673"/>
                  </a:lnTo>
                  <a:lnTo>
                    <a:pt x="53578" y="52432"/>
                  </a:lnTo>
                  <a:lnTo>
                    <a:pt x="53578" y="52191"/>
                  </a:lnTo>
                  <a:lnTo>
                    <a:pt x="53518" y="52010"/>
                  </a:lnTo>
                  <a:lnTo>
                    <a:pt x="53397" y="51768"/>
                  </a:lnTo>
                  <a:lnTo>
                    <a:pt x="53277" y="51587"/>
                  </a:lnTo>
                  <a:lnTo>
                    <a:pt x="53096" y="51467"/>
                  </a:lnTo>
                  <a:lnTo>
                    <a:pt x="52854" y="51346"/>
                  </a:lnTo>
                  <a:lnTo>
                    <a:pt x="52673" y="51286"/>
                  </a:lnTo>
                  <a:close/>
                  <a:moveTo>
                    <a:pt x="57983" y="51286"/>
                  </a:moveTo>
                  <a:lnTo>
                    <a:pt x="57802" y="51346"/>
                  </a:lnTo>
                  <a:lnTo>
                    <a:pt x="57561" y="51467"/>
                  </a:lnTo>
                  <a:lnTo>
                    <a:pt x="57380" y="51587"/>
                  </a:lnTo>
                  <a:lnTo>
                    <a:pt x="57259" y="51768"/>
                  </a:lnTo>
                  <a:lnTo>
                    <a:pt x="57138" y="52010"/>
                  </a:lnTo>
                  <a:lnTo>
                    <a:pt x="57078" y="52191"/>
                  </a:lnTo>
                  <a:lnTo>
                    <a:pt x="57078" y="52432"/>
                  </a:lnTo>
                  <a:lnTo>
                    <a:pt x="57078" y="52673"/>
                  </a:lnTo>
                  <a:lnTo>
                    <a:pt x="57138" y="52854"/>
                  </a:lnTo>
                  <a:lnTo>
                    <a:pt x="57259" y="53096"/>
                  </a:lnTo>
                  <a:lnTo>
                    <a:pt x="57380" y="53277"/>
                  </a:lnTo>
                  <a:lnTo>
                    <a:pt x="57561" y="53397"/>
                  </a:lnTo>
                  <a:lnTo>
                    <a:pt x="57802" y="53518"/>
                  </a:lnTo>
                  <a:lnTo>
                    <a:pt x="57983" y="53578"/>
                  </a:lnTo>
                  <a:lnTo>
                    <a:pt x="58466" y="53578"/>
                  </a:lnTo>
                  <a:lnTo>
                    <a:pt x="58647" y="53518"/>
                  </a:lnTo>
                  <a:lnTo>
                    <a:pt x="58888" y="53397"/>
                  </a:lnTo>
                  <a:lnTo>
                    <a:pt x="59069" y="53277"/>
                  </a:lnTo>
                  <a:lnTo>
                    <a:pt x="59190" y="53096"/>
                  </a:lnTo>
                  <a:lnTo>
                    <a:pt x="59310" y="52854"/>
                  </a:lnTo>
                  <a:lnTo>
                    <a:pt x="59371" y="52673"/>
                  </a:lnTo>
                  <a:lnTo>
                    <a:pt x="59371" y="52432"/>
                  </a:lnTo>
                  <a:lnTo>
                    <a:pt x="59371" y="52191"/>
                  </a:lnTo>
                  <a:lnTo>
                    <a:pt x="59310" y="52010"/>
                  </a:lnTo>
                  <a:lnTo>
                    <a:pt x="59190" y="51768"/>
                  </a:lnTo>
                  <a:lnTo>
                    <a:pt x="59069" y="51587"/>
                  </a:lnTo>
                  <a:lnTo>
                    <a:pt x="58888" y="51467"/>
                  </a:lnTo>
                  <a:lnTo>
                    <a:pt x="58647" y="51346"/>
                  </a:lnTo>
                  <a:lnTo>
                    <a:pt x="58466" y="51286"/>
                  </a:lnTo>
                  <a:close/>
                  <a:moveTo>
                    <a:pt x="63775" y="51286"/>
                  </a:moveTo>
                  <a:lnTo>
                    <a:pt x="63594" y="51346"/>
                  </a:lnTo>
                  <a:lnTo>
                    <a:pt x="63353" y="51467"/>
                  </a:lnTo>
                  <a:lnTo>
                    <a:pt x="63172" y="51587"/>
                  </a:lnTo>
                  <a:lnTo>
                    <a:pt x="63051" y="51768"/>
                  </a:lnTo>
                  <a:lnTo>
                    <a:pt x="62931" y="52010"/>
                  </a:lnTo>
                  <a:lnTo>
                    <a:pt x="62870" y="52191"/>
                  </a:lnTo>
                  <a:lnTo>
                    <a:pt x="62870" y="52432"/>
                  </a:lnTo>
                  <a:lnTo>
                    <a:pt x="62870" y="52673"/>
                  </a:lnTo>
                  <a:lnTo>
                    <a:pt x="62931" y="52854"/>
                  </a:lnTo>
                  <a:lnTo>
                    <a:pt x="63051" y="53096"/>
                  </a:lnTo>
                  <a:lnTo>
                    <a:pt x="63172" y="53277"/>
                  </a:lnTo>
                  <a:lnTo>
                    <a:pt x="63353" y="53397"/>
                  </a:lnTo>
                  <a:lnTo>
                    <a:pt x="63594" y="53518"/>
                  </a:lnTo>
                  <a:lnTo>
                    <a:pt x="63775" y="53578"/>
                  </a:lnTo>
                  <a:lnTo>
                    <a:pt x="64258" y="53578"/>
                  </a:lnTo>
                  <a:lnTo>
                    <a:pt x="64439" y="53518"/>
                  </a:lnTo>
                  <a:lnTo>
                    <a:pt x="64680" y="53397"/>
                  </a:lnTo>
                  <a:lnTo>
                    <a:pt x="64861" y="53277"/>
                  </a:lnTo>
                  <a:lnTo>
                    <a:pt x="64982" y="53096"/>
                  </a:lnTo>
                  <a:lnTo>
                    <a:pt x="65103" y="52854"/>
                  </a:lnTo>
                  <a:lnTo>
                    <a:pt x="65163" y="52673"/>
                  </a:lnTo>
                  <a:lnTo>
                    <a:pt x="65163" y="52432"/>
                  </a:lnTo>
                  <a:lnTo>
                    <a:pt x="65163" y="52191"/>
                  </a:lnTo>
                  <a:lnTo>
                    <a:pt x="65103" y="52010"/>
                  </a:lnTo>
                  <a:lnTo>
                    <a:pt x="64982" y="51768"/>
                  </a:lnTo>
                  <a:lnTo>
                    <a:pt x="64861" y="51587"/>
                  </a:lnTo>
                  <a:lnTo>
                    <a:pt x="64680" y="51467"/>
                  </a:lnTo>
                  <a:lnTo>
                    <a:pt x="64439" y="51346"/>
                  </a:lnTo>
                  <a:lnTo>
                    <a:pt x="64258" y="51286"/>
                  </a:lnTo>
                  <a:close/>
                  <a:moveTo>
                    <a:pt x="69567" y="51286"/>
                  </a:moveTo>
                  <a:lnTo>
                    <a:pt x="69386" y="51346"/>
                  </a:lnTo>
                  <a:lnTo>
                    <a:pt x="69145" y="51467"/>
                  </a:lnTo>
                  <a:lnTo>
                    <a:pt x="68964" y="51587"/>
                  </a:lnTo>
                  <a:lnTo>
                    <a:pt x="68843" y="51768"/>
                  </a:lnTo>
                  <a:lnTo>
                    <a:pt x="68723" y="52010"/>
                  </a:lnTo>
                  <a:lnTo>
                    <a:pt x="68662" y="52191"/>
                  </a:lnTo>
                  <a:lnTo>
                    <a:pt x="68662" y="52432"/>
                  </a:lnTo>
                  <a:lnTo>
                    <a:pt x="68662" y="52673"/>
                  </a:lnTo>
                  <a:lnTo>
                    <a:pt x="68723" y="52854"/>
                  </a:lnTo>
                  <a:lnTo>
                    <a:pt x="68843" y="53096"/>
                  </a:lnTo>
                  <a:lnTo>
                    <a:pt x="68964" y="53277"/>
                  </a:lnTo>
                  <a:lnTo>
                    <a:pt x="69145" y="53397"/>
                  </a:lnTo>
                  <a:lnTo>
                    <a:pt x="69386" y="53518"/>
                  </a:lnTo>
                  <a:lnTo>
                    <a:pt x="69567" y="53578"/>
                  </a:lnTo>
                  <a:lnTo>
                    <a:pt x="70050" y="53578"/>
                  </a:lnTo>
                  <a:lnTo>
                    <a:pt x="70231" y="53518"/>
                  </a:lnTo>
                  <a:lnTo>
                    <a:pt x="70472" y="53397"/>
                  </a:lnTo>
                  <a:lnTo>
                    <a:pt x="70653" y="53277"/>
                  </a:lnTo>
                  <a:lnTo>
                    <a:pt x="70774" y="53096"/>
                  </a:lnTo>
                  <a:lnTo>
                    <a:pt x="70895" y="52854"/>
                  </a:lnTo>
                  <a:lnTo>
                    <a:pt x="70955" y="52673"/>
                  </a:lnTo>
                  <a:lnTo>
                    <a:pt x="70955" y="52432"/>
                  </a:lnTo>
                  <a:lnTo>
                    <a:pt x="70955" y="52191"/>
                  </a:lnTo>
                  <a:lnTo>
                    <a:pt x="70895" y="52010"/>
                  </a:lnTo>
                  <a:lnTo>
                    <a:pt x="70774" y="51768"/>
                  </a:lnTo>
                  <a:lnTo>
                    <a:pt x="70653" y="51587"/>
                  </a:lnTo>
                  <a:lnTo>
                    <a:pt x="70472" y="51467"/>
                  </a:lnTo>
                  <a:lnTo>
                    <a:pt x="70231" y="51346"/>
                  </a:lnTo>
                  <a:lnTo>
                    <a:pt x="70050" y="51286"/>
                  </a:lnTo>
                  <a:close/>
                  <a:moveTo>
                    <a:pt x="3620" y="54242"/>
                  </a:moveTo>
                  <a:lnTo>
                    <a:pt x="4284" y="55630"/>
                  </a:lnTo>
                  <a:lnTo>
                    <a:pt x="4345" y="55328"/>
                  </a:lnTo>
                  <a:lnTo>
                    <a:pt x="4284" y="54966"/>
                  </a:lnTo>
                  <a:lnTo>
                    <a:pt x="4164" y="54664"/>
                  </a:lnTo>
                  <a:lnTo>
                    <a:pt x="3922" y="54423"/>
                  </a:lnTo>
                  <a:lnTo>
                    <a:pt x="3620" y="54242"/>
                  </a:lnTo>
                  <a:close/>
                  <a:moveTo>
                    <a:pt x="72283" y="54242"/>
                  </a:moveTo>
                  <a:lnTo>
                    <a:pt x="71981" y="54423"/>
                  </a:lnTo>
                  <a:lnTo>
                    <a:pt x="71740" y="54664"/>
                  </a:lnTo>
                  <a:lnTo>
                    <a:pt x="71619" y="54966"/>
                  </a:lnTo>
                  <a:lnTo>
                    <a:pt x="71559" y="55328"/>
                  </a:lnTo>
                  <a:lnTo>
                    <a:pt x="71619" y="55630"/>
                  </a:lnTo>
                  <a:lnTo>
                    <a:pt x="72283" y="54242"/>
                  </a:lnTo>
                  <a:close/>
                  <a:moveTo>
                    <a:pt x="8749" y="54182"/>
                  </a:moveTo>
                  <a:lnTo>
                    <a:pt x="8568" y="54242"/>
                  </a:lnTo>
                  <a:lnTo>
                    <a:pt x="8327" y="54363"/>
                  </a:lnTo>
                  <a:lnTo>
                    <a:pt x="8146" y="54483"/>
                  </a:lnTo>
                  <a:lnTo>
                    <a:pt x="8025" y="54664"/>
                  </a:lnTo>
                  <a:lnTo>
                    <a:pt x="7904" y="54906"/>
                  </a:lnTo>
                  <a:lnTo>
                    <a:pt x="7844" y="55087"/>
                  </a:lnTo>
                  <a:lnTo>
                    <a:pt x="7844" y="55328"/>
                  </a:lnTo>
                  <a:lnTo>
                    <a:pt x="7844" y="55569"/>
                  </a:lnTo>
                  <a:lnTo>
                    <a:pt x="7904" y="55750"/>
                  </a:lnTo>
                  <a:lnTo>
                    <a:pt x="8025" y="55992"/>
                  </a:lnTo>
                  <a:lnTo>
                    <a:pt x="8146" y="56173"/>
                  </a:lnTo>
                  <a:lnTo>
                    <a:pt x="8327" y="56293"/>
                  </a:lnTo>
                  <a:lnTo>
                    <a:pt x="8568" y="56414"/>
                  </a:lnTo>
                  <a:lnTo>
                    <a:pt x="8749" y="56474"/>
                  </a:lnTo>
                  <a:lnTo>
                    <a:pt x="9232" y="56474"/>
                  </a:lnTo>
                  <a:lnTo>
                    <a:pt x="9413" y="56414"/>
                  </a:lnTo>
                  <a:lnTo>
                    <a:pt x="9654" y="56293"/>
                  </a:lnTo>
                  <a:lnTo>
                    <a:pt x="9835" y="56173"/>
                  </a:lnTo>
                  <a:lnTo>
                    <a:pt x="9956" y="55992"/>
                  </a:lnTo>
                  <a:lnTo>
                    <a:pt x="10076" y="55750"/>
                  </a:lnTo>
                  <a:lnTo>
                    <a:pt x="10137" y="55569"/>
                  </a:lnTo>
                  <a:lnTo>
                    <a:pt x="10137" y="55328"/>
                  </a:lnTo>
                  <a:lnTo>
                    <a:pt x="10137" y="55087"/>
                  </a:lnTo>
                  <a:lnTo>
                    <a:pt x="10076" y="54906"/>
                  </a:lnTo>
                  <a:lnTo>
                    <a:pt x="9956" y="54664"/>
                  </a:lnTo>
                  <a:lnTo>
                    <a:pt x="9835" y="54483"/>
                  </a:lnTo>
                  <a:lnTo>
                    <a:pt x="9654" y="54363"/>
                  </a:lnTo>
                  <a:lnTo>
                    <a:pt x="9413" y="54242"/>
                  </a:lnTo>
                  <a:lnTo>
                    <a:pt x="9232" y="54182"/>
                  </a:lnTo>
                  <a:close/>
                  <a:moveTo>
                    <a:pt x="14541" y="54182"/>
                  </a:moveTo>
                  <a:lnTo>
                    <a:pt x="14360" y="54242"/>
                  </a:lnTo>
                  <a:lnTo>
                    <a:pt x="14119" y="54363"/>
                  </a:lnTo>
                  <a:lnTo>
                    <a:pt x="13938" y="54483"/>
                  </a:lnTo>
                  <a:lnTo>
                    <a:pt x="13817" y="54664"/>
                  </a:lnTo>
                  <a:lnTo>
                    <a:pt x="13697" y="54906"/>
                  </a:lnTo>
                  <a:lnTo>
                    <a:pt x="13636" y="55087"/>
                  </a:lnTo>
                  <a:lnTo>
                    <a:pt x="13636" y="55328"/>
                  </a:lnTo>
                  <a:lnTo>
                    <a:pt x="13636" y="55569"/>
                  </a:lnTo>
                  <a:lnTo>
                    <a:pt x="13697" y="55750"/>
                  </a:lnTo>
                  <a:lnTo>
                    <a:pt x="13817" y="55992"/>
                  </a:lnTo>
                  <a:lnTo>
                    <a:pt x="13938" y="56173"/>
                  </a:lnTo>
                  <a:lnTo>
                    <a:pt x="14119" y="56293"/>
                  </a:lnTo>
                  <a:lnTo>
                    <a:pt x="14360" y="56414"/>
                  </a:lnTo>
                  <a:lnTo>
                    <a:pt x="14541" y="56474"/>
                  </a:lnTo>
                  <a:lnTo>
                    <a:pt x="15024" y="56474"/>
                  </a:lnTo>
                  <a:lnTo>
                    <a:pt x="15205" y="56414"/>
                  </a:lnTo>
                  <a:lnTo>
                    <a:pt x="15446" y="56293"/>
                  </a:lnTo>
                  <a:lnTo>
                    <a:pt x="15627" y="56173"/>
                  </a:lnTo>
                  <a:lnTo>
                    <a:pt x="15748" y="55992"/>
                  </a:lnTo>
                  <a:lnTo>
                    <a:pt x="15869" y="55750"/>
                  </a:lnTo>
                  <a:lnTo>
                    <a:pt x="15929" y="55569"/>
                  </a:lnTo>
                  <a:lnTo>
                    <a:pt x="15929" y="55328"/>
                  </a:lnTo>
                  <a:lnTo>
                    <a:pt x="15929" y="55087"/>
                  </a:lnTo>
                  <a:lnTo>
                    <a:pt x="15869" y="54906"/>
                  </a:lnTo>
                  <a:lnTo>
                    <a:pt x="15748" y="54664"/>
                  </a:lnTo>
                  <a:lnTo>
                    <a:pt x="15627" y="54483"/>
                  </a:lnTo>
                  <a:lnTo>
                    <a:pt x="15446" y="54363"/>
                  </a:lnTo>
                  <a:lnTo>
                    <a:pt x="15205" y="54242"/>
                  </a:lnTo>
                  <a:lnTo>
                    <a:pt x="15024" y="54182"/>
                  </a:lnTo>
                  <a:close/>
                  <a:moveTo>
                    <a:pt x="20333" y="54182"/>
                  </a:moveTo>
                  <a:lnTo>
                    <a:pt x="20152" y="54242"/>
                  </a:lnTo>
                  <a:lnTo>
                    <a:pt x="19911" y="54363"/>
                  </a:lnTo>
                  <a:lnTo>
                    <a:pt x="19730" y="54483"/>
                  </a:lnTo>
                  <a:lnTo>
                    <a:pt x="19609" y="54664"/>
                  </a:lnTo>
                  <a:lnTo>
                    <a:pt x="19489" y="54906"/>
                  </a:lnTo>
                  <a:lnTo>
                    <a:pt x="19428" y="55087"/>
                  </a:lnTo>
                  <a:lnTo>
                    <a:pt x="19428" y="55328"/>
                  </a:lnTo>
                  <a:lnTo>
                    <a:pt x="19428" y="55569"/>
                  </a:lnTo>
                  <a:lnTo>
                    <a:pt x="19489" y="55750"/>
                  </a:lnTo>
                  <a:lnTo>
                    <a:pt x="19609" y="55992"/>
                  </a:lnTo>
                  <a:lnTo>
                    <a:pt x="19730" y="56173"/>
                  </a:lnTo>
                  <a:lnTo>
                    <a:pt x="19911" y="56293"/>
                  </a:lnTo>
                  <a:lnTo>
                    <a:pt x="20152" y="56414"/>
                  </a:lnTo>
                  <a:lnTo>
                    <a:pt x="20333" y="56474"/>
                  </a:lnTo>
                  <a:lnTo>
                    <a:pt x="20816" y="56474"/>
                  </a:lnTo>
                  <a:lnTo>
                    <a:pt x="20997" y="56414"/>
                  </a:lnTo>
                  <a:lnTo>
                    <a:pt x="21239" y="56293"/>
                  </a:lnTo>
                  <a:lnTo>
                    <a:pt x="21420" y="56173"/>
                  </a:lnTo>
                  <a:lnTo>
                    <a:pt x="21540" y="55992"/>
                  </a:lnTo>
                  <a:lnTo>
                    <a:pt x="21661" y="55750"/>
                  </a:lnTo>
                  <a:lnTo>
                    <a:pt x="21721" y="55569"/>
                  </a:lnTo>
                  <a:lnTo>
                    <a:pt x="21721" y="55328"/>
                  </a:lnTo>
                  <a:lnTo>
                    <a:pt x="21721" y="55087"/>
                  </a:lnTo>
                  <a:lnTo>
                    <a:pt x="21661" y="54906"/>
                  </a:lnTo>
                  <a:lnTo>
                    <a:pt x="21540" y="54664"/>
                  </a:lnTo>
                  <a:lnTo>
                    <a:pt x="21420" y="54483"/>
                  </a:lnTo>
                  <a:lnTo>
                    <a:pt x="21239" y="54363"/>
                  </a:lnTo>
                  <a:lnTo>
                    <a:pt x="20997" y="54242"/>
                  </a:lnTo>
                  <a:lnTo>
                    <a:pt x="20816" y="54182"/>
                  </a:lnTo>
                  <a:close/>
                  <a:moveTo>
                    <a:pt x="26126" y="54182"/>
                  </a:moveTo>
                  <a:lnTo>
                    <a:pt x="25945" y="54242"/>
                  </a:lnTo>
                  <a:lnTo>
                    <a:pt x="25703" y="54363"/>
                  </a:lnTo>
                  <a:lnTo>
                    <a:pt x="25522" y="54483"/>
                  </a:lnTo>
                  <a:lnTo>
                    <a:pt x="25402" y="54664"/>
                  </a:lnTo>
                  <a:lnTo>
                    <a:pt x="25281" y="54906"/>
                  </a:lnTo>
                  <a:lnTo>
                    <a:pt x="25221" y="55087"/>
                  </a:lnTo>
                  <a:lnTo>
                    <a:pt x="25221" y="55328"/>
                  </a:lnTo>
                  <a:lnTo>
                    <a:pt x="25221" y="55569"/>
                  </a:lnTo>
                  <a:lnTo>
                    <a:pt x="25281" y="55750"/>
                  </a:lnTo>
                  <a:lnTo>
                    <a:pt x="25402" y="55992"/>
                  </a:lnTo>
                  <a:lnTo>
                    <a:pt x="25522" y="56173"/>
                  </a:lnTo>
                  <a:lnTo>
                    <a:pt x="25703" y="56293"/>
                  </a:lnTo>
                  <a:lnTo>
                    <a:pt x="25945" y="56414"/>
                  </a:lnTo>
                  <a:lnTo>
                    <a:pt x="26126" y="56474"/>
                  </a:lnTo>
                  <a:lnTo>
                    <a:pt x="26608" y="56474"/>
                  </a:lnTo>
                  <a:lnTo>
                    <a:pt x="26789" y="56414"/>
                  </a:lnTo>
                  <a:lnTo>
                    <a:pt x="27031" y="56293"/>
                  </a:lnTo>
                  <a:lnTo>
                    <a:pt x="27212" y="56173"/>
                  </a:lnTo>
                  <a:lnTo>
                    <a:pt x="27332" y="55992"/>
                  </a:lnTo>
                  <a:lnTo>
                    <a:pt x="27453" y="55750"/>
                  </a:lnTo>
                  <a:lnTo>
                    <a:pt x="27513" y="55569"/>
                  </a:lnTo>
                  <a:lnTo>
                    <a:pt x="27513" y="55328"/>
                  </a:lnTo>
                  <a:lnTo>
                    <a:pt x="27513" y="55087"/>
                  </a:lnTo>
                  <a:lnTo>
                    <a:pt x="27453" y="54906"/>
                  </a:lnTo>
                  <a:lnTo>
                    <a:pt x="27332" y="54664"/>
                  </a:lnTo>
                  <a:lnTo>
                    <a:pt x="27212" y="54483"/>
                  </a:lnTo>
                  <a:lnTo>
                    <a:pt x="27031" y="54363"/>
                  </a:lnTo>
                  <a:lnTo>
                    <a:pt x="26789" y="54242"/>
                  </a:lnTo>
                  <a:lnTo>
                    <a:pt x="26608" y="54182"/>
                  </a:lnTo>
                  <a:close/>
                  <a:moveTo>
                    <a:pt x="31918" y="54182"/>
                  </a:moveTo>
                  <a:lnTo>
                    <a:pt x="31737" y="54242"/>
                  </a:lnTo>
                  <a:lnTo>
                    <a:pt x="31496" y="54363"/>
                  </a:lnTo>
                  <a:lnTo>
                    <a:pt x="31315" y="54483"/>
                  </a:lnTo>
                  <a:lnTo>
                    <a:pt x="31194" y="54664"/>
                  </a:lnTo>
                  <a:lnTo>
                    <a:pt x="31073" y="54906"/>
                  </a:lnTo>
                  <a:lnTo>
                    <a:pt x="31013" y="55087"/>
                  </a:lnTo>
                  <a:lnTo>
                    <a:pt x="31013" y="55328"/>
                  </a:lnTo>
                  <a:lnTo>
                    <a:pt x="31013" y="55569"/>
                  </a:lnTo>
                  <a:lnTo>
                    <a:pt x="31073" y="55750"/>
                  </a:lnTo>
                  <a:lnTo>
                    <a:pt x="31194" y="55992"/>
                  </a:lnTo>
                  <a:lnTo>
                    <a:pt x="31315" y="56173"/>
                  </a:lnTo>
                  <a:lnTo>
                    <a:pt x="31496" y="56293"/>
                  </a:lnTo>
                  <a:lnTo>
                    <a:pt x="31737" y="56414"/>
                  </a:lnTo>
                  <a:lnTo>
                    <a:pt x="31918" y="56474"/>
                  </a:lnTo>
                  <a:lnTo>
                    <a:pt x="32401" y="56474"/>
                  </a:lnTo>
                  <a:lnTo>
                    <a:pt x="32582" y="56414"/>
                  </a:lnTo>
                  <a:lnTo>
                    <a:pt x="32823" y="56293"/>
                  </a:lnTo>
                  <a:lnTo>
                    <a:pt x="33004" y="56173"/>
                  </a:lnTo>
                  <a:lnTo>
                    <a:pt x="33125" y="55992"/>
                  </a:lnTo>
                  <a:lnTo>
                    <a:pt x="33245" y="55750"/>
                  </a:lnTo>
                  <a:lnTo>
                    <a:pt x="33306" y="55569"/>
                  </a:lnTo>
                  <a:lnTo>
                    <a:pt x="33306" y="55328"/>
                  </a:lnTo>
                  <a:lnTo>
                    <a:pt x="33306" y="55087"/>
                  </a:lnTo>
                  <a:lnTo>
                    <a:pt x="33245" y="54906"/>
                  </a:lnTo>
                  <a:lnTo>
                    <a:pt x="33125" y="54664"/>
                  </a:lnTo>
                  <a:lnTo>
                    <a:pt x="33004" y="54483"/>
                  </a:lnTo>
                  <a:lnTo>
                    <a:pt x="32823" y="54363"/>
                  </a:lnTo>
                  <a:lnTo>
                    <a:pt x="32582" y="54242"/>
                  </a:lnTo>
                  <a:lnTo>
                    <a:pt x="32401" y="54182"/>
                  </a:lnTo>
                  <a:close/>
                  <a:moveTo>
                    <a:pt x="37710" y="54182"/>
                  </a:moveTo>
                  <a:lnTo>
                    <a:pt x="37529" y="54242"/>
                  </a:lnTo>
                  <a:lnTo>
                    <a:pt x="37288" y="54363"/>
                  </a:lnTo>
                  <a:lnTo>
                    <a:pt x="37107" y="54483"/>
                  </a:lnTo>
                  <a:lnTo>
                    <a:pt x="36986" y="54664"/>
                  </a:lnTo>
                  <a:lnTo>
                    <a:pt x="36865" y="54906"/>
                  </a:lnTo>
                  <a:lnTo>
                    <a:pt x="36805" y="55087"/>
                  </a:lnTo>
                  <a:lnTo>
                    <a:pt x="36805" y="55328"/>
                  </a:lnTo>
                  <a:lnTo>
                    <a:pt x="36805" y="55569"/>
                  </a:lnTo>
                  <a:lnTo>
                    <a:pt x="36865" y="55750"/>
                  </a:lnTo>
                  <a:lnTo>
                    <a:pt x="36986" y="55992"/>
                  </a:lnTo>
                  <a:lnTo>
                    <a:pt x="37107" y="56173"/>
                  </a:lnTo>
                  <a:lnTo>
                    <a:pt x="37288" y="56293"/>
                  </a:lnTo>
                  <a:lnTo>
                    <a:pt x="37529" y="56414"/>
                  </a:lnTo>
                  <a:lnTo>
                    <a:pt x="37710" y="56474"/>
                  </a:lnTo>
                  <a:lnTo>
                    <a:pt x="38193" y="56474"/>
                  </a:lnTo>
                  <a:lnTo>
                    <a:pt x="38374" y="56414"/>
                  </a:lnTo>
                  <a:lnTo>
                    <a:pt x="38615" y="56293"/>
                  </a:lnTo>
                  <a:lnTo>
                    <a:pt x="38796" y="56173"/>
                  </a:lnTo>
                  <a:lnTo>
                    <a:pt x="38917" y="55992"/>
                  </a:lnTo>
                  <a:lnTo>
                    <a:pt x="39038" y="55750"/>
                  </a:lnTo>
                  <a:lnTo>
                    <a:pt x="39098" y="55569"/>
                  </a:lnTo>
                  <a:lnTo>
                    <a:pt x="39098" y="55328"/>
                  </a:lnTo>
                  <a:lnTo>
                    <a:pt x="39098" y="55087"/>
                  </a:lnTo>
                  <a:lnTo>
                    <a:pt x="39038" y="54906"/>
                  </a:lnTo>
                  <a:lnTo>
                    <a:pt x="38917" y="54664"/>
                  </a:lnTo>
                  <a:lnTo>
                    <a:pt x="38796" y="54483"/>
                  </a:lnTo>
                  <a:lnTo>
                    <a:pt x="38615" y="54363"/>
                  </a:lnTo>
                  <a:lnTo>
                    <a:pt x="38374" y="54242"/>
                  </a:lnTo>
                  <a:lnTo>
                    <a:pt x="38193" y="54182"/>
                  </a:lnTo>
                  <a:close/>
                  <a:moveTo>
                    <a:pt x="43502" y="54182"/>
                  </a:moveTo>
                  <a:lnTo>
                    <a:pt x="43321" y="54242"/>
                  </a:lnTo>
                  <a:lnTo>
                    <a:pt x="43080" y="54363"/>
                  </a:lnTo>
                  <a:lnTo>
                    <a:pt x="42899" y="54483"/>
                  </a:lnTo>
                  <a:lnTo>
                    <a:pt x="42778" y="54664"/>
                  </a:lnTo>
                  <a:lnTo>
                    <a:pt x="42658" y="54906"/>
                  </a:lnTo>
                  <a:lnTo>
                    <a:pt x="42597" y="55087"/>
                  </a:lnTo>
                  <a:lnTo>
                    <a:pt x="42597" y="55328"/>
                  </a:lnTo>
                  <a:lnTo>
                    <a:pt x="42597" y="55569"/>
                  </a:lnTo>
                  <a:lnTo>
                    <a:pt x="42658" y="55750"/>
                  </a:lnTo>
                  <a:lnTo>
                    <a:pt x="42778" y="55992"/>
                  </a:lnTo>
                  <a:lnTo>
                    <a:pt x="42899" y="56173"/>
                  </a:lnTo>
                  <a:lnTo>
                    <a:pt x="43080" y="56293"/>
                  </a:lnTo>
                  <a:lnTo>
                    <a:pt x="43321" y="56414"/>
                  </a:lnTo>
                  <a:lnTo>
                    <a:pt x="43502" y="56474"/>
                  </a:lnTo>
                  <a:lnTo>
                    <a:pt x="43985" y="56474"/>
                  </a:lnTo>
                  <a:lnTo>
                    <a:pt x="44166" y="56414"/>
                  </a:lnTo>
                  <a:lnTo>
                    <a:pt x="44407" y="56293"/>
                  </a:lnTo>
                  <a:lnTo>
                    <a:pt x="44588" y="56173"/>
                  </a:lnTo>
                  <a:lnTo>
                    <a:pt x="44709" y="55992"/>
                  </a:lnTo>
                  <a:lnTo>
                    <a:pt x="44830" y="55750"/>
                  </a:lnTo>
                  <a:lnTo>
                    <a:pt x="44890" y="55569"/>
                  </a:lnTo>
                  <a:lnTo>
                    <a:pt x="44890" y="55328"/>
                  </a:lnTo>
                  <a:lnTo>
                    <a:pt x="44890" y="55087"/>
                  </a:lnTo>
                  <a:lnTo>
                    <a:pt x="44830" y="54906"/>
                  </a:lnTo>
                  <a:lnTo>
                    <a:pt x="44709" y="54664"/>
                  </a:lnTo>
                  <a:lnTo>
                    <a:pt x="44588" y="54483"/>
                  </a:lnTo>
                  <a:lnTo>
                    <a:pt x="44407" y="54363"/>
                  </a:lnTo>
                  <a:lnTo>
                    <a:pt x="44166" y="54242"/>
                  </a:lnTo>
                  <a:lnTo>
                    <a:pt x="43985" y="54182"/>
                  </a:lnTo>
                  <a:close/>
                  <a:moveTo>
                    <a:pt x="49295" y="54182"/>
                  </a:moveTo>
                  <a:lnTo>
                    <a:pt x="49114" y="54242"/>
                  </a:lnTo>
                  <a:lnTo>
                    <a:pt x="48872" y="54363"/>
                  </a:lnTo>
                  <a:lnTo>
                    <a:pt x="48691" y="54483"/>
                  </a:lnTo>
                  <a:lnTo>
                    <a:pt x="48571" y="54664"/>
                  </a:lnTo>
                  <a:lnTo>
                    <a:pt x="48450" y="54906"/>
                  </a:lnTo>
                  <a:lnTo>
                    <a:pt x="48390" y="55087"/>
                  </a:lnTo>
                  <a:lnTo>
                    <a:pt x="48390" y="55328"/>
                  </a:lnTo>
                  <a:lnTo>
                    <a:pt x="48390" y="55569"/>
                  </a:lnTo>
                  <a:lnTo>
                    <a:pt x="48450" y="55750"/>
                  </a:lnTo>
                  <a:lnTo>
                    <a:pt x="48571" y="55992"/>
                  </a:lnTo>
                  <a:lnTo>
                    <a:pt x="48691" y="56173"/>
                  </a:lnTo>
                  <a:lnTo>
                    <a:pt x="48872" y="56293"/>
                  </a:lnTo>
                  <a:lnTo>
                    <a:pt x="49114" y="56414"/>
                  </a:lnTo>
                  <a:lnTo>
                    <a:pt x="49295" y="56474"/>
                  </a:lnTo>
                  <a:lnTo>
                    <a:pt x="49777" y="56474"/>
                  </a:lnTo>
                  <a:lnTo>
                    <a:pt x="49958" y="56414"/>
                  </a:lnTo>
                  <a:lnTo>
                    <a:pt x="50200" y="56293"/>
                  </a:lnTo>
                  <a:lnTo>
                    <a:pt x="50381" y="56173"/>
                  </a:lnTo>
                  <a:lnTo>
                    <a:pt x="50501" y="55992"/>
                  </a:lnTo>
                  <a:lnTo>
                    <a:pt x="50622" y="55750"/>
                  </a:lnTo>
                  <a:lnTo>
                    <a:pt x="50682" y="55569"/>
                  </a:lnTo>
                  <a:lnTo>
                    <a:pt x="50682" y="55328"/>
                  </a:lnTo>
                  <a:lnTo>
                    <a:pt x="50682" y="55087"/>
                  </a:lnTo>
                  <a:lnTo>
                    <a:pt x="50622" y="54906"/>
                  </a:lnTo>
                  <a:lnTo>
                    <a:pt x="50501" y="54664"/>
                  </a:lnTo>
                  <a:lnTo>
                    <a:pt x="50381" y="54483"/>
                  </a:lnTo>
                  <a:lnTo>
                    <a:pt x="50200" y="54363"/>
                  </a:lnTo>
                  <a:lnTo>
                    <a:pt x="49958" y="54242"/>
                  </a:lnTo>
                  <a:lnTo>
                    <a:pt x="49777" y="54182"/>
                  </a:lnTo>
                  <a:close/>
                  <a:moveTo>
                    <a:pt x="55087" y="54182"/>
                  </a:moveTo>
                  <a:lnTo>
                    <a:pt x="54906" y="54242"/>
                  </a:lnTo>
                  <a:lnTo>
                    <a:pt x="54665" y="54363"/>
                  </a:lnTo>
                  <a:lnTo>
                    <a:pt x="54483" y="54483"/>
                  </a:lnTo>
                  <a:lnTo>
                    <a:pt x="54363" y="54664"/>
                  </a:lnTo>
                  <a:lnTo>
                    <a:pt x="54242" y="54906"/>
                  </a:lnTo>
                  <a:lnTo>
                    <a:pt x="54182" y="55087"/>
                  </a:lnTo>
                  <a:lnTo>
                    <a:pt x="54182" y="55328"/>
                  </a:lnTo>
                  <a:lnTo>
                    <a:pt x="54182" y="55569"/>
                  </a:lnTo>
                  <a:lnTo>
                    <a:pt x="54242" y="55750"/>
                  </a:lnTo>
                  <a:lnTo>
                    <a:pt x="54363" y="55992"/>
                  </a:lnTo>
                  <a:lnTo>
                    <a:pt x="54483" y="56173"/>
                  </a:lnTo>
                  <a:lnTo>
                    <a:pt x="54665" y="56293"/>
                  </a:lnTo>
                  <a:lnTo>
                    <a:pt x="54906" y="56414"/>
                  </a:lnTo>
                  <a:lnTo>
                    <a:pt x="55087" y="56474"/>
                  </a:lnTo>
                  <a:lnTo>
                    <a:pt x="55570" y="56474"/>
                  </a:lnTo>
                  <a:lnTo>
                    <a:pt x="55751" y="56414"/>
                  </a:lnTo>
                  <a:lnTo>
                    <a:pt x="55992" y="56293"/>
                  </a:lnTo>
                  <a:lnTo>
                    <a:pt x="56173" y="56173"/>
                  </a:lnTo>
                  <a:lnTo>
                    <a:pt x="56294" y="55992"/>
                  </a:lnTo>
                  <a:lnTo>
                    <a:pt x="56414" y="55750"/>
                  </a:lnTo>
                  <a:lnTo>
                    <a:pt x="56475" y="55569"/>
                  </a:lnTo>
                  <a:lnTo>
                    <a:pt x="56475" y="55328"/>
                  </a:lnTo>
                  <a:lnTo>
                    <a:pt x="56475" y="55087"/>
                  </a:lnTo>
                  <a:lnTo>
                    <a:pt x="56414" y="54906"/>
                  </a:lnTo>
                  <a:lnTo>
                    <a:pt x="56294" y="54664"/>
                  </a:lnTo>
                  <a:lnTo>
                    <a:pt x="56173" y="54483"/>
                  </a:lnTo>
                  <a:lnTo>
                    <a:pt x="55992" y="54363"/>
                  </a:lnTo>
                  <a:lnTo>
                    <a:pt x="55751" y="54242"/>
                  </a:lnTo>
                  <a:lnTo>
                    <a:pt x="55570" y="54182"/>
                  </a:lnTo>
                  <a:close/>
                  <a:moveTo>
                    <a:pt x="60879" y="54182"/>
                  </a:moveTo>
                  <a:lnTo>
                    <a:pt x="60698" y="54242"/>
                  </a:lnTo>
                  <a:lnTo>
                    <a:pt x="60457" y="54363"/>
                  </a:lnTo>
                  <a:lnTo>
                    <a:pt x="60276" y="54483"/>
                  </a:lnTo>
                  <a:lnTo>
                    <a:pt x="60155" y="54664"/>
                  </a:lnTo>
                  <a:lnTo>
                    <a:pt x="60034" y="54906"/>
                  </a:lnTo>
                  <a:lnTo>
                    <a:pt x="59974" y="55087"/>
                  </a:lnTo>
                  <a:lnTo>
                    <a:pt x="59974" y="55328"/>
                  </a:lnTo>
                  <a:lnTo>
                    <a:pt x="59974" y="55569"/>
                  </a:lnTo>
                  <a:lnTo>
                    <a:pt x="60034" y="55750"/>
                  </a:lnTo>
                  <a:lnTo>
                    <a:pt x="60155" y="55992"/>
                  </a:lnTo>
                  <a:lnTo>
                    <a:pt x="60276" y="56173"/>
                  </a:lnTo>
                  <a:lnTo>
                    <a:pt x="60457" y="56293"/>
                  </a:lnTo>
                  <a:lnTo>
                    <a:pt x="60698" y="56414"/>
                  </a:lnTo>
                  <a:lnTo>
                    <a:pt x="60879" y="56474"/>
                  </a:lnTo>
                  <a:lnTo>
                    <a:pt x="61362" y="56474"/>
                  </a:lnTo>
                  <a:lnTo>
                    <a:pt x="61543" y="56414"/>
                  </a:lnTo>
                  <a:lnTo>
                    <a:pt x="61784" y="56293"/>
                  </a:lnTo>
                  <a:lnTo>
                    <a:pt x="61965" y="56173"/>
                  </a:lnTo>
                  <a:lnTo>
                    <a:pt x="62086" y="55992"/>
                  </a:lnTo>
                  <a:lnTo>
                    <a:pt x="62206" y="55750"/>
                  </a:lnTo>
                  <a:lnTo>
                    <a:pt x="62267" y="55569"/>
                  </a:lnTo>
                  <a:lnTo>
                    <a:pt x="62267" y="55328"/>
                  </a:lnTo>
                  <a:lnTo>
                    <a:pt x="62267" y="55087"/>
                  </a:lnTo>
                  <a:lnTo>
                    <a:pt x="62206" y="54906"/>
                  </a:lnTo>
                  <a:lnTo>
                    <a:pt x="62086" y="54664"/>
                  </a:lnTo>
                  <a:lnTo>
                    <a:pt x="61965" y="54483"/>
                  </a:lnTo>
                  <a:lnTo>
                    <a:pt x="61784" y="54363"/>
                  </a:lnTo>
                  <a:lnTo>
                    <a:pt x="61543" y="54242"/>
                  </a:lnTo>
                  <a:lnTo>
                    <a:pt x="61362" y="54182"/>
                  </a:lnTo>
                  <a:close/>
                  <a:moveTo>
                    <a:pt x="66671" y="54182"/>
                  </a:moveTo>
                  <a:lnTo>
                    <a:pt x="66490" y="54242"/>
                  </a:lnTo>
                  <a:lnTo>
                    <a:pt x="66249" y="54363"/>
                  </a:lnTo>
                  <a:lnTo>
                    <a:pt x="66068" y="54483"/>
                  </a:lnTo>
                  <a:lnTo>
                    <a:pt x="65947" y="54664"/>
                  </a:lnTo>
                  <a:lnTo>
                    <a:pt x="65827" y="54906"/>
                  </a:lnTo>
                  <a:lnTo>
                    <a:pt x="65766" y="55087"/>
                  </a:lnTo>
                  <a:lnTo>
                    <a:pt x="65766" y="55328"/>
                  </a:lnTo>
                  <a:lnTo>
                    <a:pt x="65766" y="55569"/>
                  </a:lnTo>
                  <a:lnTo>
                    <a:pt x="65827" y="55750"/>
                  </a:lnTo>
                  <a:lnTo>
                    <a:pt x="65947" y="55992"/>
                  </a:lnTo>
                  <a:lnTo>
                    <a:pt x="66068" y="56173"/>
                  </a:lnTo>
                  <a:lnTo>
                    <a:pt x="66249" y="56293"/>
                  </a:lnTo>
                  <a:lnTo>
                    <a:pt x="66490" y="56414"/>
                  </a:lnTo>
                  <a:lnTo>
                    <a:pt x="66671" y="56474"/>
                  </a:lnTo>
                  <a:lnTo>
                    <a:pt x="67154" y="56474"/>
                  </a:lnTo>
                  <a:lnTo>
                    <a:pt x="67335" y="56414"/>
                  </a:lnTo>
                  <a:lnTo>
                    <a:pt x="67576" y="56293"/>
                  </a:lnTo>
                  <a:lnTo>
                    <a:pt x="67757" y="56173"/>
                  </a:lnTo>
                  <a:lnTo>
                    <a:pt x="67878" y="55992"/>
                  </a:lnTo>
                  <a:lnTo>
                    <a:pt x="67999" y="55750"/>
                  </a:lnTo>
                  <a:lnTo>
                    <a:pt x="68059" y="55569"/>
                  </a:lnTo>
                  <a:lnTo>
                    <a:pt x="68059" y="55328"/>
                  </a:lnTo>
                  <a:lnTo>
                    <a:pt x="68059" y="55087"/>
                  </a:lnTo>
                  <a:lnTo>
                    <a:pt x="67999" y="54906"/>
                  </a:lnTo>
                  <a:lnTo>
                    <a:pt x="67878" y="54664"/>
                  </a:lnTo>
                  <a:lnTo>
                    <a:pt x="67757" y="54483"/>
                  </a:lnTo>
                  <a:lnTo>
                    <a:pt x="67576" y="54363"/>
                  </a:lnTo>
                  <a:lnTo>
                    <a:pt x="67335" y="54242"/>
                  </a:lnTo>
                  <a:lnTo>
                    <a:pt x="67154" y="54182"/>
                  </a:lnTo>
                  <a:close/>
                  <a:moveTo>
                    <a:pt x="5853" y="57078"/>
                  </a:moveTo>
                  <a:lnTo>
                    <a:pt x="5672" y="57138"/>
                  </a:lnTo>
                  <a:lnTo>
                    <a:pt x="5431" y="57259"/>
                  </a:lnTo>
                  <a:lnTo>
                    <a:pt x="5310" y="57379"/>
                  </a:lnTo>
                  <a:lnTo>
                    <a:pt x="6517" y="59310"/>
                  </a:lnTo>
                  <a:lnTo>
                    <a:pt x="6818" y="59129"/>
                  </a:lnTo>
                  <a:lnTo>
                    <a:pt x="7060" y="58888"/>
                  </a:lnTo>
                  <a:lnTo>
                    <a:pt x="7180" y="58586"/>
                  </a:lnTo>
                  <a:lnTo>
                    <a:pt x="7241" y="58224"/>
                  </a:lnTo>
                  <a:lnTo>
                    <a:pt x="7241" y="57983"/>
                  </a:lnTo>
                  <a:lnTo>
                    <a:pt x="7180" y="57802"/>
                  </a:lnTo>
                  <a:lnTo>
                    <a:pt x="7060" y="57560"/>
                  </a:lnTo>
                  <a:lnTo>
                    <a:pt x="6939" y="57379"/>
                  </a:lnTo>
                  <a:lnTo>
                    <a:pt x="6758" y="57259"/>
                  </a:lnTo>
                  <a:lnTo>
                    <a:pt x="6517" y="57138"/>
                  </a:lnTo>
                  <a:lnTo>
                    <a:pt x="6336" y="57078"/>
                  </a:lnTo>
                  <a:close/>
                  <a:moveTo>
                    <a:pt x="69567" y="57078"/>
                  </a:moveTo>
                  <a:lnTo>
                    <a:pt x="69386" y="57138"/>
                  </a:lnTo>
                  <a:lnTo>
                    <a:pt x="69145" y="57259"/>
                  </a:lnTo>
                  <a:lnTo>
                    <a:pt x="68964" y="57379"/>
                  </a:lnTo>
                  <a:lnTo>
                    <a:pt x="68843" y="57560"/>
                  </a:lnTo>
                  <a:lnTo>
                    <a:pt x="68723" y="57802"/>
                  </a:lnTo>
                  <a:lnTo>
                    <a:pt x="68662" y="57983"/>
                  </a:lnTo>
                  <a:lnTo>
                    <a:pt x="68662" y="58224"/>
                  </a:lnTo>
                  <a:lnTo>
                    <a:pt x="68723" y="58586"/>
                  </a:lnTo>
                  <a:lnTo>
                    <a:pt x="68843" y="58888"/>
                  </a:lnTo>
                  <a:lnTo>
                    <a:pt x="69085" y="59129"/>
                  </a:lnTo>
                  <a:lnTo>
                    <a:pt x="69386" y="59310"/>
                  </a:lnTo>
                  <a:lnTo>
                    <a:pt x="70593" y="57379"/>
                  </a:lnTo>
                  <a:lnTo>
                    <a:pt x="70472" y="57259"/>
                  </a:lnTo>
                  <a:lnTo>
                    <a:pt x="70231" y="57138"/>
                  </a:lnTo>
                  <a:lnTo>
                    <a:pt x="70050" y="57078"/>
                  </a:lnTo>
                  <a:close/>
                  <a:moveTo>
                    <a:pt x="11645" y="57078"/>
                  </a:moveTo>
                  <a:lnTo>
                    <a:pt x="11464" y="57138"/>
                  </a:lnTo>
                  <a:lnTo>
                    <a:pt x="11223" y="57259"/>
                  </a:lnTo>
                  <a:lnTo>
                    <a:pt x="11042" y="57379"/>
                  </a:lnTo>
                  <a:lnTo>
                    <a:pt x="10921" y="57560"/>
                  </a:lnTo>
                  <a:lnTo>
                    <a:pt x="10800" y="57802"/>
                  </a:lnTo>
                  <a:lnTo>
                    <a:pt x="10740" y="57983"/>
                  </a:lnTo>
                  <a:lnTo>
                    <a:pt x="10740" y="58224"/>
                  </a:lnTo>
                  <a:lnTo>
                    <a:pt x="10740" y="58466"/>
                  </a:lnTo>
                  <a:lnTo>
                    <a:pt x="10800" y="58647"/>
                  </a:lnTo>
                  <a:lnTo>
                    <a:pt x="10921" y="58888"/>
                  </a:lnTo>
                  <a:lnTo>
                    <a:pt x="11042" y="59069"/>
                  </a:lnTo>
                  <a:lnTo>
                    <a:pt x="11223" y="59190"/>
                  </a:lnTo>
                  <a:lnTo>
                    <a:pt x="11464" y="59310"/>
                  </a:lnTo>
                  <a:lnTo>
                    <a:pt x="11645" y="59371"/>
                  </a:lnTo>
                  <a:lnTo>
                    <a:pt x="12128" y="59371"/>
                  </a:lnTo>
                  <a:lnTo>
                    <a:pt x="12309" y="59310"/>
                  </a:lnTo>
                  <a:lnTo>
                    <a:pt x="12550" y="59190"/>
                  </a:lnTo>
                  <a:lnTo>
                    <a:pt x="12731" y="59069"/>
                  </a:lnTo>
                  <a:lnTo>
                    <a:pt x="12852" y="58888"/>
                  </a:lnTo>
                  <a:lnTo>
                    <a:pt x="12973" y="58647"/>
                  </a:lnTo>
                  <a:lnTo>
                    <a:pt x="13033" y="58466"/>
                  </a:lnTo>
                  <a:lnTo>
                    <a:pt x="13033" y="58224"/>
                  </a:lnTo>
                  <a:lnTo>
                    <a:pt x="13033" y="57983"/>
                  </a:lnTo>
                  <a:lnTo>
                    <a:pt x="12973" y="57802"/>
                  </a:lnTo>
                  <a:lnTo>
                    <a:pt x="12852" y="57560"/>
                  </a:lnTo>
                  <a:lnTo>
                    <a:pt x="12731" y="57379"/>
                  </a:lnTo>
                  <a:lnTo>
                    <a:pt x="12550" y="57259"/>
                  </a:lnTo>
                  <a:lnTo>
                    <a:pt x="12309" y="57138"/>
                  </a:lnTo>
                  <a:lnTo>
                    <a:pt x="12128" y="57078"/>
                  </a:lnTo>
                  <a:close/>
                  <a:moveTo>
                    <a:pt x="17437" y="57078"/>
                  </a:moveTo>
                  <a:lnTo>
                    <a:pt x="17256" y="57138"/>
                  </a:lnTo>
                  <a:lnTo>
                    <a:pt x="17015" y="57259"/>
                  </a:lnTo>
                  <a:lnTo>
                    <a:pt x="16834" y="57379"/>
                  </a:lnTo>
                  <a:lnTo>
                    <a:pt x="16713" y="57560"/>
                  </a:lnTo>
                  <a:lnTo>
                    <a:pt x="16593" y="57802"/>
                  </a:lnTo>
                  <a:lnTo>
                    <a:pt x="16532" y="57983"/>
                  </a:lnTo>
                  <a:lnTo>
                    <a:pt x="16532" y="58224"/>
                  </a:lnTo>
                  <a:lnTo>
                    <a:pt x="16532" y="58466"/>
                  </a:lnTo>
                  <a:lnTo>
                    <a:pt x="16593" y="58647"/>
                  </a:lnTo>
                  <a:lnTo>
                    <a:pt x="16713" y="58888"/>
                  </a:lnTo>
                  <a:lnTo>
                    <a:pt x="16834" y="59069"/>
                  </a:lnTo>
                  <a:lnTo>
                    <a:pt x="17015" y="59190"/>
                  </a:lnTo>
                  <a:lnTo>
                    <a:pt x="17256" y="59310"/>
                  </a:lnTo>
                  <a:lnTo>
                    <a:pt x="17437" y="59371"/>
                  </a:lnTo>
                  <a:lnTo>
                    <a:pt x="17920" y="59371"/>
                  </a:lnTo>
                  <a:lnTo>
                    <a:pt x="18101" y="59310"/>
                  </a:lnTo>
                  <a:lnTo>
                    <a:pt x="18342" y="59190"/>
                  </a:lnTo>
                  <a:lnTo>
                    <a:pt x="18523" y="59069"/>
                  </a:lnTo>
                  <a:lnTo>
                    <a:pt x="18644" y="58888"/>
                  </a:lnTo>
                  <a:lnTo>
                    <a:pt x="18765" y="58647"/>
                  </a:lnTo>
                  <a:lnTo>
                    <a:pt x="18825" y="58466"/>
                  </a:lnTo>
                  <a:lnTo>
                    <a:pt x="18825" y="58224"/>
                  </a:lnTo>
                  <a:lnTo>
                    <a:pt x="18825" y="57983"/>
                  </a:lnTo>
                  <a:lnTo>
                    <a:pt x="18765" y="57802"/>
                  </a:lnTo>
                  <a:lnTo>
                    <a:pt x="18644" y="57560"/>
                  </a:lnTo>
                  <a:lnTo>
                    <a:pt x="18523" y="57379"/>
                  </a:lnTo>
                  <a:lnTo>
                    <a:pt x="18342" y="57259"/>
                  </a:lnTo>
                  <a:lnTo>
                    <a:pt x="18101" y="57138"/>
                  </a:lnTo>
                  <a:lnTo>
                    <a:pt x="17920" y="57078"/>
                  </a:lnTo>
                  <a:close/>
                  <a:moveTo>
                    <a:pt x="23230" y="57078"/>
                  </a:moveTo>
                  <a:lnTo>
                    <a:pt x="23049" y="57138"/>
                  </a:lnTo>
                  <a:lnTo>
                    <a:pt x="22807" y="57259"/>
                  </a:lnTo>
                  <a:lnTo>
                    <a:pt x="22626" y="57379"/>
                  </a:lnTo>
                  <a:lnTo>
                    <a:pt x="22506" y="57560"/>
                  </a:lnTo>
                  <a:lnTo>
                    <a:pt x="22385" y="57802"/>
                  </a:lnTo>
                  <a:lnTo>
                    <a:pt x="22325" y="57983"/>
                  </a:lnTo>
                  <a:lnTo>
                    <a:pt x="22325" y="58224"/>
                  </a:lnTo>
                  <a:lnTo>
                    <a:pt x="22325" y="58466"/>
                  </a:lnTo>
                  <a:lnTo>
                    <a:pt x="22385" y="58647"/>
                  </a:lnTo>
                  <a:lnTo>
                    <a:pt x="22506" y="58888"/>
                  </a:lnTo>
                  <a:lnTo>
                    <a:pt x="22626" y="59069"/>
                  </a:lnTo>
                  <a:lnTo>
                    <a:pt x="22807" y="59190"/>
                  </a:lnTo>
                  <a:lnTo>
                    <a:pt x="23049" y="59310"/>
                  </a:lnTo>
                  <a:lnTo>
                    <a:pt x="23230" y="59371"/>
                  </a:lnTo>
                  <a:lnTo>
                    <a:pt x="23712" y="59371"/>
                  </a:lnTo>
                  <a:lnTo>
                    <a:pt x="23893" y="59310"/>
                  </a:lnTo>
                  <a:lnTo>
                    <a:pt x="24135" y="59190"/>
                  </a:lnTo>
                  <a:lnTo>
                    <a:pt x="24316" y="59069"/>
                  </a:lnTo>
                  <a:lnTo>
                    <a:pt x="24436" y="58888"/>
                  </a:lnTo>
                  <a:lnTo>
                    <a:pt x="24557" y="58647"/>
                  </a:lnTo>
                  <a:lnTo>
                    <a:pt x="24617" y="58466"/>
                  </a:lnTo>
                  <a:lnTo>
                    <a:pt x="24617" y="58224"/>
                  </a:lnTo>
                  <a:lnTo>
                    <a:pt x="24617" y="57983"/>
                  </a:lnTo>
                  <a:lnTo>
                    <a:pt x="24557" y="57802"/>
                  </a:lnTo>
                  <a:lnTo>
                    <a:pt x="24436" y="57560"/>
                  </a:lnTo>
                  <a:lnTo>
                    <a:pt x="24316" y="57379"/>
                  </a:lnTo>
                  <a:lnTo>
                    <a:pt x="24135" y="57259"/>
                  </a:lnTo>
                  <a:lnTo>
                    <a:pt x="23893" y="57138"/>
                  </a:lnTo>
                  <a:lnTo>
                    <a:pt x="23712" y="57078"/>
                  </a:lnTo>
                  <a:close/>
                  <a:moveTo>
                    <a:pt x="29022" y="57078"/>
                  </a:moveTo>
                  <a:lnTo>
                    <a:pt x="28841" y="57138"/>
                  </a:lnTo>
                  <a:lnTo>
                    <a:pt x="28599" y="57259"/>
                  </a:lnTo>
                  <a:lnTo>
                    <a:pt x="28418" y="57379"/>
                  </a:lnTo>
                  <a:lnTo>
                    <a:pt x="28298" y="57560"/>
                  </a:lnTo>
                  <a:lnTo>
                    <a:pt x="28177" y="57802"/>
                  </a:lnTo>
                  <a:lnTo>
                    <a:pt x="28117" y="57983"/>
                  </a:lnTo>
                  <a:lnTo>
                    <a:pt x="28117" y="58224"/>
                  </a:lnTo>
                  <a:lnTo>
                    <a:pt x="28117" y="58466"/>
                  </a:lnTo>
                  <a:lnTo>
                    <a:pt x="28177" y="58647"/>
                  </a:lnTo>
                  <a:lnTo>
                    <a:pt x="28298" y="58888"/>
                  </a:lnTo>
                  <a:lnTo>
                    <a:pt x="28418" y="59069"/>
                  </a:lnTo>
                  <a:lnTo>
                    <a:pt x="28599" y="59190"/>
                  </a:lnTo>
                  <a:lnTo>
                    <a:pt x="28841" y="59310"/>
                  </a:lnTo>
                  <a:lnTo>
                    <a:pt x="29022" y="59371"/>
                  </a:lnTo>
                  <a:lnTo>
                    <a:pt x="29505" y="59371"/>
                  </a:lnTo>
                  <a:lnTo>
                    <a:pt x="29686" y="59310"/>
                  </a:lnTo>
                  <a:lnTo>
                    <a:pt x="29927" y="59190"/>
                  </a:lnTo>
                  <a:lnTo>
                    <a:pt x="30108" y="59069"/>
                  </a:lnTo>
                  <a:lnTo>
                    <a:pt x="30229" y="58888"/>
                  </a:lnTo>
                  <a:lnTo>
                    <a:pt x="30349" y="58647"/>
                  </a:lnTo>
                  <a:lnTo>
                    <a:pt x="30410" y="58466"/>
                  </a:lnTo>
                  <a:lnTo>
                    <a:pt x="30410" y="58224"/>
                  </a:lnTo>
                  <a:lnTo>
                    <a:pt x="30410" y="57983"/>
                  </a:lnTo>
                  <a:lnTo>
                    <a:pt x="30349" y="57802"/>
                  </a:lnTo>
                  <a:lnTo>
                    <a:pt x="30229" y="57560"/>
                  </a:lnTo>
                  <a:lnTo>
                    <a:pt x="30108" y="57379"/>
                  </a:lnTo>
                  <a:lnTo>
                    <a:pt x="29927" y="57259"/>
                  </a:lnTo>
                  <a:lnTo>
                    <a:pt x="29686" y="57138"/>
                  </a:lnTo>
                  <a:lnTo>
                    <a:pt x="29505" y="57078"/>
                  </a:lnTo>
                  <a:close/>
                  <a:moveTo>
                    <a:pt x="34814" y="57078"/>
                  </a:moveTo>
                  <a:lnTo>
                    <a:pt x="34633" y="57138"/>
                  </a:lnTo>
                  <a:lnTo>
                    <a:pt x="34392" y="57259"/>
                  </a:lnTo>
                  <a:lnTo>
                    <a:pt x="34211" y="57379"/>
                  </a:lnTo>
                  <a:lnTo>
                    <a:pt x="34090" y="57560"/>
                  </a:lnTo>
                  <a:lnTo>
                    <a:pt x="33969" y="57802"/>
                  </a:lnTo>
                  <a:lnTo>
                    <a:pt x="33909" y="57983"/>
                  </a:lnTo>
                  <a:lnTo>
                    <a:pt x="33909" y="58224"/>
                  </a:lnTo>
                  <a:lnTo>
                    <a:pt x="33909" y="58466"/>
                  </a:lnTo>
                  <a:lnTo>
                    <a:pt x="33969" y="58647"/>
                  </a:lnTo>
                  <a:lnTo>
                    <a:pt x="34090" y="58888"/>
                  </a:lnTo>
                  <a:lnTo>
                    <a:pt x="34211" y="59069"/>
                  </a:lnTo>
                  <a:lnTo>
                    <a:pt x="34392" y="59190"/>
                  </a:lnTo>
                  <a:lnTo>
                    <a:pt x="34633" y="59310"/>
                  </a:lnTo>
                  <a:lnTo>
                    <a:pt x="34814" y="59371"/>
                  </a:lnTo>
                  <a:lnTo>
                    <a:pt x="35297" y="59371"/>
                  </a:lnTo>
                  <a:lnTo>
                    <a:pt x="35478" y="59310"/>
                  </a:lnTo>
                  <a:lnTo>
                    <a:pt x="35719" y="59190"/>
                  </a:lnTo>
                  <a:lnTo>
                    <a:pt x="35900" y="59069"/>
                  </a:lnTo>
                  <a:lnTo>
                    <a:pt x="36021" y="58888"/>
                  </a:lnTo>
                  <a:lnTo>
                    <a:pt x="36141" y="58647"/>
                  </a:lnTo>
                  <a:lnTo>
                    <a:pt x="36202" y="58466"/>
                  </a:lnTo>
                  <a:lnTo>
                    <a:pt x="36202" y="58224"/>
                  </a:lnTo>
                  <a:lnTo>
                    <a:pt x="36202" y="57983"/>
                  </a:lnTo>
                  <a:lnTo>
                    <a:pt x="36141" y="57802"/>
                  </a:lnTo>
                  <a:lnTo>
                    <a:pt x="36021" y="57560"/>
                  </a:lnTo>
                  <a:lnTo>
                    <a:pt x="35900" y="57379"/>
                  </a:lnTo>
                  <a:lnTo>
                    <a:pt x="35719" y="57259"/>
                  </a:lnTo>
                  <a:lnTo>
                    <a:pt x="35478" y="57138"/>
                  </a:lnTo>
                  <a:lnTo>
                    <a:pt x="35297" y="57078"/>
                  </a:lnTo>
                  <a:close/>
                  <a:moveTo>
                    <a:pt x="40606" y="57078"/>
                  </a:moveTo>
                  <a:lnTo>
                    <a:pt x="40425" y="57138"/>
                  </a:lnTo>
                  <a:lnTo>
                    <a:pt x="40184" y="57259"/>
                  </a:lnTo>
                  <a:lnTo>
                    <a:pt x="40003" y="57379"/>
                  </a:lnTo>
                  <a:lnTo>
                    <a:pt x="39882" y="57560"/>
                  </a:lnTo>
                  <a:lnTo>
                    <a:pt x="39762" y="57802"/>
                  </a:lnTo>
                  <a:lnTo>
                    <a:pt x="39701" y="57983"/>
                  </a:lnTo>
                  <a:lnTo>
                    <a:pt x="39701" y="58224"/>
                  </a:lnTo>
                  <a:lnTo>
                    <a:pt x="39701" y="58466"/>
                  </a:lnTo>
                  <a:lnTo>
                    <a:pt x="39762" y="58647"/>
                  </a:lnTo>
                  <a:lnTo>
                    <a:pt x="39882" y="58888"/>
                  </a:lnTo>
                  <a:lnTo>
                    <a:pt x="40003" y="59069"/>
                  </a:lnTo>
                  <a:lnTo>
                    <a:pt x="40184" y="59190"/>
                  </a:lnTo>
                  <a:lnTo>
                    <a:pt x="40425" y="59310"/>
                  </a:lnTo>
                  <a:lnTo>
                    <a:pt x="40606" y="59371"/>
                  </a:lnTo>
                  <a:lnTo>
                    <a:pt x="41089" y="59371"/>
                  </a:lnTo>
                  <a:lnTo>
                    <a:pt x="41270" y="59310"/>
                  </a:lnTo>
                  <a:lnTo>
                    <a:pt x="41511" y="59190"/>
                  </a:lnTo>
                  <a:lnTo>
                    <a:pt x="41692" y="59069"/>
                  </a:lnTo>
                  <a:lnTo>
                    <a:pt x="41813" y="58888"/>
                  </a:lnTo>
                  <a:lnTo>
                    <a:pt x="41934" y="58647"/>
                  </a:lnTo>
                  <a:lnTo>
                    <a:pt x="41994" y="58466"/>
                  </a:lnTo>
                  <a:lnTo>
                    <a:pt x="41994" y="58224"/>
                  </a:lnTo>
                  <a:lnTo>
                    <a:pt x="41994" y="57983"/>
                  </a:lnTo>
                  <a:lnTo>
                    <a:pt x="41934" y="57802"/>
                  </a:lnTo>
                  <a:lnTo>
                    <a:pt x="41813" y="57560"/>
                  </a:lnTo>
                  <a:lnTo>
                    <a:pt x="41692" y="57379"/>
                  </a:lnTo>
                  <a:lnTo>
                    <a:pt x="41511" y="57259"/>
                  </a:lnTo>
                  <a:lnTo>
                    <a:pt x="41270" y="57138"/>
                  </a:lnTo>
                  <a:lnTo>
                    <a:pt x="41089" y="57078"/>
                  </a:lnTo>
                  <a:close/>
                  <a:moveTo>
                    <a:pt x="46399" y="57078"/>
                  </a:moveTo>
                  <a:lnTo>
                    <a:pt x="46218" y="57138"/>
                  </a:lnTo>
                  <a:lnTo>
                    <a:pt x="45976" y="57259"/>
                  </a:lnTo>
                  <a:lnTo>
                    <a:pt x="45795" y="57379"/>
                  </a:lnTo>
                  <a:lnTo>
                    <a:pt x="45674" y="57560"/>
                  </a:lnTo>
                  <a:lnTo>
                    <a:pt x="45554" y="57802"/>
                  </a:lnTo>
                  <a:lnTo>
                    <a:pt x="45493" y="57983"/>
                  </a:lnTo>
                  <a:lnTo>
                    <a:pt x="45493" y="58224"/>
                  </a:lnTo>
                  <a:lnTo>
                    <a:pt x="45493" y="58466"/>
                  </a:lnTo>
                  <a:lnTo>
                    <a:pt x="45554" y="58647"/>
                  </a:lnTo>
                  <a:lnTo>
                    <a:pt x="45674" y="58888"/>
                  </a:lnTo>
                  <a:lnTo>
                    <a:pt x="45795" y="59069"/>
                  </a:lnTo>
                  <a:lnTo>
                    <a:pt x="45976" y="59190"/>
                  </a:lnTo>
                  <a:lnTo>
                    <a:pt x="46218" y="59310"/>
                  </a:lnTo>
                  <a:lnTo>
                    <a:pt x="46399" y="59371"/>
                  </a:lnTo>
                  <a:lnTo>
                    <a:pt x="46881" y="59371"/>
                  </a:lnTo>
                  <a:lnTo>
                    <a:pt x="47062" y="59310"/>
                  </a:lnTo>
                  <a:lnTo>
                    <a:pt x="47304" y="59190"/>
                  </a:lnTo>
                  <a:lnTo>
                    <a:pt x="47485" y="59069"/>
                  </a:lnTo>
                  <a:lnTo>
                    <a:pt x="47605" y="58888"/>
                  </a:lnTo>
                  <a:lnTo>
                    <a:pt x="47726" y="58647"/>
                  </a:lnTo>
                  <a:lnTo>
                    <a:pt x="47786" y="58466"/>
                  </a:lnTo>
                  <a:lnTo>
                    <a:pt x="47786" y="58224"/>
                  </a:lnTo>
                  <a:lnTo>
                    <a:pt x="47786" y="57983"/>
                  </a:lnTo>
                  <a:lnTo>
                    <a:pt x="47726" y="57802"/>
                  </a:lnTo>
                  <a:lnTo>
                    <a:pt x="47605" y="57560"/>
                  </a:lnTo>
                  <a:lnTo>
                    <a:pt x="47485" y="57379"/>
                  </a:lnTo>
                  <a:lnTo>
                    <a:pt x="47304" y="57259"/>
                  </a:lnTo>
                  <a:lnTo>
                    <a:pt x="47062" y="57138"/>
                  </a:lnTo>
                  <a:lnTo>
                    <a:pt x="46881" y="57078"/>
                  </a:lnTo>
                  <a:close/>
                  <a:moveTo>
                    <a:pt x="52191" y="57078"/>
                  </a:moveTo>
                  <a:lnTo>
                    <a:pt x="52010" y="57138"/>
                  </a:lnTo>
                  <a:lnTo>
                    <a:pt x="51768" y="57259"/>
                  </a:lnTo>
                  <a:lnTo>
                    <a:pt x="51587" y="57379"/>
                  </a:lnTo>
                  <a:lnTo>
                    <a:pt x="51467" y="57560"/>
                  </a:lnTo>
                  <a:lnTo>
                    <a:pt x="51346" y="57802"/>
                  </a:lnTo>
                  <a:lnTo>
                    <a:pt x="51286" y="57983"/>
                  </a:lnTo>
                  <a:lnTo>
                    <a:pt x="51286" y="58224"/>
                  </a:lnTo>
                  <a:lnTo>
                    <a:pt x="51286" y="58466"/>
                  </a:lnTo>
                  <a:lnTo>
                    <a:pt x="51346" y="58647"/>
                  </a:lnTo>
                  <a:lnTo>
                    <a:pt x="51467" y="58888"/>
                  </a:lnTo>
                  <a:lnTo>
                    <a:pt x="51587" y="59069"/>
                  </a:lnTo>
                  <a:lnTo>
                    <a:pt x="51768" y="59190"/>
                  </a:lnTo>
                  <a:lnTo>
                    <a:pt x="52010" y="59310"/>
                  </a:lnTo>
                  <a:lnTo>
                    <a:pt x="52191" y="59371"/>
                  </a:lnTo>
                  <a:lnTo>
                    <a:pt x="52673" y="59371"/>
                  </a:lnTo>
                  <a:lnTo>
                    <a:pt x="52854" y="59310"/>
                  </a:lnTo>
                  <a:lnTo>
                    <a:pt x="53096" y="59190"/>
                  </a:lnTo>
                  <a:lnTo>
                    <a:pt x="53277" y="59069"/>
                  </a:lnTo>
                  <a:lnTo>
                    <a:pt x="53397" y="58888"/>
                  </a:lnTo>
                  <a:lnTo>
                    <a:pt x="53518" y="58647"/>
                  </a:lnTo>
                  <a:lnTo>
                    <a:pt x="53578" y="58466"/>
                  </a:lnTo>
                  <a:lnTo>
                    <a:pt x="53578" y="58224"/>
                  </a:lnTo>
                  <a:lnTo>
                    <a:pt x="53578" y="57983"/>
                  </a:lnTo>
                  <a:lnTo>
                    <a:pt x="53518" y="57802"/>
                  </a:lnTo>
                  <a:lnTo>
                    <a:pt x="53397" y="57560"/>
                  </a:lnTo>
                  <a:lnTo>
                    <a:pt x="53277" y="57379"/>
                  </a:lnTo>
                  <a:lnTo>
                    <a:pt x="53096" y="57259"/>
                  </a:lnTo>
                  <a:lnTo>
                    <a:pt x="52854" y="57138"/>
                  </a:lnTo>
                  <a:lnTo>
                    <a:pt x="52673" y="57078"/>
                  </a:lnTo>
                  <a:close/>
                  <a:moveTo>
                    <a:pt x="57983" y="57078"/>
                  </a:moveTo>
                  <a:lnTo>
                    <a:pt x="57802" y="57138"/>
                  </a:lnTo>
                  <a:lnTo>
                    <a:pt x="57561" y="57259"/>
                  </a:lnTo>
                  <a:lnTo>
                    <a:pt x="57380" y="57379"/>
                  </a:lnTo>
                  <a:lnTo>
                    <a:pt x="57259" y="57560"/>
                  </a:lnTo>
                  <a:lnTo>
                    <a:pt x="57138" y="57802"/>
                  </a:lnTo>
                  <a:lnTo>
                    <a:pt x="57078" y="57983"/>
                  </a:lnTo>
                  <a:lnTo>
                    <a:pt x="57078" y="58224"/>
                  </a:lnTo>
                  <a:lnTo>
                    <a:pt x="57078" y="58466"/>
                  </a:lnTo>
                  <a:lnTo>
                    <a:pt x="57138" y="58647"/>
                  </a:lnTo>
                  <a:lnTo>
                    <a:pt x="57259" y="58888"/>
                  </a:lnTo>
                  <a:lnTo>
                    <a:pt x="57380" y="59069"/>
                  </a:lnTo>
                  <a:lnTo>
                    <a:pt x="57561" y="59190"/>
                  </a:lnTo>
                  <a:lnTo>
                    <a:pt x="57802" y="59310"/>
                  </a:lnTo>
                  <a:lnTo>
                    <a:pt x="57983" y="59371"/>
                  </a:lnTo>
                  <a:lnTo>
                    <a:pt x="58466" y="59371"/>
                  </a:lnTo>
                  <a:lnTo>
                    <a:pt x="58647" y="59310"/>
                  </a:lnTo>
                  <a:lnTo>
                    <a:pt x="58888" y="59190"/>
                  </a:lnTo>
                  <a:lnTo>
                    <a:pt x="59069" y="59069"/>
                  </a:lnTo>
                  <a:lnTo>
                    <a:pt x="59190" y="58888"/>
                  </a:lnTo>
                  <a:lnTo>
                    <a:pt x="59310" y="58647"/>
                  </a:lnTo>
                  <a:lnTo>
                    <a:pt x="59371" y="58466"/>
                  </a:lnTo>
                  <a:lnTo>
                    <a:pt x="59371" y="58224"/>
                  </a:lnTo>
                  <a:lnTo>
                    <a:pt x="59371" y="57983"/>
                  </a:lnTo>
                  <a:lnTo>
                    <a:pt x="59310" y="57802"/>
                  </a:lnTo>
                  <a:lnTo>
                    <a:pt x="59190" y="57560"/>
                  </a:lnTo>
                  <a:lnTo>
                    <a:pt x="59069" y="57379"/>
                  </a:lnTo>
                  <a:lnTo>
                    <a:pt x="58888" y="57259"/>
                  </a:lnTo>
                  <a:lnTo>
                    <a:pt x="58647" y="57138"/>
                  </a:lnTo>
                  <a:lnTo>
                    <a:pt x="58466" y="57078"/>
                  </a:lnTo>
                  <a:close/>
                  <a:moveTo>
                    <a:pt x="63775" y="57078"/>
                  </a:moveTo>
                  <a:lnTo>
                    <a:pt x="63594" y="57138"/>
                  </a:lnTo>
                  <a:lnTo>
                    <a:pt x="63353" y="57259"/>
                  </a:lnTo>
                  <a:lnTo>
                    <a:pt x="63172" y="57379"/>
                  </a:lnTo>
                  <a:lnTo>
                    <a:pt x="63051" y="57560"/>
                  </a:lnTo>
                  <a:lnTo>
                    <a:pt x="62931" y="57802"/>
                  </a:lnTo>
                  <a:lnTo>
                    <a:pt x="62870" y="57983"/>
                  </a:lnTo>
                  <a:lnTo>
                    <a:pt x="62870" y="58224"/>
                  </a:lnTo>
                  <a:lnTo>
                    <a:pt x="62870" y="58466"/>
                  </a:lnTo>
                  <a:lnTo>
                    <a:pt x="62931" y="58647"/>
                  </a:lnTo>
                  <a:lnTo>
                    <a:pt x="63051" y="58888"/>
                  </a:lnTo>
                  <a:lnTo>
                    <a:pt x="63172" y="59069"/>
                  </a:lnTo>
                  <a:lnTo>
                    <a:pt x="63353" y="59190"/>
                  </a:lnTo>
                  <a:lnTo>
                    <a:pt x="63594" y="59310"/>
                  </a:lnTo>
                  <a:lnTo>
                    <a:pt x="63775" y="59371"/>
                  </a:lnTo>
                  <a:lnTo>
                    <a:pt x="64258" y="59371"/>
                  </a:lnTo>
                  <a:lnTo>
                    <a:pt x="64439" y="59310"/>
                  </a:lnTo>
                  <a:lnTo>
                    <a:pt x="64680" y="59190"/>
                  </a:lnTo>
                  <a:lnTo>
                    <a:pt x="64861" y="59069"/>
                  </a:lnTo>
                  <a:lnTo>
                    <a:pt x="64982" y="58888"/>
                  </a:lnTo>
                  <a:lnTo>
                    <a:pt x="65103" y="58647"/>
                  </a:lnTo>
                  <a:lnTo>
                    <a:pt x="65163" y="58466"/>
                  </a:lnTo>
                  <a:lnTo>
                    <a:pt x="65163" y="58224"/>
                  </a:lnTo>
                  <a:lnTo>
                    <a:pt x="65163" y="57983"/>
                  </a:lnTo>
                  <a:lnTo>
                    <a:pt x="65103" y="57802"/>
                  </a:lnTo>
                  <a:lnTo>
                    <a:pt x="64982" y="57560"/>
                  </a:lnTo>
                  <a:lnTo>
                    <a:pt x="64861" y="57379"/>
                  </a:lnTo>
                  <a:lnTo>
                    <a:pt x="64680" y="57259"/>
                  </a:lnTo>
                  <a:lnTo>
                    <a:pt x="64439" y="57138"/>
                  </a:lnTo>
                  <a:lnTo>
                    <a:pt x="64258" y="57078"/>
                  </a:lnTo>
                  <a:close/>
                  <a:moveTo>
                    <a:pt x="8689" y="59974"/>
                  </a:moveTo>
                  <a:lnTo>
                    <a:pt x="8447" y="60095"/>
                  </a:lnTo>
                  <a:lnTo>
                    <a:pt x="8206" y="60276"/>
                  </a:lnTo>
                  <a:lnTo>
                    <a:pt x="8025" y="60457"/>
                  </a:lnTo>
                  <a:lnTo>
                    <a:pt x="7904" y="60758"/>
                  </a:lnTo>
                  <a:lnTo>
                    <a:pt x="7844" y="61120"/>
                  </a:lnTo>
                  <a:lnTo>
                    <a:pt x="8689" y="62267"/>
                  </a:lnTo>
                  <a:lnTo>
                    <a:pt x="9232" y="62267"/>
                  </a:lnTo>
                  <a:lnTo>
                    <a:pt x="9413" y="62206"/>
                  </a:lnTo>
                  <a:lnTo>
                    <a:pt x="9654" y="62086"/>
                  </a:lnTo>
                  <a:lnTo>
                    <a:pt x="9835" y="61965"/>
                  </a:lnTo>
                  <a:lnTo>
                    <a:pt x="9956" y="61784"/>
                  </a:lnTo>
                  <a:lnTo>
                    <a:pt x="10076" y="61543"/>
                  </a:lnTo>
                  <a:lnTo>
                    <a:pt x="10137" y="61362"/>
                  </a:lnTo>
                  <a:lnTo>
                    <a:pt x="10137" y="61120"/>
                  </a:lnTo>
                  <a:lnTo>
                    <a:pt x="10076" y="60758"/>
                  </a:lnTo>
                  <a:lnTo>
                    <a:pt x="9956" y="60457"/>
                  </a:lnTo>
                  <a:lnTo>
                    <a:pt x="9775" y="60276"/>
                  </a:lnTo>
                  <a:lnTo>
                    <a:pt x="9533" y="60095"/>
                  </a:lnTo>
                  <a:lnTo>
                    <a:pt x="9292" y="59974"/>
                  </a:lnTo>
                  <a:close/>
                  <a:moveTo>
                    <a:pt x="14481" y="59974"/>
                  </a:moveTo>
                  <a:lnTo>
                    <a:pt x="14240" y="60095"/>
                  </a:lnTo>
                  <a:lnTo>
                    <a:pt x="13998" y="60276"/>
                  </a:lnTo>
                  <a:lnTo>
                    <a:pt x="13817" y="60457"/>
                  </a:lnTo>
                  <a:lnTo>
                    <a:pt x="13697" y="60758"/>
                  </a:lnTo>
                  <a:lnTo>
                    <a:pt x="13636" y="61120"/>
                  </a:lnTo>
                  <a:lnTo>
                    <a:pt x="13636" y="61362"/>
                  </a:lnTo>
                  <a:lnTo>
                    <a:pt x="13697" y="61543"/>
                  </a:lnTo>
                  <a:lnTo>
                    <a:pt x="13817" y="61784"/>
                  </a:lnTo>
                  <a:lnTo>
                    <a:pt x="13938" y="61965"/>
                  </a:lnTo>
                  <a:lnTo>
                    <a:pt x="14119" y="62086"/>
                  </a:lnTo>
                  <a:lnTo>
                    <a:pt x="14360" y="62206"/>
                  </a:lnTo>
                  <a:lnTo>
                    <a:pt x="14541" y="62267"/>
                  </a:lnTo>
                  <a:lnTo>
                    <a:pt x="15024" y="62267"/>
                  </a:lnTo>
                  <a:lnTo>
                    <a:pt x="15205" y="62206"/>
                  </a:lnTo>
                  <a:lnTo>
                    <a:pt x="15446" y="62086"/>
                  </a:lnTo>
                  <a:lnTo>
                    <a:pt x="15627" y="61965"/>
                  </a:lnTo>
                  <a:lnTo>
                    <a:pt x="15748" y="61784"/>
                  </a:lnTo>
                  <a:lnTo>
                    <a:pt x="15869" y="61543"/>
                  </a:lnTo>
                  <a:lnTo>
                    <a:pt x="15929" y="61362"/>
                  </a:lnTo>
                  <a:lnTo>
                    <a:pt x="15929" y="61120"/>
                  </a:lnTo>
                  <a:lnTo>
                    <a:pt x="15869" y="60758"/>
                  </a:lnTo>
                  <a:lnTo>
                    <a:pt x="15748" y="60457"/>
                  </a:lnTo>
                  <a:lnTo>
                    <a:pt x="15567" y="60276"/>
                  </a:lnTo>
                  <a:lnTo>
                    <a:pt x="15326" y="60095"/>
                  </a:lnTo>
                  <a:lnTo>
                    <a:pt x="15084" y="59974"/>
                  </a:lnTo>
                  <a:close/>
                  <a:moveTo>
                    <a:pt x="20273" y="59974"/>
                  </a:moveTo>
                  <a:lnTo>
                    <a:pt x="20032" y="60095"/>
                  </a:lnTo>
                  <a:lnTo>
                    <a:pt x="19790" y="60276"/>
                  </a:lnTo>
                  <a:lnTo>
                    <a:pt x="19609" y="60457"/>
                  </a:lnTo>
                  <a:lnTo>
                    <a:pt x="19489" y="60758"/>
                  </a:lnTo>
                  <a:lnTo>
                    <a:pt x="19428" y="61120"/>
                  </a:lnTo>
                  <a:lnTo>
                    <a:pt x="19428" y="61362"/>
                  </a:lnTo>
                  <a:lnTo>
                    <a:pt x="19489" y="61543"/>
                  </a:lnTo>
                  <a:lnTo>
                    <a:pt x="19609" y="61784"/>
                  </a:lnTo>
                  <a:lnTo>
                    <a:pt x="19730" y="61965"/>
                  </a:lnTo>
                  <a:lnTo>
                    <a:pt x="19911" y="62086"/>
                  </a:lnTo>
                  <a:lnTo>
                    <a:pt x="20152" y="62206"/>
                  </a:lnTo>
                  <a:lnTo>
                    <a:pt x="20333" y="62267"/>
                  </a:lnTo>
                  <a:lnTo>
                    <a:pt x="20816" y="62267"/>
                  </a:lnTo>
                  <a:lnTo>
                    <a:pt x="20997" y="62206"/>
                  </a:lnTo>
                  <a:lnTo>
                    <a:pt x="21239" y="62086"/>
                  </a:lnTo>
                  <a:lnTo>
                    <a:pt x="21420" y="61965"/>
                  </a:lnTo>
                  <a:lnTo>
                    <a:pt x="21540" y="61784"/>
                  </a:lnTo>
                  <a:lnTo>
                    <a:pt x="21661" y="61543"/>
                  </a:lnTo>
                  <a:lnTo>
                    <a:pt x="21721" y="61362"/>
                  </a:lnTo>
                  <a:lnTo>
                    <a:pt x="21721" y="61120"/>
                  </a:lnTo>
                  <a:lnTo>
                    <a:pt x="21661" y="60758"/>
                  </a:lnTo>
                  <a:lnTo>
                    <a:pt x="21540" y="60457"/>
                  </a:lnTo>
                  <a:lnTo>
                    <a:pt x="21359" y="60276"/>
                  </a:lnTo>
                  <a:lnTo>
                    <a:pt x="21118" y="60095"/>
                  </a:lnTo>
                  <a:lnTo>
                    <a:pt x="20876" y="59974"/>
                  </a:lnTo>
                  <a:close/>
                  <a:moveTo>
                    <a:pt x="26065" y="59974"/>
                  </a:moveTo>
                  <a:lnTo>
                    <a:pt x="25824" y="60095"/>
                  </a:lnTo>
                  <a:lnTo>
                    <a:pt x="25583" y="60276"/>
                  </a:lnTo>
                  <a:lnTo>
                    <a:pt x="25402" y="60457"/>
                  </a:lnTo>
                  <a:lnTo>
                    <a:pt x="25281" y="60758"/>
                  </a:lnTo>
                  <a:lnTo>
                    <a:pt x="25221" y="61120"/>
                  </a:lnTo>
                  <a:lnTo>
                    <a:pt x="25221" y="61362"/>
                  </a:lnTo>
                  <a:lnTo>
                    <a:pt x="25281" y="61543"/>
                  </a:lnTo>
                  <a:lnTo>
                    <a:pt x="25402" y="61784"/>
                  </a:lnTo>
                  <a:lnTo>
                    <a:pt x="25522" y="61965"/>
                  </a:lnTo>
                  <a:lnTo>
                    <a:pt x="25703" y="62086"/>
                  </a:lnTo>
                  <a:lnTo>
                    <a:pt x="25945" y="62206"/>
                  </a:lnTo>
                  <a:lnTo>
                    <a:pt x="26126" y="62267"/>
                  </a:lnTo>
                  <a:lnTo>
                    <a:pt x="26608" y="62267"/>
                  </a:lnTo>
                  <a:lnTo>
                    <a:pt x="26789" y="62206"/>
                  </a:lnTo>
                  <a:lnTo>
                    <a:pt x="27031" y="62086"/>
                  </a:lnTo>
                  <a:lnTo>
                    <a:pt x="27212" y="61965"/>
                  </a:lnTo>
                  <a:lnTo>
                    <a:pt x="27332" y="61784"/>
                  </a:lnTo>
                  <a:lnTo>
                    <a:pt x="27453" y="61543"/>
                  </a:lnTo>
                  <a:lnTo>
                    <a:pt x="27513" y="61362"/>
                  </a:lnTo>
                  <a:lnTo>
                    <a:pt x="27513" y="61120"/>
                  </a:lnTo>
                  <a:lnTo>
                    <a:pt x="27453" y="60758"/>
                  </a:lnTo>
                  <a:lnTo>
                    <a:pt x="27332" y="60457"/>
                  </a:lnTo>
                  <a:lnTo>
                    <a:pt x="27151" y="60276"/>
                  </a:lnTo>
                  <a:lnTo>
                    <a:pt x="26910" y="60095"/>
                  </a:lnTo>
                  <a:lnTo>
                    <a:pt x="26669" y="59974"/>
                  </a:lnTo>
                  <a:close/>
                  <a:moveTo>
                    <a:pt x="31858" y="59974"/>
                  </a:moveTo>
                  <a:lnTo>
                    <a:pt x="31616" y="60095"/>
                  </a:lnTo>
                  <a:lnTo>
                    <a:pt x="31375" y="60276"/>
                  </a:lnTo>
                  <a:lnTo>
                    <a:pt x="31194" y="60457"/>
                  </a:lnTo>
                  <a:lnTo>
                    <a:pt x="31073" y="60758"/>
                  </a:lnTo>
                  <a:lnTo>
                    <a:pt x="31013" y="61120"/>
                  </a:lnTo>
                  <a:lnTo>
                    <a:pt x="31013" y="61362"/>
                  </a:lnTo>
                  <a:lnTo>
                    <a:pt x="31073" y="61543"/>
                  </a:lnTo>
                  <a:lnTo>
                    <a:pt x="31194" y="61784"/>
                  </a:lnTo>
                  <a:lnTo>
                    <a:pt x="31315" y="61965"/>
                  </a:lnTo>
                  <a:lnTo>
                    <a:pt x="31496" y="62086"/>
                  </a:lnTo>
                  <a:lnTo>
                    <a:pt x="31737" y="62206"/>
                  </a:lnTo>
                  <a:lnTo>
                    <a:pt x="31918" y="62267"/>
                  </a:lnTo>
                  <a:lnTo>
                    <a:pt x="32401" y="62267"/>
                  </a:lnTo>
                  <a:lnTo>
                    <a:pt x="32582" y="62206"/>
                  </a:lnTo>
                  <a:lnTo>
                    <a:pt x="32823" y="62086"/>
                  </a:lnTo>
                  <a:lnTo>
                    <a:pt x="33004" y="61965"/>
                  </a:lnTo>
                  <a:lnTo>
                    <a:pt x="33125" y="61784"/>
                  </a:lnTo>
                  <a:lnTo>
                    <a:pt x="33245" y="61543"/>
                  </a:lnTo>
                  <a:lnTo>
                    <a:pt x="33306" y="61362"/>
                  </a:lnTo>
                  <a:lnTo>
                    <a:pt x="33306" y="61120"/>
                  </a:lnTo>
                  <a:lnTo>
                    <a:pt x="33245" y="60758"/>
                  </a:lnTo>
                  <a:lnTo>
                    <a:pt x="33125" y="60457"/>
                  </a:lnTo>
                  <a:lnTo>
                    <a:pt x="32944" y="60276"/>
                  </a:lnTo>
                  <a:lnTo>
                    <a:pt x="32702" y="60095"/>
                  </a:lnTo>
                  <a:lnTo>
                    <a:pt x="32461" y="59974"/>
                  </a:lnTo>
                  <a:close/>
                  <a:moveTo>
                    <a:pt x="37650" y="59974"/>
                  </a:moveTo>
                  <a:lnTo>
                    <a:pt x="37408" y="60095"/>
                  </a:lnTo>
                  <a:lnTo>
                    <a:pt x="37167" y="60276"/>
                  </a:lnTo>
                  <a:lnTo>
                    <a:pt x="36986" y="60457"/>
                  </a:lnTo>
                  <a:lnTo>
                    <a:pt x="36865" y="60758"/>
                  </a:lnTo>
                  <a:lnTo>
                    <a:pt x="36805" y="61120"/>
                  </a:lnTo>
                  <a:lnTo>
                    <a:pt x="36805" y="61362"/>
                  </a:lnTo>
                  <a:lnTo>
                    <a:pt x="36865" y="61543"/>
                  </a:lnTo>
                  <a:lnTo>
                    <a:pt x="36986" y="61784"/>
                  </a:lnTo>
                  <a:lnTo>
                    <a:pt x="37107" y="61965"/>
                  </a:lnTo>
                  <a:lnTo>
                    <a:pt x="37288" y="62086"/>
                  </a:lnTo>
                  <a:lnTo>
                    <a:pt x="37529" y="62206"/>
                  </a:lnTo>
                  <a:lnTo>
                    <a:pt x="37710" y="62267"/>
                  </a:lnTo>
                  <a:lnTo>
                    <a:pt x="38193" y="62267"/>
                  </a:lnTo>
                  <a:lnTo>
                    <a:pt x="38374" y="62206"/>
                  </a:lnTo>
                  <a:lnTo>
                    <a:pt x="38615" y="62086"/>
                  </a:lnTo>
                  <a:lnTo>
                    <a:pt x="38796" y="61965"/>
                  </a:lnTo>
                  <a:lnTo>
                    <a:pt x="38917" y="61784"/>
                  </a:lnTo>
                  <a:lnTo>
                    <a:pt x="39038" y="61543"/>
                  </a:lnTo>
                  <a:lnTo>
                    <a:pt x="39098" y="61362"/>
                  </a:lnTo>
                  <a:lnTo>
                    <a:pt x="39098" y="61120"/>
                  </a:lnTo>
                  <a:lnTo>
                    <a:pt x="39038" y="60758"/>
                  </a:lnTo>
                  <a:lnTo>
                    <a:pt x="38917" y="60457"/>
                  </a:lnTo>
                  <a:lnTo>
                    <a:pt x="38736" y="60276"/>
                  </a:lnTo>
                  <a:lnTo>
                    <a:pt x="38495" y="60095"/>
                  </a:lnTo>
                  <a:lnTo>
                    <a:pt x="38253" y="59974"/>
                  </a:lnTo>
                  <a:close/>
                  <a:moveTo>
                    <a:pt x="43442" y="59974"/>
                  </a:moveTo>
                  <a:lnTo>
                    <a:pt x="43201" y="60095"/>
                  </a:lnTo>
                  <a:lnTo>
                    <a:pt x="42959" y="60276"/>
                  </a:lnTo>
                  <a:lnTo>
                    <a:pt x="42778" y="60457"/>
                  </a:lnTo>
                  <a:lnTo>
                    <a:pt x="42658" y="60758"/>
                  </a:lnTo>
                  <a:lnTo>
                    <a:pt x="42597" y="61120"/>
                  </a:lnTo>
                  <a:lnTo>
                    <a:pt x="42597" y="61362"/>
                  </a:lnTo>
                  <a:lnTo>
                    <a:pt x="42658" y="61543"/>
                  </a:lnTo>
                  <a:lnTo>
                    <a:pt x="42778" y="61784"/>
                  </a:lnTo>
                  <a:lnTo>
                    <a:pt x="42899" y="61965"/>
                  </a:lnTo>
                  <a:lnTo>
                    <a:pt x="43080" y="62086"/>
                  </a:lnTo>
                  <a:lnTo>
                    <a:pt x="43321" y="62206"/>
                  </a:lnTo>
                  <a:lnTo>
                    <a:pt x="43502" y="62267"/>
                  </a:lnTo>
                  <a:lnTo>
                    <a:pt x="43985" y="62267"/>
                  </a:lnTo>
                  <a:lnTo>
                    <a:pt x="44166" y="62206"/>
                  </a:lnTo>
                  <a:lnTo>
                    <a:pt x="44407" y="62086"/>
                  </a:lnTo>
                  <a:lnTo>
                    <a:pt x="44588" y="61965"/>
                  </a:lnTo>
                  <a:lnTo>
                    <a:pt x="44709" y="61784"/>
                  </a:lnTo>
                  <a:lnTo>
                    <a:pt x="44830" y="61543"/>
                  </a:lnTo>
                  <a:lnTo>
                    <a:pt x="44890" y="61362"/>
                  </a:lnTo>
                  <a:lnTo>
                    <a:pt x="44890" y="61120"/>
                  </a:lnTo>
                  <a:lnTo>
                    <a:pt x="44830" y="60758"/>
                  </a:lnTo>
                  <a:lnTo>
                    <a:pt x="44709" y="60457"/>
                  </a:lnTo>
                  <a:lnTo>
                    <a:pt x="44528" y="60276"/>
                  </a:lnTo>
                  <a:lnTo>
                    <a:pt x="44287" y="60095"/>
                  </a:lnTo>
                  <a:lnTo>
                    <a:pt x="44045" y="59974"/>
                  </a:lnTo>
                  <a:close/>
                  <a:moveTo>
                    <a:pt x="49234" y="59974"/>
                  </a:moveTo>
                  <a:lnTo>
                    <a:pt x="48993" y="60095"/>
                  </a:lnTo>
                  <a:lnTo>
                    <a:pt x="48752" y="60276"/>
                  </a:lnTo>
                  <a:lnTo>
                    <a:pt x="48571" y="60457"/>
                  </a:lnTo>
                  <a:lnTo>
                    <a:pt x="48450" y="60758"/>
                  </a:lnTo>
                  <a:lnTo>
                    <a:pt x="48390" y="61120"/>
                  </a:lnTo>
                  <a:lnTo>
                    <a:pt x="48390" y="61362"/>
                  </a:lnTo>
                  <a:lnTo>
                    <a:pt x="48450" y="61543"/>
                  </a:lnTo>
                  <a:lnTo>
                    <a:pt x="48571" y="61784"/>
                  </a:lnTo>
                  <a:lnTo>
                    <a:pt x="48691" y="61965"/>
                  </a:lnTo>
                  <a:lnTo>
                    <a:pt x="48872" y="62086"/>
                  </a:lnTo>
                  <a:lnTo>
                    <a:pt x="49114" y="62206"/>
                  </a:lnTo>
                  <a:lnTo>
                    <a:pt x="49295" y="62267"/>
                  </a:lnTo>
                  <a:lnTo>
                    <a:pt x="49777" y="62267"/>
                  </a:lnTo>
                  <a:lnTo>
                    <a:pt x="49958" y="62206"/>
                  </a:lnTo>
                  <a:lnTo>
                    <a:pt x="50200" y="62086"/>
                  </a:lnTo>
                  <a:lnTo>
                    <a:pt x="50381" y="61965"/>
                  </a:lnTo>
                  <a:lnTo>
                    <a:pt x="50501" y="61784"/>
                  </a:lnTo>
                  <a:lnTo>
                    <a:pt x="50622" y="61543"/>
                  </a:lnTo>
                  <a:lnTo>
                    <a:pt x="50682" y="61362"/>
                  </a:lnTo>
                  <a:lnTo>
                    <a:pt x="50682" y="61120"/>
                  </a:lnTo>
                  <a:lnTo>
                    <a:pt x="50622" y="60758"/>
                  </a:lnTo>
                  <a:lnTo>
                    <a:pt x="50501" y="60457"/>
                  </a:lnTo>
                  <a:lnTo>
                    <a:pt x="50320" y="60276"/>
                  </a:lnTo>
                  <a:lnTo>
                    <a:pt x="50079" y="60095"/>
                  </a:lnTo>
                  <a:lnTo>
                    <a:pt x="49838" y="59974"/>
                  </a:lnTo>
                  <a:close/>
                  <a:moveTo>
                    <a:pt x="55027" y="59974"/>
                  </a:moveTo>
                  <a:lnTo>
                    <a:pt x="54785" y="60095"/>
                  </a:lnTo>
                  <a:lnTo>
                    <a:pt x="54544" y="60276"/>
                  </a:lnTo>
                  <a:lnTo>
                    <a:pt x="54363" y="60457"/>
                  </a:lnTo>
                  <a:lnTo>
                    <a:pt x="54242" y="60758"/>
                  </a:lnTo>
                  <a:lnTo>
                    <a:pt x="54182" y="61120"/>
                  </a:lnTo>
                  <a:lnTo>
                    <a:pt x="54182" y="61362"/>
                  </a:lnTo>
                  <a:lnTo>
                    <a:pt x="54242" y="61543"/>
                  </a:lnTo>
                  <a:lnTo>
                    <a:pt x="54363" y="61784"/>
                  </a:lnTo>
                  <a:lnTo>
                    <a:pt x="54483" y="61965"/>
                  </a:lnTo>
                  <a:lnTo>
                    <a:pt x="54665" y="62086"/>
                  </a:lnTo>
                  <a:lnTo>
                    <a:pt x="54906" y="62206"/>
                  </a:lnTo>
                  <a:lnTo>
                    <a:pt x="55087" y="62267"/>
                  </a:lnTo>
                  <a:lnTo>
                    <a:pt x="55570" y="62267"/>
                  </a:lnTo>
                  <a:lnTo>
                    <a:pt x="55751" y="62206"/>
                  </a:lnTo>
                  <a:lnTo>
                    <a:pt x="55992" y="62086"/>
                  </a:lnTo>
                  <a:lnTo>
                    <a:pt x="56173" y="61965"/>
                  </a:lnTo>
                  <a:lnTo>
                    <a:pt x="56294" y="61784"/>
                  </a:lnTo>
                  <a:lnTo>
                    <a:pt x="56414" y="61543"/>
                  </a:lnTo>
                  <a:lnTo>
                    <a:pt x="56475" y="61362"/>
                  </a:lnTo>
                  <a:lnTo>
                    <a:pt x="56475" y="61120"/>
                  </a:lnTo>
                  <a:lnTo>
                    <a:pt x="56414" y="60758"/>
                  </a:lnTo>
                  <a:lnTo>
                    <a:pt x="56294" y="60457"/>
                  </a:lnTo>
                  <a:lnTo>
                    <a:pt x="56113" y="60276"/>
                  </a:lnTo>
                  <a:lnTo>
                    <a:pt x="55871" y="60095"/>
                  </a:lnTo>
                  <a:lnTo>
                    <a:pt x="55630" y="59974"/>
                  </a:lnTo>
                  <a:close/>
                  <a:moveTo>
                    <a:pt x="60819" y="59974"/>
                  </a:moveTo>
                  <a:lnTo>
                    <a:pt x="60577" y="60095"/>
                  </a:lnTo>
                  <a:lnTo>
                    <a:pt x="60336" y="60276"/>
                  </a:lnTo>
                  <a:lnTo>
                    <a:pt x="60155" y="60457"/>
                  </a:lnTo>
                  <a:lnTo>
                    <a:pt x="60034" y="60758"/>
                  </a:lnTo>
                  <a:lnTo>
                    <a:pt x="59974" y="61120"/>
                  </a:lnTo>
                  <a:lnTo>
                    <a:pt x="59974" y="61362"/>
                  </a:lnTo>
                  <a:lnTo>
                    <a:pt x="60034" y="61543"/>
                  </a:lnTo>
                  <a:lnTo>
                    <a:pt x="60155" y="61784"/>
                  </a:lnTo>
                  <a:lnTo>
                    <a:pt x="60276" y="61965"/>
                  </a:lnTo>
                  <a:lnTo>
                    <a:pt x="60457" y="62086"/>
                  </a:lnTo>
                  <a:lnTo>
                    <a:pt x="60698" y="62206"/>
                  </a:lnTo>
                  <a:lnTo>
                    <a:pt x="60879" y="62267"/>
                  </a:lnTo>
                  <a:lnTo>
                    <a:pt x="61362" y="62267"/>
                  </a:lnTo>
                  <a:lnTo>
                    <a:pt x="61543" y="62206"/>
                  </a:lnTo>
                  <a:lnTo>
                    <a:pt x="61784" y="62086"/>
                  </a:lnTo>
                  <a:lnTo>
                    <a:pt x="61965" y="61965"/>
                  </a:lnTo>
                  <a:lnTo>
                    <a:pt x="62086" y="61784"/>
                  </a:lnTo>
                  <a:lnTo>
                    <a:pt x="62206" y="61543"/>
                  </a:lnTo>
                  <a:lnTo>
                    <a:pt x="62267" y="61362"/>
                  </a:lnTo>
                  <a:lnTo>
                    <a:pt x="62267" y="61120"/>
                  </a:lnTo>
                  <a:lnTo>
                    <a:pt x="62206" y="60758"/>
                  </a:lnTo>
                  <a:lnTo>
                    <a:pt x="62086" y="60457"/>
                  </a:lnTo>
                  <a:lnTo>
                    <a:pt x="61905" y="60276"/>
                  </a:lnTo>
                  <a:lnTo>
                    <a:pt x="61663" y="60095"/>
                  </a:lnTo>
                  <a:lnTo>
                    <a:pt x="61422" y="59974"/>
                  </a:lnTo>
                  <a:close/>
                  <a:moveTo>
                    <a:pt x="66611" y="59974"/>
                  </a:moveTo>
                  <a:lnTo>
                    <a:pt x="66370" y="60095"/>
                  </a:lnTo>
                  <a:lnTo>
                    <a:pt x="66128" y="60276"/>
                  </a:lnTo>
                  <a:lnTo>
                    <a:pt x="65947" y="60457"/>
                  </a:lnTo>
                  <a:lnTo>
                    <a:pt x="65827" y="60758"/>
                  </a:lnTo>
                  <a:lnTo>
                    <a:pt x="65766" y="61120"/>
                  </a:lnTo>
                  <a:lnTo>
                    <a:pt x="65766" y="61362"/>
                  </a:lnTo>
                  <a:lnTo>
                    <a:pt x="65827" y="61543"/>
                  </a:lnTo>
                  <a:lnTo>
                    <a:pt x="65947" y="61784"/>
                  </a:lnTo>
                  <a:lnTo>
                    <a:pt x="66068" y="61965"/>
                  </a:lnTo>
                  <a:lnTo>
                    <a:pt x="66249" y="62086"/>
                  </a:lnTo>
                  <a:lnTo>
                    <a:pt x="66490" y="62206"/>
                  </a:lnTo>
                  <a:lnTo>
                    <a:pt x="66671" y="62267"/>
                  </a:lnTo>
                  <a:lnTo>
                    <a:pt x="67214" y="62267"/>
                  </a:lnTo>
                  <a:lnTo>
                    <a:pt x="68059" y="61120"/>
                  </a:lnTo>
                  <a:lnTo>
                    <a:pt x="67999" y="60758"/>
                  </a:lnTo>
                  <a:lnTo>
                    <a:pt x="67878" y="60457"/>
                  </a:lnTo>
                  <a:lnTo>
                    <a:pt x="67697" y="60276"/>
                  </a:lnTo>
                  <a:lnTo>
                    <a:pt x="67456" y="60095"/>
                  </a:lnTo>
                  <a:lnTo>
                    <a:pt x="67214" y="59974"/>
                  </a:lnTo>
                  <a:close/>
                  <a:moveTo>
                    <a:pt x="11645" y="62870"/>
                  </a:moveTo>
                  <a:lnTo>
                    <a:pt x="11464" y="62930"/>
                  </a:lnTo>
                  <a:lnTo>
                    <a:pt x="11223" y="63051"/>
                  </a:lnTo>
                  <a:lnTo>
                    <a:pt x="11042" y="63172"/>
                  </a:lnTo>
                  <a:lnTo>
                    <a:pt x="10921" y="63353"/>
                  </a:lnTo>
                  <a:lnTo>
                    <a:pt x="10800" y="63594"/>
                  </a:lnTo>
                  <a:lnTo>
                    <a:pt x="10740" y="63775"/>
                  </a:lnTo>
                  <a:lnTo>
                    <a:pt x="10740" y="64016"/>
                  </a:lnTo>
                  <a:lnTo>
                    <a:pt x="10740" y="64197"/>
                  </a:lnTo>
                  <a:lnTo>
                    <a:pt x="10800" y="64439"/>
                  </a:lnTo>
                  <a:lnTo>
                    <a:pt x="10981" y="64740"/>
                  </a:lnTo>
                  <a:lnTo>
                    <a:pt x="11162" y="64921"/>
                  </a:lnTo>
                  <a:lnTo>
                    <a:pt x="11464" y="65102"/>
                  </a:lnTo>
                  <a:lnTo>
                    <a:pt x="11705" y="65163"/>
                  </a:lnTo>
                  <a:lnTo>
                    <a:pt x="12128" y="65163"/>
                  </a:lnTo>
                  <a:lnTo>
                    <a:pt x="12309" y="65102"/>
                  </a:lnTo>
                  <a:lnTo>
                    <a:pt x="12550" y="64982"/>
                  </a:lnTo>
                  <a:lnTo>
                    <a:pt x="12731" y="64861"/>
                  </a:lnTo>
                  <a:lnTo>
                    <a:pt x="12852" y="64680"/>
                  </a:lnTo>
                  <a:lnTo>
                    <a:pt x="12973" y="64439"/>
                  </a:lnTo>
                  <a:lnTo>
                    <a:pt x="13033" y="64258"/>
                  </a:lnTo>
                  <a:lnTo>
                    <a:pt x="13033" y="64016"/>
                  </a:lnTo>
                  <a:lnTo>
                    <a:pt x="13033" y="63775"/>
                  </a:lnTo>
                  <a:lnTo>
                    <a:pt x="12973" y="63594"/>
                  </a:lnTo>
                  <a:lnTo>
                    <a:pt x="12852" y="63353"/>
                  </a:lnTo>
                  <a:lnTo>
                    <a:pt x="12731" y="63172"/>
                  </a:lnTo>
                  <a:lnTo>
                    <a:pt x="12550" y="63051"/>
                  </a:lnTo>
                  <a:lnTo>
                    <a:pt x="12309" y="62930"/>
                  </a:lnTo>
                  <a:lnTo>
                    <a:pt x="12128" y="62870"/>
                  </a:lnTo>
                  <a:close/>
                  <a:moveTo>
                    <a:pt x="17437" y="62870"/>
                  </a:moveTo>
                  <a:lnTo>
                    <a:pt x="17256" y="62930"/>
                  </a:lnTo>
                  <a:lnTo>
                    <a:pt x="17015" y="63051"/>
                  </a:lnTo>
                  <a:lnTo>
                    <a:pt x="16834" y="63172"/>
                  </a:lnTo>
                  <a:lnTo>
                    <a:pt x="16713" y="63353"/>
                  </a:lnTo>
                  <a:lnTo>
                    <a:pt x="16593" y="63594"/>
                  </a:lnTo>
                  <a:lnTo>
                    <a:pt x="16532" y="63775"/>
                  </a:lnTo>
                  <a:lnTo>
                    <a:pt x="16532" y="64016"/>
                  </a:lnTo>
                  <a:lnTo>
                    <a:pt x="16532" y="64258"/>
                  </a:lnTo>
                  <a:lnTo>
                    <a:pt x="16593" y="64439"/>
                  </a:lnTo>
                  <a:lnTo>
                    <a:pt x="16713" y="64680"/>
                  </a:lnTo>
                  <a:lnTo>
                    <a:pt x="16834" y="64861"/>
                  </a:lnTo>
                  <a:lnTo>
                    <a:pt x="17015" y="64982"/>
                  </a:lnTo>
                  <a:lnTo>
                    <a:pt x="17256" y="65102"/>
                  </a:lnTo>
                  <a:lnTo>
                    <a:pt x="17437" y="65163"/>
                  </a:lnTo>
                  <a:lnTo>
                    <a:pt x="17920" y="65163"/>
                  </a:lnTo>
                  <a:lnTo>
                    <a:pt x="18101" y="65102"/>
                  </a:lnTo>
                  <a:lnTo>
                    <a:pt x="18342" y="64982"/>
                  </a:lnTo>
                  <a:lnTo>
                    <a:pt x="18523" y="64861"/>
                  </a:lnTo>
                  <a:lnTo>
                    <a:pt x="18644" y="64680"/>
                  </a:lnTo>
                  <a:lnTo>
                    <a:pt x="18765" y="64439"/>
                  </a:lnTo>
                  <a:lnTo>
                    <a:pt x="18825" y="64258"/>
                  </a:lnTo>
                  <a:lnTo>
                    <a:pt x="18825" y="64016"/>
                  </a:lnTo>
                  <a:lnTo>
                    <a:pt x="18825" y="63775"/>
                  </a:lnTo>
                  <a:lnTo>
                    <a:pt x="18765" y="63594"/>
                  </a:lnTo>
                  <a:lnTo>
                    <a:pt x="18644" y="63353"/>
                  </a:lnTo>
                  <a:lnTo>
                    <a:pt x="18523" y="63172"/>
                  </a:lnTo>
                  <a:lnTo>
                    <a:pt x="18342" y="63051"/>
                  </a:lnTo>
                  <a:lnTo>
                    <a:pt x="18101" y="62930"/>
                  </a:lnTo>
                  <a:lnTo>
                    <a:pt x="17920" y="62870"/>
                  </a:lnTo>
                  <a:close/>
                  <a:moveTo>
                    <a:pt x="23230" y="62870"/>
                  </a:moveTo>
                  <a:lnTo>
                    <a:pt x="23049" y="62930"/>
                  </a:lnTo>
                  <a:lnTo>
                    <a:pt x="22807" y="63051"/>
                  </a:lnTo>
                  <a:lnTo>
                    <a:pt x="22626" y="63172"/>
                  </a:lnTo>
                  <a:lnTo>
                    <a:pt x="22506" y="63353"/>
                  </a:lnTo>
                  <a:lnTo>
                    <a:pt x="22385" y="63594"/>
                  </a:lnTo>
                  <a:lnTo>
                    <a:pt x="22325" y="63775"/>
                  </a:lnTo>
                  <a:lnTo>
                    <a:pt x="22325" y="64016"/>
                  </a:lnTo>
                  <a:lnTo>
                    <a:pt x="22325" y="64258"/>
                  </a:lnTo>
                  <a:lnTo>
                    <a:pt x="22385" y="64439"/>
                  </a:lnTo>
                  <a:lnTo>
                    <a:pt x="22506" y="64680"/>
                  </a:lnTo>
                  <a:lnTo>
                    <a:pt x="22626" y="64861"/>
                  </a:lnTo>
                  <a:lnTo>
                    <a:pt x="22807" y="64982"/>
                  </a:lnTo>
                  <a:lnTo>
                    <a:pt x="23049" y="65102"/>
                  </a:lnTo>
                  <a:lnTo>
                    <a:pt x="23230" y="65163"/>
                  </a:lnTo>
                  <a:lnTo>
                    <a:pt x="23712" y="65163"/>
                  </a:lnTo>
                  <a:lnTo>
                    <a:pt x="23893" y="65102"/>
                  </a:lnTo>
                  <a:lnTo>
                    <a:pt x="24135" y="64982"/>
                  </a:lnTo>
                  <a:lnTo>
                    <a:pt x="24316" y="64861"/>
                  </a:lnTo>
                  <a:lnTo>
                    <a:pt x="24436" y="64680"/>
                  </a:lnTo>
                  <a:lnTo>
                    <a:pt x="24557" y="64439"/>
                  </a:lnTo>
                  <a:lnTo>
                    <a:pt x="24617" y="64258"/>
                  </a:lnTo>
                  <a:lnTo>
                    <a:pt x="24617" y="64016"/>
                  </a:lnTo>
                  <a:lnTo>
                    <a:pt x="24617" y="63775"/>
                  </a:lnTo>
                  <a:lnTo>
                    <a:pt x="24557" y="63594"/>
                  </a:lnTo>
                  <a:lnTo>
                    <a:pt x="24436" y="63353"/>
                  </a:lnTo>
                  <a:lnTo>
                    <a:pt x="24316" y="63172"/>
                  </a:lnTo>
                  <a:lnTo>
                    <a:pt x="24135" y="63051"/>
                  </a:lnTo>
                  <a:lnTo>
                    <a:pt x="23893" y="62930"/>
                  </a:lnTo>
                  <a:lnTo>
                    <a:pt x="23712" y="62870"/>
                  </a:lnTo>
                  <a:close/>
                  <a:moveTo>
                    <a:pt x="29022" y="62870"/>
                  </a:moveTo>
                  <a:lnTo>
                    <a:pt x="28841" y="62930"/>
                  </a:lnTo>
                  <a:lnTo>
                    <a:pt x="28599" y="63051"/>
                  </a:lnTo>
                  <a:lnTo>
                    <a:pt x="28418" y="63172"/>
                  </a:lnTo>
                  <a:lnTo>
                    <a:pt x="28298" y="63353"/>
                  </a:lnTo>
                  <a:lnTo>
                    <a:pt x="28177" y="63594"/>
                  </a:lnTo>
                  <a:lnTo>
                    <a:pt x="28117" y="63775"/>
                  </a:lnTo>
                  <a:lnTo>
                    <a:pt x="28117" y="64016"/>
                  </a:lnTo>
                  <a:lnTo>
                    <a:pt x="28117" y="64258"/>
                  </a:lnTo>
                  <a:lnTo>
                    <a:pt x="28177" y="64439"/>
                  </a:lnTo>
                  <a:lnTo>
                    <a:pt x="28298" y="64680"/>
                  </a:lnTo>
                  <a:lnTo>
                    <a:pt x="28418" y="64861"/>
                  </a:lnTo>
                  <a:lnTo>
                    <a:pt x="28599" y="64982"/>
                  </a:lnTo>
                  <a:lnTo>
                    <a:pt x="28841" y="65102"/>
                  </a:lnTo>
                  <a:lnTo>
                    <a:pt x="29022" y="65163"/>
                  </a:lnTo>
                  <a:lnTo>
                    <a:pt x="29505" y="65163"/>
                  </a:lnTo>
                  <a:lnTo>
                    <a:pt x="29686" y="65102"/>
                  </a:lnTo>
                  <a:lnTo>
                    <a:pt x="29927" y="64982"/>
                  </a:lnTo>
                  <a:lnTo>
                    <a:pt x="30108" y="64861"/>
                  </a:lnTo>
                  <a:lnTo>
                    <a:pt x="30229" y="64680"/>
                  </a:lnTo>
                  <a:lnTo>
                    <a:pt x="30349" y="64439"/>
                  </a:lnTo>
                  <a:lnTo>
                    <a:pt x="30410" y="64258"/>
                  </a:lnTo>
                  <a:lnTo>
                    <a:pt x="30410" y="64016"/>
                  </a:lnTo>
                  <a:lnTo>
                    <a:pt x="30410" y="63775"/>
                  </a:lnTo>
                  <a:lnTo>
                    <a:pt x="30349" y="63594"/>
                  </a:lnTo>
                  <a:lnTo>
                    <a:pt x="30229" y="63353"/>
                  </a:lnTo>
                  <a:lnTo>
                    <a:pt x="30108" y="63172"/>
                  </a:lnTo>
                  <a:lnTo>
                    <a:pt x="29927" y="63051"/>
                  </a:lnTo>
                  <a:lnTo>
                    <a:pt x="29686" y="62930"/>
                  </a:lnTo>
                  <a:lnTo>
                    <a:pt x="29505" y="62870"/>
                  </a:lnTo>
                  <a:close/>
                  <a:moveTo>
                    <a:pt x="34814" y="62870"/>
                  </a:moveTo>
                  <a:lnTo>
                    <a:pt x="34633" y="62930"/>
                  </a:lnTo>
                  <a:lnTo>
                    <a:pt x="34392" y="63051"/>
                  </a:lnTo>
                  <a:lnTo>
                    <a:pt x="34211" y="63172"/>
                  </a:lnTo>
                  <a:lnTo>
                    <a:pt x="34090" y="63353"/>
                  </a:lnTo>
                  <a:lnTo>
                    <a:pt x="33969" y="63594"/>
                  </a:lnTo>
                  <a:lnTo>
                    <a:pt x="33909" y="63775"/>
                  </a:lnTo>
                  <a:lnTo>
                    <a:pt x="33909" y="64016"/>
                  </a:lnTo>
                  <a:lnTo>
                    <a:pt x="33909" y="64258"/>
                  </a:lnTo>
                  <a:lnTo>
                    <a:pt x="33969" y="64439"/>
                  </a:lnTo>
                  <a:lnTo>
                    <a:pt x="34090" y="64680"/>
                  </a:lnTo>
                  <a:lnTo>
                    <a:pt x="34211" y="64861"/>
                  </a:lnTo>
                  <a:lnTo>
                    <a:pt x="34392" y="64982"/>
                  </a:lnTo>
                  <a:lnTo>
                    <a:pt x="34633" y="65102"/>
                  </a:lnTo>
                  <a:lnTo>
                    <a:pt x="34814" y="65163"/>
                  </a:lnTo>
                  <a:lnTo>
                    <a:pt x="35297" y="65163"/>
                  </a:lnTo>
                  <a:lnTo>
                    <a:pt x="35478" y="65102"/>
                  </a:lnTo>
                  <a:lnTo>
                    <a:pt x="35719" y="64982"/>
                  </a:lnTo>
                  <a:lnTo>
                    <a:pt x="35900" y="64861"/>
                  </a:lnTo>
                  <a:lnTo>
                    <a:pt x="36021" y="64680"/>
                  </a:lnTo>
                  <a:lnTo>
                    <a:pt x="36141" y="64439"/>
                  </a:lnTo>
                  <a:lnTo>
                    <a:pt x="36202" y="64258"/>
                  </a:lnTo>
                  <a:lnTo>
                    <a:pt x="36202" y="64016"/>
                  </a:lnTo>
                  <a:lnTo>
                    <a:pt x="36202" y="63775"/>
                  </a:lnTo>
                  <a:lnTo>
                    <a:pt x="36141" y="63594"/>
                  </a:lnTo>
                  <a:lnTo>
                    <a:pt x="36021" y="63353"/>
                  </a:lnTo>
                  <a:lnTo>
                    <a:pt x="35900" y="63172"/>
                  </a:lnTo>
                  <a:lnTo>
                    <a:pt x="35719" y="63051"/>
                  </a:lnTo>
                  <a:lnTo>
                    <a:pt x="35478" y="62930"/>
                  </a:lnTo>
                  <a:lnTo>
                    <a:pt x="35297" y="62870"/>
                  </a:lnTo>
                  <a:close/>
                  <a:moveTo>
                    <a:pt x="40606" y="62870"/>
                  </a:moveTo>
                  <a:lnTo>
                    <a:pt x="40425" y="62930"/>
                  </a:lnTo>
                  <a:lnTo>
                    <a:pt x="40184" y="63051"/>
                  </a:lnTo>
                  <a:lnTo>
                    <a:pt x="40003" y="63172"/>
                  </a:lnTo>
                  <a:lnTo>
                    <a:pt x="39882" y="63353"/>
                  </a:lnTo>
                  <a:lnTo>
                    <a:pt x="39762" y="63594"/>
                  </a:lnTo>
                  <a:lnTo>
                    <a:pt x="39701" y="63775"/>
                  </a:lnTo>
                  <a:lnTo>
                    <a:pt x="39701" y="64016"/>
                  </a:lnTo>
                  <a:lnTo>
                    <a:pt x="39701" y="64258"/>
                  </a:lnTo>
                  <a:lnTo>
                    <a:pt x="39762" y="64439"/>
                  </a:lnTo>
                  <a:lnTo>
                    <a:pt x="39882" y="64680"/>
                  </a:lnTo>
                  <a:lnTo>
                    <a:pt x="40003" y="64861"/>
                  </a:lnTo>
                  <a:lnTo>
                    <a:pt x="40184" y="64982"/>
                  </a:lnTo>
                  <a:lnTo>
                    <a:pt x="40425" y="65102"/>
                  </a:lnTo>
                  <a:lnTo>
                    <a:pt x="40606" y="65163"/>
                  </a:lnTo>
                  <a:lnTo>
                    <a:pt x="41089" y="65163"/>
                  </a:lnTo>
                  <a:lnTo>
                    <a:pt x="41270" y="65102"/>
                  </a:lnTo>
                  <a:lnTo>
                    <a:pt x="41511" y="64982"/>
                  </a:lnTo>
                  <a:lnTo>
                    <a:pt x="41692" y="64861"/>
                  </a:lnTo>
                  <a:lnTo>
                    <a:pt x="41813" y="64680"/>
                  </a:lnTo>
                  <a:lnTo>
                    <a:pt x="41934" y="64439"/>
                  </a:lnTo>
                  <a:lnTo>
                    <a:pt x="41994" y="64258"/>
                  </a:lnTo>
                  <a:lnTo>
                    <a:pt x="41994" y="64016"/>
                  </a:lnTo>
                  <a:lnTo>
                    <a:pt x="41994" y="63775"/>
                  </a:lnTo>
                  <a:lnTo>
                    <a:pt x="41934" y="63594"/>
                  </a:lnTo>
                  <a:lnTo>
                    <a:pt x="41813" y="63353"/>
                  </a:lnTo>
                  <a:lnTo>
                    <a:pt x="41692" y="63172"/>
                  </a:lnTo>
                  <a:lnTo>
                    <a:pt x="41511" y="63051"/>
                  </a:lnTo>
                  <a:lnTo>
                    <a:pt x="41270" y="62930"/>
                  </a:lnTo>
                  <a:lnTo>
                    <a:pt x="41089" y="62870"/>
                  </a:lnTo>
                  <a:close/>
                  <a:moveTo>
                    <a:pt x="46399" y="62870"/>
                  </a:moveTo>
                  <a:lnTo>
                    <a:pt x="46218" y="62930"/>
                  </a:lnTo>
                  <a:lnTo>
                    <a:pt x="45976" y="63051"/>
                  </a:lnTo>
                  <a:lnTo>
                    <a:pt x="45795" y="63172"/>
                  </a:lnTo>
                  <a:lnTo>
                    <a:pt x="45674" y="63353"/>
                  </a:lnTo>
                  <a:lnTo>
                    <a:pt x="45554" y="63594"/>
                  </a:lnTo>
                  <a:lnTo>
                    <a:pt x="45493" y="63775"/>
                  </a:lnTo>
                  <a:lnTo>
                    <a:pt x="45493" y="64016"/>
                  </a:lnTo>
                  <a:lnTo>
                    <a:pt x="45493" y="64258"/>
                  </a:lnTo>
                  <a:lnTo>
                    <a:pt x="45554" y="64439"/>
                  </a:lnTo>
                  <a:lnTo>
                    <a:pt x="45674" y="64680"/>
                  </a:lnTo>
                  <a:lnTo>
                    <a:pt x="45795" y="64861"/>
                  </a:lnTo>
                  <a:lnTo>
                    <a:pt x="45976" y="64982"/>
                  </a:lnTo>
                  <a:lnTo>
                    <a:pt x="46218" y="65102"/>
                  </a:lnTo>
                  <a:lnTo>
                    <a:pt x="46399" y="65163"/>
                  </a:lnTo>
                  <a:lnTo>
                    <a:pt x="46881" y="65163"/>
                  </a:lnTo>
                  <a:lnTo>
                    <a:pt x="47062" y="65102"/>
                  </a:lnTo>
                  <a:lnTo>
                    <a:pt x="47304" y="64982"/>
                  </a:lnTo>
                  <a:lnTo>
                    <a:pt x="47485" y="64861"/>
                  </a:lnTo>
                  <a:lnTo>
                    <a:pt x="47605" y="64680"/>
                  </a:lnTo>
                  <a:lnTo>
                    <a:pt x="47726" y="64439"/>
                  </a:lnTo>
                  <a:lnTo>
                    <a:pt x="47786" y="64258"/>
                  </a:lnTo>
                  <a:lnTo>
                    <a:pt x="47786" y="64016"/>
                  </a:lnTo>
                  <a:lnTo>
                    <a:pt x="47786" y="63775"/>
                  </a:lnTo>
                  <a:lnTo>
                    <a:pt x="47726" y="63594"/>
                  </a:lnTo>
                  <a:lnTo>
                    <a:pt x="47605" y="63353"/>
                  </a:lnTo>
                  <a:lnTo>
                    <a:pt x="47485" y="63172"/>
                  </a:lnTo>
                  <a:lnTo>
                    <a:pt x="47304" y="63051"/>
                  </a:lnTo>
                  <a:lnTo>
                    <a:pt x="47062" y="62930"/>
                  </a:lnTo>
                  <a:lnTo>
                    <a:pt x="46881" y="62870"/>
                  </a:lnTo>
                  <a:close/>
                  <a:moveTo>
                    <a:pt x="52191" y="62870"/>
                  </a:moveTo>
                  <a:lnTo>
                    <a:pt x="52010" y="62930"/>
                  </a:lnTo>
                  <a:lnTo>
                    <a:pt x="51768" y="63051"/>
                  </a:lnTo>
                  <a:lnTo>
                    <a:pt x="51587" y="63172"/>
                  </a:lnTo>
                  <a:lnTo>
                    <a:pt x="51467" y="63353"/>
                  </a:lnTo>
                  <a:lnTo>
                    <a:pt x="51346" y="63594"/>
                  </a:lnTo>
                  <a:lnTo>
                    <a:pt x="51286" y="63775"/>
                  </a:lnTo>
                  <a:lnTo>
                    <a:pt x="51286" y="64016"/>
                  </a:lnTo>
                  <a:lnTo>
                    <a:pt x="51286" y="64258"/>
                  </a:lnTo>
                  <a:lnTo>
                    <a:pt x="51346" y="64439"/>
                  </a:lnTo>
                  <a:lnTo>
                    <a:pt x="51467" y="64680"/>
                  </a:lnTo>
                  <a:lnTo>
                    <a:pt x="51587" y="64861"/>
                  </a:lnTo>
                  <a:lnTo>
                    <a:pt x="51768" y="64982"/>
                  </a:lnTo>
                  <a:lnTo>
                    <a:pt x="52010" y="65102"/>
                  </a:lnTo>
                  <a:lnTo>
                    <a:pt x="52191" y="65163"/>
                  </a:lnTo>
                  <a:lnTo>
                    <a:pt x="52673" y="65163"/>
                  </a:lnTo>
                  <a:lnTo>
                    <a:pt x="52854" y="65102"/>
                  </a:lnTo>
                  <a:lnTo>
                    <a:pt x="53096" y="64982"/>
                  </a:lnTo>
                  <a:lnTo>
                    <a:pt x="53277" y="64861"/>
                  </a:lnTo>
                  <a:lnTo>
                    <a:pt x="53397" y="64680"/>
                  </a:lnTo>
                  <a:lnTo>
                    <a:pt x="53518" y="64439"/>
                  </a:lnTo>
                  <a:lnTo>
                    <a:pt x="53578" y="64258"/>
                  </a:lnTo>
                  <a:lnTo>
                    <a:pt x="53578" y="64016"/>
                  </a:lnTo>
                  <a:lnTo>
                    <a:pt x="53578" y="63775"/>
                  </a:lnTo>
                  <a:lnTo>
                    <a:pt x="53518" y="63594"/>
                  </a:lnTo>
                  <a:lnTo>
                    <a:pt x="53397" y="63353"/>
                  </a:lnTo>
                  <a:lnTo>
                    <a:pt x="53277" y="63172"/>
                  </a:lnTo>
                  <a:lnTo>
                    <a:pt x="53096" y="63051"/>
                  </a:lnTo>
                  <a:lnTo>
                    <a:pt x="52854" y="62930"/>
                  </a:lnTo>
                  <a:lnTo>
                    <a:pt x="52673" y="62870"/>
                  </a:lnTo>
                  <a:close/>
                  <a:moveTo>
                    <a:pt x="57983" y="62870"/>
                  </a:moveTo>
                  <a:lnTo>
                    <a:pt x="57802" y="62930"/>
                  </a:lnTo>
                  <a:lnTo>
                    <a:pt x="57561" y="63051"/>
                  </a:lnTo>
                  <a:lnTo>
                    <a:pt x="57380" y="63172"/>
                  </a:lnTo>
                  <a:lnTo>
                    <a:pt x="57259" y="63353"/>
                  </a:lnTo>
                  <a:lnTo>
                    <a:pt x="57138" y="63594"/>
                  </a:lnTo>
                  <a:lnTo>
                    <a:pt x="57078" y="63775"/>
                  </a:lnTo>
                  <a:lnTo>
                    <a:pt x="57078" y="64016"/>
                  </a:lnTo>
                  <a:lnTo>
                    <a:pt x="57078" y="64258"/>
                  </a:lnTo>
                  <a:lnTo>
                    <a:pt x="57138" y="64439"/>
                  </a:lnTo>
                  <a:lnTo>
                    <a:pt x="57259" y="64680"/>
                  </a:lnTo>
                  <a:lnTo>
                    <a:pt x="57380" y="64861"/>
                  </a:lnTo>
                  <a:lnTo>
                    <a:pt x="57561" y="64982"/>
                  </a:lnTo>
                  <a:lnTo>
                    <a:pt x="57802" y="65102"/>
                  </a:lnTo>
                  <a:lnTo>
                    <a:pt x="57983" y="65163"/>
                  </a:lnTo>
                  <a:lnTo>
                    <a:pt x="58466" y="65163"/>
                  </a:lnTo>
                  <a:lnTo>
                    <a:pt x="58647" y="65102"/>
                  </a:lnTo>
                  <a:lnTo>
                    <a:pt x="58888" y="64982"/>
                  </a:lnTo>
                  <a:lnTo>
                    <a:pt x="59069" y="64861"/>
                  </a:lnTo>
                  <a:lnTo>
                    <a:pt x="59190" y="64680"/>
                  </a:lnTo>
                  <a:lnTo>
                    <a:pt x="59310" y="64439"/>
                  </a:lnTo>
                  <a:lnTo>
                    <a:pt x="59371" y="64258"/>
                  </a:lnTo>
                  <a:lnTo>
                    <a:pt x="59371" y="64016"/>
                  </a:lnTo>
                  <a:lnTo>
                    <a:pt x="59371" y="63775"/>
                  </a:lnTo>
                  <a:lnTo>
                    <a:pt x="59310" y="63594"/>
                  </a:lnTo>
                  <a:lnTo>
                    <a:pt x="59190" y="63353"/>
                  </a:lnTo>
                  <a:lnTo>
                    <a:pt x="59069" y="63172"/>
                  </a:lnTo>
                  <a:lnTo>
                    <a:pt x="58888" y="63051"/>
                  </a:lnTo>
                  <a:lnTo>
                    <a:pt x="58647" y="62930"/>
                  </a:lnTo>
                  <a:lnTo>
                    <a:pt x="58466" y="62870"/>
                  </a:lnTo>
                  <a:close/>
                  <a:moveTo>
                    <a:pt x="63775" y="62870"/>
                  </a:moveTo>
                  <a:lnTo>
                    <a:pt x="63594" y="62930"/>
                  </a:lnTo>
                  <a:lnTo>
                    <a:pt x="63353" y="63051"/>
                  </a:lnTo>
                  <a:lnTo>
                    <a:pt x="63172" y="63172"/>
                  </a:lnTo>
                  <a:lnTo>
                    <a:pt x="63051" y="63353"/>
                  </a:lnTo>
                  <a:lnTo>
                    <a:pt x="62931" y="63594"/>
                  </a:lnTo>
                  <a:lnTo>
                    <a:pt x="62870" y="63775"/>
                  </a:lnTo>
                  <a:lnTo>
                    <a:pt x="62870" y="64016"/>
                  </a:lnTo>
                  <a:lnTo>
                    <a:pt x="62870" y="64258"/>
                  </a:lnTo>
                  <a:lnTo>
                    <a:pt x="62931" y="64439"/>
                  </a:lnTo>
                  <a:lnTo>
                    <a:pt x="63051" y="64680"/>
                  </a:lnTo>
                  <a:lnTo>
                    <a:pt x="63172" y="64861"/>
                  </a:lnTo>
                  <a:lnTo>
                    <a:pt x="63353" y="64982"/>
                  </a:lnTo>
                  <a:lnTo>
                    <a:pt x="63594" y="65102"/>
                  </a:lnTo>
                  <a:lnTo>
                    <a:pt x="63775" y="65163"/>
                  </a:lnTo>
                  <a:lnTo>
                    <a:pt x="64198" y="65163"/>
                  </a:lnTo>
                  <a:lnTo>
                    <a:pt x="64439" y="65102"/>
                  </a:lnTo>
                  <a:lnTo>
                    <a:pt x="64741" y="64921"/>
                  </a:lnTo>
                  <a:lnTo>
                    <a:pt x="64922" y="64740"/>
                  </a:lnTo>
                  <a:lnTo>
                    <a:pt x="65103" y="64439"/>
                  </a:lnTo>
                  <a:lnTo>
                    <a:pt x="65163" y="64197"/>
                  </a:lnTo>
                  <a:lnTo>
                    <a:pt x="65163" y="64016"/>
                  </a:lnTo>
                  <a:lnTo>
                    <a:pt x="65163" y="63775"/>
                  </a:lnTo>
                  <a:lnTo>
                    <a:pt x="65103" y="63594"/>
                  </a:lnTo>
                  <a:lnTo>
                    <a:pt x="64982" y="63353"/>
                  </a:lnTo>
                  <a:lnTo>
                    <a:pt x="64861" y="63172"/>
                  </a:lnTo>
                  <a:lnTo>
                    <a:pt x="64680" y="63051"/>
                  </a:lnTo>
                  <a:lnTo>
                    <a:pt x="64439" y="62930"/>
                  </a:lnTo>
                  <a:lnTo>
                    <a:pt x="64258" y="62870"/>
                  </a:lnTo>
                  <a:close/>
                  <a:moveTo>
                    <a:pt x="14541" y="65766"/>
                  </a:moveTo>
                  <a:lnTo>
                    <a:pt x="14360" y="65826"/>
                  </a:lnTo>
                  <a:lnTo>
                    <a:pt x="14119" y="65947"/>
                  </a:lnTo>
                  <a:lnTo>
                    <a:pt x="13938" y="66068"/>
                  </a:lnTo>
                  <a:lnTo>
                    <a:pt x="13817" y="66249"/>
                  </a:lnTo>
                  <a:lnTo>
                    <a:pt x="13697" y="66490"/>
                  </a:lnTo>
                  <a:lnTo>
                    <a:pt x="13636" y="66671"/>
                  </a:lnTo>
                  <a:lnTo>
                    <a:pt x="13636" y="66912"/>
                  </a:lnTo>
                  <a:lnTo>
                    <a:pt x="13636" y="67214"/>
                  </a:lnTo>
                  <a:lnTo>
                    <a:pt x="14783" y="68059"/>
                  </a:lnTo>
                  <a:lnTo>
                    <a:pt x="15024" y="68059"/>
                  </a:lnTo>
                  <a:lnTo>
                    <a:pt x="15205" y="67999"/>
                  </a:lnTo>
                  <a:lnTo>
                    <a:pt x="15446" y="67878"/>
                  </a:lnTo>
                  <a:lnTo>
                    <a:pt x="15627" y="67757"/>
                  </a:lnTo>
                  <a:lnTo>
                    <a:pt x="15748" y="67576"/>
                  </a:lnTo>
                  <a:lnTo>
                    <a:pt x="15869" y="67335"/>
                  </a:lnTo>
                  <a:lnTo>
                    <a:pt x="15929" y="67154"/>
                  </a:lnTo>
                  <a:lnTo>
                    <a:pt x="15929" y="66912"/>
                  </a:lnTo>
                  <a:lnTo>
                    <a:pt x="15929" y="66671"/>
                  </a:lnTo>
                  <a:lnTo>
                    <a:pt x="15869" y="66490"/>
                  </a:lnTo>
                  <a:lnTo>
                    <a:pt x="15748" y="66249"/>
                  </a:lnTo>
                  <a:lnTo>
                    <a:pt x="15627" y="66068"/>
                  </a:lnTo>
                  <a:lnTo>
                    <a:pt x="15446" y="65947"/>
                  </a:lnTo>
                  <a:lnTo>
                    <a:pt x="15205" y="65826"/>
                  </a:lnTo>
                  <a:lnTo>
                    <a:pt x="15024" y="65766"/>
                  </a:lnTo>
                  <a:close/>
                  <a:moveTo>
                    <a:pt x="20333" y="65766"/>
                  </a:moveTo>
                  <a:lnTo>
                    <a:pt x="20152" y="65826"/>
                  </a:lnTo>
                  <a:lnTo>
                    <a:pt x="19911" y="65947"/>
                  </a:lnTo>
                  <a:lnTo>
                    <a:pt x="19730" y="66068"/>
                  </a:lnTo>
                  <a:lnTo>
                    <a:pt x="19609" y="66249"/>
                  </a:lnTo>
                  <a:lnTo>
                    <a:pt x="19489" y="66490"/>
                  </a:lnTo>
                  <a:lnTo>
                    <a:pt x="19428" y="66671"/>
                  </a:lnTo>
                  <a:lnTo>
                    <a:pt x="19428" y="66912"/>
                  </a:lnTo>
                  <a:lnTo>
                    <a:pt x="19428" y="67154"/>
                  </a:lnTo>
                  <a:lnTo>
                    <a:pt x="19489" y="67335"/>
                  </a:lnTo>
                  <a:lnTo>
                    <a:pt x="19609" y="67576"/>
                  </a:lnTo>
                  <a:lnTo>
                    <a:pt x="19730" y="67757"/>
                  </a:lnTo>
                  <a:lnTo>
                    <a:pt x="19911" y="67878"/>
                  </a:lnTo>
                  <a:lnTo>
                    <a:pt x="20152" y="67999"/>
                  </a:lnTo>
                  <a:lnTo>
                    <a:pt x="20333" y="68059"/>
                  </a:lnTo>
                  <a:lnTo>
                    <a:pt x="20816" y="68059"/>
                  </a:lnTo>
                  <a:lnTo>
                    <a:pt x="20997" y="67999"/>
                  </a:lnTo>
                  <a:lnTo>
                    <a:pt x="21239" y="67878"/>
                  </a:lnTo>
                  <a:lnTo>
                    <a:pt x="21420" y="67757"/>
                  </a:lnTo>
                  <a:lnTo>
                    <a:pt x="21540" y="67576"/>
                  </a:lnTo>
                  <a:lnTo>
                    <a:pt x="21661" y="67335"/>
                  </a:lnTo>
                  <a:lnTo>
                    <a:pt x="21721" y="67154"/>
                  </a:lnTo>
                  <a:lnTo>
                    <a:pt x="21721" y="66912"/>
                  </a:lnTo>
                  <a:lnTo>
                    <a:pt x="21721" y="66671"/>
                  </a:lnTo>
                  <a:lnTo>
                    <a:pt x="21661" y="66490"/>
                  </a:lnTo>
                  <a:lnTo>
                    <a:pt x="21540" y="66249"/>
                  </a:lnTo>
                  <a:lnTo>
                    <a:pt x="21420" y="66068"/>
                  </a:lnTo>
                  <a:lnTo>
                    <a:pt x="21239" y="65947"/>
                  </a:lnTo>
                  <a:lnTo>
                    <a:pt x="20997" y="65826"/>
                  </a:lnTo>
                  <a:lnTo>
                    <a:pt x="20816" y="65766"/>
                  </a:lnTo>
                  <a:close/>
                  <a:moveTo>
                    <a:pt x="26126" y="65766"/>
                  </a:moveTo>
                  <a:lnTo>
                    <a:pt x="25945" y="65826"/>
                  </a:lnTo>
                  <a:lnTo>
                    <a:pt x="25703" y="65947"/>
                  </a:lnTo>
                  <a:lnTo>
                    <a:pt x="25522" y="66068"/>
                  </a:lnTo>
                  <a:lnTo>
                    <a:pt x="25402" y="66249"/>
                  </a:lnTo>
                  <a:lnTo>
                    <a:pt x="25281" y="66490"/>
                  </a:lnTo>
                  <a:lnTo>
                    <a:pt x="25221" y="66671"/>
                  </a:lnTo>
                  <a:lnTo>
                    <a:pt x="25221" y="66912"/>
                  </a:lnTo>
                  <a:lnTo>
                    <a:pt x="25221" y="67154"/>
                  </a:lnTo>
                  <a:lnTo>
                    <a:pt x="25281" y="67335"/>
                  </a:lnTo>
                  <a:lnTo>
                    <a:pt x="25402" y="67576"/>
                  </a:lnTo>
                  <a:lnTo>
                    <a:pt x="25522" y="67757"/>
                  </a:lnTo>
                  <a:lnTo>
                    <a:pt x="25703" y="67878"/>
                  </a:lnTo>
                  <a:lnTo>
                    <a:pt x="25945" y="67999"/>
                  </a:lnTo>
                  <a:lnTo>
                    <a:pt x="26126" y="68059"/>
                  </a:lnTo>
                  <a:lnTo>
                    <a:pt x="26608" y="68059"/>
                  </a:lnTo>
                  <a:lnTo>
                    <a:pt x="26789" y="67999"/>
                  </a:lnTo>
                  <a:lnTo>
                    <a:pt x="27031" y="67878"/>
                  </a:lnTo>
                  <a:lnTo>
                    <a:pt x="27212" y="67757"/>
                  </a:lnTo>
                  <a:lnTo>
                    <a:pt x="27332" y="67576"/>
                  </a:lnTo>
                  <a:lnTo>
                    <a:pt x="27453" y="67335"/>
                  </a:lnTo>
                  <a:lnTo>
                    <a:pt x="27513" y="67154"/>
                  </a:lnTo>
                  <a:lnTo>
                    <a:pt x="27513" y="66912"/>
                  </a:lnTo>
                  <a:lnTo>
                    <a:pt x="27513" y="66671"/>
                  </a:lnTo>
                  <a:lnTo>
                    <a:pt x="27453" y="66490"/>
                  </a:lnTo>
                  <a:lnTo>
                    <a:pt x="27332" y="66249"/>
                  </a:lnTo>
                  <a:lnTo>
                    <a:pt x="27212" y="66068"/>
                  </a:lnTo>
                  <a:lnTo>
                    <a:pt x="27031" y="65947"/>
                  </a:lnTo>
                  <a:lnTo>
                    <a:pt x="26789" y="65826"/>
                  </a:lnTo>
                  <a:lnTo>
                    <a:pt x="26608" y="65766"/>
                  </a:lnTo>
                  <a:close/>
                  <a:moveTo>
                    <a:pt x="31918" y="65766"/>
                  </a:moveTo>
                  <a:lnTo>
                    <a:pt x="31737" y="65826"/>
                  </a:lnTo>
                  <a:lnTo>
                    <a:pt x="31496" y="65947"/>
                  </a:lnTo>
                  <a:lnTo>
                    <a:pt x="31315" y="66068"/>
                  </a:lnTo>
                  <a:lnTo>
                    <a:pt x="31194" y="66249"/>
                  </a:lnTo>
                  <a:lnTo>
                    <a:pt x="31073" y="66490"/>
                  </a:lnTo>
                  <a:lnTo>
                    <a:pt x="31013" y="66671"/>
                  </a:lnTo>
                  <a:lnTo>
                    <a:pt x="31013" y="66912"/>
                  </a:lnTo>
                  <a:lnTo>
                    <a:pt x="31013" y="67154"/>
                  </a:lnTo>
                  <a:lnTo>
                    <a:pt x="31073" y="67335"/>
                  </a:lnTo>
                  <a:lnTo>
                    <a:pt x="31194" y="67576"/>
                  </a:lnTo>
                  <a:lnTo>
                    <a:pt x="31315" y="67757"/>
                  </a:lnTo>
                  <a:lnTo>
                    <a:pt x="31496" y="67878"/>
                  </a:lnTo>
                  <a:lnTo>
                    <a:pt x="31737" y="67999"/>
                  </a:lnTo>
                  <a:lnTo>
                    <a:pt x="31918" y="68059"/>
                  </a:lnTo>
                  <a:lnTo>
                    <a:pt x="32401" y="68059"/>
                  </a:lnTo>
                  <a:lnTo>
                    <a:pt x="32582" y="67999"/>
                  </a:lnTo>
                  <a:lnTo>
                    <a:pt x="32823" y="67878"/>
                  </a:lnTo>
                  <a:lnTo>
                    <a:pt x="33004" y="67757"/>
                  </a:lnTo>
                  <a:lnTo>
                    <a:pt x="33125" y="67576"/>
                  </a:lnTo>
                  <a:lnTo>
                    <a:pt x="33245" y="67335"/>
                  </a:lnTo>
                  <a:lnTo>
                    <a:pt x="33306" y="67154"/>
                  </a:lnTo>
                  <a:lnTo>
                    <a:pt x="33306" y="66912"/>
                  </a:lnTo>
                  <a:lnTo>
                    <a:pt x="33306" y="66671"/>
                  </a:lnTo>
                  <a:lnTo>
                    <a:pt x="33245" y="66490"/>
                  </a:lnTo>
                  <a:lnTo>
                    <a:pt x="33125" y="66249"/>
                  </a:lnTo>
                  <a:lnTo>
                    <a:pt x="33004" y="66068"/>
                  </a:lnTo>
                  <a:lnTo>
                    <a:pt x="32823" y="65947"/>
                  </a:lnTo>
                  <a:lnTo>
                    <a:pt x="32582" y="65826"/>
                  </a:lnTo>
                  <a:lnTo>
                    <a:pt x="32401" y="65766"/>
                  </a:lnTo>
                  <a:close/>
                  <a:moveTo>
                    <a:pt x="37710" y="65766"/>
                  </a:moveTo>
                  <a:lnTo>
                    <a:pt x="37529" y="65826"/>
                  </a:lnTo>
                  <a:lnTo>
                    <a:pt x="37288" y="65947"/>
                  </a:lnTo>
                  <a:lnTo>
                    <a:pt x="37107" y="66068"/>
                  </a:lnTo>
                  <a:lnTo>
                    <a:pt x="36986" y="66249"/>
                  </a:lnTo>
                  <a:lnTo>
                    <a:pt x="36865" y="66490"/>
                  </a:lnTo>
                  <a:lnTo>
                    <a:pt x="36805" y="66671"/>
                  </a:lnTo>
                  <a:lnTo>
                    <a:pt x="36805" y="66912"/>
                  </a:lnTo>
                  <a:lnTo>
                    <a:pt x="36805" y="67154"/>
                  </a:lnTo>
                  <a:lnTo>
                    <a:pt x="36865" y="67335"/>
                  </a:lnTo>
                  <a:lnTo>
                    <a:pt x="36986" y="67576"/>
                  </a:lnTo>
                  <a:lnTo>
                    <a:pt x="37107" y="67757"/>
                  </a:lnTo>
                  <a:lnTo>
                    <a:pt x="37288" y="67878"/>
                  </a:lnTo>
                  <a:lnTo>
                    <a:pt x="37529" y="67999"/>
                  </a:lnTo>
                  <a:lnTo>
                    <a:pt x="37710" y="68059"/>
                  </a:lnTo>
                  <a:lnTo>
                    <a:pt x="38193" y="68059"/>
                  </a:lnTo>
                  <a:lnTo>
                    <a:pt x="38374" y="67999"/>
                  </a:lnTo>
                  <a:lnTo>
                    <a:pt x="38615" y="67878"/>
                  </a:lnTo>
                  <a:lnTo>
                    <a:pt x="38796" y="67757"/>
                  </a:lnTo>
                  <a:lnTo>
                    <a:pt x="38917" y="67576"/>
                  </a:lnTo>
                  <a:lnTo>
                    <a:pt x="39038" y="67335"/>
                  </a:lnTo>
                  <a:lnTo>
                    <a:pt x="39098" y="67154"/>
                  </a:lnTo>
                  <a:lnTo>
                    <a:pt x="39098" y="66912"/>
                  </a:lnTo>
                  <a:lnTo>
                    <a:pt x="39098" y="66671"/>
                  </a:lnTo>
                  <a:lnTo>
                    <a:pt x="39038" y="66490"/>
                  </a:lnTo>
                  <a:lnTo>
                    <a:pt x="38917" y="66249"/>
                  </a:lnTo>
                  <a:lnTo>
                    <a:pt x="38796" y="66068"/>
                  </a:lnTo>
                  <a:lnTo>
                    <a:pt x="38615" y="65947"/>
                  </a:lnTo>
                  <a:lnTo>
                    <a:pt x="38374" y="65826"/>
                  </a:lnTo>
                  <a:lnTo>
                    <a:pt x="38193" y="65766"/>
                  </a:lnTo>
                  <a:close/>
                  <a:moveTo>
                    <a:pt x="43502" y="65766"/>
                  </a:moveTo>
                  <a:lnTo>
                    <a:pt x="43321" y="65826"/>
                  </a:lnTo>
                  <a:lnTo>
                    <a:pt x="43080" y="65947"/>
                  </a:lnTo>
                  <a:lnTo>
                    <a:pt x="42899" y="66068"/>
                  </a:lnTo>
                  <a:lnTo>
                    <a:pt x="42778" y="66249"/>
                  </a:lnTo>
                  <a:lnTo>
                    <a:pt x="42658" y="66490"/>
                  </a:lnTo>
                  <a:lnTo>
                    <a:pt x="42597" y="66671"/>
                  </a:lnTo>
                  <a:lnTo>
                    <a:pt x="42597" y="66912"/>
                  </a:lnTo>
                  <a:lnTo>
                    <a:pt x="42597" y="67154"/>
                  </a:lnTo>
                  <a:lnTo>
                    <a:pt x="42658" y="67335"/>
                  </a:lnTo>
                  <a:lnTo>
                    <a:pt x="42778" y="67576"/>
                  </a:lnTo>
                  <a:lnTo>
                    <a:pt x="42899" y="67757"/>
                  </a:lnTo>
                  <a:lnTo>
                    <a:pt x="43080" y="67878"/>
                  </a:lnTo>
                  <a:lnTo>
                    <a:pt x="43321" y="67999"/>
                  </a:lnTo>
                  <a:lnTo>
                    <a:pt x="43502" y="68059"/>
                  </a:lnTo>
                  <a:lnTo>
                    <a:pt x="43985" y="68059"/>
                  </a:lnTo>
                  <a:lnTo>
                    <a:pt x="44166" y="67999"/>
                  </a:lnTo>
                  <a:lnTo>
                    <a:pt x="44407" y="67878"/>
                  </a:lnTo>
                  <a:lnTo>
                    <a:pt x="44588" y="67757"/>
                  </a:lnTo>
                  <a:lnTo>
                    <a:pt x="44709" y="67576"/>
                  </a:lnTo>
                  <a:lnTo>
                    <a:pt x="44830" y="67335"/>
                  </a:lnTo>
                  <a:lnTo>
                    <a:pt x="44890" y="67154"/>
                  </a:lnTo>
                  <a:lnTo>
                    <a:pt x="44890" y="66912"/>
                  </a:lnTo>
                  <a:lnTo>
                    <a:pt x="44890" y="66671"/>
                  </a:lnTo>
                  <a:lnTo>
                    <a:pt x="44830" y="66490"/>
                  </a:lnTo>
                  <a:lnTo>
                    <a:pt x="44709" y="66249"/>
                  </a:lnTo>
                  <a:lnTo>
                    <a:pt x="44588" y="66068"/>
                  </a:lnTo>
                  <a:lnTo>
                    <a:pt x="44407" y="65947"/>
                  </a:lnTo>
                  <a:lnTo>
                    <a:pt x="44166" y="65826"/>
                  </a:lnTo>
                  <a:lnTo>
                    <a:pt x="43985" y="65766"/>
                  </a:lnTo>
                  <a:close/>
                  <a:moveTo>
                    <a:pt x="49295" y="65766"/>
                  </a:moveTo>
                  <a:lnTo>
                    <a:pt x="49114" y="65826"/>
                  </a:lnTo>
                  <a:lnTo>
                    <a:pt x="48872" y="65947"/>
                  </a:lnTo>
                  <a:lnTo>
                    <a:pt x="48691" y="66068"/>
                  </a:lnTo>
                  <a:lnTo>
                    <a:pt x="48571" y="66249"/>
                  </a:lnTo>
                  <a:lnTo>
                    <a:pt x="48450" y="66490"/>
                  </a:lnTo>
                  <a:lnTo>
                    <a:pt x="48390" y="66671"/>
                  </a:lnTo>
                  <a:lnTo>
                    <a:pt x="48390" y="66912"/>
                  </a:lnTo>
                  <a:lnTo>
                    <a:pt x="48390" y="67154"/>
                  </a:lnTo>
                  <a:lnTo>
                    <a:pt x="48450" y="67335"/>
                  </a:lnTo>
                  <a:lnTo>
                    <a:pt x="48571" y="67576"/>
                  </a:lnTo>
                  <a:lnTo>
                    <a:pt x="48691" y="67757"/>
                  </a:lnTo>
                  <a:lnTo>
                    <a:pt x="48872" y="67878"/>
                  </a:lnTo>
                  <a:lnTo>
                    <a:pt x="49114" y="67999"/>
                  </a:lnTo>
                  <a:lnTo>
                    <a:pt x="49295" y="68059"/>
                  </a:lnTo>
                  <a:lnTo>
                    <a:pt x="49777" y="68059"/>
                  </a:lnTo>
                  <a:lnTo>
                    <a:pt x="49958" y="67999"/>
                  </a:lnTo>
                  <a:lnTo>
                    <a:pt x="50200" y="67878"/>
                  </a:lnTo>
                  <a:lnTo>
                    <a:pt x="50381" y="67757"/>
                  </a:lnTo>
                  <a:lnTo>
                    <a:pt x="50501" y="67576"/>
                  </a:lnTo>
                  <a:lnTo>
                    <a:pt x="50622" y="67335"/>
                  </a:lnTo>
                  <a:lnTo>
                    <a:pt x="50682" y="67154"/>
                  </a:lnTo>
                  <a:lnTo>
                    <a:pt x="50682" y="66912"/>
                  </a:lnTo>
                  <a:lnTo>
                    <a:pt x="50682" y="66671"/>
                  </a:lnTo>
                  <a:lnTo>
                    <a:pt x="50622" y="66490"/>
                  </a:lnTo>
                  <a:lnTo>
                    <a:pt x="50501" y="66249"/>
                  </a:lnTo>
                  <a:lnTo>
                    <a:pt x="50381" y="66068"/>
                  </a:lnTo>
                  <a:lnTo>
                    <a:pt x="50200" y="65947"/>
                  </a:lnTo>
                  <a:lnTo>
                    <a:pt x="49958" y="65826"/>
                  </a:lnTo>
                  <a:lnTo>
                    <a:pt x="49777" y="65766"/>
                  </a:lnTo>
                  <a:close/>
                  <a:moveTo>
                    <a:pt x="55087" y="65766"/>
                  </a:moveTo>
                  <a:lnTo>
                    <a:pt x="54906" y="65826"/>
                  </a:lnTo>
                  <a:lnTo>
                    <a:pt x="54665" y="65947"/>
                  </a:lnTo>
                  <a:lnTo>
                    <a:pt x="54483" y="66068"/>
                  </a:lnTo>
                  <a:lnTo>
                    <a:pt x="54363" y="66249"/>
                  </a:lnTo>
                  <a:lnTo>
                    <a:pt x="54242" y="66490"/>
                  </a:lnTo>
                  <a:lnTo>
                    <a:pt x="54182" y="66671"/>
                  </a:lnTo>
                  <a:lnTo>
                    <a:pt x="54182" y="66912"/>
                  </a:lnTo>
                  <a:lnTo>
                    <a:pt x="54182" y="67154"/>
                  </a:lnTo>
                  <a:lnTo>
                    <a:pt x="54242" y="67335"/>
                  </a:lnTo>
                  <a:lnTo>
                    <a:pt x="54363" y="67576"/>
                  </a:lnTo>
                  <a:lnTo>
                    <a:pt x="54483" y="67757"/>
                  </a:lnTo>
                  <a:lnTo>
                    <a:pt x="54665" y="67878"/>
                  </a:lnTo>
                  <a:lnTo>
                    <a:pt x="54906" y="67999"/>
                  </a:lnTo>
                  <a:lnTo>
                    <a:pt x="55087" y="68059"/>
                  </a:lnTo>
                  <a:lnTo>
                    <a:pt x="55570" y="68059"/>
                  </a:lnTo>
                  <a:lnTo>
                    <a:pt x="55751" y="67999"/>
                  </a:lnTo>
                  <a:lnTo>
                    <a:pt x="55992" y="67878"/>
                  </a:lnTo>
                  <a:lnTo>
                    <a:pt x="56173" y="67757"/>
                  </a:lnTo>
                  <a:lnTo>
                    <a:pt x="56294" y="67576"/>
                  </a:lnTo>
                  <a:lnTo>
                    <a:pt x="56414" y="67335"/>
                  </a:lnTo>
                  <a:lnTo>
                    <a:pt x="56475" y="67154"/>
                  </a:lnTo>
                  <a:lnTo>
                    <a:pt x="56475" y="66912"/>
                  </a:lnTo>
                  <a:lnTo>
                    <a:pt x="56475" y="66671"/>
                  </a:lnTo>
                  <a:lnTo>
                    <a:pt x="56414" y="66490"/>
                  </a:lnTo>
                  <a:lnTo>
                    <a:pt x="56294" y="66249"/>
                  </a:lnTo>
                  <a:lnTo>
                    <a:pt x="56173" y="66068"/>
                  </a:lnTo>
                  <a:lnTo>
                    <a:pt x="55992" y="65947"/>
                  </a:lnTo>
                  <a:lnTo>
                    <a:pt x="55751" y="65826"/>
                  </a:lnTo>
                  <a:lnTo>
                    <a:pt x="55570" y="65766"/>
                  </a:lnTo>
                  <a:close/>
                  <a:moveTo>
                    <a:pt x="60879" y="65766"/>
                  </a:moveTo>
                  <a:lnTo>
                    <a:pt x="60698" y="65826"/>
                  </a:lnTo>
                  <a:lnTo>
                    <a:pt x="60457" y="65947"/>
                  </a:lnTo>
                  <a:lnTo>
                    <a:pt x="60276" y="66068"/>
                  </a:lnTo>
                  <a:lnTo>
                    <a:pt x="60155" y="66249"/>
                  </a:lnTo>
                  <a:lnTo>
                    <a:pt x="60034" y="66490"/>
                  </a:lnTo>
                  <a:lnTo>
                    <a:pt x="59974" y="66671"/>
                  </a:lnTo>
                  <a:lnTo>
                    <a:pt x="59974" y="66912"/>
                  </a:lnTo>
                  <a:lnTo>
                    <a:pt x="59974" y="67154"/>
                  </a:lnTo>
                  <a:lnTo>
                    <a:pt x="60034" y="67335"/>
                  </a:lnTo>
                  <a:lnTo>
                    <a:pt x="60155" y="67576"/>
                  </a:lnTo>
                  <a:lnTo>
                    <a:pt x="60276" y="67757"/>
                  </a:lnTo>
                  <a:lnTo>
                    <a:pt x="60457" y="67878"/>
                  </a:lnTo>
                  <a:lnTo>
                    <a:pt x="60698" y="67999"/>
                  </a:lnTo>
                  <a:lnTo>
                    <a:pt x="60879" y="68059"/>
                  </a:lnTo>
                  <a:lnTo>
                    <a:pt x="61120" y="68059"/>
                  </a:lnTo>
                  <a:lnTo>
                    <a:pt x="62267" y="67214"/>
                  </a:lnTo>
                  <a:lnTo>
                    <a:pt x="62267" y="66912"/>
                  </a:lnTo>
                  <a:lnTo>
                    <a:pt x="62267" y="66671"/>
                  </a:lnTo>
                  <a:lnTo>
                    <a:pt x="62206" y="66490"/>
                  </a:lnTo>
                  <a:lnTo>
                    <a:pt x="62086" y="66249"/>
                  </a:lnTo>
                  <a:lnTo>
                    <a:pt x="61965" y="66068"/>
                  </a:lnTo>
                  <a:lnTo>
                    <a:pt x="61784" y="65947"/>
                  </a:lnTo>
                  <a:lnTo>
                    <a:pt x="61543" y="65826"/>
                  </a:lnTo>
                  <a:lnTo>
                    <a:pt x="61362" y="65766"/>
                  </a:lnTo>
                  <a:close/>
                  <a:moveTo>
                    <a:pt x="17679" y="68662"/>
                  </a:moveTo>
                  <a:lnTo>
                    <a:pt x="17317" y="68723"/>
                  </a:lnTo>
                  <a:lnTo>
                    <a:pt x="17015" y="68843"/>
                  </a:lnTo>
                  <a:lnTo>
                    <a:pt x="16774" y="69085"/>
                  </a:lnTo>
                  <a:lnTo>
                    <a:pt x="16593" y="69386"/>
                  </a:lnTo>
                  <a:lnTo>
                    <a:pt x="18523" y="70593"/>
                  </a:lnTo>
                  <a:lnTo>
                    <a:pt x="18644" y="70472"/>
                  </a:lnTo>
                  <a:lnTo>
                    <a:pt x="18765" y="70231"/>
                  </a:lnTo>
                  <a:lnTo>
                    <a:pt x="18825" y="70050"/>
                  </a:lnTo>
                  <a:lnTo>
                    <a:pt x="18825" y="69809"/>
                  </a:lnTo>
                  <a:lnTo>
                    <a:pt x="18825" y="69567"/>
                  </a:lnTo>
                  <a:lnTo>
                    <a:pt x="18765" y="69386"/>
                  </a:lnTo>
                  <a:lnTo>
                    <a:pt x="18644" y="69145"/>
                  </a:lnTo>
                  <a:lnTo>
                    <a:pt x="18523" y="68964"/>
                  </a:lnTo>
                  <a:lnTo>
                    <a:pt x="18342" y="68843"/>
                  </a:lnTo>
                  <a:lnTo>
                    <a:pt x="18101" y="68723"/>
                  </a:lnTo>
                  <a:lnTo>
                    <a:pt x="17920" y="68662"/>
                  </a:lnTo>
                  <a:close/>
                  <a:moveTo>
                    <a:pt x="57983" y="68662"/>
                  </a:moveTo>
                  <a:lnTo>
                    <a:pt x="57802" y="68723"/>
                  </a:lnTo>
                  <a:lnTo>
                    <a:pt x="57561" y="68843"/>
                  </a:lnTo>
                  <a:lnTo>
                    <a:pt x="57380" y="68964"/>
                  </a:lnTo>
                  <a:lnTo>
                    <a:pt x="57259" y="69145"/>
                  </a:lnTo>
                  <a:lnTo>
                    <a:pt x="57138" y="69386"/>
                  </a:lnTo>
                  <a:lnTo>
                    <a:pt x="57078" y="69567"/>
                  </a:lnTo>
                  <a:lnTo>
                    <a:pt x="57078" y="69809"/>
                  </a:lnTo>
                  <a:lnTo>
                    <a:pt x="57078" y="70050"/>
                  </a:lnTo>
                  <a:lnTo>
                    <a:pt x="57138" y="70231"/>
                  </a:lnTo>
                  <a:lnTo>
                    <a:pt x="57259" y="70472"/>
                  </a:lnTo>
                  <a:lnTo>
                    <a:pt x="57380" y="70593"/>
                  </a:lnTo>
                  <a:lnTo>
                    <a:pt x="59310" y="69386"/>
                  </a:lnTo>
                  <a:lnTo>
                    <a:pt x="59129" y="69085"/>
                  </a:lnTo>
                  <a:lnTo>
                    <a:pt x="58888" y="68843"/>
                  </a:lnTo>
                  <a:lnTo>
                    <a:pt x="58586" y="68723"/>
                  </a:lnTo>
                  <a:lnTo>
                    <a:pt x="58224" y="68662"/>
                  </a:lnTo>
                  <a:close/>
                  <a:moveTo>
                    <a:pt x="23230" y="68662"/>
                  </a:moveTo>
                  <a:lnTo>
                    <a:pt x="23049" y="68723"/>
                  </a:lnTo>
                  <a:lnTo>
                    <a:pt x="22807" y="68843"/>
                  </a:lnTo>
                  <a:lnTo>
                    <a:pt x="22626" y="68964"/>
                  </a:lnTo>
                  <a:lnTo>
                    <a:pt x="22506" y="69145"/>
                  </a:lnTo>
                  <a:lnTo>
                    <a:pt x="22385" y="69386"/>
                  </a:lnTo>
                  <a:lnTo>
                    <a:pt x="22325" y="69567"/>
                  </a:lnTo>
                  <a:lnTo>
                    <a:pt x="22325" y="69809"/>
                  </a:lnTo>
                  <a:lnTo>
                    <a:pt x="22325" y="70050"/>
                  </a:lnTo>
                  <a:lnTo>
                    <a:pt x="22385" y="70231"/>
                  </a:lnTo>
                  <a:lnTo>
                    <a:pt x="22506" y="70472"/>
                  </a:lnTo>
                  <a:lnTo>
                    <a:pt x="22626" y="70653"/>
                  </a:lnTo>
                  <a:lnTo>
                    <a:pt x="22807" y="70774"/>
                  </a:lnTo>
                  <a:lnTo>
                    <a:pt x="23049" y="70895"/>
                  </a:lnTo>
                  <a:lnTo>
                    <a:pt x="23230" y="70955"/>
                  </a:lnTo>
                  <a:lnTo>
                    <a:pt x="23712" y="70955"/>
                  </a:lnTo>
                  <a:lnTo>
                    <a:pt x="23893" y="70895"/>
                  </a:lnTo>
                  <a:lnTo>
                    <a:pt x="24135" y="70774"/>
                  </a:lnTo>
                  <a:lnTo>
                    <a:pt x="24316" y="70653"/>
                  </a:lnTo>
                  <a:lnTo>
                    <a:pt x="24436" y="70472"/>
                  </a:lnTo>
                  <a:lnTo>
                    <a:pt x="24557" y="70231"/>
                  </a:lnTo>
                  <a:lnTo>
                    <a:pt x="24617" y="70050"/>
                  </a:lnTo>
                  <a:lnTo>
                    <a:pt x="24617" y="69809"/>
                  </a:lnTo>
                  <a:lnTo>
                    <a:pt x="24617" y="69567"/>
                  </a:lnTo>
                  <a:lnTo>
                    <a:pt x="24557" y="69386"/>
                  </a:lnTo>
                  <a:lnTo>
                    <a:pt x="24436" y="69145"/>
                  </a:lnTo>
                  <a:lnTo>
                    <a:pt x="24316" y="68964"/>
                  </a:lnTo>
                  <a:lnTo>
                    <a:pt x="24135" y="68843"/>
                  </a:lnTo>
                  <a:lnTo>
                    <a:pt x="23893" y="68723"/>
                  </a:lnTo>
                  <a:lnTo>
                    <a:pt x="23712" y="68662"/>
                  </a:lnTo>
                  <a:close/>
                  <a:moveTo>
                    <a:pt x="29022" y="68662"/>
                  </a:moveTo>
                  <a:lnTo>
                    <a:pt x="28841" y="68723"/>
                  </a:lnTo>
                  <a:lnTo>
                    <a:pt x="28599" y="68843"/>
                  </a:lnTo>
                  <a:lnTo>
                    <a:pt x="28418" y="68964"/>
                  </a:lnTo>
                  <a:lnTo>
                    <a:pt x="28298" y="69145"/>
                  </a:lnTo>
                  <a:lnTo>
                    <a:pt x="28177" y="69386"/>
                  </a:lnTo>
                  <a:lnTo>
                    <a:pt x="28117" y="69567"/>
                  </a:lnTo>
                  <a:lnTo>
                    <a:pt x="28117" y="69809"/>
                  </a:lnTo>
                  <a:lnTo>
                    <a:pt x="28117" y="70050"/>
                  </a:lnTo>
                  <a:lnTo>
                    <a:pt x="28177" y="70231"/>
                  </a:lnTo>
                  <a:lnTo>
                    <a:pt x="28298" y="70472"/>
                  </a:lnTo>
                  <a:lnTo>
                    <a:pt x="28418" y="70653"/>
                  </a:lnTo>
                  <a:lnTo>
                    <a:pt x="28599" y="70774"/>
                  </a:lnTo>
                  <a:lnTo>
                    <a:pt x="28841" y="70895"/>
                  </a:lnTo>
                  <a:lnTo>
                    <a:pt x="29022" y="70955"/>
                  </a:lnTo>
                  <a:lnTo>
                    <a:pt x="29505" y="70955"/>
                  </a:lnTo>
                  <a:lnTo>
                    <a:pt x="29686" y="70895"/>
                  </a:lnTo>
                  <a:lnTo>
                    <a:pt x="29927" y="70774"/>
                  </a:lnTo>
                  <a:lnTo>
                    <a:pt x="30108" y="70653"/>
                  </a:lnTo>
                  <a:lnTo>
                    <a:pt x="30229" y="70472"/>
                  </a:lnTo>
                  <a:lnTo>
                    <a:pt x="30349" y="70231"/>
                  </a:lnTo>
                  <a:lnTo>
                    <a:pt x="30410" y="70050"/>
                  </a:lnTo>
                  <a:lnTo>
                    <a:pt x="30410" y="69809"/>
                  </a:lnTo>
                  <a:lnTo>
                    <a:pt x="30410" y="69567"/>
                  </a:lnTo>
                  <a:lnTo>
                    <a:pt x="30349" y="69386"/>
                  </a:lnTo>
                  <a:lnTo>
                    <a:pt x="30229" y="69145"/>
                  </a:lnTo>
                  <a:lnTo>
                    <a:pt x="30108" y="68964"/>
                  </a:lnTo>
                  <a:lnTo>
                    <a:pt x="29927" y="68843"/>
                  </a:lnTo>
                  <a:lnTo>
                    <a:pt x="29686" y="68723"/>
                  </a:lnTo>
                  <a:lnTo>
                    <a:pt x="29505" y="68662"/>
                  </a:lnTo>
                  <a:close/>
                  <a:moveTo>
                    <a:pt x="34814" y="68662"/>
                  </a:moveTo>
                  <a:lnTo>
                    <a:pt x="34633" y="68723"/>
                  </a:lnTo>
                  <a:lnTo>
                    <a:pt x="34392" y="68843"/>
                  </a:lnTo>
                  <a:lnTo>
                    <a:pt x="34211" y="68964"/>
                  </a:lnTo>
                  <a:lnTo>
                    <a:pt x="34090" y="69145"/>
                  </a:lnTo>
                  <a:lnTo>
                    <a:pt x="33969" y="69386"/>
                  </a:lnTo>
                  <a:lnTo>
                    <a:pt x="33909" y="69567"/>
                  </a:lnTo>
                  <a:lnTo>
                    <a:pt x="33909" y="69809"/>
                  </a:lnTo>
                  <a:lnTo>
                    <a:pt x="33909" y="70050"/>
                  </a:lnTo>
                  <a:lnTo>
                    <a:pt x="33969" y="70231"/>
                  </a:lnTo>
                  <a:lnTo>
                    <a:pt x="34090" y="70472"/>
                  </a:lnTo>
                  <a:lnTo>
                    <a:pt x="34211" y="70653"/>
                  </a:lnTo>
                  <a:lnTo>
                    <a:pt x="34392" y="70774"/>
                  </a:lnTo>
                  <a:lnTo>
                    <a:pt x="34633" y="70895"/>
                  </a:lnTo>
                  <a:lnTo>
                    <a:pt x="34814" y="70955"/>
                  </a:lnTo>
                  <a:lnTo>
                    <a:pt x="35297" y="70955"/>
                  </a:lnTo>
                  <a:lnTo>
                    <a:pt x="35478" y="70895"/>
                  </a:lnTo>
                  <a:lnTo>
                    <a:pt x="35719" y="70774"/>
                  </a:lnTo>
                  <a:lnTo>
                    <a:pt x="35900" y="70653"/>
                  </a:lnTo>
                  <a:lnTo>
                    <a:pt x="36021" y="70472"/>
                  </a:lnTo>
                  <a:lnTo>
                    <a:pt x="36141" y="70231"/>
                  </a:lnTo>
                  <a:lnTo>
                    <a:pt x="36202" y="70050"/>
                  </a:lnTo>
                  <a:lnTo>
                    <a:pt x="36202" y="69809"/>
                  </a:lnTo>
                  <a:lnTo>
                    <a:pt x="36202" y="69567"/>
                  </a:lnTo>
                  <a:lnTo>
                    <a:pt x="36141" y="69386"/>
                  </a:lnTo>
                  <a:lnTo>
                    <a:pt x="36021" y="69145"/>
                  </a:lnTo>
                  <a:lnTo>
                    <a:pt x="35900" y="68964"/>
                  </a:lnTo>
                  <a:lnTo>
                    <a:pt x="35719" y="68843"/>
                  </a:lnTo>
                  <a:lnTo>
                    <a:pt x="35478" y="68723"/>
                  </a:lnTo>
                  <a:lnTo>
                    <a:pt x="35297" y="68662"/>
                  </a:lnTo>
                  <a:close/>
                  <a:moveTo>
                    <a:pt x="40606" y="68662"/>
                  </a:moveTo>
                  <a:lnTo>
                    <a:pt x="40425" y="68723"/>
                  </a:lnTo>
                  <a:lnTo>
                    <a:pt x="40184" y="68843"/>
                  </a:lnTo>
                  <a:lnTo>
                    <a:pt x="40003" y="68964"/>
                  </a:lnTo>
                  <a:lnTo>
                    <a:pt x="39882" y="69145"/>
                  </a:lnTo>
                  <a:lnTo>
                    <a:pt x="39762" y="69386"/>
                  </a:lnTo>
                  <a:lnTo>
                    <a:pt x="39701" y="69567"/>
                  </a:lnTo>
                  <a:lnTo>
                    <a:pt x="39701" y="69809"/>
                  </a:lnTo>
                  <a:lnTo>
                    <a:pt x="39701" y="70050"/>
                  </a:lnTo>
                  <a:lnTo>
                    <a:pt x="39762" y="70231"/>
                  </a:lnTo>
                  <a:lnTo>
                    <a:pt x="39882" y="70472"/>
                  </a:lnTo>
                  <a:lnTo>
                    <a:pt x="40003" y="70653"/>
                  </a:lnTo>
                  <a:lnTo>
                    <a:pt x="40184" y="70774"/>
                  </a:lnTo>
                  <a:lnTo>
                    <a:pt x="40425" y="70895"/>
                  </a:lnTo>
                  <a:lnTo>
                    <a:pt x="40606" y="70955"/>
                  </a:lnTo>
                  <a:lnTo>
                    <a:pt x="41089" y="70955"/>
                  </a:lnTo>
                  <a:lnTo>
                    <a:pt x="41270" y="70895"/>
                  </a:lnTo>
                  <a:lnTo>
                    <a:pt x="41511" y="70774"/>
                  </a:lnTo>
                  <a:lnTo>
                    <a:pt x="41692" y="70653"/>
                  </a:lnTo>
                  <a:lnTo>
                    <a:pt x="41813" y="70472"/>
                  </a:lnTo>
                  <a:lnTo>
                    <a:pt x="41934" y="70231"/>
                  </a:lnTo>
                  <a:lnTo>
                    <a:pt x="41994" y="70050"/>
                  </a:lnTo>
                  <a:lnTo>
                    <a:pt x="41994" y="69809"/>
                  </a:lnTo>
                  <a:lnTo>
                    <a:pt x="41994" y="69567"/>
                  </a:lnTo>
                  <a:lnTo>
                    <a:pt x="41934" y="69386"/>
                  </a:lnTo>
                  <a:lnTo>
                    <a:pt x="41813" y="69145"/>
                  </a:lnTo>
                  <a:lnTo>
                    <a:pt x="41692" y="68964"/>
                  </a:lnTo>
                  <a:lnTo>
                    <a:pt x="41511" y="68843"/>
                  </a:lnTo>
                  <a:lnTo>
                    <a:pt x="41270" y="68723"/>
                  </a:lnTo>
                  <a:lnTo>
                    <a:pt x="41089" y="68662"/>
                  </a:lnTo>
                  <a:close/>
                  <a:moveTo>
                    <a:pt x="46399" y="68662"/>
                  </a:moveTo>
                  <a:lnTo>
                    <a:pt x="46218" y="68723"/>
                  </a:lnTo>
                  <a:lnTo>
                    <a:pt x="45976" y="68843"/>
                  </a:lnTo>
                  <a:lnTo>
                    <a:pt x="45795" y="68964"/>
                  </a:lnTo>
                  <a:lnTo>
                    <a:pt x="45674" y="69145"/>
                  </a:lnTo>
                  <a:lnTo>
                    <a:pt x="45554" y="69386"/>
                  </a:lnTo>
                  <a:lnTo>
                    <a:pt x="45493" y="69567"/>
                  </a:lnTo>
                  <a:lnTo>
                    <a:pt x="45493" y="69809"/>
                  </a:lnTo>
                  <a:lnTo>
                    <a:pt x="45493" y="70050"/>
                  </a:lnTo>
                  <a:lnTo>
                    <a:pt x="45554" y="70231"/>
                  </a:lnTo>
                  <a:lnTo>
                    <a:pt x="45674" y="70472"/>
                  </a:lnTo>
                  <a:lnTo>
                    <a:pt x="45795" y="70653"/>
                  </a:lnTo>
                  <a:lnTo>
                    <a:pt x="45976" y="70774"/>
                  </a:lnTo>
                  <a:lnTo>
                    <a:pt x="46218" y="70895"/>
                  </a:lnTo>
                  <a:lnTo>
                    <a:pt x="46399" y="70955"/>
                  </a:lnTo>
                  <a:lnTo>
                    <a:pt x="46881" y="70955"/>
                  </a:lnTo>
                  <a:lnTo>
                    <a:pt x="47062" y="70895"/>
                  </a:lnTo>
                  <a:lnTo>
                    <a:pt x="47304" y="70774"/>
                  </a:lnTo>
                  <a:lnTo>
                    <a:pt x="47485" y="70653"/>
                  </a:lnTo>
                  <a:lnTo>
                    <a:pt x="47605" y="70472"/>
                  </a:lnTo>
                  <a:lnTo>
                    <a:pt x="47726" y="70231"/>
                  </a:lnTo>
                  <a:lnTo>
                    <a:pt x="47786" y="70050"/>
                  </a:lnTo>
                  <a:lnTo>
                    <a:pt x="47786" y="69809"/>
                  </a:lnTo>
                  <a:lnTo>
                    <a:pt x="47786" y="69567"/>
                  </a:lnTo>
                  <a:lnTo>
                    <a:pt x="47726" y="69386"/>
                  </a:lnTo>
                  <a:lnTo>
                    <a:pt x="47605" y="69145"/>
                  </a:lnTo>
                  <a:lnTo>
                    <a:pt x="47485" y="68964"/>
                  </a:lnTo>
                  <a:lnTo>
                    <a:pt x="47304" y="68843"/>
                  </a:lnTo>
                  <a:lnTo>
                    <a:pt x="47062" y="68723"/>
                  </a:lnTo>
                  <a:lnTo>
                    <a:pt x="46881" y="68662"/>
                  </a:lnTo>
                  <a:close/>
                  <a:moveTo>
                    <a:pt x="52191" y="68662"/>
                  </a:moveTo>
                  <a:lnTo>
                    <a:pt x="52010" y="68723"/>
                  </a:lnTo>
                  <a:lnTo>
                    <a:pt x="51768" y="68843"/>
                  </a:lnTo>
                  <a:lnTo>
                    <a:pt x="51587" y="68964"/>
                  </a:lnTo>
                  <a:lnTo>
                    <a:pt x="51467" y="69145"/>
                  </a:lnTo>
                  <a:lnTo>
                    <a:pt x="51346" y="69386"/>
                  </a:lnTo>
                  <a:lnTo>
                    <a:pt x="51286" y="69567"/>
                  </a:lnTo>
                  <a:lnTo>
                    <a:pt x="51286" y="69809"/>
                  </a:lnTo>
                  <a:lnTo>
                    <a:pt x="51286" y="70050"/>
                  </a:lnTo>
                  <a:lnTo>
                    <a:pt x="51346" y="70231"/>
                  </a:lnTo>
                  <a:lnTo>
                    <a:pt x="51467" y="70472"/>
                  </a:lnTo>
                  <a:lnTo>
                    <a:pt x="51587" y="70653"/>
                  </a:lnTo>
                  <a:lnTo>
                    <a:pt x="51768" y="70774"/>
                  </a:lnTo>
                  <a:lnTo>
                    <a:pt x="52010" y="70895"/>
                  </a:lnTo>
                  <a:lnTo>
                    <a:pt x="52191" y="70955"/>
                  </a:lnTo>
                  <a:lnTo>
                    <a:pt x="52673" y="70955"/>
                  </a:lnTo>
                  <a:lnTo>
                    <a:pt x="52854" y="70895"/>
                  </a:lnTo>
                  <a:lnTo>
                    <a:pt x="53096" y="70774"/>
                  </a:lnTo>
                  <a:lnTo>
                    <a:pt x="53277" y="70653"/>
                  </a:lnTo>
                  <a:lnTo>
                    <a:pt x="53397" y="70472"/>
                  </a:lnTo>
                  <a:lnTo>
                    <a:pt x="53518" y="70231"/>
                  </a:lnTo>
                  <a:lnTo>
                    <a:pt x="53578" y="70050"/>
                  </a:lnTo>
                  <a:lnTo>
                    <a:pt x="53578" y="69809"/>
                  </a:lnTo>
                  <a:lnTo>
                    <a:pt x="53578" y="69567"/>
                  </a:lnTo>
                  <a:lnTo>
                    <a:pt x="53518" y="69386"/>
                  </a:lnTo>
                  <a:lnTo>
                    <a:pt x="53397" y="69145"/>
                  </a:lnTo>
                  <a:lnTo>
                    <a:pt x="53277" y="68964"/>
                  </a:lnTo>
                  <a:lnTo>
                    <a:pt x="53096" y="68843"/>
                  </a:lnTo>
                  <a:lnTo>
                    <a:pt x="52854" y="68723"/>
                  </a:lnTo>
                  <a:lnTo>
                    <a:pt x="52673" y="68662"/>
                  </a:lnTo>
                  <a:close/>
                  <a:moveTo>
                    <a:pt x="20575" y="71558"/>
                  </a:moveTo>
                  <a:lnTo>
                    <a:pt x="20273" y="71619"/>
                  </a:lnTo>
                  <a:lnTo>
                    <a:pt x="21661" y="72282"/>
                  </a:lnTo>
                  <a:lnTo>
                    <a:pt x="21540" y="72041"/>
                  </a:lnTo>
                  <a:lnTo>
                    <a:pt x="21359" y="71860"/>
                  </a:lnTo>
                  <a:lnTo>
                    <a:pt x="21118" y="71679"/>
                  </a:lnTo>
                  <a:lnTo>
                    <a:pt x="20876" y="71558"/>
                  </a:lnTo>
                  <a:close/>
                  <a:moveTo>
                    <a:pt x="55027" y="71558"/>
                  </a:moveTo>
                  <a:lnTo>
                    <a:pt x="54785" y="71679"/>
                  </a:lnTo>
                  <a:lnTo>
                    <a:pt x="54544" y="71860"/>
                  </a:lnTo>
                  <a:lnTo>
                    <a:pt x="54363" y="72041"/>
                  </a:lnTo>
                  <a:lnTo>
                    <a:pt x="54242" y="72282"/>
                  </a:lnTo>
                  <a:lnTo>
                    <a:pt x="55630" y="71619"/>
                  </a:lnTo>
                  <a:lnTo>
                    <a:pt x="55328" y="71558"/>
                  </a:lnTo>
                  <a:close/>
                  <a:moveTo>
                    <a:pt x="26065" y="71558"/>
                  </a:moveTo>
                  <a:lnTo>
                    <a:pt x="25824" y="71679"/>
                  </a:lnTo>
                  <a:lnTo>
                    <a:pt x="25583" y="71860"/>
                  </a:lnTo>
                  <a:lnTo>
                    <a:pt x="25402" y="72041"/>
                  </a:lnTo>
                  <a:lnTo>
                    <a:pt x="25281" y="72343"/>
                  </a:lnTo>
                  <a:lnTo>
                    <a:pt x="25221" y="72705"/>
                  </a:lnTo>
                  <a:lnTo>
                    <a:pt x="25221" y="72946"/>
                  </a:lnTo>
                  <a:lnTo>
                    <a:pt x="25281" y="73127"/>
                  </a:lnTo>
                  <a:lnTo>
                    <a:pt x="25402" y="73368"/>
                  </a:lnTo>
                  <a:lnTo>
                    <a:pt x="25522" y="73549"/>
                  </a:lnTo>
                  <a:lnTo>
                    <a:pt x="25703" y="73670"/>
                  </a:lnTo>
                  <a:lnTo>
                    <a:pt x="25945" y="73791"/>
                  </a:lnTo>
                  <a:lnTo>
                    <a:pt x="26126" y="73851"/>
                  </a:lnTo>
                  <a:lnTo>
                    <a:pt x="26608" y="73851"/>
                  </a:lnTo>
                  <a:lnTo>
                    <a:pt x="26789" y="73791"/>
                  </a:lnTo>
                  <a:lnTo>
                    <a:pt x="27031" y="73670"/>
                  </a:lnTo>
                  <a:lnTo>
                    <a:pt x="27212" y="73549"/>
                  </a:lnTo>
                  <a:lnTo>
                    <a:pt x="27332" y="73368"/>
                  </a:lnTo>
                  <a:lnTo>
                    <a:pt x="27453" y="73127"/>
                  </a:lnTo>
                  <a:lnTo>
                    <a:pt x="27513" y="72946"/>
                  </a:lnTo>
                  <a:lnTo>
                    <a:pt x="27513" y="72705"/>
                  </a:lnTo>
                  <a:lnTo>
                    <a:pt x="27453" y="72343"/>
                  </a:lnTo>
                  <a:lnTo>
                    <a:pt x="27332" y="72041"/>
                  </a:lnTo>
                  <a:lnTo>
                    <a:pt x="27151" y="71860"/>
                  </a:lnTo>
                  <a:lnTo>
                    <a:pt x="26910" y="71679"/>
                  </a:lnTo>
                  <a:lnTo>
                    <a:pt x="26669" y="71558"/>
                  </a:lnTo>
                  <a:close/>
                  <a:moveTo>
                    <a:pt x="31858" y="71558"/>
                  </a:moveTo>
                  <a:lnTo>
                    <a:pt x="31616" y="71679"/>
                  </a:lnTo>
                  <a:lnTo>
                    <a:pt x="31375" y="71860"/>
                  </a:lnTo>
                  <a:lnTo>
                    <a:pt x="31194" y="72041"/>
                  </a:lnTo>
                  <a:lnTo>
                    <a:pt x="31073" y="72343"/>
                  </a:lnTo>
                  <a:lnTo>
                    <a:pt x="31013" y="72705"/>
                  </a:lnTo>
                  <a:lnTo>
                    <a:pt x="31013" y="72946"/>
                  </a:lnTo>
                  <a:lnTo>
                    <a:pt x="31073" y="73127"/>
                  </a:lnTo>
                  <a:lnTo>
                    <a:pt x="31194" y="73368"/>
                  </a:lnTo>
                  <a:lnTo>
                    <a:pt x="31315" y="73549"/>
                  </a:lnTo>
                  <a:lnTo>
                    <a:pt x="31496" y="73670"/>
                  </a:lnTo>
                  <a:lnTo>
                    <a:pt x="31737" y="73791"/>
                  </a:lnTo>
                  <a:lnTo>
                    <a:pt x="31918" y="73851"/>
                  </a:lnTo>
                  <a:lnTo>
                    <a:pt x="32401" y="73851"/>
                  </a:lnTo>
                  <a:lnTo>
                    <a:pt x="32582" y="73791"/>
                  </a:lnTo>
                  <a:lnTo>
                    <a:pt x="32823" y="73670"/>
                  </a:lnTo>
                  <a:lnTo>
                    <a:pt x="33004" y="73549"/>
                  </a:lnTo>
                  <a:lnTo>
                    <a:pt x="33125" y="73368"/>
                  </a:lnTo>
                  <a:lnTo>
                    <a:pt x="33245" y="73127"/>
                  </a:lnTo>
                  <a:lnTo>
                    <a:pt x="33306" y="72946"/>
                  </a:lnTo>
                  <a:lnTo>
                    <a:pt x="33306" y="72705"/>
                  </a:lnTo>
                  <a:lnTo>
                    <a:pt x="33245" y="72343"/>
                  </a:lnTo>
                  <a:lnTo>
                    <a:pt x="33125" y="72041"/>
                  </a:lnTo>
                  <a:lnTo>
                    <a:pt x="32944" y="71860"/>
                  </a:lnTo>
                  <a:lnTo>
                    <a:pt x="32702" y="71679"/>
                  </a:lnTo>
                  <a:lnTo>
                    <a:pt x="32461" y="71558"/>
                  </a:lnTo>
                  <a:close/>
                  <a:moveTo>
                    <a:pt x="37650" y="71558"/>
                  </a:moveTo>
                  <a:lnTo>
                    <a:pt x="37408" y="71679"/>
                  </a:lnTo>
                  <a:lnTo>
                    <a:pt x="37167" y="71860"/>
                  </a:lnTo>
                  <a:lnTo>
                    <a:pt x="36986" y="72041"/>
                  </a:lnTo>
                  <a:lnTo>
                    <a:pt x="36865" y="72343"/>
                  </a:lnTo>
                  <a:lnTo>
                    <a:pt x="36805" y="72705"/>
                  </a:lnTo>
                  <a:lnTo>
                    <a:pt x="36805" y="72946"/>
                  </a:lnTo>
                  <a:lnTo>
                    <a:pt x="36865" y="73127"/>
                  </a:lnTo>
                  <a:lnTo>
                    <a:pt x="36986" y="73368"/>
                  </a:lnTo>
                  <a:lnTo>
                    <a:pt x="37107" y="73549"/>
                  </a:lnTo>
                  <a:lnTo>
                    <a:pt x="37288" y="73670"/>
                  </a:lnTo>
                  <a:lnTo>
                    <a:pt x="37529" y="73791"/>
                  </a:lnTo>
                  <a:lnTo>
                    <a:pt x="37710" y="73851"/>
                  </a:lnTo>
                  <a:lnTo>
                    <a:pt x="38193" y="73851"/>
                  </a:lnTo>
                  <a:lnTo>
                    <a:pt x="38374" y="73791"/>
                  </a:lnTo>
                  <a:lnTo>
                    <a:pt x="38615" y="73670"/>
                  </a:lnTo>
                  <a:lnTo>
                    <a:pt x="38796" y="73549"/>
                  </a:lnTo>
                  <a:lnTo>
                    <a:pt x="38917" y="73368"/>
                  </a:lnTo>
                  <a:lnTo>
                    <a:pt x="39038" y="73127"/>
                  </a:lnTo>
                  <a:lnTo>
                    <a:pt x="39098" y="72946"/>
                  </a:lnTo>
                  <a:lnTo>
                    <a:pt x="39098" y="72705"/>
                  </a:lnTo>
                  <a:lnTo>
                    <a:pt x="39038" y="72343"/>
                  </a:lnTo>
                  <a:lnTo>
                    <a:pt x="38917" y="72041"/>
                  </a:lnTo>
                  <a:lnTo>
                    <a:pt x="38736" y="71860"/>
                  </a:lnTo>
                  <a:lnTo>
                    <a:pt x="38495" y="71679"/>
                  </a:lnTo>
                  <a:lnTo>
                    <a:pt x="38253" y="71558"/>
                  </a:lnTo>
                  <a:close/>
                  <a:moveTo>
                    <a:pt x="43442" y="71558"/>
                  </a:moveTo>
                  <a:lnTo>
                    <a:pt x="43201" y="71679"/>
                  </a:lnTo>
                  <a:lnTo>
                    <a:pt x="42959" y="71860"/>
                  </a:lnTo>
                  <a:lnTo>
                    <a:pt x="42778" y="72041"/>
                  </a:lnTo>
                  <a:lnTo>
                    <a:pt x="42658" y="72343"/>
                  </a:lnTo>
                  <a:lnTo>
                    <a:pt x="42597" y="72705"/>
                  </a:lnTo>
                  <a:lnTo>
                    <a:pt x="42597" y="72946"/>
                  </a:lnTo>
                  <a:lnTo>
                    <a:pt x="42658" y="73127"/>
                  </a:lnTo>
                  <a:lnTo>
                    <a:pt x="42778" y="73368"/>
                  </a:lnTo>
                  <a:lnTo>
                    <a:pt x="42899" y="73549"/>
                  </a:lnTo>
                  <a:lnTo>
                    <a:pt x="43080" y="73670"/>
                  </a:lnTo>
                  <a:lnTo>
                    <a:pt x="43321" y="73791"/>
                  </a:lnTo>
                  <a:lnTo>
                    <a:pt x="43502" y="73851"/>
                  </a:lnTo>
                  <a:lnTo>
                    <a:pt x="43985" y="73851"/>
                  </a:lnTo>
                  <a:lnTo>
                    <a:pt x="44166" y="73791"/>
                  </a:lnTo>
                  <a:lnTo>
                    <a:pt x="44407" y="73670"/>
                  </a:lnTo>
                  <a:lnTo>
                    <a:pt x="44588" y="73549"/>
                  </a:lnTo>
                  <a:lnTo>
                    <a:pt x="44709" y="73368"/>
                  </a:lnTo>
                  <a:lnTo>
                    <a:pt x="44830" y="73127"/>
                  </a:lnTo>
                  <a:lnTo>
                    <a:pt x="44890" y="72946"/>
                  </a:lnTo>
                  <a:lnTo>
                    <a:pt x="44890" y="72705"/>
                  </a:lnTo>
                  <a:lnTo>
                    <a:pt x="44830" y="72343"/>
                  </a:lnTo>
                  <a:lnTo>
                    <a:pt x="44709" y="72041"/>
                  </a:lnTo>
                  <a:lnTo>
                    <a:pt x="44528" y="71860"/>
                  </a:lnTo>
                  <a:lnTo>
                    <a:pt x="44287" y="71679"/>
                  </a:lnTo>
                  <a:lnTo>
                    <a:pt x="44045" y="71558"/>
                  </a:lnTo>
                  <a:close/>
                  <a:moveTo>
                    <a:pt x="49234" y="71558"/>
                  </a:moveTo>
                  <a:lnTo>
                    <a:pt x="48993" y="71679"/>
                  </a:lnTo>
                  <a:lnTo>
                    <a:pt x="48752" y="71860"/>
                  </a:lnTo>
                  <a:lnTo>
                    <a:pt x="48571" y="72041"/>
                  </a:lnTo>
                  <a:lnTo>
                    <a:pt x="48450" y="72343"/>
                  </a:lnTo>
                  <a:lnTo>
                    <a:pt x="48390" y="72705"/>
                  </a:lnTo>
                  <a:lnTo>
                    <a:pt x="48390" y="72946"/>
                  </a:lnTo>
                  <a:lnTo>
                    <a:pt x="48450" y="73127"/>
                  </a:lnTo>
                  <a:lnTo>
                    <a:pt x="48571" y="73368"/>
                  </a:lnTo>
                  <a:lnTo>
                    <a:pt x="48691" y="73549"/>
                  </a:lnTo>
                  <a:lnTo>
                    <a:pt x="48872" y="73670"/>
                  </a:lnTo>
                  <a:lnTo>
                    <a:pt x="49114" y="73791"/>
                  </a:lnTo>
                  <a:lnTo>
                    <a:pt x="49295" y="73851"/>
                  </a:lnTo>
                  <a:lnTo>
                    <a:pt x="49777" y="73851"/>
                  </a:lnTo>
                  <a:lnTo>
                    <a:pt x="49958" y="73791"/>
                  </a:lnTo>
                  <a:lnTo>
                    <a:pt x="50200" y="73670"/>
                  </a:lnTo>
                  <a:lnTo>
                    <a:pt x="50381" y="73549"/>
                  </a:lnTo>
                  <a:lnTo>
                    <a:pt x="50501" y="73368"/>
                  </a:lnTo>
                  <a:lnTo>
                    <a:pt x="50622" y="73127"/>
                  </a:lnTo>
                  <a:lnTo>
                    <a:pt x="50682" y="72946"/>
                  </a:lnTo>
                  <a:lnTo>
                    <a:pt x="50682" y="72705"/>
                  </a:lnTo>
                  <a:lnTo>
                    <a:pt x="50622" y="72343"/>
                  </a:lnTo>
                  <a:lnTo>
                    <a:pt x="50501" y="72041"/>
                  </a:lnTo>
                  <a:lnTo>
                    <a:pt x="50320" y="71860"/>
                  </a:lnTo>
                  <a:lnTo>
                    <a:pt x="50079" y="71679"/>
                  </a:lnTo>
                  <a:lnTo>
                    <a:pt x="49838" y="71558"/>
                  </a:lnTo>
                  <a:close/>
                  <a:moveTo>
                    <a:pt x="29022" y="74454"/>
                  </a:moveTo>
                  <a:lnTo>
                    <a:pt x="28841" y="74515"/>
                  </a:lnTo>
                  <a:lnTo>
                    <a:pt x="28660" y="74635"/>
                  </a:lnTo>
                  <a:lnTo>
                    <a:pt x="28479" y="74756"/>
                  </a:lnTo>
                  <a:lnTo>
                    <a:pt x="30349" y="75178"/>
                  </a:lnTo>
                  <a:lnTo>
                    <a:pt x="30349" y="75178"/>
                  </a:lnTo>
                  <a:lnTo>
                    <a:pt x="30168" y="74877"/>
                  </a:lnTo>
                  <a:lnTo>
                    <a:pt x="29927" y="74635"/>
                  </a:lnTo>
                  <a:lnTo>
                    <a:pt x="29625" y="74515"/>
                  </a:lnTo>
                  <a:lnTo>
                    <a:pt x="29263" y="74454"/>
                  </a:lnTo>
                  <a:close/>
                  <a:moveTo>
                    <a:pt x="46640" y="74454"/>
                  </a:moveTo>
                  <a:lnTo>
                    <a:pt x="46278" y="74515"/>
                  </a:lnTo>
                  <a:lnTo>
                    <a:pt x="45976" y="74635"/>
                  </a:lnTo>
                  <a:lnTo>
                    <a:pt x="45735" y="74877"/>
                  </a:lnTo>
                  <a:lnTo>
                    <a:pt x="45554" y="75178"/>
                  </a:lnTo>
                  <a:lnTo>
                    <a:pt x="45554" y="75178"/>
                  </a:lnTo>
                  <a:lnTo>
                    <a:pt x="47424" y="74756"/>
                  </a:lnTo>
                  <a:lnTo>
                    <a:pt x="47243" y="74635"/>
                  </a:lnTo>
                  <a:lnTo>
                    <a:pt x="47062" y="74515"/>
                  </a:lnTo>
                  <a:lnTo>
                    <a:pt x="46881" y="74454"/>
                  </a:lnTo>
                  <a:close/>
                  <a:moveTo>
                    <a:pt x="34814" y="74454"/>
                  </a:moveTo>
                  <a:lnTo>
                    <a:pt x="34633" y="74515"/>
                  </a:lnTo>
                  <a:lnTo>
                    <a:pt x="34392" y="74635"/>
                  </a:lnTo>
                  <a:lnTo>
                    <a:pt x="34211" y="74756"/>
                  </a:lnTo>
                  <a:lnTo>
                    <a:pt x="34090" y="74937"/>
                  </a:lnTo>
                  <a:lnTo>
                    <a:pt x="33969" y="75178"/>
                  </a:lnTo>
                  <a:lnTo>
                    <a:pt x="33909" y="75359"/>
                  </a:lnTo>
                  <a:lnTo>
                    <a:pt x="33909" y="75601"/>
                  </a:lnTo>
                  <a:lnTo>
                    <a:pt x="33909" y="75721"/>
                  </a:lnTo>
                  <a:lnTo>
                    <a:pt x="36141" y="75903"/>
                  </a:lnTo>
                  <a:lnTo>
                    <a:pt x="36202" y="75601"/>
                  </a:lnTo>
                  <a:lnTo>
                    <a:pt x="36202" y="75359"/>
                  </a:lnTo>
                  <a:lnTo>
                    <a:pt x="36141" y="75178"/>
                  </a:lnTo>
                  <a:lnTo>
                    <a:pt x="36021" y="74937"/>
                  </a:lnTo>
                  <a:lnTo>
                    <a:pt x="35900" y="74756"/>
                  </a:lnTo>
                  <a:lnTo>
                    <a:pt x="35719" y="74635"/>
                  </a:lnTo>
                  <a:lnTo>
                    <a:pt x="35478" y="74515"/>
                  </a:lnTo>
                  <a:lnTo>
                    <a:pt x="35297" y="74454"/>
                  </a:lnTo>
                  <a:close/>
                  <a:moveTo>
                    <a:pt x="40606" y="74454"/>
                  </a:moveTo>
                  <a:lnTo>
                    <a:pt x="40425" y="74515"/>
                  </a:lnTo>
                  <a:lnTo>
                    <a:pt x="40184" y="74635"/>
                  </a:lnTo>
                  <a:lnTo>
                    <a:pt x="40003" y="74756"/>
                  </a:lnTo>
                  <a:lnTo>
                    <a:pt x="39882" y="74937"/>
                  </a:lnTo>
                  <a:lnTo>
                    <a:pt x="39762" y="75178"/>
                  </a:lnTo>
                  <a:lnTo>
                    <a:pt x="39701" y="75359"/>
                  </a:lnTo>
                  <a:lnTo>
                    <a:pt x="39701" y="75601"/>
                  </a:lnTo>
                  <a:lnTo>
                    <a:pt x="39762" y="75903"/>
                  </a:lnTo>
                  <a:lnTo>
                    <a:pt x="41994" y="75721"/>
                  </a:lnTo>
                  <a:lnTo>
                    <a:pt x="41994" y="75601"/>
                  </a:lnTo>
                  <a:lnTo>
                    <a:pt x="41994" y="75359"/>
                  </a:lnTo>
                  <a:lnTo>
                    <a:pt x="41934" y="75178"/>
                  </a:lnTo>
                  <a:lnTo>
                    <a:pt x="41813" y="74937"/>
                  </a:lnTo>
                  <a:lnTo>
                    <a:pt x="41692" y="74756"/>
                  </a:lnTo>
                  <a:lnTo>
                    <a:pt x="41511" y="74635"/>
                  </a:lnTo>
                  <a:lnTo>
                    <a:pt x="41270" y="74515"/>
                  </a:lnTo>
                  <a:lnTo>
                    <a:pt x="41089" y="74454"/>
                  </a:lnTo>
                  <a:close/>
                </a:path>
              </a:pathLst>
            </a:custGeom>
            <a:solidFill>
              <a:srgbClr val="6D9E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9"/>
            <p:cNvSpPr/>
            <p:nvPr/>
          </p:nvSpPr>
          <p:spPr>
            <a:xfrm flipH="1">
              <a:off x="4456350" y="3879852"/>
              <a:ext cx="231300" cy="200100"/>
            </a:xfrm>
            <a:prstGeom prst="triangle">
              <a:avLst>
                <a:gd name="adj" fmla="val 50000"/>
              </a:avLst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7" name="Google Shape;217;p9"/>
          <p:cNvSpPr txBox="1">
            <a:spLocks noGrp="1"/>
          </p:cNvSpPr>
          <p:nvPr>
            <p:ph type="body" idx="1"/>
          </p:nvPr>
        </p:nvSpPr>
        <p:spPr>
          <a:xfrm>
            <a:off x="457200" y="4010402"/>
            <a:ext cx="8229600" cy="1133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ctr">
              <a:spcBef>
                <a:spcPts val="360"/>
              </a:spcBef>
              <a:spcAft>
                <a:spcPts val="0"/>
              </a:spcAft>
              <a:buSzPts val="1400"/>
              <a:buNone/>
              <a:defRPr sz="1400"/>
            </a:lvl1pPr>
          </a:lstStyle>
          <a:p>
            <a:endParaRPr/>
          </a:p>
        </p:txBody>
      </p:sp>
      <p:sp>
        <p:nvSpPr>
          <p:cNvPr id="218" name="Google Shape;218;p9"/>
          <p:cNvSpPr txBox="1">
            <a:spLocks noGrp="1"/>
          </p:cNvSpPr>
          <p:nvPr>
            <p:ph type="sldNum" idx="12"/>
          </p:nvPr>
        </p:nvSpPr>
        <p:spPr>
          <a:xfrm>
            <a:off x="4297650" y="4778750"/>
            <a:ext cx="548700" cy="3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0" name="Google Shape;220;p10"/>
          <p:cNvGrpSpPr/>
          <p:nvPr/>
        </p:nvGrpSpPr>
        <p:grpSpPr>
          <a:xfrm>
            <a:off x="-76804" y="-364106"/>
            <a:ext cx="9492216" cy="5864919"/>
            <a:chOff x="-76804" y="-364106"/>
            <a:chExt cx="9492216" cy="5864919"/>
          </a:xfrm>
        </p:grpSpPr>
        <p:sp>
          <p:nvSpPr>
            <p:cNvPr id="221" name="Google Shape;221;p10"/>
            <p:cNvSpPr/>
            <p:nvPr/>
          </p:nvSpPr>
          <p:spPr>
            <a:xfrm>
              <a:off x="8312875" y="-85400"/>
              <a:ext cx="542100" cy="542100"/>
            </a:xfrm>
            <a:prstGeom prst="ellipse">
              <a:avLst/>
            </a:prstGeom>
            <a:solidFill>
              <a:srgbClr val="5138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10"/>
            <p:cNvSpPr/>
            <p:nvPr/>
          </p:nvSpPr>
          <p:spPr>
            <a:xfrm rot="-899646">
              <a:off x="776862" y="-262199"/>
              <a:ext cx="900976" cy="856085"/>
            </a:xfrm>
            <a:prstGeom prst="pentagon">
              <a:avLst>
                <a:gd name="hf" fmla="val 105146"/>
                <a:gd name="vf" fmla="val 110557"/>
              </a:avLst>
            </a:prstGeom>
            <a:solidFill>
              <a:srgbClr val="5138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10"/>
            <p:cNvSpPr/>
            <p:nvPr/>
          </p:nvSpPr>
          <p:spPr>
            <a:xfrm rot="1763">
              <a:off x="8737998" y="3634823"/>
              <a:ext cx="585000" cy="556500"/>
            </a:xfrm>
            <a:prstGeom prst="pentagon">
              <a:avLst>
                <a:gd name="hf" fmla="val 105146"/>
                <a:gd name="vf" fmla="val 110557"/>
              </a:avLst>
            </a:prstGeom>
            <a:solidFill>
              <a:srgbClr val="5138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10"/>
            <p:cNvSpPr/>
            <p:nvPr/>
          </p:nvSpPr>
          <p:spPr>
            <a:xfrm rot="10800000">
              <a:off x="90420" y="4650313"/>
              <a:ext cx="983100" cy="850500"/>
            </a:xfrm>
            <a:prstGeom prst="triangle">
              <a:avLst>
                <a:gd name="adj" fmla="val 50000"/>
              </a:avLst>
            </a:prstGeom>
            <a:solidFill>
              <a:srgbClr val="5138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10"/>
            <p:cNvSpPr/>
            <p:nvPr/>
          </p:nvSpPr>
          <p:spPr>
            <a:xfrm>
              <a:off x="8578650" y="858649"/>
              <a:ext cx="836762" cy="836762"/>
            </a:xfrm>
            <a:custGeom>
              <a:avLst/>
              <a:gdLst/>
              <a:ahLst/>
              <a:cxnLst/>
              <a:rect l="l" t="t" r="r" b="b"/>
              <a:pathLst>
                <a:path w="73610" h="73610" extrusionOk="0">
                  <a:moveTo>
                    <a:pt x="43502" y="603"/>
                  </a:moveTo>
                  <a:lnTo>
                    <a:pt x="64801" y="12851"/>
                  </a:lnTo>
                  <a:lnTo>
                    <a:pt x="63775" y="11705"/>
                  </a:lnTo>
                  <a:lnTo>
                    <a:pt x="62689" y="10619"/>
                  </a:lnTo>
                  <a:lnTo>
                    <a:pt x="61542" y="9533"/>
                  </a:lnTo>
                  <a:lnTo>
                    <a:pt x="60396" y="8507"/>
                  </a:lnTo>
                  <a:lnTo>
                    <a:pt x="59189" y="7542"/>
                  </a:lnTo>
                  <a:lnTo>
                    <a:pt x="57922" y="6637"/>
                  </a:lnTo>
                  <a:lnTo>
                    <a:pt x="56655" y="5792"/>
                  </a:lnTo>
                  <a:lnTo>
                    <a:pt x="55328" y="4948"/>
                  </a:lnTo>
                  <a:lnTo>
                    <a:pt x="53940" y="4223"/>
                  </a:lnTo>
                  <a:lnTo>
                    <a:pt x="52552" y="3499"/>
                  </a:lnTo>
                  <a:lnTo>
                    <a:pt x="51104" y="2896"/>
                  </a:lnTo>
                  <a:lnTo>
                    <a:pt x="49656" y="2293"/>
                  </a:lnTo>
                  <a:lnTo>
                    <a:pt x="48148" y="1750"/>
                  </a:lnTo>
                  <a:lnTo>
                    <a:pt x="46640" y="1327"/>
                  </a:lnTo>
                  <a:lnTo>
                    <a:pt x="45131" y="905"/>
                  </a:lnTo>
                  <a:lnTo>
                    <a:pt x="43502" y="603"/>
                  </a:lnTo>
                  <a:close/>
                  <a:moveTo>
                    <a:pt x="36805" y="0"/>
                  </a:moveTo>
                  <a:lnTo>
                    <a:pt x="34693" y="60"/>
                  </a:lnTo>
                  <a:lnTo>
                    <a:pt x="32642" y="241"/>
                  </a:lnTo>
                  <a:lnTo>
                    <a:pt x="70593" y="22143"/>
                  </a:lnTo>
                  <a:lnTo>
                    <a:pt x="70593" y="22143"/>
                  </a:lnTo>
                  <a:lnTo>
                    <a:pt x="69688" y="20212"/>
                  </a:lnTo>
                  <a:lnTo>
                    <a:pt x="68662" y="18342"/>
                  </a:lnTo>
                  <a:lnTo>
                    <a:pt x="36865" y="0"/>
                  </a:lnTo>
                  <a:close/>
                  <a:moveTo>
                    <a:pt x="28358" y="965"/>
                  </a:moveTo>
                  <a:lnTo>
                    <a:pt x="26789" y="1388"/>
                  </a:lnTo>
                  <a:lnTo>
                    <a:pt x="25220" y="1870"/>
                  </a:lnTo>
                  <a:lnTo>
                    <a:pt x="72886" y="29383"/>
                  </a:lnTo>
                  <a:lnTo>
                    <a:pt x="72524" y="27754"/>
                  </a:lnTo>
                  <a:lnTo>
                    <a:pt x="72101" y="26186"/>
                  </a:lnTo>
                  <a:lnTo>
                    <a:pt x="28358" y="965"/>
                  </a:lnTo>
                  <a:close/>
                  <a:moveTo>
                    <a:pt x="21842" y="3137"/>
                  </a:moveTo>
                  <a:lnTo>
                    <a:pt x="20574" y="3741"/>
                  </a:lnTo>
                  <a:lnTo>
                    <a:pt x="19368" y="4344"/>
                  </a:lnTo>
                  <a:lnTo>
                    <a:pt x="73610" y="35719"/>
                  </a:lnTo>
                  <a:lnTo>
                    <a:pt x="73549" y="34271"/>
                  </a:lnTo>
                  <a:lnTo>
                    <a:pt x="73429" y="32883"/>
                  </a:lnTo>
                  <a:lnTo>
                    <a:pt x="21842" y="3137"/>
                  </a:lnTo>
                  <a:close/>
                  <a:moveTo>
                    <a:pt x="16592" y="6034"/>
                  </a:moveTo>
                  <a:lnTo>
                    <a:pt x="15567" y="6758"/>
                  </a:lnTo>
                  <a:lnTo>
                    <a:pt x="14541" y="7482"/>
                  </a:lnTo>
                  <a:lnTo>
                    <a:pt x="73308" y="41451"/>
                  </a:lnTo>
                  <a:lnTo>
                    <a:pt x="73489" y="40184"/>
                  </a:lnTo>
                  <a:lnTo>
                    <a:pt x="73549" y="38916"/>
                  </a:lnTo>
                  <a:lnTo>
                    <a:pt x="16592" y="6034"/>
                  </a:lnTo>
                  <a:close/>
                  <a:moveTo>
                    <a:pt x="12188" y="9412"/>
                  </a:moveTo>
                  <a:lnTo>
                    <a:pt x="11343" y="10197"/>
                  </a:lnTo>
                  <a:lnTo>
                    <a:pt x="10438" y="11041"/>
                  </a:lnTo>
                  <a:lnTo>
                    <a:pt x="72282" y="46760"/>
                  </a:lnTo>
                  <a:lnTo>
                    <a:pt x="72584" y="45553"/>
                  </a:lnTo>
                  <a:lnTo>
                    <a:pt x="72825" y="44407"/>
                  </a:lnTo>
                  <a:lnTo>
                    <a:pt x="12188" y="9412"/>
                  </a:lnTo>
                  <a:close/>
                  <a:moveTo>
                    <a:pt x="8568" y="13214"/>
                  </a:moveTo>
                  <a:lnTo>
                    <a:pt x="7783" y="14119"/>
                  </a:lnTo>
                  <a:lnTo>
                    <a:pt x="7120" y="15024"/>
                  </a:lnTo>
                  <a:lnTo>
                    <a:pt x="70532" y="51647"/>
                  </a:lnTo>
                  <a:lnTo>
                    <a:pt x="70955" y="50561"/>
                  </a:lnTo>
                  <a:lnTo>
                    <a:pt x="71377" y="49475"/>
                  </a:lnTo>
                  <a:lnTo>
                    <a:pt x="8568" y="13214"/>
                  </a:lnTo>
                  <a:close/>
                  <a:moveTo>
                    <a:pt x="5551" y="17377"/>
                  </a:moveTo>
                  <a:lnTo>
                    <a:pt x="4948" y="18342"/>
                  </a:lnTo>
                  <a:lnTo>
                    <a:pt x="4344" y="19368"/>
                  </a:lnTo>
                  <a:lnTo>
                    <a:pt x="68119" y="56172"/>
                  </a:lnTo>
                  <a:lnTo>
                    <a:pt x="68722" y="55207"/>
                  </a:lnTo>
                  <a:lnTo>
                    <a:pt x="69265" y="54181"/>
                  </a:lnTo>
                  <a:lnTo>
                    <a:pt x="5551" y="17377"/>
                  </a:lnTo>
                  <a:close/>
                  <a:moveTo>
                    <a:pt x="3137" y="21902"/>
                  </a:moveTo>
                  <a:lnTo>
                    <a:pt x="2655" y="22988"/>
                  </a:lnTo>
                  <a:lnTo>
                    <a:pt x="2232" y="24074"/>
                  </a:lnTo>
                  <a:lnTo>
                    <a:pt x="65102" y="60336"/>
                  </a:lnTo>
                  <a:lnTo>
                    <a:pt x="65826" y="59431"/>
                  </a:lnTo>
                  <a:lnTo>
                    <a:pt x="66550" y="58526"/>
                  </a:lnTo>
                  <a:lnTo>
                    <a:pt x="3137" y="21902"/>
                  </a:lnTo>
                  <a:close/>
                  <a:moveTo>
                    <a:pt x="1388" y="26789"/>
                  </a:moveTo>
                  <a:lnTo>
                    <a:pt x="1026" y="27935"/>
                  </a:lnTo>
                  <a:lnTo>
                    <a:pt x="784" y="29142"/>
                  </a:lnTo>
                  <a:lnTo>
                    <a:pt x="61422" y="64137"/>
                  </a:lnTo>
                  <a:lnTo>
                    <a:pt x="62327" y="63352"/>
                  </a:lnTo>
                  <a:lnTo>
                    <a:pt x="63172" y="62447"/>
                  </a:lnTo>
                  <a:lnTo>
                    <a:pt x="1388" y="26789"/>
                  </a:lnTo>
                  <a:close/>
                  <a:moveTo>
                    <a:pt x="302" y="32038"/>
                  </a:moveTo>
                  <a:lnTo>
                    <a:pt x="121" y="33366"/>
                  </a:lnTo>
                  <a:lnTo>
                    <a:pt x="60" y="34633"/>
                  </a:lnTo>
                  <a:lnTo>
                    <a:pt x="57078" y="67516"/>
                  </a:lnTo>
                  <a:lnTo>
                    <a:pt x="58103" y="66792"/>
                  </a:lnTo>
                  <a:lnTo>
                    <a:pt x="59189" y="66068"/>
                  </a:lnTo>
                  <a:lnTo>
                    <a:pt x="302" y="32038"/>
                  </a:lnTo>
                  <a:close/>
                  <a:moveTo>
                    <a:pt x="0" y="37830"/>
                  </a:moveTo>
                  <a:lnTo>
                    <a:pt x="60" y="39218"/>
                  </a:lnTo>
                  <a:lnTo>
                    <a:pt x="181" y="40606"/>
                  </a:lnTo>
                  <a:lnTo>
                    <a:pt x="51828" y="70412"/>
                  </a:lnTo>
                  <a:lnTo>
                    <a:pt x="53095" y="69808"/>
                  </a:lnTo>
                  <a:lnTo>
                    <a:pt x="54362" y="69205"/>
                  </a:lnTo>
                  <a:lnTo>
                    <a:pt x="0" y="37830"/>
                  </a:lnTo>
                  <a:close/>
                  <a:moveTo>
                    <a:pt x="724" y="44166"/>
                  </a:moveTo>
                  <a:lnTo>
                    <a:pt x="1086" y="45734"/>
                  </a:lnTo>
                  <a:lnTo>
                    <a:pt x="1508" y="47303"/>
                  </a:lnTo>
                  <a:lnTo>
                    <a:pt x="45372" y="72644"/>
                  </a:lnTo>
                  <a:lnTo>
                    <a:pt x="46941" y="72222"/>
                  </a:lnTo>
                  <a:lnTo>
                    <a:pt x="48510" y="71739"/>
                  </a:lnTo>
                  <a:lnTo>
                    <a:pt x="724" y="44166"/>
                  </a:lnTo>
                  <a:close/>
                  <a:moveTo>
                    <a:pt x="8688" y="60577"/>
                  </a:moveTo>
                  <a:lnTo>
                    <a:pt x="9714" y="61723"/>
                  </a:lnTo>
                  <a:lnTo>
                    <a:pt x="10800" y="62870"/>
                  </a:lnTo>
                  <a:lnTo>
                    <a:pt x="11946" y="63956"/>
                  </a:lnTo>
                  <a:lnTo>
                    <a:pt x="13153" y="64981"/>
                  </a:lnTo>
                  <a:lnTo>
                    <a:pt x="14360" y="66007"/>
                  </a:lnTo>
                  <a:lnTo>
                    <a:pt x="15627" y="66912"/>
                  </a:lnTo>
                  <a:lnTo>
                    <a:pt x="16954" y="67817"/>
                  </a:lnTo>
                  <a:lnTo>
                    <a:pt x="18282" y="68662"/>
                  </a:lnTo>
                  <a:lnTo>
                    <a:pt x="19669" y="69386"/>
                  </a:lnTo>
                  <a:lnTo>
                    <a:pt x="21118" y="70110"/>
                  </a:lnTo>
                  <a:lnTo>
                    <a:pt x="22566" y="70774"/>
                  </a:lnTo>
                  <a:lnTo>
                    <a:pt x="24074" y="71377"/>
                  </a:lnTo>
                  <a:lnTo>
                    <a:pt x="25582" y="71860"/>
                  </a:lnTo>
                  <a:lnTo>
                    <a:pt x="27151" y="72342"/>
                  </a:lnTo>
                  <a:lnTo>
                    <a:pt x="28720" y="72704"/>
                  </a:lnTo>
                  <a:lnTo>
                    <a:pt x="30289" y="73066"/>
                  </a:lnTo>
                  <a:lnTo>
                    <a:pt x="8688" y="60577"/>
                  </a:lnTo>
                  <a:close/>
                  <a:moveTo>
                    <a:pt x="2956" y="51346"/>
                  </a:moveTo>
                  <a:lnTo>
                    <a:pt x="3861" y="53276"/>
                  </a:lnTo>
                  <a:lnTo>
                    <a:pt x="4887" y="55147"/>
                  </a:lnTo>
                  <a:lnTo>
                    <a:pt x="36865" y="73609"/>
                  </a:lnTo>
                  <a:lnTo>
                    <a:pt x="38977" y="73549"/>
                  </a:lnTo>
                  <a:lnTo>
                    <a:pt x="41089" y="73368"/>
                  </a:lnTo>
                  <a:lnTo>
                    <a:pt x="2956" y="51346"/>
                  </a:lnTo>
                  <a:close/>
                </a:path>
              </a:pathLst>
            </a:custGeom>
            <a:solidFill>
              <a:srgbClr val="C20E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B4C2"/>
                </a:solidFill>
              </a:endParaRPr>
            </a:p>
          </p:txBody>
        </p:sp>
        <p:sp>
          <p:nvSpPr>
            <p:cNvPr id="226" name="Google Shape;226;p10"/>
            <p:cNvSpPr/>
            <p:nvPr/>
          </p:nvSpPr>
          <p:spPr>
            <a:xfrm>
              <a:off x="588219" y="-85402"/>
              <a:ext cx="421500" cy="421500"/>
            </a:xfrm>
            <a:prstGeom prst="ellipse">
              <a:avLst/>
            </a:prstGeom>
            <a:noFill/>
            <a:ln w="9525" cap="flat" cmpd="sng">
              <a:solidFill>
                <a:srgbClr val="FF9900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10"/>
            <p:cNvSpPr/>
            <p:nvPr/>
          </p:nvSpPr>
          <p:spPr>
            <a:xfrm rot="10800000">
              <a:off x="-76796" y="3768356"/>
              <a:ext cx="393900" cy="374400"/>
            </a:xfrm>
            <a:prstGeom prst="pentagon">
              <a:avLst>
                <a:gd name="hf" fmla="val 105146"/>
                <a:gd name="vf" fmla="val 110557"/>
              </a:avLst>
            </a:prstGeom>
            <a:noFill/>
            <a:ln w="76200" cap="flat" cmpd="sng">
              <a:solidFill>
                <a:srgbClr val="6D9EEB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10"/>
            <p:cNvSpPr/>
            <p:nvPr/>
          </p:nvSpPr>
          <p:spPr>
            <a:xfrm>
              <a:off x="8092376" y="131852"/>
              <a:ext cx="983100" cy="983100"/>
            </a:xfrm>
            <a:prstGeom prst="ellipse">
              <a:avLst/>
            </a:prstGeom>
            <a:noFill/>
            <a:ln w="9525" cap="flat" cmpd="sng">
              <a:solidFill>
                <a:srgbClr val="FF9900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10"/>
            <p:cNvSpPr/>
            <p:nvPr/>
          </p:nvSpPr>
          <p:spPr>
            <a:xfrm>
              <a:off x="100477" y="456711"/>
              <a:ext cx="885029" cy="885029"/>
            </a:xfrm>
            <a:custGeom>
              <a:avLst/>
              <a:gdLst/>
              <a:ahLst/>
              <a:cxnLst/>
              <a:rect l="l" t="t" r="r" b="b"/>
              <a:pathLst>
                <a:path w="75903" h="75903" extrusionOk="0">
                  <a:moveTo>
                    <a:pt x="30349" y="724"/>
                  </a:moveTo>
                  <a:lnTo>
                    <a:pt x="28479" y="1147"/>
                  </a:lnTo>
                  <a:lnTo>
                    <a:pt x="28599" y="1267"/>
                  </a:lnTo>
                  <a:lnTo>
                    <a:pt x="28841" y="1388"/>
                  </a:lnTo>
                  <a:lnTo>
                    <a:pt x="29022" y="1448"/>
                  </a:lnTo>
                  <a:lnTo>
                    <a:pt x="29263" y="1448"/>
                  </a:lnTo>
                  <a:lnTo>
                    <a:pt x="29625" y="1388"/>
                  </a:lnTo>
                  <a:lnTo>
                    <a:pt x="29927" y="1267"/>
                  </a:lnTo>
                  <a:lnTo>
                    <a:pt x="30168" y="1026"/>
                  </a:lnTo>
                  <a:lnTo>
                    <a:pt x="30349" y="724"/>
                  </a:lnTo>
                  <a:close/>
                  <a:moveTo>
                    <a:pt x="36141" y="0"/>
                  </a:moveTo>
                  <a:lnTo>
                    <a:pt x="33909" y="181"/>
                  </a:lnTo>
                  <a:lnTo>
                    <a:pt x="33909" y="302"/>
                  </a:lnTo>
                  <a:lnTo>
                    <a:pt x="33909" y="543"/>
                  </a:lnTo>
                  <a:lnTo>
                    <a:pt x="33969" y="724"/>
                  </a:lnTo>
                  <a:lnTo>
                    <a:pt x="34090" y="966"/>
                  </a:lnTo>
                  <a:lnTo>
                    <a:pt x="34211" y="1147"/>
                  </a:lnTo>
                  <a:lnTo>
                    <a:pt x="34392" y="1267"/>
                  </a:lnTo>
                  <a:lnTo>
                    <a:pt x="34633" y="1388"/>
                  </a:lnTo>
                  <a:lnTo>
                    <a:pt x="34814" y="1448"/>
                  </a:lnTo>
                  <a:lnTo>
                    <a:pt x="35297" y="1448"/>
                  </a:lnTo>
                  <a:lnTo>
                    <a:pt x="35478" y="1388"/>
                  </a:lnTo>
                  <a:lnTo>
                    <a:pt x="35719" y="1267"/>
                  </a:lnTo>
                  <a:lnTo>
                    <a:pt x="35900" y="1147"/>
                  </a:lnTo>
                  <a:lnTo>
                    <a:pt x="36021" y="966"/>
                  </a:lnTo>
                  <a:lnTo>
                    <a:pt x="36141" y="724"/>
                  </a:lnTo>
                  <a:lnTo>
                    <a:pt x="36202" y="543"/>
                  </a:lnTo>
                  <a:lnTo>
                    <a:pt x="36202" y="302"/>
                  </a:lnTo>
                  <a:lnTo>
                    <a:pt x="36141" y="0"/>
                  </a:lnTo>
                  <a:close/>
                  <a:moveTo>
                    <a:pt x="39762" y="0"/>
                  </a:moveTo>
                  <a:lnTo>
                    <a:pt x="39701" y="302"/>
                  </a:lnTo>
                  <a:lnTo>
                    <a:pt x="39701" y="543"/>
                  </a:lnTo>
                  <a:lnTo>
                    <a:pt x="39762" y="724"/>
                  </a:lnTo>
                  <a:lnTo>
                    <a:pt x="39882" y="966"/>
                  </a:lnTo>
                  <a:lnTo>
                    <a:pt x="40003" y="1147"/>
                  </a:lnTo>
                  <a:lnTo>
                    <a:pt x="40184" y="1267"/>
                  </a:lnTo>
                  <a:lnTo>
                    <a:pt x="40425" y="1388"/>
                  </a:lnTo>
                  <a:lnTo>
                    <a:pt x="40606" y="1448"/>
                  </a:lnTo>
                  <a:lnTo>
                    <a:pt x="41089" y="1448"/>
                  </a:lnTo>
                  <a:lnTo>
                    <a:pt x="41270" y="1388"/>
                  </a:lnTo>
                  <a:lnTo>
                    <a:pt x="41511" y="1267"/>
                  </a:lnTo>
                  <a:lnTo>
                    <a:pt x="41692" y="1147"/>
                  </a:lnTo>
                  <a:lnTo>
                    <a:pt x="41813" y="966"/>
                  </a:lnTo>
                  <a:lnTo>
                    <a:pt x="41934" y="724"/>
                  </a:lnTo>
                  <a:lnTo>
                    <a:pt x="41994" y="543"/>
                  </a:lnTo>
                  <a:lnTo>
                    <a:pt x="41994" y="302"/>
                  </a:lnTo>
                  <a:lnTo>
                    <a:pt x="41994" y="181"/>
                  </a:lnTo>
                  <a:lnTo>
                    <a:pt x="39762" y="0"/>
                  </a:lnTo>
                  <a:close/>
                  <a:moveTo>
                    <a:pt x="45554" y="724"/>
                  </a:moveTo>
                  <a:lnTo>
                    <a:pt x="45735" y="1026"/>
                  </a:lnTo>
                  <a:lnTo>
                    <a:pt x="45976" y="1267"/>
                  </a:lnTo>
                  <a:lnTo>
                    <a:pt x="46278" y="1388"/>
                  </a:lnTo>
                  <a:lnTo>
                    <a:pt x="46640" y="1448"/>
                  </a:lnTo>
                  <a:lnTo>
                    <a:pt x="46881" y="1448"/>
                  </a:lnTo>
                  <a:lnTo>
                    <a:pt x="47062" y="1388"/>
                  </a:lnTo>
                  <a:lnTo>
                    <a:pt x="47243" y="1267"/>
                  </a:lnTo>
                  <a:lnTo>
                    <a:pt x="47424" y="1147"/>
                  </a:lnTo>
                  <a:lnTo>
                    <a:pt x="45554" y="724"/>
                  </a:lnTo>
                  <a:close/>
                  <a:moveTo>
                    <a:pt x="21661" y="3620"/>
                  </a:moveTo>
                  <a:lnTo>
                    <a:pt x="20273" y="4284"/>
                  </a:lnTo>
                  <a:lnTo>
                    <a:pt x="20575" y="4344"/>
                  </a:lnTo>
                  <a:lnTo>
                    <a:pt x="20937" y="4284"/>
                  </a:lnTo>
                  <a:lnTo>
                    <a:pt x="21239" y="4163"/>
                  </a:lnTo>
                  <a:lnTo>
                    <a:pt x="21480" y="3922"/>
                  </a:lnTo>
                  <a:lnTo>
                    <a:pt x="21661" y="3620"/>
                  </a:lnTo>
                  <a:close/>
                  <a:moveTo>
                    <a:pt x="26065" y="2052"/>
                  </a:moveTo>
                  <a:lnTo>
                    <a:pt x="25824" y="2172"/>
                  </a:lnTo>
                  <a:lnTo>
                    <a:pt x="25583" y="2353"/>
                  </a:lnTo>
                  <a:lnTo>
                    <a:pt x="25402" y="2534"/>
                  </a:lnTo>
                  <a:lnTo>
                    <a:pt x="25281" y="2836"/>
                  </a:lnTo>
                  <a:lnTo>
                    <a:pt x="25221" y="3198"/>
                  </a:lnTo>
                  <a:lnTo>
                    <a:pt x="25221" y="3439"/>
                  </a:lnTo>
                  <a:lnTo>
                    <a:pt x="25281" y="3620"/>
                  </a:lnTo>
                  <a:lnTo>
                    <a:pt x="25402" y="3862"/>
                  </a:lnTo>
                  <a:lnTo>
                    <a:pt x="25522" y="4043"/>
                  </a:lnTo>
                  <a:lnTo>
                    <a:pt x="25703" y="4163"/>
                  </a:lnTo>
                  <a:lnTo>
                    <a:pt x="25945" y="4284"/>
                  </a:lnTo>
                  <a:lnTo>
                    <a:pt x="26126" y="4344"/>
                  </a:lnTo>
                  <a:lnTo>
                    <a:pt x="26608" y="4344"/>
                  </a:lnTo>
                  <a:lnTo>
                    <a:pt x="26789" y="4284"/>
                  </a:lnTo>
                  <a:lnTo>
                    <a:pt x="27031" y="4163"/>
                  </a:lnTo>
                  <a:lnTo>
                    <a:pt x="27212" y="4043"/>
                  </a:lnTo>
                  <a:lnTo>
                    <a:pt x="27332" y="3862"/>
                  </a:lnTo>
                  <a:lnTo>
                    <a:pt x="27453" y="3620"/>
                  </a:lnTo>
                  <a:lnTo>
                    <a:pt x="27513" y="3439"/>
                  </a:lnTo>
                  <a:lnTo>
                    <a:pt x="27513" y="3198"/>
                  </a:lnTo>
                  <a:lnTo>
                    <a:pt x="27453" y="2836"/>
                  </a:lnTo>
                  <a:lnTo>
                    <a:pt x="27332" y="2534"/>
                  </a:lnTo>
                  <a:lnTo>
                    <a:pt x="27151" y="2353"/>
                  </a:lnTo>
                  <a:lnTo>
                    <a:pt x="26910" y="2172"/>
                  </a:lnTo>
                  <a:lnTo>
                    <a:pt x="26669" y="2052"/>
                  </a:lnTo>
                  <a:close/>
                  <a:moveTo>
                    <a:pt x="31858" y="2052"/>
                  </a:moveTo>
                  <a:lnTo>
                    <a:pt x="31616" y="2172"/>
                  </a:lnTo>
                  <a:lnTo>
                    <a:pt x="31375" y="2353"/>
                  </a:lnTo>
                  <a:lnTo>
                    <a:pt x="31194" y="2534"/>
                  </a:lnTo>
                  <a:lnTo>
                    <a:pt x="31073" y="2836"/>
                  </a:lnTo>
                  <a:lnTo>
                    <a:pt x="31013" y="3198"/>
                  </a:lnTo>
                  <a:lnTo>
                    <a:pt x="31013" y="3439"/>
                  </a:lnTo>
                  <a:lnTo>
                    <a:pt x="31073" y="3620"/>
                  </a:lnTo>
                  <a:lnTo>
                    <a:pt x="31194" y="3862"/>
                  </a:lnTo>
                  <a:lnTo>
                    <a:pt x="31315" y="4043"/>
                  </a:lnTo>
                  <a:lnTo>
                    <a:pt x="31496" y="4163"/>
                  </a:lnTo>
                  <a:lnTo>
                    <a:pt x="31737" y="4284"/>
                  </a:lnTo>
                  <a:lnTo>
                    <a:pt x="31918" y="4344"/>
                  </a:lnTo>
                  <a:lnTo>
                    <a:pt x="32401" y="4344"/>
                  </a:lnTo>
                  <a:lnTo>
                    <a:pt x="32582" y="4284"/>
                  </a:lnTo>
                  <a:lnTo>
                    <a:pt x="32823" y="4163"/>
                  </a:lnTo>
                  <a:lnTo>
                    <a:pt x="33004" y="4043"/>
                  </a:lnTo>
                  <a:lnTo>
                    <a:pt x="33125" y="3862"/>
                  </a:lnTo>
                  <a:lnTo>
                    <a:pt x="33245" y="3620"/>
                  </a:lnTo>
                  <a:lnTo>
                    <a:pt x="33306" y="3439"/>
                  </a:lnTo>
                  <a:lnTo>
                    <a:pt x="33306" y="3198"/>
                  </a:lnTo>
                  <a:lnTo>
                    <a:pt x="33245" y="2836"/>
                  </a:lnTo>
                  <a:lnTo>
                    <a:pt x="33125" y="2534"/>
                  </a:lnTo>
                  <a:lnTo>
                    <a:pt x="32944" y="2353"/>
                  </a:lnTo>
                  <a:lnTo>
                    <a:pt x="32702" y="2172"/>
                  </a:lnTo>
                  <a:lnTo>
                    <a:pt x="32461" y="2052"/>
                  </a:lnTo>
                  <a:close/>
                  <a:moveTo>
                    <a:pt x="37650" y="2052"/>
                  </a:moveTo>
                  <a:lnTo>
                    <a:pt x="37408" y="2172"/>
                  </a:lnTo>
                  <a:lnTo>
                    <a:pt x="37167" y="2353"/>
                  </a:lnTo>
                  <a:lnTo>
                    <a:pt x="36986" y="2534"/>
                  </a:lnTo>
                  <a:lnTo>
                    <a:pt x="36865" y="2836"/>
                  </a:lnTo>
                  <a:lnTo>
                    <a:pt x="36805" y="3198"/>
                  </a:lnTo>
                  <a:lnTo>
                    <a:pt x="36805" y="3439"/>
                  </a:lnTo>
                  <a:lnTo>
                    <a:pt x="36865" y="3620"/>
                  </a:lnTo>
                  <a:lnTo>
                    <a:pt x="36986" y="3862"/>
                  </a:lnTo>
                  <a:lnTo>
                    <a:pt x="37107" y="4043"/>
                  </a:lnTo>
                  <a:lnTo>
                    <a:pt x="37288" y="4163"/>
                  </a:lnTo>
                  <a:lnTo>
                    <a:pt x="37529" y="4284"/>
                  </a:lnTo>
                  <a:lnTo>
                    <a:pt x="37710" y="4344"/>
                  </a:lnTo>
                  <a:lnTo>
                    <a:pt x="38193" y="4344"/>
                  </a:lnTo>
                  <a:lnTo>
                    <a:pt x="38374" y="4284"/>
                  </a:lnTo>
                  <a:lnTo>
                    <a:pt x="38615" y="4163"/>
                  </a:lnTo>
                  <a:lnTo>
                    <a:pt x="38796" y="4043"/>
                  </a:lnTo>
                  <a:lnTo>
                    <a:pt x="38917" y="3862"/>
                  </a:lnTo>
                  <a:lnTo>
                    <a:pt x="39038" y="3620"/>
                  </a:lnTo>
                  <a:lnTo>
                    <a:pt x="39098" y="3439"/>
                  </a:lnTo>
                  <a:lnTo>
                    <a:pt x="39098" y="3198"/>
                  </a:lnTo>
                  <a:lnTo>
                    <a:pt x="39038" y="2836"/>
                  </a:lnTo>
                  <a:lnTo>
                    <a:pt x="38917" y="2534"/>
                  </a:lnTo>
                  <a:lnTo>
                    <a:pt x="38736" y="2353"/>
                  </a:lnTo>
                  <a:lnTo>
                    <a:pt x="38495" y="2172"/>
                  </a:lnTo>
                  <a:lnTo>
                    <a:pt x="38253" y="2052"/>
                  </a:lnTo>
                  <a:close/>
                  <a:moveTo>
                    <a:pt x="43442" y="2052"/>
                  </a:moveTo>
                  <a:lnTo>
                    <a:pt x="43201" y="2172"/>
                  </a:lnTo>
                  <a:lnTo>
                    <a:pt x="42959" y="2353"/>
                  </a:lnTo>
                  <a:lnTo>
                    <a:pt x="42778" y="2534"/>
                  </a:lnTo>
                  <a:lnTo>
                    <a:pt x="42658" y="2836"/>
                  </a:lnTo>
                  <a:lnTo>
                    <a:pt x="42597" y="3198"/>
                  </a:lnTo>
                  <a:lnTo>
                    <a:pt x="42597" y="3439"/>
                  </a:lnTo>
                  <a:lnTo>
                    <a:pt x="42658" y="3620"/>
                  </a:lnTo>
                  <a:lnTo>
                    <a:pt x="42778" y="3862"/>
                  </a:lnTo>
                  <a:lnTo>
                    <a:pt x="42899" y="4043"/>
                  </a:lnTo>
                  <a:lnTo>
                    <a:pt x="43080" y="4163"/>
                  </a:lnTo>
                  <a:lnTo>
                    <a:pt x="43321" y="4284"/>
                  </a:lnTo>
                  <a:lnTo>
                    <a:pt x="43502" y="4344"/>
                  </a:lnTo>
                  <a:lnTo>
                    <a:pt x="43985" y="4344"/>
                  </a:lnTo>
                  <a:lnTo>
                    <a:pt x="44166" y="4284"/>
                  </a:lnTo>
                  <a:lnTo>
                    <a:pt x="44407" y="4163"/>
                  </a:lnTo>
                  <a:lnTo>
                    <a:pt x="44588" y="4043"/>
                  </a:lnTo>
                  <a:lnTo>
                    <a:pt x="44709" y="3862"/>
                  </a:lnTo>
                  <a:lnTo>
                    <a:pt x="44830" y="3620"/>
                  </a:lnTo>
                  <a:lnTo>
                    <a:pt x="44890" y="3439"/>
                  </a:lnTo>
                  <a:lnTo>
                    <a:pt x="44890" y="3198"/>
                  </a:lnTo>
                  <a:lnTo>
                    <a:pt x="44830" y="2836"/>
                  </a:lnTo>
                  <a:lnTo>
                    <a:pt x="44709" y="2534"/>
                  </a:lnTo>
                  <a:lnTo>
                    <a:pt x="44528" y="2353"/>
                  </a:lnTo>
                  <a:lnTo>
                    <a:pt x="44287" y="2172"/>
                  </a:lnTo>
                  <a:lnTo>
                    <a:pt x="44045" y="2052"/>
                  </a:lnTo>
                  <a:close/>
                  <a:moveTo>
                    <a:pt x="49234" y="2052"/>
                  </a:moveTo>
                  <a:lnTo>
                    <a:pt x="48993" y="2172"/>
                  </a:lnTo>
                  <a:lnTo>
                    <a:pt x="48752" y="2353"/>
                  </a:lnTo>
                  <a:lnTo>
                    <a:pt x="48571" y="2534"/>
                  </a:lnTo>
                  <a:lnTo>
                    <a:pt x="48450" y="2836"/>
                  </a:lnTo>
                  <a:lnTo>
                    <a:pt x="48390" y="3198"/>
                  </a:lnTo>
                  <a:lnTo>
                    <a:pt x="48390" y="3439"/>
                  </a:lnTo>
                  <a:lnTo>
                    <a:pt x="48450" y="3620"/>
                  </a:lnTo>
                  <a:lnTo>
                    <a:pt x="48571" y="3862"/>
                  </a:lnTo>
                  <a:lnTo>
                    <a:pt x="48691" y="4043"/>
                  </a:lnTo>
                  <a:lnTo>
                    <a:pt x="48872" y="4163"/>
                  </a:lnTo>
                  <a:lnTo>
                    <a:pt x="49114" y="4284"/>
                  </a:lnTo>
                  <a:lnTo>
                    <a:pt x="49295" y="4344"/>
                  </a:lnTo>
                  <a:lnTo>
                    <a:pt x="49777" y="4344"/>
                  </a:lnTo>
                  <a:lnTo>
                    <a:pt x="49958" y="4284"/>
                  </a:lnTo>
                  <a:lnTo>
                    <a:pt x="50200" y="4163"/>
                  </a:lnTo>
                  <a:lnTo>
                    <a:pt x="50381" y="4043"/>
                  </a:lnTo>
                  <a:lnTo>
                    <a:pt x="50501" y="3862"/>
                  </a:lnTo>
                  <a:lnTo>
                    <a:pt x="50622" y="3620"/>
                  </a:lnTo>
                  <a:lnTo>
                    <a:pt x="50682" y="3439"/>
                  </a:lnTo>
                  <a:lnTo>
                    <a:pt x="50682" y="3198"/>
                  </a:lnTo>
                  <a:lnTo>
                    <a:pt x="50622" y="2836"/>
                  </a:lnTo>
                  <a:lnTo>
                    <a:pt x="50501" y="2534"/>
                  </a:lnTo>
                  <a:lnTo>
                    <a:pt x="50320" y="2353"/>
                  </a:lnTo>
                  <a:lnTo>
                    <a:pt x="50079" y="2172"/>
                  </a:lnTo>
                  <a:lnTo>
                    <a:pt x="49838" y="2052"/>
                  </a:lnTo>
                  <a:close/>
                  <a:moveTo>
                    <a:pt x="54242" y="3620"/>
                  </a:moveTo>
                  <a:lnTo>
                    <a:pt x="54423" y="3922"/>
                  </a:lnTo>
                  <a:lnTo>
                    <a:pt x="54665" y="4163"/>
                  </a:lnTo>
                  <a:lnTo>
                    <a:pt x="54966" y="4284"/>
                  </a:lnTo>
                  <a:lnTo>
                    <a:pt x="55328" y="4344"/>
                  </a:lnTo>
                  <a:lnTo>
                    <a:pt x="55630" y="4284"/>
                  </a:lnTo>
                  <a:lnTo>
                    <a:pt x="54242" y="3620"/>
                  </a:lnTo>
                  <a:close/>
                  <a:moveTo>
                    <a:pt x="18523" y="5310"/>
                  </a:moveTo>
                  <a:lnTo>
                    <a:pt x="16593" y="6517"/>
                  </a:lnTo>
                  <a:lnTo>
                    <a:pt x="16774" y="6818"/>
                  </a:lnTo>
                  <a:lnTo>
                    <a:pt x="17015" y="7060"/>
                  </a:lnTo>
                  <a:lnTo>
                    <a:pt x="17317" y="7180"/>
                  </a:lnTo>
                  <a:lnTo>
                    <a:pt x="17679" y="7241"/>
                  </a:lnTo>
                  <a:lnTo>
                    <a:pt x="17920" y="7241"/>
                  </a:lnTo>
                  <a:lnTo>
                    <a:pt x="18101" y="7180"/>
                  </a:lnTo>
                  <a:lnTo>
                    <a:pt x="18342" y="7060"/>
                  </a:lnTo>
                  <a:lnTo>
                    <a:pt x="18523" y="6939"/>
                  </a:lnTo>
                  <a:lnTo>
                    <a:pt x="18644" y="6758"/>
                  </a:lnTo>
                  <a:lnTo>
                    <a:pt x="18765" y="6517"/>
                  </a:lnTo>
                  <a:lnTo>
                    <a:pt x="18825" y="6336"/>
                  </a:lnTo>
                  <a:lnTo>
                    <a:pt x="18825" y="6094"/>
                  </a:lnTo>
                  <a:lnTo>
                    <a:pt x="18825" y="5853"/>
                  </a:lnTo>
                  <a:lnTo>
                    <a:pt x="18765" y="5672"/>
                  </a:lnTo>
                  <a:lnTo>
                    <a:pt x="18644" y="5430"/>
                  </a:lnTo>
                  <a:lnTo>
                    <a:pt x="18523" y="5310"/>
                  </a:lnTo>
                  <a:close/>
                  <a:moveTo>
                    <a:pt x="23230" y="4948"/>
                  </a:moveTo>
                  <a:lnTo>
                    <a:pt x="23049" y="5008"/>
                  </a:lnTo>
                  <a:lnTo>
                    <a:pt x="22807" y="5129"/>
                  </a:lnTo>
                  <a:lnTo>
                    <a:pt x="22626" y="5249"/>
                  </a:lnTo>
                  <a:lnTo>
                    <a:pt x="22506" y="5430"/>
                  </a:lnTo>
                  <a:lnTo>
                    <a:pt x="22385" y="5672"/>
                  </a:lnTo>
                  <a:lnTo>
                    <a:pt x="22325" y="5853"/>
                  </a:lnTo>
                  <a:lnTo>
                    <a:pt x="22325" y="6094"/>
                  </a:lnTo>
                  <a:lnTo>
                    <a:pt x="22325" y="6336"/>
                  </a:lnTo>
                  <a:lnTo>
                    <a:pt x="22385" y="6517"/>
                  </a:lnTo>
                  <a:lnTo>
                    <a:pt x="22506" y="6758"/>
                  </a:lnTo>
                  <a:lnTo>
                    <a:pt x="22626" y="6939"/>
                  </a:lnTo>
                  <a:lnTo>
                    <a:pt x="22807" y="7060"/>
                  </a:lnTo>
                  <a:lnTo>
                    <a:pt x="23049" y="7180"/>
                  </a:lnTo>
                  <a:lnTo>
                    <a:pt x="23230" y="7241"/>
                  </a:lnTo>
                  <a:lnTo>
                    <a:pt x="23712" y="7241"/>
                  </a:lnTo>
                  <a:lnTo>
                    <a:pt x="23893" y="7180"/>
                  </a:lnTo>
                  <a:lnTo>
                    <a:pt x="24135" y="7060"/>
                  </a:lnTo>
                  <a:lnTo>
                    <a:pt x="24316" y="6939"/>
                  </a:lnTo>
                  <a:lnTo>
                    <a:pt x="24436" y="6758"/>
                  </a:lnTo>
                  <a:lnTo>
                    <a:pt x="24557" y="6517"/>
                  </a:lnTo>
                  <a:lnTo>
                    <a:pt x="24617" y="6336"/>
                  </a:lnTo>
                  <a:lnTo>
                    <a:pt x="24617" y="6094"/>
                  </a:lnTo>
                  <a:lnTo>
                    <a:pt x="24617" y="5853"/>
                  </a:lnTo>
                  <a:lnTo>
                    <a:pt x="24557" y="5672"/>
                  </a:lnTo>
                  <a:lnTo>
                    <a:pt x="24436" y="5430"/>
                  </a:lnTo>
                  <a:lnTo>
                    <a:pt x="24316" y="5249"/>
                  </a:lnTo>
                  <a:lnTo>
                    <a:pt x="24135" y="5129"/>
                  </a:lnTo>
                  <a:lnTo>
                    <a:pt x="23893" y="5008"/>
                  </a:lnTo>
                  <a:lnTo>
                    <a:pt x="23712" y="4948"/>
                  </a:lnTo>
                  <a:close/>
                  <a:moveTo>
                    <a:pt x="29022" y="4948"/>
                  </a:moveTo>
                  <a:lnTo>
                    <a:pt x="28841" y="5008"/>
                  </a:lnTo>
                  <a:lnTo>
                    <a:pt x="28599" y="5129"/>
                  </a:lnTo>
                  <a:lnTo>
                    <a:pt x="28418" y="5249"/>
                  </a:lnTo>
                  <a:lnTo>
                    <a:pt x="28298" y="5430"/>
                  </a:lnTo>
                  <a:lnTo>
                    <a:pt x="28177" y="5672"/>
                  </a:lnTo>
                  <a:lnTo>
                    <a:pt x="28117" y="5853"/>
                  </a:lnTo>
                  <a:lnTo>
                    <a:pt x="28117" y="6094"/>
                  </a:lnTo>
                  <a:lnTo>
                    <a:pt x="28117" y="6336"/>
                  </a:lnTo>
                  <a:lnTo>
                    <a:pt x="28177" y="6517"/>
                  </a:lnTo>
                  <a:lnTo>
                    <a:pt x="28298" y="6758"/>
                  </a:lnTo>
                  <a:lnTo>
                    <a:pt x="28418" y="6939"/>
                  </a:lnTo>
                  <a:lnTo>
                    <a:pt x="28599" y="7060"/>
                  </a:lnTo>
                  <a:lnTo>
                    <a:pt x="28841" y="7180"/>
                  </a:lnTo>
                  <a:lnTo>
                    <a:pt x="29022" y="7241"/>
                  </a:lnTo>
                  <a:lnTo>
                    <a:pt x="29505" y="7241"/>
                  </a:lnTo>
                  <a:lnTo>
                    <a:pt x="29686" y="7180"/>
                  </a:lnTo>
                  <a:lnTo>
                    <a:pt x="29927" y="7060"/>
                  </a:lnTo>
                  <a:lnTo>
                    <a:pt x="30108" y="6939"/>
                  </a:lnTo>
                  <a:lnTo>
                    <a:pt x="30229" y="6758"/>
                  </a:lnTo>
                  <a:lnTo>
                    <a:pt x="30349" y="6517"/>
                  </a:lnTo>
                  <a:lnTo>
                    <a:pt x="30410" y="6336"/>
                  </a:lnTo>
                  <a:lnTo>
                    <a:pt x="30410" y="6094"/>
                  </a:lnTo>
                  <a:lnTo>
                    <a:pt x="30410" y="5853"/>
                  </a:lnTo>
                  <a:lnTo>
                    <a:pt x="30349" y="5672"/>
                  </a:lnTo>
                  <a:lnTo>
                    <a:pt x="30229" y="5430"/>
                  </a:lnTo>
                  <a:lnTo>
                    <a:pt x="30108" y="5249"/>
                  </a:lnTo>
                  <a:lnTo>
                    <a:pt x="29927" y="5129"/>
                  </a:lnTo>
                  <a:lnTo>
                    <a:pt x="29686" y="5008"/>
                  </a:lnTo>
                  <a:lnTo>
                    <a:pt x="29505" y="4948"/>
                  </a:lnTo>
                  <a:close/>
                  <a:moveTo>
                    <a:pt x="34814" y="4948"/>
                  </a:moveTo>
                  <a:lnTo>
                    <a:pt x="34633" y="5008"/>
                  </a:lnTo>
                  <a:lnTo>
                    <a:pt x="34392" y="5129"/>
                  </a:lnTo>
                  <a:lnTo>
                    <a:pt x="34211" y="5249"/>
                  </a:lnTo>
                  <a:lnTo>
                    <a:pt x="34090" y="5430"/>
                  </a:lnTo>
                  <a:lnTo>
                    <a:pt x="33969" y="5672"/>
                  </a:lnTo>
                  <a:lnTo>
                    <a:pt x="33909" y="5853"/>
                  </a:lnTo>
                  <a:lnTo>
                    <a:pt x="33909" y="6094"/>
                  </a:lnTo>
                  <a:lnTo>
                    <a:pt x="33909" y="6336"/>
                  </a:lnTo>
                  <a:lnTo>
                    <a:pt x="33969" y="6517"/>
                  </a:lnTo>
                  <a:lnTo>
                    <a:pt x="34090" y="6758"/>
                  </a:lnTo>
                  <a:lnTo>
                    <a:pt x="34211" y="6939"/>
                  </a:lnTo>
                  <a:lnTo>
                    <a:pt x="34392" y="7060"/>
                  </a:lnTo>
                  <a:lnTo>
                    <a:pt x="34633" y="7180"/>
                  </a:lnTo>
                  <a:lnTo>
                    <a:pt x="34814" y="7241"/>
                  </a:lnTo>
                  <a:lnTo>
                    <a:pt x="35297" y="7241"/>
                  </a:lnTo>
                  <a:lnTo>
                    <a:pt x="35478" y="7180"/>
                  </a:lnTo>
                  <a:lnTo>
                    <a:pt x="35719" y="7060"/>
                  </a:lnTo>
                  <a:lnTo>
                    <a:pt x="35900" y="6939"/>
                  </a:lnTo>
                  <a:lnTo>
                    <a:pt x="36021" y="6758"/>
                  </a:lnTo>
                  <a:lnTo>
                    <a:pt x="36141" y="6517"/>
                  </a:lnTo>
                  <a:lnTo>
                    <a:pt x="36202" y="6336"/>
                  </a:lnTo>
                  <a:lnTo>
                    <a:pt x="36202" y="6094"/>
                  </a:lnTo>
                  <a:lnTo>
                    <a:pt x="36202" y="5853"/>
                  </a:lnTo>
                  <a:lnTo>
                    <a:pt x="36141" y="5672"/>
                  </a:lnTo>
                  <a:lnTo>
                    <a:pt x="36021" y="5430"/>
                  </a:lnTo>
                  <a:lnTo>
                    <a:pt x="35900" y="5249"/>
                  </a:lnTo>
                  <a:lnTo>
                    <a:pt x="35719" y="5129"/>
                  </a:lnTo>
                  <a:lnTo>
                    <a:pt x="35478" y="5008"/>
                  </a:lnTo>
                  <a:lnTo>
                    <a:pt x="35297" y="4948"/>
                  </a:lnTo>
                  <a:close/>
                  <a:moveTo>
                    <a:pt x="40606" y="4948"/>
                  </a:moveTo>
                  <a:lnTo>
                    <a:pt x="40425" y="5008"/>
                  </a:lnTo>
                  <a:lnTo>
                    <a:pt x="40184" y="5129"/>
                  </a:lnTo>
                  <a:lnTo>
                    <a:pt x="40003" y="5249"/>
                  </a:lnTo>
                  <a:lnTo>
                    <a:pt x="39882" y="5430"/>
                  </a:lnTo>
                  <a:lnTo>
                    <a:pt x="39762" y="5672"/>
                  </a:lnTo>
                  <a:lnTo>
                    <a:pt x="39701" y="5853"/>
                  </a:lnTo>
                  <a:lnTo>
                    <a:pt x="39701" y="6094"/>
                  </a:lnTo>
                  <a:lnTo>
                    <a:pt x="39701" y="6336"/>
                  </a:lnTo>
                  <a:lnTo>
                    <a:pt x="39762" y="6517"/>
                  </a:lnTo>
                  <a:lnTo>
                    <a:pt x="39882" y="6758"/>
                  </a:lnTo>
                  <a:lnTo>
                    <a:pt x="40003" y="6939"/>
                  </a:lnTo>
                  <a:lnTo>
                    <a:pt x="40184" y="7060"/>
                  </a:lnTo>
                  <a:lnTo>
                    <a:pt x="40425" y="7180"/>
                  </a:lnTo>
                  <a:lnTo>
                    <a:pt x="40606" y="7241"/>
                  </a:lnTo>
                  <a:lnTo>
                    <a:pt x="41089" y="7241"/>
                  </a:lnTo>
                  <a:lnTo>
                    <a:pt x="41270" y="7180"/>
                  </a:lnTo>
                  <a:lnTo>
                    <a:pt x="41511" y="7060"/>
                  </a:lnTo>
                  <a:lnTo>
                    <a:pt x="41692" y="6939"/>
                  </a:lnTo>
                  <a:lnTo>
                    <a:pt x="41813" y="6758"/>
                  </a:lnTo>
                  <a:lnTo>
                    <a:pt x="41934" y="6517"/>
                  </a:lnTo>
                  <a:lnTo>
                    <a:pt x="41994" y="6336"/>
                  </a:lnTo>
                  <a:lnTo>
                    <a:pt x="41994" y="6094"/>
                  </a:lnTo>
                  <a:lnTo>
                    <a:pt x="41994" y="5853"/>
                  </a:lnTo>
                  <a:lnTo>
                    <a:pt x="41934" y="5672"/>
                  </a:lnTo>
                  <a:lnTo>
                    <a:pt x="41813" y="5430"/>
                  </a:lnTo>
                  <a:lnTo>
                    <a:pt x="41692" y="5249"/>
                  </a:lnTo>
                  <a:lnTo>
                    <a:pt x="41511" y="5129"/>
                  </a:lnTo>
                  <a:lnTo>
                    <a:pt x="41270" y="5008"/>
                  </a:lnTo>
                  <a:lnTo>
                    <a:pt x="41089" y="4948"/>
                  </a:lnTo>
                  <a:close/>
                  <a:moveTo>
                    <a:pt x="46399" y="4948"/>
                  </a:moveTo>
                  <a:lnTo>
                    <a:pt x="46218" y="5008"/>
                  </a:lnTo>
                  <a:lnTo>
                    <a:pt x="45976" y="5129"/>
                  </a:lnTo>
                  <a:lnTo>
                    <a:pt x="45795" y="5249"/>
                  </a:lnTo>
                  <a:lnTo>
                    <a:pt x="45674" y="5430"/>
                  </a:lnTo>
                  <a:lnTo>
                    <a:pt x="45554" y="5672"/>
                  </a:lnTo>
                  <a:lnTo>
                    <a:pt x="45493" y="5853"/>
                  </a:lnTo>
                  <a:lnTo>
                    <a:pt x="45493" y="6094"/>
                  </a:lnTo>
                  <a:lnTo>
                    <a:pt x="45493" y="6336"/>
                  </a:lnTo>
                  <a:lnTo>
                    <a:pt x="45554" y="6517"/>
                  </a:lnTo>
                  <a:lnTo>
                    <a:pt x="45674" y="6758"/>
                  </a:lnTo>
                  <a:lnTo>
                    <a:pt x="45795" y="6939"/>
                  </a:lnTo>
                  <a:lnTo>
                    <a:pt x="45976" y="7060"/>
                  </a:lnTo>
                  <a:lnTo>
                    <a:pt x="46218" y="7180"/>
                  </a:lnTo>
                  <a:lnTo>
                    <a:pt x="46399" y="7241"/>
                  </a:lnTo>
                  <a:lnTo>
                    <a:pt x="46881" y="7241"/>
                  </a:lnTo>
                  <a:lnTo>
                    <a:pt x="47062" y="7180"/>
                  </a:lnTo>
                  <a:lnTo>
                    <a:pt x="47304" y="7060"/>
                  </a:lnTo>
                  <a:lnTo>
                    <a:pt x="47485" y="6939"/>
                  </a:lnTo>
                  <a:lnTo>
                    <a:pt x="47605" y="6758"/>
                  </a:lnTo>
                  <a:lnTo>
                    <a:pt x="47726" y="6517"/>
                  </a:lnTo>
                  <a:lnTo>
                    <a:pt x="47786" y="6336"/>
                  </a:lnTo>
                  <a:lnTo>
                    <a:pt x="47786" y="6094"/>
                  </a:lnTo>
                  <a:lnTo>
                    <a:pt x="47786" y="5853"/>
                  </a:lnTo>
                  <a:lnTo>
                    <a:pt x="47726" y="5672"/>
                  </a:lnTo>
                  <a:lnTo>
                    <a:pt x="47605" y="5430"/>
                  </a:lnTo>
                  <a:lnTo>
                    <a:pt x="47485" y="5249"/>
                  </a:lnTo>
                  <a:lnTo>
                    <a:pt x="47304" y="5129"/>
                  </a:lnTo>
                  <a:lnTo>
                    <a:pt x="47062" y="5008"/>
                  </a:lnTo>
                  <a:lnTo>
                    <a:pt x="46881" y="4948"/>
                  </a:lnTo>
                  <a:close/>
                  <a:moveTo>
                    <a:pt x="52191" y="4948"/>
                  </a:moveTo>
                  <a:lnTo>
                    <a:pt x="52010" y="5008"/>
                  </a:lnTo>
                  <a:lnTo>
                    <a:pt x="51768" y="5129"/>
                  </a:lnTo>
                  <a:lnTo>
                    <a:pt x="51587" y="5249"/>
                  </a:lnTo>
                  <a:lnTo>
                    <a:pt x="51467" y="5430"/>
                  </a:lnTo>
                  <a:lnTo>
                    <a:pt x="51346" y="5672"/>
                  </a:lnTo>
                  <a:lnTo>
                    <a:pt x="51286" y="5853"/>
                  </a:lnTo>
                  <a:lnTo>
                    <a:pt x="51286" y="6094"/>
                  </a:lnTo>
                  <a:lnTo>
                    <a:pt x="51286" y="6336"/>
                  </a:lnTo>
                  <a:lnTo>
                    <a:pt x="51346" y="6517"/>
                  </a:lnTo>
                  <a:lnTo>
                    <a:pt x="51467" y="6758"/>
                  </a:lnTo>
                  <a:lnTo>
                    <a:pt x="51587" y="6939"/>
                  </a:lnTo>
                  <a:lnTo>
                    <a:pt x="51768" y="7060"/>
                  </a:lnTo>
                  <a:lnTo>
                    <a:pt x="52010" y="7180"/>
                  </a:lnTo>
                  <a:lnTo>
                    <a:pt x="52191" y="7241"/>
                  </a:lnTo>
                  <a:lnTo>
                    <a:pt x="52673" y="7241"/>
                  </a:lnTo>
                  <a:lnTo>
                    <a:pt x="52854" y="7180"/>
                  </a:lnTo>
                  <a:lnTo>
                    <a:pt x="53096" y="7060"/>
                  </a:lnTo>
                  <a:lnTo>
                    <a:pt x="53277" y="6939"/>
                  </a:lnTo>
                  <a:lnTo>
                    <a:pt x="53397" y="6758"/>
                  </a:lnTo>
                  <a:lnTo>
                    <a:pt x="53518" y="6517"/>
                  </a:lnTo>
                  <a:lnTo>
                    <a:pt x="53578" y="6336"/>
                  </a:lnTo>
                  <a:lnTo>
                    <a:pt x="53578" y="6094"/>
                  </a:lnTo>
                  <a:lnTo>
                    <a:pt x="53578" y="5853"/>
                  </a:lnTo>
                  <a:lnTo>
                    <a:pt x="53518" y="5672"/>
                  </a:lnTo>
                  <a:lnTo>
                    <a:pt x="53397" y="5430"/>
                  </a:lnTo>
                  <a:lnTo>
                    <a:pt x="53277" y="5249"/>
                  </a:lnTo>
                  <a:lnTo>
                    <a:pt x="53096" y="5129"/>
                  </a:lnTo>
                  <a:lnTo>
                    <a:pt x="52854" y="5008"/>
                  </a:lnTo>
                  <a:lnTo>
                    <a:pt x="52673" y="4948"/>
                  </a:lnTo>
                  <a:close/>
                  <a:moveTo>
                    <a:pt x="57380" y="5310"/>
                  </a:moveTo>
                  <a:lnTo>
                    <a:pt x="57259" y="5430"/>
                  </a:lnTo>
                  <a:lnTo>
                    <a:pt x="57138" y="5672"/>
                  </a:lnTo>
                  <a:lnTo>
                    <a:pt x="57078" y="5853"/>
                  </a:lnTo>
                  <a:lnTo>
                    <a:pt x="57078" y="6094"/>
                  </a:lnTo>
                  <a:lnTo>
                    <a:pt x="57078" y="6336"/>
                  </a:lnTo>
                  <a:lnTo>
                    <a:pt x="57138" y="6517"/>
                  </a:lnTo>
                  <a:lnTo>
                    <a:pt x="57259" y="6758"/>
                  </a:lnTo>
                  <a:lnTo>
                    <a:pt x="57380" y="6939"/>
                  </a:lnTo>
                  <a:lnTo>
                    <a:pt x="57561" y="7060"/>
                  </a:lnTo>
                  <a:lnTo>
                    <a:pt x="57802" y="7180"/>
                  </a:lnTo>
                  <a:lnTo>
                    <a:pt x="57983" y="7241"/>
                  </a:lnTo>
                  <a:lnTo>
                    <a:pt x="58224" y="7241"/>
                  </a:lnTo>
                  <a:lnTo>
                    <a:pt x="58586" y="7180"/>
                  </a:lnTo>
                  <a:lnTo>
                    <a:pt x="58888" y="7060"/>
                  </a:lnTo>
                  <a:lnTo>
                    <a:pt x="59129" y="6818"/>
                  </a:lnTo>
                  <a:lnTo>
                    <a:pt x="59310" y="6517"/>
                  </a:lnTo>
                  <a:lnTo>
                    <a:pt x="57380" y="5310"/>
                  </a:lnTo>
                  <a:close/>
                  <a:moveTo>
                    <a:pt x="14783" y="7844"/>
                  </a:moveTo>
                  <a:lnTo>
                    <a:pt x="13636" y="8689"/>
                  </a:lnTo>
                  <a:lnTo>
                    <a:pt x="13636" y="8990"/>
                  </a:lnTo>
                  <a:lnTo>
                    <a:pt x="13636" y="9232"/>
                  </a:lnTo>
                  <a:lnTo>
                    <a:pt x="13697" y="9413"/>
                  </a:lnTo>
                  <a:lnTo>
                    <a:pt x="13817" y="9654"/>
                  </a:lnTo>
                  <a:lnTo>
                    <a:pt x="13938" y="9835"/>
                  </a:lnTo>
                  <a:lnTo>
                    <a:pt x="14119" y="9956"/>
                  </a:lnTo>
                  <a:lnTo>
                    <a:pt x="14360" y="10076"/>
                  </a:lnTo>
                  <a:lnTo>
                    <a:pt x="14541" y="10137"/>
                  </a:lnTo>
                  <a:lnTo>
                    <a:pt x="15024" y="10137"/>
                  </a:lnTo>
                  <a:lnTo>
                    <a:pt x="15205" y="10076"/>
                  </a:lnTo>
                  <a:lnTo>
                    <a:pt x="15446" y="9956"/>
                  </a:lnTo>
                  <a:lnTo>
                    <a:pt x="15627" y="9835"/>
                  </a:lnTo>
                  <a:lnTo>
                    <a:pt x="15748" y="9654"/>
                  </a:lnTo>
                  <a:lnTo>
                    <a:pt x="15869" y="9413"/>
                  </a:lnTo>
                  <a:lnTo>
                    <a:pt x="15929" y="9232"/>
                  </a:lnTo>
                  <a:lnTo>
                    <a:pt x="15929" y="8990"/>
                  </a:lnTo>
                  <a:lnTo>
                    <a:pt x="15929" y="8749"/>
                  </a:lnTo>
                  <a:lnTo>
                    <a:pt x="15869" y="8568"/>
                  </a:lnTo>
                  <a:lnTo>
                    <a:pt x="15748" y="8327"/>
                  </a:lnTo>
                  <a:lnTo>
                    <a:pt x="15627" y="8146"/>
                  </a:lnTo>
                  <a:lnTo>
                    <a:pt x="15446" y="8025"/>
                  </a:lnTo>
                  <a:lnTo>
                    <a:pt x="15205" y="7904"/>
                  </a:lnTo>
                  <a:lnTo>
                    <a:pt x="15024" y="7844"/>
                  </a:lnTo>
                  <a:close/>
                  <a:moveTo>
                    <a:pt x="20333" y="7844"/>
                  </a:moveTo>
                  <a:lnTo>
                    <a:pt x="20152" y="7904"/>
                  </a:lnTo>
                  <a:lnTo>
                    <a:pt x="19911" y="8025"/>
                  </a:lnTo>
                  <a:lnTo>
                    <a:pt x="19730" y="8146"/>
                  </a:lnTo>
                  <a:lnTo>
                    <a:pt x="19609" y="8327"/>
                  </a:lnTo>
                  <a:lnTo>
                    <a:pt x="19489" y="8568"/>
                  </a:lnTo>
                  <a:lnTo>
                    <a:pt x="19428" y="8749"/>
                  </a:lnTo>
                  <a:lnTo>
                    <a:pt x="19428" y="8990"/>
                  </a:lnTo>
                  <a:lnTo>
                    <a:pt x="19428" y="9232"/>
                  </a:lnTo>
                  <a:lnTo>
                    <a:pt x="19489" y="9413"/>
                  </a:lnTo>
                  <a:lnTo>
                    <a:pt x="19609" y="9654"/>
                  </a:lnTo>
                  <a:lnTo>
                    <a:pt x="19730" y="9835"/>
                  </a:lnTo>
                  <a:lnTo>
                    <a:pt x="19911" y="9956"/>
                  </a:lnTo>
                  <a:lnTo>
                    <a:pt x="20152" y="10076"/>
                  </a:lnTo>
                  <a:lnTo>
                    <a:pt x="20333" y="10137"/>
                  </a:lnTo>
                  <a:lnTo>
                    <a:pt x="20816" y="10137"/>
                  </a:lnTo>
                  <a:lnTo>
                    <a:pt x="20997" y="10076"/>
                  </a:lnTo>
                  <a:lnTo>
                    <a:pt x="21239" y="9956"/>
                  </a:lnTo>
                  <a:lnTo>
                    <a:pt x="21420" y="9835"/>
                  </a:lnTo>
                  <a:lnTo>
                    <a:pt x="21540" y="9654"/>
                  </a:lnTo>
                  <a:lnTo>
                    <a:pt x="21661" y="9413"/>
                  </a:lnTo>
                  <a:lnTo>
                    <a:pt x="21721" y="9232"/>
                  </a:lnTo>
                  <a:lnTo>
                    <a:pt x="21721" y="8990"/>
                  </a:lnTo>
                  <a:lnTo>
                    <a:pt x="21721" y="8749"/>
                  </a:lnTo>
                  <a:lnTo>
                    <a:pt x="21661" y="8568"/>
                  </a:lnTo>
                  <a:lnTo>
                    <a:pt x="21540" y="8327"/>
                  </a:lnTo>
                  <a:lnTo>
                    <a:pt x="21420" y="8146"/>
                  </a:lnTo>
                  <a:lnTo>
                    <a:pt x="21239" y="8025"/>
                  </a:lnTo>
                  <a:lnTo>
                    <a:pt x="20997" y="7904"/>
                  </a:lnTo>
                  <a:lnTo>
                    <a:pt x="20816" y="7844"/>
                  </a:lnTo>
                  <a:close/>
                  <a:moveTo>
                    <a:pt x="26126" y="7844"/>
                  </a:moveTo>
                  <a:lnTo>
                    <a:pt x="25945" y="7904"/>
                  </a:lnTo>
                  <a:lnTo>
                    <a:pt x="25703" y="8025"/>
                  </a:lnTo>
                  <a:lnTo>
                    <a:pt x="25522" y="8146"/>
                  </a:lnTo>
                  <a:lnTo>
                    <a:pt x="25402" y="8327"/>
                  </a:lnTo>
                  <a:lnTo>
                    <a:pt x="25281" y="8568"/>
                  </a:lnTo>
                  <a:lnTo>
                    <a:pt x="25221" y="8749"/>
                  </a:lnTo>
                  <a:lnTo>
                    <a:pt x="25221" y="8990"/>
                  </a:lnTo>
                  <a:lnTo>
                    <a:pt x="25221" y="9232"/>
                  </a:lnTo>
                  <a:lnTo>
                    <a:pt x="25281" y="9413"/>
                  </a:lnTo>
                  <a:lnTo>
                    <a:pt x="25402" y="9654"/>
                  </a:lnTo>
                  <a:lnTo>
                    <a:pt x="25522" y="9835"/>
                  </a:lnTo>
                  <a:lnTo>
                    <a:pt x="25703" y="9956"/>
                  </a:lnTo>
                  <a:lnTo>
                    <a:pt x="25945" y="10076"/>
                  </a:lnTo>
                  <a:lnTo>
                    <a:pt x="26126" y="10137"/>
                  </a:lnTo>
                  <a:lnTo>
                    <a:pt x="26608" y="10137"/>
                  </a:lnTo>
                  <a:lnTo>
                    <a:pt x="26789" y="10076"/>
                  </a:lnTo>
                  <a:lnTo>
                    <a:pt x="27031" y="9956"/>
                  </a:lnTo>
                  <a:lnTo>
                    <a:pt x="27212" y="9835"/>
                  </a:lnTo>
                  <a:lnTo>
                    <a:pt x="27332" y="9654"/>
                  </a:lnTo>
                  <a:lnTo>
                    <a:pt x="27453" y="9413"/>
                  </a:lnTo>
                  <a:lnTo>
                    <a:pt x="27513" y="9232"/>
                  </a:lnTo>
                  <a:lnTo>
                    <a:pt x="27513" y="8990"/>
                  </a:lnTo>
                  <a:lnTo>
                    <a:pt x="27513" y="8749"/>
                  </a:lnTo>
                  <a:lnTo>
                    <a:pt x="27453" y="8568"/>
                  </a:lnTo>
                  <a:lnTo>
                    <a:pt x="27332" y="8327"/>
                  </a:lnTo>
                  <a:lnTo>
                    <a:pt x="27212" y="8146"/>
                  </a:lnTo>
                  <a:lnTo>
                    <a:pt x="27031" y="8025"/>
                  </a:lnTo>
                  <a:lnTo>
                    <a:pt x="26789" y="7904"/>
                  </a:lnTo>
                  <a:lnTo>
                    <a:pt x="26608" y="7844"/>
                  </a:lnTo>
                  <a:close/>
                  <a:moveTo>
                    <a:pt x="31918" y="7844"/>
                  </a:moveTo>
                  <a:lnTo>
                    <a:pt x="31737" y="7904"/>
                  </a:lnTo>
                  <a:lnTo>
                    <a:pt x="31496" y="8025"/>
                  </a:lnTo>
                  <a:lnTo>
                    <a:pt x="31315" y="8146"/>
                  </a:lnTo>
                  <a:lnTo>
                    <a:pt x="31194" y="8327"/>
                  </a:lnTo>
                  <a:lnTo>
                    <a:pt x="31073" y="8568"/>
                  </a:lnTo>
                  <a:lnTo>
                    <a:pt x="31013" y="8749"/>
                  </a:lnTo>
                  <a:lnTo>
                    <a:pt x="31013" y="8990"/>
                  </a:lnTo>
                  <a:lnTo>
                    <a:pt x="31013" y="9232"/>
                  </a:lnTo>
                  <a:lnTo>
                    <a:pt x="31073" y="9413"/>
                  </a:lnTo>
                  <a:lnTo>
                    <a:pt x="31194" y="9654"/>
                  </a:lnTo>
                  <a:lnTo>
                    <a:pt x="31315" y="9835"/>
                  </a:lnTo>
                  <a:lnTo>
                    <a:pt x="31496" y="9956"/>
                  </a:lnTo>
                  <a:lnTo>
                    <a:pt x="31737" y="10076"/>
                  </a:lnTo>
                  <a:lnTo>
                    <a:pt x="31918" y="10137"/>
                  </a:lnTo>
                  <a:lnTo>
                    <a:pt x="32401" y="10137"/>
                  </a:lnTo>
                  <a:lnTo>
                    <a:pt x="32582" y="10076"/>
                  </a:lnTo>
                  <a:lnTo>
                    <a:pt x="32823" y="9956"/>
                  </a:lnTo>
                  <a:lnTo>
                    <a:pt x="33004" y="9835"/>
                  </a:lnTo>
                  <a:lnTo>
                    <a:pt x="33125" y="9654"/>
                  </a:lnTo>
                  <a:lnTo>
                    <a:pt x="33245" y="9413"/>
                  </a:lnTo>
                  <a:lnTo>
                    <a:pt x="33306" y="9232"/>
                  </a:lnTo>
                  <a:lnTo>
                    <a:pt x="33306" y="8990"/>
                  </a:lnTo>
                  <a:lnTo>
                    <a:pt x="33306" y="8749"/>
                  </a:lnTo>
                  <a:lnTo>
                    <a:pt x="33245" y="8568"/>
                  </a:lnTo>
                  <a:lnTo>
                    <a:pt x="33125" y="8327"/>
                  </a:lnTo>
                  <a:lnTo>
                    <a:pt x="33004" y="8146"/>
                  </a:lnTo>
                  <a:lnTo>
                    <a:pt x="32823" y="8025"/>
                  </a:lnTo>
                  <a:lnTo>
                    <a:pt x="32582" y="7904"/>
                  </a:lnTo>
                  <a:lnTo>
                    <a:pt x="32401" y="7844"/>
                  </a:lnTo>
                  <a:close/>
                  <a:moveTo>
                    <a:pt x="37710" y="7844"/>
                  </a:moveTo>
                  <a:lnTo>
                    <a:pt x="37529" y="7904"/>
                  </a:lnTo>
                  <a:lnTo>
                    <a:pt x="37288" y="8025"/>
                  </a:lnTo>
                  <a:lnTo>
                    <a:pt x="37107" y="8146"/>
                  </a:lnTo>
                  <a:lnTo>
                    <a:pt x="36986" y="8327"/>
                  </a:lnTo>
                  <a:lnTo>
                    <a:pt x="36865" y="8568"/>
                  </a:lnTo>
                  <a:lnTo>
                    <a:pt x="36805" y="8749"/>
                  </a:lnTo>
                  <a:lnTo>
                    <a:pt x="36805" y="8990"/>
                  </a:lnTo>
                  <a:lnTo>
                    <a:pt x="36805" y="9232"/>
                  </a:lnTo>
                  <a:lnTo>
                    <a:pt x="36865" y="9413"/>
                  </a:lnTo>
                  <a:lnTo>
                    <a:pt x="36986" y="9654"/>
                  </a:lnTo>
                  <a:lnTo>
                    <a:pt x="37107" y="9835"/>
                  </a:lnTo>
                  <a:lnTo>
                    <a:pt x="37288" y="9956"/>
                  </a:lnTo>
                  <a:lnTo>
                    <a:pt x="37529" y="10076"/>
                  </a:lnTo>
                  <a:lnTo>
                    <a:pt x="37710" y="10137"/>
                  </a:lnTo>
                  <a:lnTo>
                    <a:pt x="38193" y="10137"/>
                  </a:lnTo>
                  <a:lnTo>
                    <a:pt x="38374" y="10076"/>
                  </a:lnTo>
                  <a:lnTo>
                    <a:pt x="38615" y="9956"/>
                  </a:lnTo>
                  <a:lnTo>
                    <a:pt x="38796" y="9835"/>
                  </a:lnTo>
                  <a:lnTo>
                    <a:pt x="38917" y="9654"/>
                  </a:lnTo>
                  <a:lnTo>
                    <a:pt x="39038" y="9413"/>
                  </a:lnTo>
                  <a:lnTo>
                    <a:pt x="39098" y="9232"/>
                  </a:lnTo>
                  <a:lnTo>
                    <a:pt x="39098" y="8990"/>
                  </a:lnTo>
                  <a:lnTo>
                    <a:pt x="39098" y="8749"/>
                  </a:lnTo>
                  <a:lnTo>
                    <a:pt x="39038" y="8568"/>
                  </a:lnTo>
                  <a:lnTo>
                    <a:pt x="38917" y="8327"/>
                  </a:lnTo>
                  <a:lnTo>
                    <a:pt x="38796" y="8146"/>
                  </a:lnTo>
                  <a:lnTo>
                    <a:pt x="38615" y="8025"/>
                  </a:lnTo>
                  <a:lnTo>
                    <a:pt x="38374" y="7904"/>
                  </a:lnTo>
                  <a:lnTo>
                    <a:pt x="38193" y="7844"/>
                  </a:lnTo>
                  <a:close/>
                  <a:moveTo>
                    <a:pt x="43502" y="7844"/>
                  </a:moveTo>
                  <a:lnTo>
                    <a:pt x="43321" y="7904"/>
                  </a:lnTo>
                  <a:lnTo>
                    <a:pt x="43080" y="8025"/>
                  </a:lnTo>
                  <a:lnTo>
                    <a:pt x="42899" y="8146"/>
                  </a:lnTo>
                  <a:lnTo>
                    <a:pt x="42778" y="8327"/>
                  </a:lnTo>
                  <a:lnTo>
                    <a:pt x="42658" y="8568"/>
                  </a:lnTo>
                  <a:lnTo>
                    <a:pt x="42597" y="8749"/>
                  </a:lnTo>
                  <a:lnTo>
                    <a:pt x="42597" y="8990"/>
                  </a:lnTo>
                  <a:lnTo>
                    <a:pt x="42597" y="9232"/>
                  </a:lnTo>
                  <a:lnTo>
                    <a:pt x="42658" y="9413"/>
                  </a:lnTo>
                  <a:lnTo>
                    <a:pt x="42778" y="9654"/>
                  </a:lnTo>
                  <a:lnTo>
                    <a:pt x="42899" y="9835"/>
                  </a:lnTo>
                  <a:lnTo>
                    <a:pt x="43080" y="9956"/>
                  </a:lnTo>
                  <a:lnTo>
                    <a:pt x="43321" y="10076"/>
                  </a:lnTo>
                  <a:lnTo>
                    <a:pt x="43502" y="10137"/>
                  </a:lnTo>
                  <a:lnTo>
                    <a:pt x="43985" y="10137"/>
                  </a:lnTo>
                  <a:lnTo>
                    <a:pt x="44166" y="10076"/>
                  </a:lnTo>
                  <a:lnTo>
                    <a:pt x="44407" y="9956"/>
                  </a:lnTo>
                  <a:lnTo>
                    <a:pt x="44588" y="9835"/>
                  </a:lnTo>
                  <a:lnTo>
                    <a:pt x="44709" y="9654"/>
                  </a:lnTo>
                  <a:lnTo>
                    <a:pt x="44830" y="9413"/>
                  </a:lnTo>
                  <a:lnTo>
                    <a:pt x="44890" y="9232"/>
                  </a:lnTo>
                  <a:lnTo>
                    <a:pt x="44890" y="8990"/>
                  </a:lnTo>
                  <a:lnTo>
                    <a:pt x="44890" y="8749"/>
                  </a:lnTo>
                  <a:lnTo>
                    <a:pt x="44830" y="8568"/>
                  </a:lnTo>
                  <a:lnTo>
                    <a:pt x="44709" y="8327"/>
                  </a:lnTo>
                  <a:lnTo>
                    <a:pt x="44588" y="8146"/>
                  </a:lnTo>
                  <a:lnTo>
                    <a:pt x="44407" y="8025"/>
                  </a:lnTo>
                  <a:lnTo>
                    <a:pt x="44166" y="7904"/>
                  </a:lnTo>
                  <a:lnTo>
                    <a:pt x="43985" y="7844"/>
                  </a:lnTo>
                  <a:close/>
                  <a:moveTo>
                    <a:pt x="49295" y="7844"/>
                  </a:moveTo>
                  <a:lnTo>
                    <a:pt x="49114" y="7904"/>
                  </a:lnTo>
                  <a:lnTo>
                    <a:pt x="48872" y="8025"/>
                  </a:lnTo>
                  <a:lnTo>
                    <a:pt x="48691" y="8146"/>
                  </a:lnTo>
                  <a:lnTo>
                    <a:pt x="48571" y="8327"/>
                  </a:lnTo>
                  <a:lnTo>
                    <a:pt x="48450" y="8568"/>
                  </a:lnTo>
                  <a:lnTo>
                    <a:pt x="48390" y="8749"/>
                  </a:lnTo>
                  <a:lnTo>
                    <a:pt x="48390" y="8990"/>
                  </a:lnTo>
                  <a:lnTo>
                    <a:pt x="48390" y="9232"/>
                  </a:lnTo>
                  <a:lnTo>
                    <a:pt x="48450" y="9413"/>
                  </a:lnTo>
                  <a:lnTo>
                    <a:pt x="48571" y="9654"/>
                  </a:lnTo>
                  <a:lnTo>
                    <a:pt x="48691" y="9835"/>
                  </a:lnTo>
                  <a:lnTo>
                    <a:pt x="48872" y="9956"/>
                  </a:lnTo>
                  <a:lnTo>
                    <a:pt x="49114" y="10076"/>
                  </a:lnTo>
                  <a:lnTo>
                    <a:pt x="49295" y="10137"/>
                  </a:lnTo>
                  <a:lnTo>
                    <a:pt x="49777" y="10137"/>
                  </a:lnTo>
                  <a:lnTo>
                    <a:pt x="49958" y="10076"/>
                  </a:lnTo>
                  <a:lnTo>
                    <a:pt x="50200" y="9956"/>
                  </a:lnTo>
                  <a:lnTo>
                    <a:pt x="50381" y="9835"/>
                  </a:lnTo>
                  <a:lnTo>
                    <a:pt x="50501" y="9654"/>
                  </a:lnTo>
                  <a:lnTo>
                    <a:pt x="50622" y="9413"/>
                  </a:lnTo>
                  <a:lnTo>
                    <a:pt x="50682" y="9232"/>
                  </a:lnTo>
                  <a:lnTo>
                    <a:pt x="50682" y="8990"/>
                  </a:lnTo>
                  <a:lnTo>
                    <a:pt x="50682" y="8749"/>
                  </a:lnTo>
                  <a:lnTo>
                    <a:pt x="50622" y="8568"/>
                  </a:lnTo>
                  <a:lnTo>
                    <a:pt x="50501" y="8327"/>
                  </a:lnTo>
                  <a:lnTo>
                    <a:pt x="50381" y="8146"/>
                  </a:lnTo>
                  <a:lnTo>
                    <a:pt x="50200" y="8025"/>
                  </a:lnTo>
                  <a:lnTo>
                    <a:pt x="49958" y="7904"/>
                  </a:lnTo>
                  <a:lnTo>
                    <a:pt x="49777" y="7844"/>
                  </a:lnTo>
                  <a:close/>
                  <a:moveTo>
                    <a:pt x="55087" y="7844"/>
                  </a:moveTo>
                  <a:lnTo>
                    <a:pt x="54906" y="7904"/>
                  </a:lnTo>
                  <a:lnTo>
                    <a:pt x="54665" y="8025"/>
                  </a:lnTo>
                  <a:lnTo>
                    <a:pt x="54483" y="8146"/>
                  </a:lnTo>
                  <a:lnTo>
                    <a:pt x="54363" y="8327"/>
                  </a:lnTo>
                  <a:lnTo>
                    <a:pt x="54242" y="8568"/>
                  </a:lnTo>
                  <a:lnTo>
                    <a:pt x="54182" y="8749"/>
                  </a:lnTo>
                  <a:lnTo>
                    <a:pt x="54182" y="8990"/>
                  </a:lnTo>
                  <a:lnTo>
                    <a:pt x="54182" y="9232"/>
                  </a:lnTo>
                  <a:lnTo>
                    <a:pt x="54242" y="9413"/>
                  </a:lnTo>
                  <a:lnTo>
                    <a:pt x="54363" y="9654"/>
                  </a:lnTo>
                  <a:lnTo>
                    <a:pt x="54483" y="9835"/>
                  </a:lnTo>
                  <a:lnTo>
                    <a:pt x="54665" y="9956"/>
                  </a:lnTo>
                  <a:lnTo>
                    <a:pt x="54906" y="10076"/>
                  </a:lnTo>
                  <a:lnTo>
                    <a:pt x="55087" y="10137"/>
                  </a:lnTo>
                  <a:lnTo>
                    <a:pt x="55570" y="10137"/>
                  </a:lnTo>
                  <a:lnTo>
                    <a:pt x="55751" y="10076"/>
                  </a:lnTo>
                  <a:lnTo>
                    <a:pt x="55992" y="9956"/>
                  </a:lnTo>
                  <a:lnTo>
                    <a:pt x="56173" y="9835"/>
                  </a:lnTo>
                  <a:lnTo>
                    <a:pt x="56294" y="9654"/>
                  </a:lnTo>
                  <a:lnTo>
                    <a:pt x="56414" y="9413"/>
                  </a:lnTo>
                  <a:lnTo>
                    <a:pt x="56475" y="9232"/>
                  </a:lnTo>
                  <a:lnTo>
                    <a:pt x="56475" y="8990"/>
                  </a:lnTo>
                  <a:lnTo>
                    <a:pt x="56475" y="8749"/>
                  </a:lnTo>
                  <a:lnTo>
                    <a:pt x="56414" y="8568"/>
                  </a:lnTo>
                  <a:lnTo>
                    <a:pt x="56294" y="8327"/>
                  </a:lnTo>
                  <a:lnTo>
                    <a:pt x="56173" y="8146"/>
                  </a:lnTo>
                  <a:lnTo>
                    <a:pt x="55992" y="8025"/>
                  </a:lnTo>
                  <a:lnTo>
                    <a:pt x="55751" y="7904"/>
                  </a:lnTo>
                  <a:lnTo>
                    <a:pt x="55570" y="7844"/>
                  </a:lnTo>
                  <a:close/>
                  <a:moveTo>
                    <a:pt x="60879" y="7844"/>
                  </a:moveTo>
                  <a:lnTo>
                    <a:pt x="60698" y="7904"/>
                  </a:lnTo>
                  <a:lnTo>
                    <a:pt x="60457" y="8025"/>
                  </a:lnTo>
                  <a:lnTo>
                    <a:pt x="60276" y="8146"/>
                  </a:lnTo>
                  <a:lnTo>
                    <a:pt x="60155" y="8327"/>
                  </a:lnTo>
                  <a:lnTo>
                    <a:pt x="60034" y="8568"/>
                  </a:lnTo>
                  <a:lnTo>
                    <a:pt x="59974" y="8749"/>
                  </a:lnTo>
                  <a:lnTo>
                    <a:pt x="59974" y="8990"/>
                  </a:lnTo>
                  <a:lnTo>
                    <a:pt x="59974" y="9232"/>
                  </a:lnTo>
                  <a:lnTo>
                    <a:pt x="60034" y="9413"/>
                  </a:lnTo>
                  <a:lnTo>
                    <a:pt x="60155" y="9654"/>
                  </a:lnTo>
                  <a:lnTo>
                    <a:pt x="60276" y="9835"/>
                  </a:lnTo>
                  <a:lnTo>
                    <a:pt x="60457" y="9956"/>
                  </a:lnTo>
                  <a:lnTo>
                    <a:pt x="60698" y="10076"/>
                  </a:lnTo>
                  <a:lnTo>
                    <a:pt x="60879" y="10137"/>
                  </a:lnTo>
                  <a:lnTo>
                    <a:pt x="61362" y="10137"/>
                  </a:lnTo>
                  <a:lnTo>
                    <a:pt x="61543" y="10076"/>
                  </a:lnTo>
                  <a:lnTo>
                    <a:pt x="61784" y="9956"/>
                  </a:lnTo>
                  <a:lnTo>
                    <a:pt x="61965" y="9835"/>
                  </a:lnTo>
                  <a:lnTo>
                    <a:pt x="62086" y="9654"/>
                  </a:lnTo>
                  <a:lnTo>
                    <a:pt x="62206" y="9413"/>
                  </a:lnTo>
                  <a:lnTo>
                    <a:pt x="62267" y="9232"/>
                  </a:lnTo>
                  <a:lnTo>
                    <a:pt x="62267" y="8990"/>
                  </a:lnTo>
                  <a:lnTo>
                    <a:pt x="62267" y="8689"/>
                  </a:lnTo>
                  <a:lnTo>
                    <a:pt x="61120" y="7844"/>
                  </a:lnTo>
                  <a:close/>
                  <a:moveTo>
                    <a:pt x="11705" y="10740"/>
                  </a:moveTo>
                  <a:lnTo>
                    <a:pt x="11464" y="10800"/>
                  </a:lnTo>
                  <a:lnTo>
                    <a:pt x="11162" y="10981"/>
                  </a:lnTo>
                  <a:lnTo>
                    <a:pt x="10981" y="11162"/>
                  </a:lnTo>
                  <a:lnTo>
                    <a:pt x="10800" y="11464"/>
                  </a:lnTo>
                  <a:lnTo>
                    <a:pt x="10740" y="11705"/>
                  </a:lnTo>
                  <a:lnTo>
                    <a:pt x="10740" y="11886"/>
                  </a:lnTo>
                  <a:lnTo>
                    <a:pt x="10740" y="12128"/>
                  </a:lnTo>
                  <a:lnTo>
                    <a:pt x="10800" y="12309"/>
                  </a:lnTo>
                  <a:lnTo>
                    <a:pt x="10921" y="12550"/>
                  </a:lnTo>
                  <a:lnTo>
                    <a:pt x="11042" y="12731"/>
                  </a:lnTo>
                  <a:lnTo>
                    <a:pt x="11223" y="12852"/>
                  </a:lnTo>
                  <a:lnTo>
                    <a:pt x="11464" y="12972"/>
                  </a:lnTo>
                  <a:lnTo>
                    <a:pt x="11645" y="13033"/>
                  </a:lnTo>
                  <a:lnTo>
                    <a:pt x="12128" y="13033"/>
                  </a:lnTo>
                  <a:lnTo>
                    <a:pt x="12309" y="12972"/>
                  </a:lnTo>
                  <a:lnTo>
                    <a:pt x="12550" y="12852"/>
                  </a:lnTo>
                  <a:lnTo>
                    <a:pt x="12731" y="12731"/>
                  </a:lnTo>
                  <a:lnTo>
                    <a:pt x="12852" y="12550"/>
                  </a:lnTo>
                  <a:lnTo>
                    <a:pt x="12973" y="12309"/>
                  </a:lnTo>
                  <a:lnTo>
                    <a:pt x="13033" y="12128"/>
                  </a:lnTo>
                  <a:lnTo>
                    <a:pt x="13033" y="11886"/>
                  </a:lnTo>
                  <a:lnTo>
                    <a:pt x="13033" y="11645"/>
                  </a:lnTo>
                  <a:lnTo>
                    <a:pt x="12973" y="11464"/>
                  </a:lnTo>
                  <a:lnTo>
                    <a:pt x="12852" y="11223"/>
                  </a:lnTo>
                  <a:lnTo>
                    <a:pt x="12731" y="11042"/>
                  </a:lnTo>
                  <a:lnTo>
                    <a:pt x="12550" y="10921"/>
                  </a:lnTo>
                  <a:lnTo>
                    <a:pt x="12309" y="10800"/>
                  </a:lnTo>
                  <a:lnTo>
                    <a:pt x="12128" y="10740"/>
                  </a:lnTo>
                  <a:close/>
                  <a:moveTo>
                    <a:pt x="17437" y="10740"/>
                  </a:moveTo>
                  <a:lnTo>
                    <a:pt x="17256" y="10800"/>
                  </a:lnTo>
                  <a:lnTo>
                    <a:pt x="17015" y="10921"/>
                  </a:lnTo>
                  <a:lnTo>
                    <a:pt x="16834" y="11042"/>
                  </a:lnTo>
                  <a:lnTo>
                    <a:pt x="16713" y="11223"/>
                  </a:lnTo>
                  <a:lnTo>
                    <a:pt x="16593" y="11464"/>
                  </a:lnTo>
                  <a:lnTo>
                    <a:pt x="16532" y="11645"/>
                  </a:lnTo>
                  <a:lnTo>
                    <a:pt x="16532" y="11886"/>
                  </a:lnTo>
                  <a:lnTo>
                    <a:pt x="16532" y="12128"/>
                  </a:lnTo>
                  <a:lnTo>
                    <a:pt x="16593" y="12309"/>
                  </a:lnTo>
                  <a:lnTo>
                    <a:pt x="16713" y="12550"/>
                  </a:lnTo>
                  <a:lnTo>
                    <a:pt x="16834" y="12731"/>
                  </a:lnTo>
                  <a:lnTo>
                    <a:pt x="17015" y="12852"/>
                  </a:lnTo>
                  <a:lnTo>
                    <a:pt x="17256" y="12972"/>
                  </a:lnTo>
                  <a:lnTo>
                    <a:pt x="17437" y="13033"/>
                  </a:lnTo>
                  <a:lnTo>
                    <a:pt x="17920" y="13033"/>
                  </a:lnTo>
                  <a:lnTo>
                    <a:pt x="18101" y="12972"/>
                  </a:lnTo>
                  <a:lnTo>
                    <a:pt x="18342" y="12852"/>
                  </a:lnTo>
                  <a:lnTo>
                    <a:pt x="18523" y="12731"/>
                  </a:lnTo>
                  <a:lnTo>
                    <a:pt x="18644" y="12550"/>
                  </a:lnTo>
                  <a:lnTo>
                    <a:pt x="18765" y="12309"/>
                  </a:lnTo>
                  <a:lnTo>
                    <a:pt x="18825" y="12128"/>
                  </a:lnTo>
                  <a:lnTo>
                    <a:pt x="18825" y="11886"/>
                  </a:lnTo>
                  <a:lnTo>
                    <a:pt x="18825" y="11645"/>
                  </a:lnTo>
                  <a:lnTo>
                    <a:pt x="18765" y="11464"/>
                  </a:lnTo>
                  <a:lnTo>
                    <a:pt x="18644" y="11223"/>
                  </a:lnTo>
                  <a:lnTo>
                    <a:pt x="18523" y="11042"/>
                  </a:lnTo>
                  <a:lnTo>
                    <a:pt x="18342" y="10921"/>
                  </a:lnTo>
                  <a:lnTo>
                    <a:pt x="18101" y="10800"/>
                  </a:lnTo>
                  <a:lnTo>
                    <a:pt x="17920" y="10740"/>
                  </a:lnTo>
                  <a:close/>
                  <a:moveTo>
                    <a:pt x="23230" y="10740"/>
                  </a:moveTo>
                  <a:lnTo>
                    <a:pt x="23049" y="10800"/>
                  </a:lnTo>
                  <a:lnTo>
                    <a:pt x="22807" y="10921"/>
                  </a:lnTo>
                  <a:lnTo>
                    <a:pt x="22626" y="11042"/>
                  </a:lnTo>
                  <a:lnTo>
                    <a:pt x="22506" y="11223"/>
                  </a:lnTo>
                  <a:lnTo>
                    <a:pt x="22385" y="11464"/>
                  </a:lnTo>
                  <a:lnTo>
                    <a:pt x="22325" y="11645"/>
                  </a:lnTo>
                  <a:lnTo>
                    <a:pt x="22325" y="11886"/>
                  </a:lnTo>
                  <a:lnTo>
                    <a:pt x="22325" y="12128"/>
                  </a:lnTo>
                  <a:lnTo>
                    <a:pt x="22385" y="12309"/>
                  </a:lnTo>
                  <a:lnTo>
                    <a:pt x="22506" y="12550"/>
                  </a:lnTo>
                  <a:lnTo>
                    <a:pt x="22626" y="12731"/>
                  </a:lnTo>
                  <a:lnTo>
                    <a:pt x="22807" y="12852"/>
                  </a:lnTo>
                  <a:lnTo>
                    <a:pt x="23049" y="12972"/>
                  </a:lnTo>
                  <a:lnTo>
                    <a:pt x="23230" y="13033"/>
                  </a:lnTo>
                  <a:lnTo>
                    <a:pt x="23712" y="13033"/>
                  </a:lnTo>
                  <a:lnTo>
                    <a:pt x="23893" y="12972"/>
                  </a:lnTo>
                  <a:lnTo>
                    <a:pt x="24135" y="12852"/>
                  </a:lnTo>
                  <a:lnTo>
                    <a:pt x="24316" y="12731"/>
                  </a:lnTo>
                  <a:lnTo>
                    <a:pt x="24436" y="12550"/>
                  </a:lnTo>
                  <a:lnTo>
                    <a:pt x="24557" y="12309"/>
                  </a:lnTo>
                  <a:lnTo>
                    <a:pt x="24617" y="12128"/>
                  </a:lnTo>
                  <a:lnTo>
                    <a:pt x="24617" y="11886"/>
                  </a:lnTo>
                  <a:lnTo>
                    <a:pt x="24617" y="11645"/>
                  </a:lnTo>
                  <a:lnTo>
                    <a:pt x="24557" y="11464"/>
                  </a:lnTo>
                  <a:lnTo>
                    <a:pt x="24436" y="11223"/>
                  </a:lnTo>
                  <a:lnTo>
                    <a:pt x="24316" y="11042"/>
                  </a:lnTo>
                  <a:lnTo>
                    <a:pt x="24135" y="10921"/>
                  </a:lnTo>
                  <a:lnTo>
                    <a:pt x="23893" y="10800"/>
                  </a:lnTo>
                  <a:lnTo>
                    <a:pt x="23712" y="10740"/>
                  </a:lnTo>
                  <a:close/>
                  <a:moveTo>
                    <a:pt x="29022" y="10740"/>
                  </a:moveTo>
                  <a:lnTo>
                    <a:pt x="28841" y="10800"/>
                  </a:lnTo>
                  <a:lnTo>
                    <a:pt x="28599" y="10921"/>
                  </a:lnTo>
                  <a:lnTo>
                    <a:pt x="28418" y="11042"/>
                  </a:lnTo>
                  <a:lnTo>
                    <a:pt x="28298" y="11223"/>
                  </a:lnTo>
                  <a:lnTo>
                    <a:pt x="28177" y="11464"/>
                  </a:lnTo>
                  <a:lnTo>
                    <a:pt x="28117" y="11645"/>
                  </a:lnTo>
                  <a:lnTo>
                    <a:pt x="28117" y="11886"/>
                  </a:lnTo>
                  <a:lnTo>
                    <a:pt x="28117" y="12128"/>
                  </a:lnTo>
                  <a:lnTo>
                    <a:pt x="28177" y="12309"/>
                  </a:lnTo>
                  <a:lnTo>
                    <a:pt x="28298" y="12550"/>
                  </a:lnTo>
                  <a:lnTo>
                    <a:pt x="28418" y="12731"/>
                  </a:lnTo>
                  <a:lnTo>
                    <a:pt x="28599" y="12852"/>
                  </a:lnTo>
                  <a:lnTo>
                    <a:pt x="28841" y="12972"/>
                  </a:lnTo>
                  <a:lnTo>
                    <a:pt x="29022" y="13033"/>
                  </a:lnTo>
                  <a:lnTo>
                    <a:pt x="29505" y="13033"/>
                  </a:lnTo>
                  <a:lnTo>
                    <a:pt x="29686" y="12972"/>
                  </a:lnTo>
                  <a:lnTo>
                    <a:pt x="29927" y="12852"/>
                  </a:lnTo>
                  <a:lnTo>
                    <a:pt x="30108" y="12731"/>
                  </a:lnTo>
                  <a:lnTo>
                    <a:pt x="30229" y="12550"/>
                  </a:lnTo>
                  <a:lnTo>
                    <a:pt x="30349" y="12309"/>
                  </a:lnTo>
                  <a:lnTo>
                    <a:pt x="30410" y="12128"/>
                  </a:lnTo>
                  <a:lnTo>
                    <a:pt x="30410" y="11886"/>
                  </a:lnTo>
                  <a:lnTo>
                    <a:pt x="30410" y="11645"/>
                  </a:lnTo>
                  <a:lnTo>
                    <a:pt x="30349" y="11464"/>
                  </a:lnTo>
                  <a:lnTo>
                    <a:pt x="30229" y="11223"/>
                  </a:lnTo>
                  <a:lnTo>
                    <a:pt x="30108" y="11042"/>
                  </a:lnTo>
                  <a:lnTo>
                    <a:pt x="29927" y="10921"/>
                  </a:lnTo>
                  <a:lnTo>
                    <a:pt x="29686" y="10800"/>
                  </a:lnTo>
                  <a:lnTo>
                    <a:pt x="29505" y="10740"/>
                  </a:lnTo>
                  <a:close/>
                  <a:moveTo>
                    <a:pt x="34814" y="10740"/>
                  </a:moveTo>
                  <a:lnTo>
                    <a:pt x="34633" y="10800"/>
                  </a:lnTo>
                  <a:lnTo>
                    <a:pt x="34392" y="10921"/>
                  </a:lnTo>
                  <a:lnTo>
                    <a:pt x="34211" y="11042"/>
                  </a:lnTo>
                  <a:lnTo>
                    <a:pt x="34090" y="11223"/>
                  </a:lnTo>
                  <a:lnTo>
                    <a:pt x="33969" y="11464"/>
                  </a:lnTo>
                  <a:lnTo>
                    <a:pt x="33909" y="11645"/>
                  </a:lnTo>
                  <a:lnTo>
                    <a:pt x="33909" y="11886"/>
                  </a:lnTo>
                  <a:lnTo>
                    <a:pt x="33909" y="12128"/>
                  </a:lnTo>
                  <a:lnTo>
                    <a:pt x="33969" y="12309"/>
                  </a:lnTo>
                  <a:lnTo>
                    <a:pt x="34090" y="12550"/>
                  </a:lnTo>
                  <a:lnTo>
                    <a:pt x="34211" y="12731"/>
                  </a:lnTo>
                  <a:lnTo>
                    <a:pt x="34392" y="12852"/>
                  </a:lnTo>
                  <a:lnTo>
                    <a:pt x="34633" y="12972"/>
                  </a:lnTo>
                  <a:lnTo>
                    <a:pt x="34814" y="13033"/>
                  </a:lnTo>
                  <a:lnTo>
                    <a:pt x="35297" y="13033"/>
                  </a:lnTo>
                  <a:lnTo>
                    <a:pt x="35478" y="12972"/>
                  </a:lnTo>
                  <a:lnTo>
                    <a:pt x="35719" y="12852"/>
                  </a:lnTo>
                  <a:lnTo>
                    <a:pt x="35900" y="12731"/>
                  </a:lnTo>
                  <a:lnTo>
                    <a:pt x="36021" y="12550"/>
                  </a:lnTo>
                  <a:lnTo>
                    <a:pt x="36141" y="12309"/>
                  </a:lnTo>
                  <a:lnTo>
                    <a:pt x="36202" y="12128"/>
                  </a:lnTo>
                  <a:lnTo>
                    <a:pt x="36202" y="11886"/>
                  </a:lnTo>
                  <a:lnTo>
                    <a:pt x="36202" y="11645"/>
                  </a:lnTo>
                  <a:lnTo>
                    <a:pt x="36141" y="11464"/>
                  </a:lnTo>
                  <a:lnTo>
                    <a:pt x="36021" y="11223"/>
                  </a:lnTo>
                  <a:lnTo>
                    <a:pt x="35900" y="11042"/>
                  </a:lnTo>
                  <a:lnTo>
                    <a:pt x="35719" y="10921"/>
                  </a:lnTo>
                  <a:lnTo>
                    <a:pt x="35478" y="10800"/>
                  </a:lnTo>
                  <a:lnTo>
                    <a:pt x="35297" y="10740"/>
                  </a:lnTo>
                  <a:close/>
                  <a:moveTo>
                    <a:pt x="40606" y="10740"/>
                  </a:moveTo>
                  <a:lnTo>
                    <a:pt x="40425" y="10800"/>
                  </a:lnTo>
                  <a:lnTo>
                    <a:pt x="40184" y="10921"/>
                  </a:lnTo>
                  <a:lnTo>
                    <a:pt x="40003" y="11042"/>
                  </a:lnTo>
                  <a:lnTo>
                    <a:pt x="39882" y="11223"/>
                  </a:lnTo>
                  <a:lnTo>
                    <a:pt x="39762" y="11464"/>
                  </a:lnTo>
                  <a:lnTo>
                    <a:pt x="39701" y="11645"/>
                  </a:lnTo>
                  <a:lnTo>
                    <a:pt x="39701" y="11886"/>
                  </a:lnTo>
                  <a:lnTo>
                    <a:pt x="39701" y="12128"/>
                  </a:lnTo>
                  <a:lnTo>
                    <a:pt x="39762" y="12309"/>
                  </a:lnTo>
                  <a:lnTo>
                    <a:pt x="39882" y="12550"/>
                  </a:lnTo>
                  <a:lnTo>
                    <a:pt x="40003" y="12731"/>
                  </a:lnTo>
                  <a:lnTo>
                    <a:pt x="40184" y="12852"/>
                  </a:lnTo>
                  <a:lnTo>
                    <a:pt x="40425" y="12972"/>
                  </a:lnTo>
                  <a:lnTo>
                    <a:pt x="40606" y="13033"/>
                  </a:lnTo>
                  <a:lnTo>
                    <a:pt x="41089" y="13033"/>
                  </a:lnTo>
                  <a:lnTo>
                    <a:pt x="41270" y="12972"/>
                  </a:lnTo>
                  <a:lnTo>
                    <a:pt x="41511" y="12852"/>
                  </a:lnTo>
                  <a:lnTo>
                    <a:pt x="41692" y="12731"/>
                  </a:lnTo>
                  <a:lnTo>
                    <a:pt x="41813" y="12550"/>
                  </a:lnTo>
                  <a:lnTo>
                    <a:pt x="41934" y="12309"/>
                  </a:lnTo>
                  <a:lnTo>
                    <a:pt x="41994" y="12128"/>
                  </a:lnTo>
                  <a:lnTo>
                    <a:pt x="41994" y="11886"/>
                  </a:lnTo>
                  <a:lnTo>
                    <a:pt x="41994" y="11645"/>
                  </a:lnTo>
                  <a:lnTo>
                    <a:pt x="41934" y="11464"/>
                  </a:lnTo>
                  <a:lnTo>
                    <a:pt x="41813" y="11223"/>
                  </a:lnTo>
                  <a:lnTo>
                    <a:pt x="41692" y="11042"/>
                  </a:lnTo>
                  <a:lnTo>
                    <a:pt x="41511" y="10921"/>
                  </a:lnTo>
                  <a:lnTo>
                    <a:pt x="41270" y="10800"/>
                  </a:lnTo>
                  <a:lnTo>
                    <a:pt x="41089" y="10740"/>
                  </a:lnTo>
                  <a:close/>
                  <a:moveTo>
                    <a:pt x="46399" y="10740"/>
                  </a:moveTo>
                  <a:lnTo>
                    <a:pt x="46218" y="10800"/>
                  </a:lnTo>
                  <a:lnTo>
                    <a:pt x="45976" y="10921"/>
                  </a:lnTo>
                  <a:lnTo>
                    <a:pt x="45795" y="11042"/>
                  </a:lnTo>
                  <a:lnTo>
                    <a:pt x="45674" y="11223"/>
                  </a:lnTo>
                  <a:lnTo>
                    <a:pt x="45554" y="11464"/>
                  </a:lnTo>
                  <a:lnTo>
                    <a:pt x="45493" y="11645"/>
                  </a:lnTo>
                  <a:lnTo>
                    <a:pt x="45493" y="11886"/>
                  </a:lnTo>
                  <a:lnTo>
                    <a:pt x="45493" y="12128"/>
                  </a:lnTo>
                  <a:lnTo>
                    <a:pt x="45554" y="12309"/>
                  </a:lnTo>
                  <a:lnTo>
                    <a:pt x="45674" y="12550"/>
                  </a:lnTo>
                  <a:lnTo>
                    <a:pt x="45795" y="12731"/>
                  </a:lnTo>
                  <a:lnTo>
                    <a:pt x="45976" y="12852"/>
                  </a:lnTo>
                  <a:lnTo>
                    <a:pt x="46218" y="12972"/>
                  </a:lnTo>
                  <a:lnTo>
                    <a:pt x="46399" y="13033"/>
                  </a:lnTo>
                  <a:lnTo>
                    <a:pt x="46881" y="13033"/>
                  </a:lnTo>
                  <a:lnTo>
                    <a:pt x="47062" y="12972"/>
                  </a:lnTo>
                  <a:lnTo>
                    <a:pt x="47304" y="12852"/>
                  </a:lnTo>
                  <a:lnTo>
                    <a:pt x="47485" y="12731"/>
                  </a:lnTo>
                  <a:lnTo>
                    <a:pt x="47605" y="12550"/>
                  </a:lnTo>
                  <a:lnTo>
                    <a:pt x="47726" y="12309"/>
                  </a:lnTo>
                  <a:lnTo>
                    <a:pt x="47786" y="12128"/>
                  </a:lnTo>
                  <a:lnTo>
                    <a:pt x="47786" y="11886"/>
                  </a:lnTo>
                  <a:lnTo>
                    <a:pt x="47786" y="11645"/>
                  </a:lnTo>
                  <a:lnTo>
                    <a:pt x="47726" y="11464"/>
                  </a:lnTo>
                  <a:lnTo>
                    <a:pt x="47605" y="11223"/>
                  </a:lnTo>
                  <a:lnTo>
                    <a:pt x="47485" y="11042"/>
                  </a:lnTo>
                  <a:lnTo>
                    <a:pt x="47304" y="10921"/>
                  </a:lnTo>
                  <a:lnTo>
                    <a:pt x="47062" y="10800"/>
                  </a:lnTo>
                  <a:lnTo>
                    <a:pt x="46881" y="10740"/>
                  </a:lnTo>
                  <a:close/>
                  <a:moveTo>
                    <a:pt x="52191" y="10740"/>
                  </a:moveTo>
                  <a:lnTo>
                    <a:pt x="52010" y="10800"/>
                  </a:lnTo>
                  <a:lnTo>
                    <a:pt x="51768" y="10921"/>
                  </a:lnTo>
                  <a:lnTo>
                    <a:pt x="51587" y="11042"/>
                  </a:lnTo>
                  <a:lnTo>
                    <a:pt x="51467" y="11223"/>
                  </a:lnTo>
                  <a:lnTo>
                    <a:pt x="51346" y="11464"/>
                  </a:lnTo>
                  <a:lnTo>
                    <a:pt x="51286" y="11645"/>
                  </a:lnTo>
                  <a:lnTo>
                    <a:pt x="51286" y="11886"/>
                  </a:lnTo>
                  <a:lnTo>
                    <a:pt x="51286" y="12128"/>
                  </a:lnTo>
                  <a:lnTo>
                    <a:pt x="51346" y="12309"/>
                  </a:lnTo>
                  <a:lnTo>
                    <a:pt x="51467" y="12550"/>
                  </a:lnTo>
                  <a:lnTo>
                    <a:pt x="51587" y="12731"/>
                  </a:lnTo>
                  <a:lnTo>
                    <a:pt x="51768" y="12852"/>
                  </a:lnTo>
                  <a:lnTo>
                    <a:pt x="52010" y="12972"/>
                  </a:lnTo>
                  <a:lnTo>
                    <a:pt x="52191" y="13033"/>
                  </a:lnTo>
                  <a:lnTo>
                    <a:pt x="52673" y="13033"/>
                  </a:lnTo>
                  <a:lnTo>
                    <a:pt x="52854" y="12972"/>
                  </a:lnTo>
                  <a:lnTo>
                    <a:pt x="53096" y="12852"/>
                  </a:lnTo>
                  <a:lnTo>
                    <a:pt x="53277" y="12731"/>
                  </a:lnTo>
                  <a:lnTo>
                    <a:pt x="53397" y="12550"/>
                  </a:lnTo>
                  <a:lnTo>
                    <a:pt x="53518" y="12309"/>
                  </a:lnTo>
                  <a:lnTo>
                    <a:pt x="53578" y="12128"/>
                  </a:lnTo>
                  <a:lnTo>
                    <a:pt x="53578" y="11886"/>
                  </a:lnTo>
                  <a:lnTo>
                    <a:pt x="53578" y="11645"/>
                  </a:lnTo>
                  <a:lnTo>
                    <a:pt x="53518" y="11464"/>
                  </a:lnTo>
                  <a:lnTo>
                    <a:pt x="53397" y="11223"/>
                  </a:lnTo>
                  <a:lnTo>
                    <a:pt x="53277" y="11042"/>
                  </a:lnTo>
                  <a:lnTo>
                    <a:pt x="53096" y="10921"/>
                  </a:lnTo>
                  <a:lnTo>
                    <a:pt x="52854" y="10800"/>
                  </a:lnTo>
                  <a:lnTo>
                    <a:pt x="52673" y="10740"/>
                  </a:lnTo>
                  <a:close/>
                  <a:moveTo>
                    <a:pt x="57983" y="10740"/>
                  </a:moveTo>
                  <a:lnTo>
                    <a:pt x="57802" y="10800"/>
                  </a:lnTo>
                  <a:lnTo>
                    <a:pt x="57561" y="10921"/>
                  </a:lnTo>
                  <a:lnTo>
                    <a:pt x="57380" y="11042"/>
                  </a:lnTo>
                  <a:lnTo>
                    <a:pt x="57259" y="11223"/>
                  </a:lnTo>
                  <a:lnTo>
                    <a:pt x="57138" y="11464"/>
                  </a:lnTo>
                  <a:lnTo>
                    <a:pt x="57078" y="11645"/>
                  </a:lnTo>
                  <a:lnTo>
                    <a:pt x="57078" y="11886"/>
                  </a:lnTo>
                  <a:lnTo>
                    <a:pt x="57078" y="12128"/>
                  </a:lnTo>
                  <a:lnTo>
                    <a:pt x="57138" y="12309"/>
                  </a:lnTo>
                  <a:lnTo>
                    <a:pt x="57259" y="12550"/>
                  </a:lnTo>
                  <a:lnTo>
                    <a:pt x="57380" y="12731"/>
                  </a:lnTo>
                  <a:lnTo>
                    <a:pt x="57561" y="12852"/>
                  </a:lnTo>
                  <a:lnTo>
                    <a:pt x="57802" y="12972"/>
                  </a:lnTo>
                  <a:lnTo>
                    <a:pt x="57983" y="13033"/>
                  </a:lnTo>
                  <a:lnTo>
                    <a:pt x="58466" y="13033"/>
                  </a:lnTo>
                  <a:lnTo>
                    <a:pt x="58647" y="12972"/>
                  </a:lnTo>
                  <a:lnTo>
                    <a:pt x="58888" y="12852"/>
                  </a:lnTo>
                  <a:lnTo>
                    <a:pt x="59069" y="12731"/>
                  </a:lnTo>
                  <a:lnTo>
                    <a:pt x="59190" y="12550"/>
                  </a:lnTo>
                  <a:lnTo>
                    <a:pt x="59310" y="12309"/>
                  </a:lnTo>
                  <a:lnTo>
                    <a:pt x="59371" y="12128"/>
                  </a:lnTo>
                  <a:lnTo>
                    <a:pt x="59371" y="11886"/>
                  </a:lnTo>
                  <a:lnTo>
                    <a:pt x="59371" y="11645"/>
                  </a:lnTo>
                  <a:lnTo>
                    <a:pt x="59310" y="11464"/>
                  </a:lnTo>
                  <a:lnTo>
                    <a:pt x="59190" y="11223"/>
                  </a:lnTo>
                  <a:lnTo>
                    <a:pt x="59069" y="11042"/>
                  </a:lnTo>
                  <a:lnTo>
                    <a:pt x="58888" y="10921"/>
                  </a:lnTo>
                  <a:lnTo>
                    <a:pt x="58647" y="10800"/>
                  </a:lnTo>
                  <a:lnTo>
                    <a:pt x="58466" y="10740"/>
                  </a:lnTo>
                  <a:close/>
                  <a:moveTo>
                    <a:pt x="63775" y="10740"/>
                  </a:moveTo>
                  <a:lnTo>
                    <a:pt x="63594" y="10800"/>
                  </a:lnTo>
                  <a:lnTo>
                    <a:pt x="63353" y="10921"/>
                  </a:lnTo>
                  <a:lnTo>
                    <a:pt x="63172" y="11042"/>
                  </a:lnTo>
                  <a:lnTo>
                    <a:pt x="63051" y="11223"/>
                  </a:lnTo>
                  <a:lnTo>
                    <a:pt x="62931" y="11464"/>
                  </a:lnTo>
                  <a:lnTo>
                    <a:pt x="62870" y="11645"/>
                  </a:lnTo>
                  <a:lnTo>
                    <a:pt x="62870" y="11886"/>
                  </a:lnTo>
                  <a:lnTo>
                    <a:pt x="62870" y="12128"/>
                  </a:lnTo>
                  <a:lnTo>
                    <a:pt x="62931" y="12309"/>
                  </a:lnTo>
                  <a:lnTo>
                    <a:pt x="63051" y="12550"/>
                  </a:lnTo>
                  <a:lnTo>
                    <a:pt x="63172" y="12731"/>
                  </a:lnTo>
                  <a:lnTo>
                    <a:pt x="63353" y="12852"/>
                  </a:lnTo>
                  <a:lnTo>
                    <a:pt x="63594" y="12972"/>
                  </a:lnTo>
                  <a:lnTo>
                    <a:pt x="63775" y="13033"/>
                  </a:lnTo>
                  <a:lnTo>
                    <a:pt x="64258" y="13033"/>
                  </a:lnTo>
                  <a:lnTo>
                    <a:pt x="64439" y="12972"/>
                  </a:lnTo>
                  <a:lnTo>
                    <a:pt x="64680" y="12852"/>
                  </a:lnTo>
                  <a:lnTo>
                    <a:pt x="64861" y="12731"/>
                  </a:lnTo>
                  <a:lnTo>
                    <a:pt x="64982" y="12550"/>
                  </a:lnTo>
                  <a:lnTo>
                    <a:pt x="65103" y="12309"/>
                  </a:lnTo>
                  <a:lnTo>
                    <a:pt x="65163" y="12128"/>
                  </a:lnTo>
                  <a:lnTo>
                    <a:pt x="65163" y="11886"/>
                  </a:lnTo>
                  <a:lnTo>
                    <a:pt x="65163" y="11705"/>
                  </a:lnTo>
                  <a:lnTo>
                    <a:pt x="65103" y="11464"/>
                  </a:lnTo>
                  <a:lnTo>
                    <a:pt x="64922" y="11162"/>
                  </a:lnTo>
                  <a:lnTo>
                    <a:pt x="64741" y="10981"/>
                  </a:lnTo>
                  <a:lnTo>
                    <a:pt x="64439" y="10800"/>
                  </a:lnTo>
                  <a:lnTo>
                    <a:pt x="64198" y="10740"/>
                  </a:lnTo>
                  <a:close/>
                  <a:moveTo>
                    <a:pt x="8689" y="13636"/>
                  </a:moveTo>
                  <a:lnTo>
                    <a:pt x="7844" y="14783"/>
                  </a:lnTo>
                  <a:lnTo>
                    <a:pt x="7844" y="15024"/>
                  </a:lnTo>
                  <a:lnTo>
                    <a:pt x="7904" y="15205"/>
                  </a:lnTo>
                  <a:lnTo>
                    <a:pt x="8025" y="15446"/>
                  </a:lnTo>
                  <a:lnTo>
                    <a:pt x="8146" y="15627"/>
                  </a:lnTo>
                  <a:lnTo>
                    <a:pt x="8327" y="15748"/>
                  </a:lnTo>
                  <a:lnTo>
                    <a:pt x="8568" y="15869"/>
                  </a:lnTo>
                  <a:lnTo>
                    <a:pt x="8749" y="15929"/>
                  </a:lnTo>
                  <a:lnTo>
                    <a:pt x="9232" y="15929"/>
                  </a:lnTo>
                  <a:lnTo>
                    <a:pt x="9413" y="15869"/>
                  </a:lnTo>
                  <a:lnTo>
                    <a:pt x="9654" y="15748"/>
                  </a:lnTo>
                  <a:lnTo>
                    <a:pt x="9835" y="15627"/>
                  </a:lnTo>
                  <a:lnTo>
                    <a:pt x="9956" y="15446"/>
                  </a:lnTo>
                  <a:lnTo>
                    <a:pt x="10076" y="15205"/>
                  </a:lnTo>
                  <a:lnTo>
                    <a:pt x="10137" y="15024"/>
                  </a:lnTo>
                  <a:lnTo>
                    <a:pt x="10137" y="14783"/>
                  </a:lnTo>
                  <a:lnTo>
                    <a:pt x="10076" y="14420"/>
                  </a:lnTo>
                  <a:lnTo>
                    <a:pt x="9956" y="14119"/>
                  </a:lnTo>
                  <a:lnTo>
                    <a:pt x="9775" y="13938"/>
                  </a:lnTo>
                  <a:lnTo>
                    <a:pt x="9533" y="13757"/>
                  </a:lnTo>
                  <a:lnTo>
                    <a:pt x="9292" y="13636"/>
                  </a:lnTo>
                  <a:close/>
                  <a:moveTo>
                    <a:pt x="14481" y="13636"/>
                  </a:moveTo>
                  <a:lnTo>
                    <a:pt x="14240" y="13757"/>
                  </a:lnTo>
                  <a:lnTo>
                    <a:pt x="13998" y="13938"/>
                  </a:lnTo>
                  <a:lnTo>
                    <a:pt x="13817" y="14119"/>
                  </a:lnTo>
                  <a:lnTo>
                    <a:pt x="13697" y="14420"/>
                  </a:lnTo>
                  <a:lnTo>
                    <a:pt x="13636" y="14783"/>
                  </a:lnTo>
                  <a:lnTo>
                    <a:pt x="13636" y="15024"/>
                  </a:lnTo>
                  <a:lnTo>
                    <a:pt x="13697" y="15205"/>
                  </a:lnTo>
                  <a:lnTo>
                    <a:pt x="13817" y="15446"/>
                  </a:lnTo>
                  <a:lnTo>
                    <a:pt x="13938" y="15627"/>
                  </a:lnTo>
                  <a:lnTo>
                    <a:pt x="14119" y="15748"/>
                  </a:lnTo>
                  <a:lnTo>
                    <a:pt x="14360" y="15869"/>
                  </a:lnTo>
                  <a:lnTo>
                    <a:pt x="14541" y="15929"/>
                  </a:lnTo>
                  <a:lnTo>
                    <a:pt x="15024" y="15929"/>
                  </a:lnTo>
                  <a:lnTo>
                    <a:pt x="15205" y="15869"/>
                  </a:lnTo>
                  <a:lnTo>
                    <a:pt x="15446" y="15748"/>
                  </a:lnTo>
                  <a:lnTo>
                    <a:pt x="15627" y="15627"/>
                  </a:lnTo>
                  <a:lnTo>
                    <a:pt x="15748" y="15446"/>
                  </a:lnTo>
                  <a:lnTo>
                    <a:pt x="15869" y="15205"/>
                  </a:lnTo>
                  <a:lnTo>
                    <a:pt x="15929" y="15024"/>
                  </a:lnTo>
                  <a:lnTo>
                    <a:pt x="15929" y="14783"/>
                  </a:lnTo>
                  <a:lnTo>
                    <a:pt x="15869" y="14420"/>
                  </a:lnTo>
                  <a:lnTo>
                    <a:pt x="15748" y="14119"/>
                  </a:lnTo>
                  <a:lnTo>
                    <a:pt x="15567" y="13938"/>
                  </a:lnTo>
                  <a:lnTo>
                    <a:pt x="15326" y="13757"/>
                  </a:lnTo>
                  <a:lnTo>
                    <a:pt x="15084" y="13636"/>
                  </a:lnTo>
                  <a:close/>
                  <a:moveTo>
                    <a:pt x="20273" y="13636"/>
                  </a:moveTo>
                  <a:lnTo>
                    <a:pt x="20032" y="13757"/>
                  </a:lnTo>
                  <a:lnTo>
                    <a:pt x="19790" y="13938"/>
                  </a:lnTo>
                  <a:lnTo>
                    <a:pt x="19609" y="14119"/>
                  </a:lnTo>
                  <a:lnTo>
                    <a:pt x="19489" y="14420"/>
                  </a:lnTo>
                  <a:lnTo>
                    <a:pt x="19428" y="14783"/>
                  </a:lnTo>
                  <a:lnTo>
                    <a:pt x="19428" y="15024"/>
                  </a:lnTo>
                  <a:lnTo>
                    <a:pt x="19489" y="15205"/>
                  </a:lnTo>
                  <a:lnTo>
                    <a:pt x="19609" y="15446"/>
                  </a:lnTo>
                  <a:lnTo>
                    <a:pt x="19730" y="15627"/>
                  </a:lnTo>
                  <a:lnTo>
                    <a:pt x="19911" y="15748"/>
                  </a:lnTo>
                  <a:lnTo>
                    <a:pt x="20152" y="15869"/>
                  </a:lnTo>
                  <a:lnTo>
                    <a:pt x="20333" y="15929"/>
                  </a:lnTo>
                  <a:lnTo>
                    <a:pt x="20816" y="15929"/>
                  </a:lnTo>
                  <a:lnTo>
                    <a:pt x="20997" y="15869"/>
                  </a:lnTo>
                  <a:lnTo>
                    <a:pt x="21239" y="15748"/>
                  </a:lnTo>
                  <a:lnTo>
                    <a:pt x="21420" y="15627"/>
                  </a:lnTo>
                  <a:lnTo>
                    <a:pt x="21540" y="15446"/>
                  </a:lnTo>
                  <a:lnTo>
                    <a:pt x="21661" y="15205"/>
                  </a:lnTo>
                  <a:lnTo>
                    <a:pt x="21721" y="15024"/>
                  </a:lnTo>
                  <a:lnTo>
                    <a:pt x="21721" y="14783"/>
                  </a:lnTo>
                  <a:lnTo>
                    <a:pt x="21661" y="14420"/>
                  </a:lnTo>
                  <a:lnTo>
                    <a:pt x="21540" y="14119"/>
                  </a:lnTo>
                  <a:lnTo>
                    <a:pt x="21359" y="13938"/>
                  </a:lnTo>
                  <a:lnTo>
                    <a:pt x="21118" y="13757"/>
                  </a:lnTo>
                  <a:lnTo>
                    <a:pt x="20876" y="13636"/>
                  </a:lnTo>
                  <a:close/>
                  <a:moveTo>
                    <a:pt x="26065" y="13636"/>
                  </a:moveTo>
                  <a:lnTo>
                    <a:pt x="25824" y="13757"/>
                  </a:lnTo>
                  <a:lnTo>
                    <a:pt x="25583" y="13938"/>
                  </a:lnTo>
                  <a:lnTo>
                    <a:pt x="25402" y="14119"/>
                  </a:lnTo>
                  <a:lnTo>
                    <a:pt x="25281" y="14420"/>
                  </a:lnTo>
                  <a:lnTo>
                    <a:pt x="25221" y="14783"/>
                  </a:lnTo>
                  <a:lnTo>
                    <a:pt x="25221" y="15024"/>
                  </a:lnTo>
                  <a:lnTo>
                    <a:pt x="25281" y="15205"/>
                  </a:lnTo>
                  <a:lnTo>
                    <a:pt x="25402" y="15446"/>
                  </a:lnTo>
                  <a:lnTo>
                    <a:pt x="25522" y="15627"/>
                  </a:lnTo>
                  <a:lnTo>
                    <a:pt x="25703" y="15748"/>
                  </a:lnTo>
                  <a:lnTo>
                    <a:pt x="25945" y="15869"/>
                  </a:lnTo>
                  <a:lnTo>
                    <a:pt x="26126" y="15929"/>
                  </a:lnTo>
                  <a:lnTo>
                    <a:pt x="26608" y="15929"/>
                  </a:lnTo>
                  <a:lnTo>
                    <a:pt x="26789" y="15869"/>
                  </a:lnTo>
                  <a:lnTo>
                    <a:pt x="27031" y="15748"/>
                  </a:lnTo>
                  <a:lnTo>
                    <a:pt x="27212" y="15627"/>
                  </a:lnTo>
                  <a:lnTo>
                    <a:pt x="27332" y="15446"/>
                  </a:lnTo>
                  <a:lnTo>
                    <a:pt x="27453" y="15205"/>
                  </a:lnTo>
                  <a:lnTo>
                    <a:pt x="27513" y="15024"/>
                  </a:lnTo>
                  <a:lnTo>
                    <a:pt x="27513" y="14783"/>
                  </a:lnTo>
                  <a:lnTo>
                    <a:pt x="27453" y="14420"/>
                  </a:lnTo>
                  <a:lnTo>
                    <a:pt x="27332" y="14119"/>
                  </a:lnTo>
                  <a:lnTo>
                    <a:pt x="27151" y="13938"/>
                  </a:lnTo>
                  <a:lnTo>
                    <a:pt x="26910" y="13757"/>
                  </a:lnTo>
                  <a:lnTo>
                    <a:pt x="26669" y="13636"/>
                  </a:lnTo>
                  <a:close/>
                  <a:moveTo>
                    <a:pt x="31858" y="13636"/>
                  </a:moveTo>
                  <a:lnTo>
                    <a:pt x="31616" y="13757"/>
                  </a:lnTo>
                  <a:lnTo>
                    <a:pt x="31375" y="13938"/>
                  </a:lnTo>
                  <a:lnTo>
                    <a:pt x="31194" y="14119"/>
                  </a:lnTo>
                  <a:lnTo>
                    <a:pt x="31073" y="14420"/>
                  </a:lnTo>
                  <a:lnTo>
                    <a:pt x="31013" y="14783"/>
                  </a:lnTo>
                  <a:lnTo>
                    <a:pt x="31013" y="15024"/>
                  </a:lnTo>
                  <a:lnTo>
                    <a:pt x="31073" y="15205"/>
                  </a:lnTo>
                  <a:lnTo>
                    <a:pt x="31194" y="15446"/>
                  </a:lnTo>
                  <a:lnTo>
                    <a:pt x="31315" y="15627"/>
                  </a:lnTo>
                  <a:lnTo>
                    <a:pt x="31496" y="15748"/>
                  </a:lnTo>
                  <a:lnTo>
                    <a:pt x="31737" y="15869"/>
                  </a:lnTo>
                  <a:lnTo>
                    <a:pt x="31918" y="15929"/>
                  </a:lnTo>
                  <a:lnTo>
                    <a:pt x="32401" y="15929"/>
                  </a:lnTo>
                  <a:lnTo>
                    <a:pt x="32582" y="15869"/>
                  </a:lnTo>
                  <a:lnTo>
                    <a:pt x="32823" y="15748"/>
                  </a:lnTo>
                  <a:lnTo>
                    <a:pt x="33004" y="15627"/>
                  </a:lnTo>
                  <a:lnTo>
                    <a:pt x="33125" y="15446"/>
                  </a:lnTo>
                  <a:lnTo>
                    <a:pt x="33245" y="15205"/>
                  </a:lnTo>
                  <a:lnTo>
                    <a:pt x="33306" y="15024"/>
                  </a:lnTo>
                  <a:lnTo>
                    <a:pt x="33306" y="14783"/>
                  </a:lnTo>
                  <a:lnTo>
                    <a:pt x="33245" y="14420"/>
                  </a:lnTo>
                  <a:lnTo>
                    <a:pt x="33125" y="14119"/>
                  </a:lnTo>
                  <a:lnTo>
                    <a:pt x="32944" y="13938"/>
                  </a:lnTo>
                  <a:lnTo>
                    <a:pt x="32702" y="13757"/>
                  </a:lnTo>
                  <a:lnTo>
                    <a:pt x="32461" y="13636"/>
                  </a:lnTo>
                  <a:close/>
                  <a:moveTo>
                    <a:pt x="37650" y="13636"/>
                  </a:moveTo>
                  <a:lnTo>
                    <a:pt x="37408" y="13757"/>
                  </a:lnTo>
                  <a:lnTo>
                    <a:pt x="37167" y="13938"/>
                  </a:lnTo>
                  <a:lnTo>
                    <a:pt x="36986" y="14119"/>
                  </a:lnTo>
                  <a:lnTo>
                    <a:pt x="36865" y="14420"/>
                  </a:lnTo>
                  <a:lnTo>
                    <a:pt x="36805" y="14783"/>
                  </a:lnTo>
                  <a:lnTo>
                    <a:pt x="36805" y="15024"/>
                  </a:lnTo>
                  <a:lnTo>
                    <a:pt x="36865" y="15205"/>
                  </a:lnTo>
                  <a:lnTo>
                    <a:pt x="36986" y="15446"/>
                  </a:lnTo>
                  <a:lnTo>
                    <a:pt x="37107" y="15627"/>
                  </a:lnTo>
                  <a:lnTo>
                    <a:pt x="37288" y="15748"/>
                  </a:lnTo>
                  <a:lnTo>
                    <a:pt x="37529" y="15869"/>
                  </a:lnTo>
                  <a:lnTo>
                    <a:pt x="37710" y="15929"/>
                  </a:lnTo>
                  <a:lnTo>
                    <a:pt x="38193" y="15929"/>
                  </a:lnTo>
                  <a:lnTo>
                    <a:pt x="38374" y="15869"/>
                  </a:lnTo>
                  <a:lnTo>
                    <a:pt x="38615" y="15748"/>
                  </a:lnTo>
                  <a:lnTo>
                    <a:pt x="38796" y="15627"/>
                  </a:lnTo>
                  <a:lnTo>
                    <a:pt x="38917" y="15446"/>
                  </a:lnTo>
                  <a:lnTo>
                    <a:pt x="39038" y="15205"/>
                  </a:lnTo>
                  <a:lnTo>
                    <a:pt x="39098" y="15024"/>
                  </a:lnTo>
                  <a:lnTo>
                    <a:pt x="39098" y="14783"/>
                  </a:lnTo>
                  <a:lnTo>
                    <a:pt x="39038" y="14420"/>
                  </a:lnTo>
                  <a:lnTo>
                    <a:pt x="38917" y="14119"/>
                  </a:lnTo>
                  <a:lnTo>
                    <a:pt x="38736" y="13938"/>
                  </a:lnTo>
                  <a:lnTo>
                    <a:pt x="38495" y="13757"/>
                  </a:lnTo>
                  <a:lnTo>
                    <a:pt x="38253" y="13636"/>
                  </a:lnTo>
                  <a:close/>
                  <a:moveTo>
                    <a:pt x="43442" y="13636"/>
                  </a:moveTo>
                  <a:lnTo>
                    <a:pt x="43201" y="13757"/>
                  </a:lnTo>
                  <a:lnTo>
                    <a:pt x="42959" y="13938"/>
                  </a:lnTo>
                  <a:lnTo>
                    <a:pt x="42778" y="14119"/>
                  </a:lnTo>
                  <a:lnTo>
                    <a:pt x="42658" y="14420"/>
                  </a:lnTo>
                  <a:lnTo>
                    <a:pt x="42597" y="14783"/>
                  </a:lnTo>
                  <a:lnTo>
                    <a:pt x="42597" y="15024"/>
                  </a:lnTo>
                  <a:lnTo>
                    <a:pt x="42658" y="15205"/>
                  </a:lnTo>
                  <a:lnTo>
                    <a:pt x="42778" y="15446"/>
                  </a:lnTo>
                  <a:lnTo>
                    <a:pt x="42899" y="15627"/>
                  </a:lnTo>
                  <a:lnTo>
                    <a:pt x="43080" y="15748"/>
                  </a:lnTo>
                  <a:lnTo>
                    <a:pt x="43321" y="15869"/>
                  </a:lnTo>
                  <a:lnTo>
                    <a:pt x="43502" y="15929"/>
                  </a:lnTo>
                  <a:lnTo>
                    <a:pt x="43985" y="15929"/>
                  </a:lnTo>
                  <a:lnTo>
                    <a:pt x="44166" y="15869"/>
                  </a:lnTo>
                  <a:lnTo>
                    <a:pt x="44407" y="15748"/>
                  </a:lnTo>
                  <a:lnTo>
                    <a:pt x="44588" y="15627"/>
                  </a:lnTo>
                  <a:lnTo>
                    <a:pt x="44709" y="15446"/>
                  </a:lnTo>
                  <a:lnTo>
                    <a:pt x="44830" y="15205"/>
                  </a:lnTo>
                  <a:lnTo>
                    <a:pt x="44890" y="15024"/>
                  </a:lnTo>
                  <a:lnTo>
                    <a:pt x="44890" y="14783"/>
                  </a:lnTo>
                  <a:lnTo>
                    <a:pt x="44830" y="14420"/>
                  </a:lnTo>
                  <a:lnTo>
                    <a:pt x="44709" y="14119"/>
                  </a:lnTo>
                  <a:lnTo>
                    <a:pt x="44528" y="13938"/>
                  </a:lnTo>
                  <a:lnTo>
                    <a:pt x="44287" y="13757"/>
                  </a:lnTo>
                  <a:lnTo>
                    <a:pt x="44045" y="13636"/>
                  </a:lnTo>
                  <a:close/>
                  <a:moveTo>
                    <a:pt x="49234" y="13636"/>
                  </a:moveTo>
                  <a:lnTo>
                    <a:pt x="48993" y="13757"/>
                  </a:lnTo>
                  <a:lnTo>
                    <a:pt x="48752" y="13938"/>
                  </a:lnTo>
                  <a:lnTo>
                    <a:pt x="48571" y="14119"/>
                  </a:lnTo>
                  <a:lnTo>
                    <a:pt x="48450" y="14420"/>
                  </a:lnTo>
                  <a:lnTo>
                    <a:pt x="48390" y="14783"/>
                  </a:lnTo>
                  <a:lnTo>
                    <a:pt x="48390" y="15024"/>
                  </a:lnTo>
                  <a:lnTo>
                    <a:pt x="48450" y="15205"/>
                  </a:lnTo>
                  <a:lnTo>
                    <a:pt x="48571" y="15446"/>
                  </a:lnTo>
                  <a:lnTo>
                    <a:pt x="48691" y="15627"/>
                  </a:lnTo>
                  <a:lnTo>
                    <a:pt x="48872" y="15748"/>
                  </a:lnTo>
                  <a:lnTo>
                    <a:pt x="49114" y="15869"/>
                  </a:lnTo>
                  <a:lnTo>
                    <a:pt x="49295" y="15929"/>
                  </a:lnTo>
                  <a:lnTo>
                    <a:pt x="49777" y="15929"/>
                  </a:lnTo>
                  <a:lnTo>
                    <a:pt x="49958" y="15869"/>
                  </a:lnTo>
                  <a:lnTo>
                    <a:pt x="50200" y="15748"/>
                  </a:lnTo>
                  <a:lnTo>
                    <a:pt x="50381" y="15627"/>
                  </a:lnTo>
                  <a:lnTo>
                    <a:pt x="50501" y="15446"/>
                  </a:lnTo>
                  <a:lnTo>
                    <a:pt x="50622" y="15205"/>
                  </a:lnTo>
                  <a:lnTo>
                    <a:pt x="50682" y="15024"/>
                  </a:lnTo>
                  <a:lnTo>
                    <a:pt x="50682" y="14783"/>
                  </a:lnTo>
                  <a:lnTo>
                    <a:pt x="50622" y="14420"/>
                  </a:lnTo>
                  <a:lnTo>
                    <a:pt x="50501" y="14119"/>
                  </a:lnTo>
                  <a:lnTo>
                    <a:pt x="50320" y="13938"/>
                  </a:lnTo>
                  <a:lnTo>
                    <a:pt x="50079" y="13757"/>
                  </a:lnTo>
                  <a:lnTo>
                    <a:pt x="49838" y="13636"/>
                  </a:lnTo>
                  <a:close/>
                  <a:moveTo>
                    <a:pt x="55027" y="13636"/>
                  </a:moveTo>
                  <a:lnTo>
                    <a:pt x="54785" y="13757"/>
                  </a:lnTo>
                  <a:lnTo>
                    <a:pt x="54544" y="13938"/>
                  </a:lnTo>
                  <a:lnTo>
                    <a:pt x="54363" y="14119"/>
                  </a:lnTo>
                  <a:lnTo>
                    <a:pt x="54242" y="14420"/>
                  </a:lnTo>
                  <a:lnTo>
                    <a:pt x="54182" y="14783"/>
                  </a:lnTo>
                  <a:lnTo>
                    <a:pt x="54182" y="15024"/>
                  </a:lnTo>
                  <a:lnTo>
                    <a:pt x="54242" y="15205"/>
                  </a:lnTo>
                  <a:lnTo>
                    <a:pt x="54363" y="15446"/>
                  </a:lnTo>
                  <a:lnTo>
                    <a:pt x="54483" y="15627"/>
                  </a:lnTo>
                  <a:lnTo>
                    <a:pt x="54665" y="15748"/>
                  </a:lnTo>
                  <a:lnTo>
                    <a:pt x="54906" y="15869"/>
                  </a:lnTo>
                  <a:lnTo>
                    <a:pt x="55087" y="15929"/>
                  </a:lnTo>
                  <a:lnTo>
                    <a:pt x="55570" y="15929"/>
                  </a:lnTo>
                  <a:lnTo>
                    <a:pt x="55751" y="15869"/>
                  </a:lnTo>
                  <a:lnTo>
                    <a:pt x="55992" y="15748"/>
                  </a:lnTo>
                  <a:lnTo>
                    <a:pt x="56173" y="15627"/>
                  </a:lnTo>
                  <a:lnTo>
                    <a:pt x="56294" y="15446"/>
                  </a:lnTo>
                  <a:lnTo>
                    <a:pt x="56414" y="15205"/>
                  </a:lnTo>
                  <a:lnTo>
                    <a:pt x="56475" y="15024"/>
                  </a:lnTo>
                  <a:lnTo>
                    <a:pt x="56475" y="14783"/>
                  </a:lnTo>
                  <a:lnTo>
                    <a:pt x="56414" y="14420"/>
                  </a:lnTo>
                  <a:lnTo>
                    <a:pt x="56294" y="14119"/>
                  </a:lnTo>
                  <a:lnTo>
                    <a:pt x="56113" y="13938"/>
                  </a:lnTo>
                  <a:lnTo>
                    <a:pt x="55871" y="13757"/>
                  </a:lnTo>
                  <a:lnTo>
                    <a:pt x="55630" y="13636"/>
                  </a:lnTo>
                  <a:close/>
                  <a:moveTo>
                    <a:pt x="60819" y="13636"/>
                  </a:moveTo>
                  <a:lnTo>
                    <a:pt x="60577" y="13757"/>
                  </a:lnTo>
                  <a:lnTo>
                    <a:pt x="60336" y="13938"/>
                  </a:lnTo>
                  <a:lnTo>
                    <a:pt x="60155" y="14119"/>
                  </a:lnTo>
                  <a:lnTo>
                    <a:pt x="60034" y="14420"/>
                  </a:lnTo>
                  <a:lnTo>
                    <a:pt x="59974" y="14783"/>
                  </a:lnTo>
                  <a:lnTo>
                    <a:pt x="59974" y="15024"/>
                  </a:lnTo>
                  <a:lnTo>
                    <a:pt x="60034" y="15205"/>
                  </a:lnTo>
                  <a:lnTo>
                    <a:pt x="60155" y="15446"/>
                  </a:lnTo>
                  <a:lnTo>
                    <a:pt x="60276" y="15627"/>
                  </a:lnTo>
                  <a:lnTo>
                    <a:pt x="60457" y="15748"/>
                  </a:lnTo>
                  <a:lnTo>
                    <a:pt x="60698" y="15869"/>
                  </a:lnTo>
                  <a:lnTo>
                    <a:pt x="60879" y="15929"/>
                  </a:lnTo>
                  <a:lnTo>
                    <a:pt x="61362" y="15929"/>
                  </a:lnTo>
                  <a:lnTo>
                    <a:pt x="61543" y="15869"/>
                  </a:lnTo>
                  <a:lnTo>
                    <a:pt x="61784" y="15748"/>
                  </a:lnTo>
                  <a:lnTo>
                    <a:pt x="61965" y="15627"/>
                  </a:lnTo>
                  <a:lnTo>
                    <a:pt x="62086" y="15446"/>
                  </a:lnTo>
                  <a:lnTo>
                    <a:pt x="62206" y="15205"/>
                  </a:lnTo>
                  <a:lnTo>
                    <a:pt x="62267" y="15024"/>
                  </a:lnTo>
                  <a:lnTo>
                    <a:pt x="62267" y="14783"/>
                  </a:lnTo>
                  <a:lnTo>
                    <a:pt x="62206" y="14420"/>
                  </a:lnTo>
                  <a:lnTo>
                    <a:pt x="62086" y="14119"/>
                  </a:lnTo>
                  <a:lnTo>
                    <a:pt x="61905" y="13938"/>
                  </a:lnTo>
                  <a:lnTo>
                    <a:pt x="61663" y="13757"/>
                  </a:lnTo>
                  <a:lnTo>
                    <a:pt x="61422" y="13636"/>
                  </a:lnTo>
                  <a:close/>
                  <a:moveTo>
                    <a:pt x="66611" y="13636"/>
                  </a:moveTo>
                  <a:lnTo>
                    <a:pt x="66370" y="13757"/>
                  </a:lnTo>
                  <a:lnTo>
                    <a:pt x="66128" y="13938"/>
                  </a:lnTo>
                  <a:lnTo>
                    <a:pt x="65947" y="14119"/>
                  </a:lnTo>
                  <a:lnTo>
                    <a:pt x="65827" y="14420"/>
                  </a:lnTo>
                  <a:lnTo>
                    <a:pt x="65766" y="14783"/>
                  </a:lnTo>
                  <a:lnTo>
                    <a:pt x="65766" y="15024"/>
                  </a:lnTo>
                  <a:lnTo>
                    <a:pt x="65827" y="15205"/>
                  </a:lnTo>
                  <a:lnTo>
                    <a:pt x="65947" y="15446"/>
                  </a:lnTo>
                  <a:lnTo>
                    <a:pt x="66068" y="15627"/>
                  </a:lnTo>
                  <a:lnTo>
                    <a:pt x="66249" y="15748"/>
                  </a:lnTo>
                  <a:lnTo>
                    <a:pt x="66490" y="15869"/>
                  </a:lnTo>
                  <a:lnTo>
                    <a:pt x="66671" y="15929"/>
                  </a:lnTo>
                  <a:lnTo>
                    <a:pt x="67154" y="15929"/>
                  </a:lnTo>
                  <a:lnTo>
                    <a:pt x="67335" y="15869"/>
                  </a:lnTo>
                  <a:lnTo>
                    <a:pt x="67576" y="15748"/>
                  </a:lnTo>
                  <a:lnTo>
                    <a:pt x="67757" y="15627"/>
                  </a:lnTo>
                  <a:lnTo>
                    <a:pt x="67878" y="15446"/>
                  </a:lnTo>
                  <a:lnTo>
                    <a:pt x="67999" y="15205"/>
                  </a:lnTo>
                  <a:lnTo>
                    <a:pt x="68059" y="15024"/>
                  </a:lnTo>
                  <a:lnTo>
                    <a:pt x="68059" y="14783"/>
                  </a:lnTo>
                  <a:lnTo>
                    <a:pt x="67214" y="13636"/>
                  </a:lnTo>
                  <a:close/>
                  <a:moveTo>
                    <a:pt x="6517" y="16593"/>
                  </a:moveTo>
                  <a:lnTo>
                    <a:pt x="5310" y="18523"/>
                  </a:lnTo>
                  <a:lnTo>
                    <a:pt x="5431" y="18644"/>
                  </a:lnTo>
                  <a:lnTo>
                    <a:pt x="5672" y="18765"/>
                  </a:lnTo>
                  <a:lnTo>
                    <a:pt x="5853" y="18825"/>
                  </a:lnTo>
                  <a:lnTo>
                    <a:pt x="6336" y="18825"/>
                  </a:lnTo>
                  <a:lnTo>
                    <a:pt x="6517" y="18765"/>
                  </a:lnTo>
                  <a:lnTo>
                    <a:pt x="6758" y="18644"/>
                  </a:lnTo>
                  <a:lnTo>
                    <a:pt x="6939" y="18523"/>
                  </a:lnTo>
                  <a:lnTo>
                    <a:pt x="7060" y="18342"/>
                  </a:lnTo>
                  <a:lnTo>
                    <a:pt x="7180" y="18101"/>
                  </a:lnTo>
                  <a:lnTo>
                    <a:pt x="7241" y="17920"/>
                  </a:lnTo>
                  <a:lnTo>
                    <a:pt x="7241" y="17679"/>
                  </a:lnTo>
                  <a:lnTo>
                    <a:pt x="7180" y="17317"/>
                  </a:lnTo>
                  <a:lnTo>
                    <a:pt x="7060" y="17015"/>
                  </a:lnTo>
                  <a:lnTo>
                    <a:pt x="6818" y="16774"/>
                  </a:lnTo>
                  <a:lnTo>
                    <a:pt x="6517" y="16593"/>
                  </a:lnTo>
                  <a:close/>
                  <a:moveTo>
                    <a:pt x="11645" y="16532"/>
                  </a:moveTo>
                  <a:lnTo>
                    <a:pt x="11464" y="16593"/>
                  </a:lnTo>
                  <a:lnTo>
                    <a:pt x="11223" y="16713"/>
                  </a:lnTo>
                  <a:lnTo>
                    <a:pt x="11042" y="16834"/>
                  </a:lnTo>
                  <a:lnTo>
                    <a:pt x="10921" y="17015"/>
                  </a:lnTo>
                  <a:lnTo>
                    <a:pt x="10800" y="17256"/>
                  </a:lnTo>
                  <a:lnTo>
                    <a:pt x="10740" y="17437"/>
                  </a:lnTo>
                  <a:lnTo>
                    <a:pt x="10740" y="17679"/>
                  </a:lnTo>
                  <a:lnTo>
                    <a:pt x="10740" y="17920"/>
                  </a:lnTo>
                  <a:lnTo>
                    <a:pt x="10800" y="18101"/>
                  </a:lnTo>
                  <a:lnTo>
                    <a:pt x="10921" y="18342"/>
                  </a:lnTo>
                  <a:lnTo>
                    <a:pt x="11042" y="18523"/>
                  </a:lnTo>
                  <a:lnTo>
                    <a:pt x="11223" y="18644"/>
                  </a:lnTo>
                  <a:lnTo>
                    <a:pt x="11464" y="18765"/>
                  </a:lnTo>
                  <a:lnTo>
                    <a:pt x="11645" y="18825"/>
                  </a:lnTo>
                  <a:lnTo>
                    <a:pt x="12128" y="18825"/>
                  </a:lnTo>
                  <a:lnTo>
                    <a:pt x="12309" y="18765"/>
                  </a:lnTo>
                  <a:lnTo>
                    <a:pt x="12550" y="18644"/>
                  </a:lnTo>
                  <a:lnTo>
                    <a:pt x="12731" y="18523"/>
                  </a:lnTo>
                  <a:lnTo>
                    <a:pt x="12852" y="18342"/>
                  </a:lnTo>
                  <a:lnTo>
                    <a:pt x="12973" y="18101"/>
                  </a:lnTo>
                  <a:lnTo>
                    <a:pt x="13033" y="17920"/>
                  </a:lnTo>
                  <a:lnTo>
                    <a:pt x="13033" y="17679"/>
                  </a:lnTo>
                  <a:lnTo>
                    <a:pt x="13033" y="17437"/>
                  </a:lnTo>
                  <a:lnTo>
                    <a:pt x="12973" y="17256"/>
                  </a:lnTo>
                  <a:lnTo>
                    <a:pt x="12852" y="17015"/>
                  </a:lnTo>
                  <a:lnTo>
                    <a:pt x="12731" y="16834"/>
                  </a:lnTo>
                  <a:lnTo>
                    <a:pt x="12550" y="16713"/>
                  </a:lnTo>
                  <a:lnTo>
                    <a:pt x="12309" y="16593"/>
                  </a:lnTo>
                  <a:lnTo>
                    <a:pt x="12128" y="16532"/>
                  </a:lnTo>
                  <a:close/>
                  <a:moveTo>
                    <a:pt x="17437" y="16532"/>
                  </a:moveTo>
                  <a:lnTo>
                    <a:pt x="17256" y="16593"/>
                  </a:lnTo>
                  <a:lnTo>
                    <a:pt x="17015" y="16713"/>
                  </a:lnTo>
                  <a:lnTo>
                    <a:pt x="16834" y="16834"/>
                  </a:lnTo>
                  <a:lnTo>
                    <a:pt x="16713" y="17015"/>
                  </a:lnTo>
                  <a:lnTo>
                    <a:pt x="16593" y="17256"/>
                  </a:lnTo>
                  <a:lnTo>
                    <a:pt x="16532" y="17437"/>
                  </a:lnTo>
                  <a:lnTo>
                    <a:pt x="16532" y="17679"/>
                  </a:lnTo>
                  <a:lnTo>
                    <a:pt x="16532" y="17920"/>
                  </a:lnTo>
                  <a:lnTo>
                    <a:pt x="16593" y="18101"/>
                  </a:lnTo>
                  <a:lnTo>
                    <a:pt x="16713" y="18342"/>
                  </a:lnTo>
                  <a:lnTo>
                    <a:pt x="16834" y="18523"/>
                  </a:lnTo>
                  <a:lnTo>
                    <a:pt x="17015" y="18644"/>
                  </a:lnTo>
                  <a:lnTo>
                    <a:pt x="17256" y="18765"/>
                  </a:lnTo>
                  <a:lnTo>
                    <a:pt x="17437" y="18825"/>
                  </a:lnTo>
                  <a:lnTo>
                    <a:pt x="17920" y="18825"/>
                  </a:lnTo>
                  <a:lnTo>
                    <a:pt x="18101" y="18765"/>
                  </a:lnTo>
                  <a:lnTo>
                    <a:pt x="18342" y="18644"/>
                  </a:lnTo>
                  <a:lnTo>
                    <a:pt x="18523" y="18523"/>
                  </a:lnTo>
                  <a:lnTo>
                    <a:pt x="18644" y="18342"/>
                  </a:lnTo>
                  <a:lnTo>
                    <a:pt x="18765" y="18101"/>
                  </a:lnTo>
                  <a:lnTo>
                    <a:pt x="18825" y="17920"/>
                  </a:lnTo>
                  <a:lnTo>
                    <a:pt x="18825" y="17679"/>
                  </a:lnTo>
                  <a:lnTo>
                    <a:pt x="18825" y="17437"/>
                  </a:lnTo>
                  <a:lnTo>
                    <a:pt x="18765" y="17256"/>
                  </a:lnTo>
                  <a:lnTo>
                    <a:pt x="18644" y="17015"/>
                  </a:lnTo>
                  <a:lnTo>
                    <a:pt x="18523" y="16834"/>
                  </a:lnTo>
                  <a:lnTo>
                    <a:pt x="18342" y="16713"/>
                  </a:lnTo>
                  <a:lnTo>
                    <a:pt x="18101" y="16593"/>
                  </a:lnTo>
                  <a:lnTo>
                    <a:pt x="17920" y="16532"/>
                  </a:lnTo>
                  <a:close/>
                  <a:moveTo>
                    <a:pt x="23230" y="16532"/>
                  </a:moveTo>
                  <a:lnTo>
                    <a:pt x="23049" y="16593"/>
                  </a:lnTo>
                  <a:lnTo>
                    <a:pt x="22807" y="16713"/>
                  </a:lnTo>
                  <a:lnTo>
                    <a:pt x="22626" y="16834"/>
                  </a:lnTo>
                  <a:lnTo>
                    <a:pt x="22506" y="17015"/>
                  </a:lnTo>
                  <a:lnTo>
                    <a:pt x="22385" y="17256"/>
                  </a:lnTo>
                  <a:lnTo>
                    <a:pt x="22325" y="17437"/>
                  </a:lnTo>
                  <a:lnTo>
                    <a:pt x="22325" y="17679"/>
                  </a:lnTo>
                  <a:lnTo>
                    <a:pt x="22325" y="17920"/>
                  </a:lnTo>
                  <a:lnTo>
                    <a:pt x="22385" y="18101"/>
                  </a:lnTo>
                  <a:lnTo>
                    <a:pt x="22506" y="18342"/>
                  </a:lnTo>
                  <a:lnTo>
                    <a:pt x="22626" y="18523"/>
                  </a:lnTo>
                  <a:lnTo>
                    <a:pt x="22807" y="18644"/>
                  </a:lnTo>
                  <a:lnTo>
                    <a:pt x="23049" y="18765"/>
                  </a:lnTo>
                  <a:lnTo>
                    <a:pt x="23230" y="18825"/>
                  </a:lnTo>
                  <a:lnTo>
                    <a:pt x="23712" y="18825"/>
                  </a:lnTo>
                  <a:lnTo>
                    <a:pt x="23893" y="18765"/>
                  </a:lnTo>
                  <a:lnTo>
                    <a:pt x="24135" y="18644"/>
                  </a:lnTo>
                  <a:lnTo>
                    <a:pt x="24316" y="18523"/>
                  </a:lnTo>
                  <a:lnTo>
                    <a:pt x="24436" y="18342"/>
                  </a:lnTo>
                  <a:lnTo>
                    <a:pt x="24557" y="18101"/>
                  </a:lnTo>
                  <a:lnTo>
                    <a:pt x="24617" y="17920"/>
                  </a:lnTo>
                  <a:lnTo>
                    <a:pt x="24617" y="17679"/>
                  </a:lnTo>
                  <a:lnTo>
                    <a:pt x="24617" y="17437"/>
                  </a:lnTo>
                  <a:lnTo>
                    <a:pt x="24557" y="17256"/>
                  </a:lnTo>
                  <a:lnTo>
                    <a:pt x="24436" y="17015"/>
                  </a:lnTo>
                  <a:lnTo>
                    <a:pt x="24316" y="16834"/>
                  </a:lnTo>
                  <a:lnTo>
                    <a:pt x="24135" y="16713"/>
                  </a:lnTo>
                  <a:lnTo>
                    <a:pt x="23893" y="16593"/>
                  </a:lnTo>
                  <a:lnTo>
                    <a:pt x="23712" y="16532"/>
                  </a:lnTo>
                  <a:close/>
                  <a:moveTo>
                    <a:pt x="29022" y="16532"/>
                  </a:moveTo>
                  <a:lnTo>
                    <a:pt x="28841" y="16593"/>
                  </a:lnTo>
                  <a:lnTo>
                    <a:pt x="28599" y="16713"/>
                  </a:lnTo>
                  <a:lnTo>
                    <a:pt x="28418" y="16834"/>
                  </a:lnTo>
                  <a:lnTo>
                    <a:pt x="28298" y="17015"/>
                  </a:lnTo>
                  <a:lnTo>
                    <a:pt x="28177" y="17256"/>
                  </a:lnTo>
                  <a:lnTo>
                    <a:pt x="28117" y="17437"/>
                  </a:lnTo>
                  <a:lnTo>
                    <a:pt x="28117" y="17679"/>
                  </a:lnTo>
                  <a:lnTo>
                    <a:pt x="28117" y="17920"/>
                  </a:lnTo>
                  <a:lnTo>
                    <a:pt x="28177" y="18101"/>
                  </a:lnTo>
                  <a:lnTo>
                    <a:pt x="28298" y="18342"/>
                  </a:lnTo>
                  <a:lnTo>
                    <a:pt x="28418" y="18523"/>
                  </a:lnTo>
                  <a:lnTo>
                    <a:pt x="28599" y="18644"/>
                  </a:lnTo>
                  <a:lnTo>
                    <a:pt x="28841" y="18765"/>
                  </a:lnTo>
                  <a:lnTo>
                    <a:pt x="29022" y="18825"/>
                  </a:lnTo>
                  <a:lnTo>
                    <a:pt x="29505" y="18825"/>
                  </a:lnTo>
                  <a:lnTo>
                    <a:pt x="29686" y="18765"/>
                  </a:lnTo>
                  <a:lnTo>
                    <a:pt x="29927" y="18644"/>
                  </a:lnTo>
                  <a:lnTo>
                    <a:pt x="30108" y="18523"/>
                  </a:lnTo>
                  <a:lnTo>
                    <a:pt x="30229" y="18342"/>
                  </a:lnTo>
                  <a:lnTo>
                    <a:pt x="30349" y="18101"/>
                  </a:lnTo>
                  <a:lnTo>
                    <a:pt x="30410" y="17920"/>
                  </a:lnTo>
                  <a:lnTo>
                    <a:pt x="30410" y="17679"/>
                  </a:lnTo>
                  <a:lnTo>
                    <a:pt x="30410" y="17437"/>
                  </a:lnTo>
                  <a:lnTo>
                    <a:pt x="30349" y="17256"/>
                  </a:lnTo>
                  <a:lnTo>
                    <a:pt x="30229" y="17015"/>
                  </a:lnTo>
                  <a:lnTo>
                    <a:pt x="30108" y="16834"/>
                  </a:lnTo>
                  <a:lnTo>
                    <a:pt x="29927" y="16713"/>
                  </a:lnTo>
                  <a:lnTo>
                    <a:pt x="29686" y="16593"/>
                  </a:lnTo>
                  <a:lnTo>
                    <a:pt x="29505" y="16532"/>
                  </a:lnTo>
                  <a:close/>
                  <a:moveTo>
                    <a:pt x="34814" y="16532"/>
                  </a:moveTo>
                  <a:lnTo>
                    <a:pt x="34633" y="16593"/>
                  </a:lnTo>
                  <a:lnTo>
                    <a:pt x="34392" y="16713"/>
                  </a:lnTo>
                  <a:lnTo>
                    <a:pt x="34211" y="16834"/>
                  </a:lnTo>
                  <a:lnTo>
                    <a:pt x="34090" y="17015"/>
                  </a:lnTo>
                  <a:lnTo>
                    <a:pt x="33969" y="17256"/>
                  </a:lnTo>
                  <a:lnTo>
                    <a:pt x="33909" y="17437"/>
                  </a:lnTo>
                  <a:lnTo>
                    <a:pt x="33909" y="17679"/>
                  </a:lnTo>
                  <a:lnTo>
                    <a:pt x="33909" y="17920"/>
                  </a:lnTo>
                  <a:lnTo>
                    <a:pt x="33969" y="18101"/>
                  </a:lnTo>
                  <a:lnTo>
                    <a:pt x="34090" y="18342"/>
                  </a:lnTo>
                  <a:lnTo>
                    <a:pt x="34211" y="18523"/>
                  </a:lnTo>
                  <a:lnTo>
                    <a:pt x="34392" y="18644"/>
                  </a:lnTo>
                  <a:lnTo>
                    <a:pt x="34633" y="18765"/>
                  </a:lnTo>
                  <a:lnTo>
                    <a:pt x="34814" y="18825"/>
                  </a:lnTo>
                  <a:lnTo>
                    <a:pt x="35297" y="18825"/>
                  </a:lnTo>
                  <a:lnTo>
                    <a:pt x="35478" y="18765"/>
                  </a:lnTo>
                  <a:lnTo>
                    <a:pt x="35719" y="18644"/>
                  </a:lnTo>
                  <a:lnTo>
                    <a:pt x="35900" y="18523"/>
                  </a:lnTo>
                  <a:lnTo>
                    <a:pt x="36021" y="18342"/>
                  </a:lnTo>
                  <a:lnTo>
                    <a:pt x="36141" y="18101"/>
                  </a:lnTo>
                  <a:lnTo>
                    <a:pt x="36202" y="17920"/>
                  </a:lnTo>
                  <a:lnTo>
                    <a:pt x="36202" y="17679"/>
                  </a:lnTo>
                  <a:lnTo>
                    <a:pt x="36202" y="17437"/>
                  </a:lnTo>
                  <a:lnTo>
                    <a:pt x="36141" y="17256"/>
                  </a:lnTo>
                  <a:lnTo>
                    <a:pt x="36021" y="17015"/>
                  </a:lnTo>
                  <a:lnTo>
                    <a:pt x="35900" y="16834"/>
                  </a:lnTo>
                  <a:lnTo>
                    <a:pt x="35719" y="16713"/>
                  </a:lnTo>
                  <a:lnTo>
                    <a:pt x="35478" y="16593"/>
                  </a:lnTo>
                  <a:lnTo>
                    <a:pt x="35297" y="16532"/>
                  </a:lnTo>
                  <a:close/>
                  <a:moveTo>
                    <a:pt x="40606" y="16532"/>
                  </a:moveTo>
                  <a:lnTo>
                    <a:pt x="40425" y="16593"/>
                  </a:lnTo>
                  <a:lnTo>
                    <a:pt x="40184" y="16713"/>
                  </a:lnTo>
                  <a:lnTo>
                    <a:pt x="40003" y="16834"/>
                  </a:lnTo>
                  <a:lnTo>
                    <a:pt x="39882" y="17015"/>
                  </a:lnTo>
                  <a:lnTo>
                    <a:pt x="39762" y="17256"/>
                  </a:lnTo>
                  <a:lnTo>
                    <a:pt x="39701" y="17437"/>
                  </a:lnTo>
                  <a:lnTo>
                    <a:pt x="39701" y="17679"/>
                  </a:lnTo>
                  <a:lnTo>
                    <a:pt x="39701" y="17920"/>
                  </a:lnTo>
                  <a:lnTo>
                    <a:pt x="39762" y="18101"/>
                  </a:lnTo>
                  <a:lnTo>
                    <a:pt x="39882" y="18342"/>
                  </a:lnTo>
                  <a:lnTo>
                    <a:pt x="40003" y="18523"/>
                  </a:lnTo>
                  <a:lnTo>
                    <a:pt x="40184" y="18644"/>
                  </a:lnTo>
                  <a:lnTo>
                    <a:pt x="40425" y="18765"/>
                  </a:lnTo>
                  <a:lnTo>
                    <a:pt x="40606" y="18825"/>
                  </a:lnTo>
                  <a:lnTo>
                    <a:pt x="41089" y="18825"/>
                  </a:lnTo>
                  <a:lnTo>
                    <a:pt x="41270" y="18765"/>
                  </a:lnTo>
                  <a:lnTo>
                    <a:pt x="41511" y="18644"/>
                  </a:lnTo>
                  <a:lnTo>
                    <a:pt x="41692" y="18523"/>
                  </a:lnTo>
                  <a:lnTo>
                    <a:pt x="41813" y="18342"/>
                  </a:lnTo>
                  <a:lnTo>
                    <a:pt x="41934" y="18101"/>
                  </a:lnTo>
                  <a:lnTo>
                    <a:pt x="41994" y="17920"/>
                  </a:lnTo>
                  <a:lnTo>
                    <a:pt x="41994" y="17679"/>
                  </a:lnTo>
                  <a:lnTo>
                    <a:pt x="41994" y="17437"/>
                  </a:lnTo>
                  <a:lnTo>
                    <a:pt x="41934" y="17256"/>
                  </a:lnTo>
                  <a:lnTo>
                    <a:pt x="41813" y="17015"/>
                  </a:lnTo>
                  <a:lnTo>
                    <a:pt x="41692" y="16834"/>
                  </a:lnTo>
                  <a:lnTo>
                    <a:pt x="41511" y="16713"/>
                  </a:lnTo>
                  <a:lnTo>
                    <a:pt x="41270" y="16593"/>
                  </a:lnTo>
                  <a:lnTo>
                    <a:pt x="41089" y="16532"/>
                  </a:lnTo>
                  <a:close/>
                  <a:moveTo>
                    <a:pt x="46399" y="16532"/>
                  </a:moveTo>
                  <a:lnTo>
                    <a:pt x="46218" y="16593"/>
                  </a:lnTo>
                  <a:lnTo>
                    <a:pt x="45976" y="16713"/>
                  </a:lnTo>
                  <a:lnTo>
                    <a:pt x="45795" y="16834"/>
                  </a:lnTo>
                  <a:lnTo>
                    <a:pt x="45674" y="17015"/>
                  </a:lnTo>
                  <a:lnTo>
                    <a:pt x="45554" y="17256"/>
                  </a:lnTo>
                  <a:lnTo>
                    <a:pt x="45493" y="17437"/>
                  </a:lnTo>
                  <a:lnTo>
                    <a:pt x="45493" y="17679"/>
                  </a:lnTo>
                  <a:lnTo>
                    <a:pt x="45493" y="17920"/>
                  </a:lnTo>
                  <a:lnTo>
                    <a:pt x="45554" y="18101"/>
                  </a:lnTo>
                  <a:lnTo>
                    <a:pt x="45674" y="18342"/>
                  </a:lnTo>
                  <a:lnTo>
                    <a:pt x="45795" y="18523"/>
                  </a:lnTo>
                  <a:lnTo>
                    <a:pt x="45976" y="18644"/>
                  </a:lnTo>
                  <a:lnTo>
                    <a:pt x="46218" y="18765"/>
                  </a:lnTo>
                  <a:lnTo>
                    <a:pt x="46399" y="18825"/>
                  </a:lnTo>
                  <a:lnTo>
                    <a:pt x="46881" y="18825"/>
                  </a:lnTo>
                  <a:lnTo>
                    <a:pt x="47062" y="18765"/>
                  </a:lnTo>
                  <a:lnTo>
                    <a:pt x="47304" y="18644"/>
                  </a:lnTo>
                  <a:lnTo>
                    <a:pt x="47485" y="18523"/>
                  </a:lnTo>
                  <a:lnTo>
                    <a:pt x="47605" y="18342"/>
                  </a:lnTo>
                  <a:lnTo>
                    <a:pt x="47726" y="18101"/>
                  </a:lnTo>
                  <a:lnTo>
                    <a:pt x="47786" y="17920"/>
                  </a:lnTo>
                  <a:lnTo>
                    <a:pt x="47786" y="17679"/>
                  </a:lnTo>
                  <a:lnTo>
                    <a:pt x="47786" y="17437"/>
                  </a:lnTo>
                  <a:lnTo>
                    <a:pt x="47726" y="17256"/>
                  </a:lnTo>
                  <a:lnTo>
                    <a:pt x="47605" y="17015"/>
                  </a:lnTo>
                  <a:lnTo>
                    <a:pt x="47485" y="16834"/>
                  </a:lnTo>
                  <a:lnTo>
                    <a:pt x="47304" y="16713"/>
                  </a:lnTo>
                  <a:lnTo>
                    <a:pt x="47062" y="16593"/>
                  </a:lnTo>
                  <a:lnTo>
                    <a:pt x="46881" y="16532"/>
                  </a:lnTo>
                  <a:close/>
                  <a:moveTo>
                    <a:pt x="52191" y="16532"/>
                  </a:moveTo>
                  <a:lnTo>
                    <a:pt x="52010" y="16593"/>
                  </a:lnTo>
                  <a:lnTo>
                    <a:pt x="51768" y="16713"/>
                  </a:lnTo>
                  <a:lnTo>
                    <a:pt x="51587" y="16834"/>
                  </a:lnTo>
                  <a:lnTo>
                    <a:pt x="51467" y="17015"/>
                  </a:lnTo>
                  <a:lnTo>
                    <a:pt x="51346" y="17256"/>
                  </a:lnTo>
                  <a:lnTo>
                    <a:pt x="51286" y="17437"/>
                  </a:lnTo>
                  <a:lnTo>
                    <a:pt x="51286" y="17679"/>
                  </a:lnTo>
                  <a:lnTo>
                    <a:pt x="51286" y="17920"/>
                  </a:lnTo>
                  <a:lnTo>
                    <a:pt x="51346" y="18101"/>
                  </a:lnTo>
                  <a:lnTo>
                    <a:pt x="51467" y="18342"/>
                  </a:lnTo>
                  <a:lnTo>
                    <a:pt x="51587" y="18523"/>
                  </a:lnTo>
                  <a:lnTo>
                    <a:pt x="51768" y="18644"/>
                  </a:lnTo>
                  <a:lnTo>
                    <a:pt x="52010" y="18765"/>
                  </a:lnTo>
                  <a:lnTo>
                    <a:pt x="52191" y="18825"/>
                  </a:lnTo>
                  <a:lnTo>
                    <a:pt x="52673" y="18825"/>
                  </a:lnTo>
                  <a:lnTo>
                    <a:pt x="52854" y="18765"/>
                  </a:lnTo>
                  <a:lnTo>
                    <a:pt x="53096" y="18644"/>
                  </a:lnTo>
                  <a:lnTo>
                    <a:pt x="53277" y="18523"/>
                  </a:lnTo>
                  <a:lnTo>
                    <a:pt x="53397" y="18342"/>
                  </a:lnTo>
                  <a:lnTo>
                    <a:pt x="53518" y="18101"/>
                  </a:lnTo>
                  <a:lnTo>
                    <a:pt x="53578" y="17920"/>
                  </a:lnTo>
                  <a:lnTo>
                    <a:pt x="53578" y="17679"/>
                  </a:lnTo>
                  <a:lnTo>
                    <a:pt x="53578" y="17437"/>
                  </a:lnTo>
                  <a:lnTo>
                    <a:pt x="53518" y="17256"/>
                  </a:lnTo>
                  <a:lnTo>
                    <a:pt x="53397" y="17015"/>
                  </a:lnTo>
                  <a:lnTo>
                    <a:pt x="53277" y="16834"/>
                  </a:lnTo>
                  <a:lnTo>
                    <a:pt x="53096" y="16713"/>
                  </a:lnTo>
                  <a:lnTo>
                    <a:pt x="52854" y="16593"/>
                  </a:lnTo>
                  <a:lnTo>
                    <a:pt x="52673" y="16532"/>
                  </a:lnTo>
                  <a:close/>
                  <a:moveTo>
                    <a:pt x="57983" y="16532"/>
                  </a:moveTo>
                  <a:lnTo>
                    <a:pt x="57802" y="16593"/>
                  </a:lnTo>
                  <a:lnTo>
                    <a:pt x="57561" y="16713"/>
                  </a:lnTo>
                  <a:lnTo>
                    <a:pt x="57380" y="16834"/>
                  </a:lnTo>
                  <a:lnTo>
                    <a:pt x="57259" y="17015"/>
                  </a:lnTo>
                  <a:lnTo>
                    <a:pt x="57138" y="17256"/>
                  </a:lnTo>
                  <a:lnTo>
                    <a:pt x="57078" y="17437"/>
                  </a:lnTo>
                  <a:lnTo>
                    <a:pt x="57078" y="17679"/>
                  </a:lnTo>
                  <a:lnTo>
                    <a:pt x="57078" y="17920"/>
                  </a:lnTo>
                  <a:lnTo>
                    <a:pt x="57138" y="18101"/>
                  </a:lnTo>
                  <a:lnTo>
                    <a:pt x="57259" y="18342"/>
                  </a:lnTo>
                  <a:lnTo>
                    <a:pt x="57380" y="18523"/>
                  </a:lnTo>
                  <a:lnTo>
                    <a:pt x="57561" y="18644"/>
                  </a:lnTo>
                  <a:lnTo>
                    <a:pt x="57802" y="18765"/>
                  </a:lnTo>
                  <a:lnTo>
                    <a:pt x="57983" y="18825"/>
                  </a:lnTo>
                  <a:lnTo>
                    <a:pt x="58466" y="18825"/>
                  </a:lnTo>
                  <a:lnTo>
                    <a:pt x="58647" y="18765"/>
                  </a:lnTo>
                  <a:lnTo>
                    <a:pt x="58888" y="18644"/>
                  </a:lnTo>
                  <a:lnTo>
                    <a:pt x="59069" y="18523"/>
                  </a:lnTo>
                  <a:lnTo>
                    <a:pt x="59190" y="18342"/>
                  </a:lnTo>
                  <a:lnTo>
                    <a:pt x="59310" y="18101"/>
                  </a:lnTo>
                  <a:lnTo>
                    <a:pt x="59371" y="17920"/>
                  </a:lnTo>
                  <a:lnTo>
                    <a:pt x="59371" y="17679"/>
                  </a:lnTo>
                  <a:lnTo>
                    <a:pt x="59371" y="17437"/>
                  </a:lnTo>
                  <a:lnTo>
                    <a:pt x="59310" y="17256"/>
                  </a:lnTo>
                  <a:lnTo>
                    <a:pt x="59190" y="17015"/>
                  </a:lnTo>
                  <a:lnTo>
                    <a:pt x="59069" y="16834"/>
                  </a:lnTo>
                  <a:lnTo>
                    <a:pt x="58888" y="16713"/>
                  </a:lnTo>
                  <a:lnTo>
                    <a:pt x="58647" y="16593"/>
                  </a:lnTo>
                  <a:lnTo>
                    <a:pt x="58466" y="16532"/>
                  </a:lnTo>
                  <a:close/>
                  <a:moveTo>
                    <a:pt x="63775" y="16532"/>
                  </a:moveTo>
                  <a:lnTo>
                    <a:pt x="63594" y="16593"/>
                  </a:lnTo>
                  <a:lnTo>
                    <a:pt x="63353" y="16713"/>
                  </a:lnTo>
                  <a:lnTo>
                    <a:pt x="63172" y="16834"/>
                  </a:lnTo>
                  <a:lnTo>
                    <a:pt x="63051" y="17015"/>
                  </a:lnTo>
                  <a:lnTo>
                    <a:pt x="62931" y="17256"/>
                  </a:lnTo>
                  <a:lnTo>
                    <a:pt x="62870" y="17437"/>
                  </a:lnTo>
                  <a:lnTo>
                    <a:pt x="62870" y="17679"/>
                  </a:lnTo>
                  <a:lnTo>
                    <a:pt x="62870" y="17920"/>
                  </a:lnTo>
                  <a:lnTo>
                    <a:pt x="62931" y="18101"/>
                  </a:lnTo>
                  <a:lnTo>
                    <a:pt x="63051" y="18342"/>
                  </a:lnTo>
                  <a:lnTo>
                    <a:pt x="63172" y="18523"/>
                  </a:lnTo>
                  <a:lnTo>
                    <a:pt x="63353" y="18644"/>
                  </a:lnTo>
                  <a:lnTo>
                    <a:pt x="63594" y="18765"/>
                  </a:lnTo>
                  <a:lnTo>
                    <a:pt x="63775" y="18825"/>
                  </a:lnTo>
                  <a:lnTo>
                    <a:pt x="64258" y="18825"/>
                  </a:lnTo>
                  <a:lnTo>
                    <a:pt x="64439" y="18765"/>
                  </a:lnTo>
                  <a:lnTo>
                    <a:pt x="64680" y="18644"/>
                  </a:lnTo>
                  <a:lnTo>
                    <a:pt x="64861" y="18523"/>
                  </a:lnTo>
                  <a:lnTo>
                    <a:pt x="64982" y="18342"/>
                  </a:lnTo>
                  <a:lnTo>
                    <a:pt x="65103" y="18101"/>
                  </a:lnTo>
                  <a:lnTo>
                    <a:pt x="65163" y="17920"/>
                  </a:lnTo>
                  <a:lnTo>
                    <a:pt x="65163" y="17679"/>
                  </a:lnTo>
                  <a:lnTo>
                    <a:pt x="65163" y="17437"/>
                  </a:lnTo>
                  <a:lnTo>
                    <a:pt x="65103" y="17256"/>
                  </a:lnTo>
                  <a:lnTo>
                    <a:pt x="64982" y="17015"/>
                  </a:lnTo>
                  <a:lnTo>
                    <a:pt x="64861" y="16834"/>
                  </a:lnTo>
                  <a:lnTo>
                    <a:pt x="64680" y="16713"/>
                  </a:lnTo>
                  <a:lnTo>
                    <a:pt x="64439" y="16593"/>
                  </a:lnTo>
                  <a:lnTo>
                    <a:pt x="64258" y="16532"/>
                  </a:lnTo>
                  <a:close/>
                  <a:moveTo>
                    <a:pt x="69386" y="16593"/>
                  </a:moveTo>
                  <a:lnTo>
                    <a:pt x="69085" y="16774"/>
                  </a:lnTo>
                  <a:lnTo>
                    <a:pt x="68843" y="17015"/>
                  </a:lnTo>
                  <a:lnTo>
                    <a:pt x="68723" y="17317"/>
                  </a:lnTo>
                  <a:lnTo>
                    <a:pt x="68662" y="17679"/>
                  </a:lnTo>
                  <a:lnTo>
                    <a:pt x="68662" y="17920"/>
                  </a:lnTo>
                  <a:lnTo>
                    <a:pt x="68723" y="18101"/>
                  </a:lnTo>
                  <a:lnTo>
                    <a:pt x="68843" y="18342"/>
                  </a:lnTo>
                  <a:lnTo>
                    <a:pt x="68964" y="18523"/>
                  </a:lnTo>
                  <a:lnTo>
                    <a:pt x="69145" y="18644"/>
                  </a:lnTo>
                  <a:lnTo>
                    <a:pt x="69386" y="18765"/>
                  </a:lnTo>
                  <a:lnTo>
                    <a:pt x="69567" y="18825"/>
                  </a:lnTo>
                  <a:lnTo>
                    <a:pt x="70050" y="18825"/>
                  </a:lnTo>
                  <a:lnTo>
                    <a:pt x="70231" y="18765"/>
                  </a:lnTo>
                  <a:lnTo>
                    <a:pt x="70472" y="18644"/>
                  </a:lnTo>
                  <a:lnTo>
                    <a:pt x="70593" y="18523"/>
                  </a:lnTo>
                  <a:lnTo>
                    <a:pt x="69386" y="16593"/>
                  </a:lnTo>
                  <a:close/>
                  <a:moveTo>
                    <a:pt x="4284" y="20273"/>
                  </a:moveTo>
                  <a:lnTo>
                    <a:pt x="3620" y="21661"/>
                  </a:lnTo>
                  <a:lnTo>
                    <a:pt x="3922" y="21480"/>
                  </a:lnTo>
                  <a:lnTo>
                    <a:pt x="4164" y="21238"/>
                  </a:lnTo>
                  <a:lnTo>
                    <a:pt x="4284" y="20937"/>
                  </a:lnTo>
                  <a:lnTo>
                    <a:pt x="4345" y="20575"/>
                  </a:lnTo>
                  <a:lnTo>
                    <a:pt x="4284" y="20273"/>
                  </a:lnTo>
                  <a:close/>
                  <a:moveTo>
                    <a:pt x="71619" y="20273"/>
                  </a:moveTo>
                  <a:lnTo>
                    <a:pt x="71559" y="20575"/>
                  </a:lnTo>
                  <a:lnTo>
                    <a:pt x="71619" y="20937"/>
                  </a:lnTo>
                  <a:lnTo>
                    <a:pt x="71740" y="21238"/>
                  </a:lnTo>
                  <a:lnTo>
                    <a:pt x="71981" y="21480"/>
                  </a:lnTo>
                  <a:lnTo>
                    <a:pt x="72283" y="21661"/>
                  </a:lnTo>
                  <a:lnTo>
                    <a:pt x="71619" y="20273"/>
                  </a:lnTo>
                  <a:close/>
                  <a:moveTo>
                    <a:pt x="8749" y="19428"/>
                  </a:moveTo>
                  <a:lnTo>
                    <a:pt x="8568" y="19489"/>
                  </a:lnTo>
                  <a:lnTo>
                    <a:pt x="8327" y="19609"/>
                  </a:lnTo>
                  <a:lnTo>
                    <a:pt x="8146" y="19730"/>
                  </a:lnTo>
                  <a:lnTo>
                    <a:pt x="8025" y="19911"/>
                  </a:lnTo>
                  <a:lnTo>
                    <a:pt x="7904" y="20152"/>
                  </a:lnTo>
                  <a:lnTo>
                    <a:pt x="7844" y="20333"/>
                  </a:lnTo>
                  <a:lnTo>
                    <a:pt x="7844" y="20575"/>
                  </a:lnTo>
                  <a:lnTo>
                    <a:pt x="7844" y="20816"/>
                  </a:lnTo>
                  <a:lnTo>
                    <a:pt x="7904" y="20997"/>
                  </a:lnTo>
                  <a:lnTo>
                    <a:pt x="8025" y="21238"/>
                  </a:lnTo>
                  <a:lnTo>
                    <a:pt x="8146" y="21419"/>
                  </a:lnTo>
                  <a:lnTo>
                    <a:pt x="8327" y="21540"/>
                  </a:lnTo>
                  <a:lnTo>
                    <a:pt x="8568" y="21661"/>
                  </a:lnTo>
                  <a:lnTo>
                    <a:pt x="8749" y="21721"/>
                  </a:lnTo>
                  <a:lnTo>
                    <a:pt x="9232" y="21721"/>
                  </a:lnTo>
                  <a:lnTo>
                    <a:pt x="9413" y="21661"/>
                  </a:lnTo>
                  <a:lnTo>
                    <a:pt x="9654" y="21540"/>
                  </a:lnTo>
                  <a:lnTo>
                    <a:pt x="9835" y="21419"/>
                  </a:lnTo>
                  <a:lnTo>
                    <a:pt x="9956" y="21238"/>
                  </a:lnTo>
                  <a:lnTo>
                    <a:pt x="10076" y="20997"/>
                  </a:lnTo>
                  <a:lnTo>
                    <a:pt x="10137" y="20816"/>
                  </a:lnTo>
                  <a:lnTo>
                    <a:pt x="10137" y="20575"/>
                  </a:lnTo>
                  <a:lnTo>
                    <a:pt x="10137" y="20333"/>
                  </a:lnTo>
                  <a:lnTo>
                    <a:pt x="10076" y="20152"/>
                  </a:lnTo>
                  <a:lnTo>
                    <a:pt x="9956" y="19911"/>
                  </a:lnTo>
                  <a:lnTo>
                    <a:pt x="9835" y="19730"/>
                  </a:lnTo>
                  <a:lnTo>
                    <a:pt x="9654" y="19609"/>
                  </a:lnTo>
                  <a:lnTo>
                    <a:pt x="9413" y="19489"/>
                  </a:lnTo>
                  <a:lnTo>
                    <a:pt x="9232" y="19428"/>
                  </a:lnTo>
                  <a:close/>
                  <a:moveTo>
                    <a:pt x="14541" y="19428"/>
                  </a:moveTo>
                  <a:lnTo>
                    <a:pt x="14360" y="19489"/>
                  </a:lnTo>
                  <a:lnTo>
                    <a:pt x="14119" y="19609"/>
                  </a:lnTo>
                  <a:lnTo>
                    <a:pt x="13938" y="19730"/>
                  </a:lnTo>
                  <a:lnTo>
                    <a:pt x="13817" y="19911"/>
                  </a:lnTo>
                  <a:lnTo>
                    <a:pt x="13697" y="20152"/>
                  </a:lnTo>
                  <a:lnTo>
                    <a:pt x="13636" y="20333"/>
                  </a:lnTo>
                  <a:lnTo>
                    <a:pt x="13636" y="20575"/>
                  </a:lnTo>
                  <a:lnTo>
                    <a:pt x="13636" y="20816"/>
                  </a:lnTo>
                  <a:lnTo>
                    <a:pt x="13697" y="20997"/>
                  </a:lnTo>
                  <a:lnTo>
                    <a:pt x="13817" y="21238"/>
                  </a:lnTo>
                  <a:lnTo>
                    <a:pt x="13938" y="21419"/>
                  </a:lnTo>
                  <a:lnTo>
                    <a:pt x="14119" y="21540"/>
                  </a:lnTo>
                  <a:lnTo>
                    <a:pt x="14360" y="21661"/>
                  </a:lnTo>
                  <a:lnTo>
                    <a:pt x="14541" y="21721"/>
                  </a:lnTo>
                  <a:lnTo>
                    <a:pt x="15024" y="21721"/>
                  </a:lnTo>
                  <a:lnTo>
                    <a:pt x="15205" y="21661"/>
                  </a:lnTo>
                  <a:lnTo>
                    <a:pt x="15446" y="21540"/>
                  </a:lnTo>
                  <a:lnTo>
                    <a:pt x="15627" y="21419"/>
                  </a:lnTo>
                  <a:lnTo>
                    <a:pt x="15748" y="21238"/>
                  </a:lnTo>
                  <a:lnTo>
                    <a:pt x="15869" y="20997"/>
                  </a:lnTo>
                  <a:lnTo>
                    <a:pt x="15929" y="20816"/>
                  </a:lnTo>
                  <a:lnTo>
                    <a:pt x="15929" y="20575"/>
                  </a:lnTo>
                  <a:lnTo>
                    <a:pt x="15929" y="20333"/>
                  </a:lnTo>
                  <a:lnTo>
                    <a:pt x="15869" y="20152"/>
                  </a:lnTo>
                  <a:lnTo>
                    <a:pt x="15748" y="19911"/>
                  </a:lnTo>
                  <a:lnTo>
                    <a:pt x="15627" y="19730"/>
                  </a:lnTo>
                  <a:lnTo>
                    <a:pt x="15446" y="19609"/>
                  </a:lnTo>
                  <a:lnTo>
                    <a:pt x="15205" y="19489"/>
                  </a:lnTo>
                  <a:lnTo>
                    <a:pt x="15024" y="19428"/>
                  </a:lnTo>
                  <a:close/>
                  <a:moveTo>
                    <a:pt x="20333" y="19428"/>
                  </a:moveTo>
                  <a:lnTo>
                    <a:pt x="20152" y="19489"/>
                  </a:lnTo>
                  <a:lnTo>
                    <a:pt x="19911" y="19609"/>
                  </a:lnTo>
                  <a:lnTo>
                    <a:pt x="19730" y="19730"/>
                  </a:lnTo>
                  <a:lnTo>
                    <a:pt x="19609" y="19911"/>
                  </a:lnTo>
                  <a:lnTo>
                    <a:pt x="19489" y="20152"/>
                  </a:lnTo>
                  <a:lnTo>
                    <a:pt x="19428" y="20333"/>
                  </a:lnTo>
                  <a:lnTo>
                    <a:pt x="19428" y="20575"/>
                  </a:lnTo>
                  <a:lnTo>
                    <a:pt x="19428" y="20816"/>
                  </a:lnTo>
                  <a:lnTo>
                    <a:pt x="19489" y="20997"/>
                  </a:lnTo>
                  <a:lnTo>
                    <a:pt x="19609" y="21238"/>
                  </a:lnTo>
                  <a:lnTo>
                    <a:pt x="19730" y="21419"/>
                  </a:lnTo>
                  <a:lnTo>
                    <a:pt x="19911" y="21540"/>
                  </a:lnTo>
                  <a:lnTo>
                    <a:pt x="20152" y="21661"/>
                  </a:lnTo>
                  <a:lnTo>
                    <a:pt x="20333" y="21721"/>
                  </a:lnTo>
                  <a:lnTo>
                    <a:pt x="20816" y="21721"/>
                  </a:lnTo>
                  <a:lnTo>
                    <a:pt x="20997" y="21661"/>
                  </a:lnTo>
                  <a:lnTo>
                    <a:pt x="21239" y="21540"/>
                  </a:lnTo>
                  <a:lnTo>
                    <a:pt x="21420" y="21419"/>
                  </a:lnTo>
                  <a:lnTo>
                    <a:pt x="21540" y="21238"/>
                  </a:lnTo>
                  <a:lnTo>
                    <a:pt x="21661" y="20997"/>
                  </a:lnTo>
                  <a:lnTo>
                    <a:pt x="21721" y="20816"/>
                  </a:lnTo>
                  <a:lnTo>
                    <a:pt x="21721" y="20575"/>
                  </a:lnTo>
                  <a:lnTo>
                    <a:pt x="21721" y="20333"/>
                  </a:lnTo>
                  <a:lnTo>
                    <a:pt x="21661" y="20152"/>
                  </a:lnTo>
                  <a:lnTo>
                    <a:pt x="21540" y="19911"/>
                  </a:lnTo>
                  <a:lnTo>
                    <a:pt x="21420" y="19730"/>
                  </a:lnTo>
                  <a:lnTo>
                    <a:pt x="21239" y="19609"/>
                  </a:lnTo>
                  <a:lnTo>
                    <a:pt x="20997" y="19489"/>
                  </a:lnTo>
                  <a:lnTo>
                    <a:pt x="20816" y="19428"/>
                  </a:lnTo>
                  <a:close/>
                  <a:moveTo>
                    <a:pt x="26126" y="19428"/>
                  </a:moveTo>
                  <a:lnTo>
                    <a:pt x="25945" y="19489"/>
                  </a:lnTo>
                  <a:lnTo>
                    <a:pt x="25703" y="19609"/>
                  </a:lnTo>
                  <a:lnTo>
                    <a:pt x="25522" y="19730"/>
                  </a:lnTo>
                  <a:lnTo>
                    <a:pt x="25402" y="19911"/>
                  </a:lnTo>
                  <a:lnTo>
                    <a:pt x="25281" y="20152"/>
                  </a:lnTo>
                  <a:lnTo>
                    <a:pt x="25221" y="20333"/>
                  </a:lnTo>
                  <a:lnTo>
                    <a:pt x="25221" y="20575"/>
                  </a:lnTo>
                  <a:lnTo>
                    <a:pt x="25221" y="20816"/>
                  </a:lnTo>
                  <a:lnTo>
                    <a:pt x="25281" y="20997"/>
                  </a:lnTo>
                  <a:lnTo>
                    <a:pt x="25402" y="21238"/>
                  </a:lnTo>
                  <a:lnTo>
                    <a:pt x="25522" y="21419"/>
                  </a:lnTo>
                  <a:lnTo>
                    <a:pt x="25703" y="21540"/>
                  </a:lnTo>
                  <a:lnTo>
                    <a:pt x="25945" y="21661"/>
                  </a:lnTo>
                  <a:lnTo>
                    <a:pt x="26126" y="21721"/>
                  </a:lnTo>
                  <a:lnTo>
                    <a:pt x="26608" y="21721"/>
                  </a:lnTo>
                  <a:lnTo>
                    <a:pt x="26789" y="21661"/>
                  </a:lnTo>
                  <a:lnTo>
                    <a:pt x="27031" y="21540"/>
                  </a:lnTo>
                  <a:lnTo>
                    <a:pt x="27212" y="21419"/>
                  </a:lnTo>
                  <a:lnTo>
                    <a:pt x="27332" y="21238"/>
                  </a:lnTo>
                  <a:lnTo>
                    <a:pt x="27453" y="20997"/>
                  </a:lnTo>
                  <a:lnTo>
                    <a:pt x="27513" y="20816"/>
                  </a:lnTo>
                  <a:lnTo>
                    <a:pt x="27513" y="20575"/>
                  </a:lnTo>
                  <a:lnTo>
                    <a:pt x="27513" y="20333"/>
                  </a:lnTo>
                  <a:lnTo>
                    <a:pt x="27453" y="20152"/>
                  </a:lnTo>
                  <a:lnTo>
                    <a:pt x="27332" y="19911"/>
                  </a:lnTo>
                  <a:lnTo>
                    <a:pt x="27212" y="19730"/>
                  </a:lnTo>
                  <a:lnTo>
                    <a:pt x="27031" y="19609"/>
                  </a:lnTo>
                  <a:lnTo>
                    <a:pt x="26789" y="19489"/>
                  </a:lnTo>
                  <a:lnTo>
                    <a:pt x="26608" y="19428"/>
                  </a:lnTo>
                  <a:close/>
                  <a:moveTo>
                    <a:pt x="31918" y="19428"/>
                  </a:moveTo>
                  <a:lnTo>
                    <a:pt x="31737" y="19489"/>
                  </a:lnTo>
                  <a:lnTo>
                    <a:pt x="31496" y="19609"/>
                  </a:lnTo>
                  <a:lnTo>
                    <a:pt x="31315" y="19730"/>
                  </a:lnTo>
                  <a:lnTo>
                    <a:pt x="31194" y="19911"/>
                  </a:lnTo>
                  <a:lnTo>
                    <a:pt x="31073" y="20152"/>
                  </a:lnTo>
                  <a:lnTo>
                    <a:pt x="31013" y="20333"/>
                  </a:lnTo>
                  <a:lnTo>
                    <a:pt x="31013" y="20575"/>
                  </a:lnTo>
                  <a:lnTo>
                    <a:pt x="31013" y="20816"/>
                  </a:lnTo>
                  <a:lnTo>
                    <a:pt x="31073" y="20997"/>
                  </a:lnTo>
                  <a:lnTo>
                    <a:pt x="31194" y="21238"/>
                  </a:lnTo>
                  <a:lnTo>
                    <a:pt x="31315" y="21419"/>
                  </a:lnTo>
                  <a:lnTo>
                    <a:pt x="31496" y="21540"/>
                  </a:lnTo>
                  <a:lnTo>
                    <a:pt x="31737" y="21661"/>
                  </a:lnTo>
                  <a:lnTo>
                    <a:pt x="31918" y="21721"/>
                  </a:lnTo>
                  <a:lnTo>
                    <a:pt x="32401" y="21721"/>
                  </a:lnTo>
                  <a:lnTo>
                    <a:pt x="32582" y="21661"/>
                  </a:lnTo>
                  <a:lnTo>
                    <a:pt x="32823" y="21540"/>
                  </a:lnTo>
                  <a:lnTo>
                    <a:pt x="33004" y="21419"/>
                  </a:lnTo>
                  <a:lnTo>
                    <a:pt x="33125" y="21238"/>
                  </a:lnTo>
                  <a:lnTo>
                    <a:pt x="33245" y="20997"/>
                  </a:lnTo>
                  <a:lnTo>
                    <a:pt x="33306" y="20816"/>
                  </a:lnTo>
                  <a:lnTo>
                    <a:pt x="33306" y="20575"/>
                  </a:lnTo>
                  <a:lnTo>
                    <a:pt x="33306" y="20333"/>
                  </a:lnTo>
                  <a:lnTo>
                    <a:pt x="33245" y="20152"/>
                  </a:lnTo>
                  <a:lnTo>
                    <a:pt x="33125" y="19911"/>
                  </a:lnTo>
                  <a:lnTo>
                    <a:pt x="33004" y="19730"/>
                  </a:lnTo>
                  <a:lnTo>
                    <a:pt x="32823" y="19609"/>
                  </a:lnTo>
                  <a:lnTo>
                    <a:pt x="32582" y="19489"/>
                  </a:lnTo>
                  <a:lnTo>
                    <a:pt x="32401" y="19428"/>
                  </a:lnTo>
                  <a:close/>
                  <a:moveTo>
                    <a:pt x="37710" y="19428"/>
                  </a:moveTo>
                  <a:lnTo>
                    <a:pt x="37529" y="19489"/>
                  </a:lnTo>
                  <a:lnTo>
                    <a:pt x="37288" y="19609"/>
                  </a:lnTo>
                  <a:lnTo>
                    <a:pt x="37107" y="19730"/>
                  </a:lnTo>
                  <a:lnTo>
                    <a:pt x="36986" y="19911"/>
                  </a:lnTo>
                  <a:lnTo>
                    <a:pt x="36865" y="20152"/>
                  </a:lnTo>
                  <a:lnTo>
                    <a:pt x="36805" y="20333"/>
                  </a:lnTo>
                  <a:lnTo>
                    <a:pt x="36805" y="20575"/>
                  </a:lnTo>
                  <a:lnTo>
                    <a:pt x="36805" y="20816"/>
                  </a:lnTo>
                  <a:lnTo>
                    <a:pt x="36865" y="20997"/>
                  </a:lnTo>
                  <a:lnTo>
                    <a:pt x="36986" y="21238"/>
                  </a:lnTo>
                  <a:lnTo>
                    <a:pt x="37107" y="21419"/>
                  </a:lnTo>
                  <a:lnTo>
                    <a:pt x="37288" y="21540"/>
                  </a:lnTo>
                  <a:lnTo>
                    <a:pt x="37529" y="21661"/>
                  </a:lnTo>
                  <a:lnTo>
                    <a:pt x="37710" y="21721"/>
                  </a:lnTo>
                  <a:lnTo>
                    <a:pt x="38193" y="21721"/>
                  </a:lnTo>
                  <a:lnTo>
                    <a:pt x="38374" y="21661"/>
                  </a:lnTo>
                  <a:lnTo>
                    <a:pt x="38615" y="21540"/>
                  </a:lnTo>
                  <a:lnTo>
                    <a:pt x="38796" y="21419"/>
                  </a:lnTo>
                  <a:lnTo>
                    <a:pt x="38917" y="21238"/>
                  </a:lnTo>
                  <a:lnTo>
                    <a:pt x="39038" y="20997"/>
                  </a:lnTo>
                  <a:lnTo>
                    <a:pt x="39098" y="20816"/>
                  </a:lnTo>
                  <a:lnTo>
                    <a:pt x="39098" y="20575"/>
                  </a:lnTo>
                  <a:lnTo>
                    <a:pt x="39098" y="20333"/>
                  </a:lnTo>
                  <a:lnTo>
                    <a:pt x="39038" y="20152"/>
                  </a:lnTo>
                  <a:lnTo>
                    <a:pt x="38917" y="19911"/>
                  </a:lnTo>
                  <a:lnTo>
                    <a:pt x="38796" y="19730"/>
                  </a:lnTo>
                  <a:lnTo>
                    <a:pt x="38615" y="19609"/>
                  </a:lnTo>
                  <a:lnTo>
                    <a:pt x="38374" y="19489"/>
                  </a:lnTo>
                  <a:lnTo>
                    <a:pt x="38193" y="19428"/>
                  </a:lnTo>
                  <a:close/>
                  <a:moveTo>
                    <a:pt x="43502" y="19428"/>
                  </a:moveTo>
                  <a:lnTo>
                    <a:pt x="43321" y="19489"/>
                  </a:lnTo>
                  <a:lnTo>
                    <a:pt x="43080" y="19609"/>
                  </a:lnTo>
                  <a:lnTo>
                    <a:pt x="42899" y="19730"/>
                  </a:lnTo>
                  <a:lnTo>
                    <a:pt x="42778" y="19911"/>
                  </a:lnTo>
                  <a:lnTo>
                    <a:pt x="42658" y="20152"/>
                  </a:lnTo>
                  <a:lnTo>
                    <a:pt x="42597" y="20333"/>
                  </a:lnTo>
                  <a:lnTo>
                    <a:pt x="42597" y="20575"/>
                  </a:lnTo>
                  <a:lnTo>
                    <a:pt x="42597" y="20816"/>
                  </a:lnTo>
                  <a:lnTo>
                    <a:pt x="42658" y="20997"/>
                  </a:lnTo>
                  <a:lnTo>
                    <a:pt x="42778" y="21238"/>
                  </a:lnTo>
                  <a:lnTo>
                    <a:pt x="42899" y="21419"/>
                  </a:lnTo>
                  <a:lnTo>
                    <a:pt x="43080" y="21540"/>
                  </a:lnTo>
                  <a:lnTo>
                    <a:pt x="43321" y="21661"/>
                  </a:lnTo>
                  <a:lnTo>
                    <a:pt x="43502" y="21721"/>
                  </a:lnTo>
                  <a:lnTo>
                    <a:pt x="43985" y="21721"/>
                  </a:lnTo>
                  <a:lnTo>
                    <a:pt x="44166" y="21661"/>
                  </a:lnTo>
                  <a:lnTo>
                    <a:pt x="44407" y="21540"/>
                  </a:lnTo>
                  <a:lnTo>
                    <a:pt x="44588" y="21419"/>
                  </a:lnTo>
                  <a:lnTo>
                    <a:pt x="44709" y="21238"/>
                  </a:lnTo>
                  <a:lnTo>
                    <a:pt x="44830" y="20997"/>
                  </a:lnTo>
                  <a:lnTo>
                    <a:pt x="44890" y="20816"/>
                  </a:lnTo>
                  <a:lnTo>
                    <a:pt x="44890" y="20575"/>
                  </a:lnTo>
                  <a:lnTo>
                    <a:pt x="44890" y="20333"/>
                  </a:lnTo>
                  <a:lnTo>
                    <a:pt x="44830" y="20152"/>
                  </a:lnTo>
                  <a:lnTo>
                    <a:pt x="44709" y="19911"/>
                  </a:lnTo>
                  <a:lnTo>
                    <a:pt x="44588" y="19730"/>
                  </a:lnTo>
                  <a:lnTo>
                    <a:pt x="44407" y="19609"/>
                  </a:lnTo>
                  <a:lnTo>
                    <a:pt x="44166" y="19489"/>
                  </a:lnTo>
                  <a:lnTo>
                    <a:pt x="43985" y="19428"/>
                  </a:lnTo>
                  <a:close/>
                  <a:moveTo>
                    <a:pt x="49295" y="19428"/>
                  </a:moveTo>
                  <a:lnTo>
                    <a:pt x="49114" y="19489"/>
                  </a:lnTo>
                  <a:lnTo>
                    <a:pt x="48872" y="19609"/>
                  </a:lnTo>
                  <a:lnTo>
                    <a:pt x="48691" y="19730"/>
                  </a:lnTo>
                  <a:lnTo>
                    <a:pt x="48571" y="19911"/>
                  </a:lnTo>
                  <a:lnTo>
                    <a:pt x="48450" y="20152"/>
                  </a:lnTo>
                  <a:lnTo>
                    <a:pt x="48390" y="20333"/>
                  </a:lnTo>
                  <a:lnTo>
                    <a:pt x="48390" y="20575"/>
                  </a:lnTo>
                  <a:lnTo>
                    <a:pt x="48390" y="20816"/>
                  </a:lnTo>
                  <a:lnTo>
                    <a:pt x="48450" y="20997"/>
                  </a:lnTo>
                  <a:lnTo>
                    <a:pt x="48571" y="21238"/>
                  </a:lnTo>
                  <a:lnTo>
                    <a:pt x="48691" y="21419"/>
                  </a:lnTo>
                  <a:lnTo>
                    <a:pt x="48872" y="21540"/>
                  </a:lnTo>
                  <a:lnTo>
                    <a:pt x="49114" y="21661"/>
                  </a:lnTo>
                  <a:lnTo>
                    <a:pt x="49295" y="21721"/>
                  </a:lnTo>
                  <a:lnTo>
                    <a:pt x="49777" y="21721"/>
                  </a:lnTo>
                  <a:lnTo>
                    <a:pt x="49958" y="21661"/>
                  </a:lnTo>
                  <a:lnTo>
                    <a:pt x="50200" y="21540"/>
                  </a:lnTo>
                  <a:lnTo>
                    <a:pt x="50381" y="21419"/>
                  </a:lnTo>
                  <a:lnTo>
                    <a:pt x="50501" y="21238"/>
                  </a:lnTo>
                  <a:lnTo>
                    <a:pt x="50622" y="20997"/>
                  </a:lnTo>
                  <a:lnTo>
                    <a:pt x="50682" y="20816"/>
                  </a:lnTo>
                  <a:lnTo>
                    <a:pt x="50682" y="20575"/>
                  </a:lnTo>
                  <a:lnTo>
                    <a:pt x="50682" y="20333"/>
                  </a:lnTo>
                  <a:lnTo>
                    <a:pt x="50622" y="20152"/>
                  </a:lnTo>
                  <a:lnTo>
                    <a:pt x="50501" y="19911"/>
                  </a:lnTo>
                  <a:lnTo>
                    <a:pt x="50381" y="19730"/>
                  </a:lnTo>
                  <a:lnTo>
                    <a:pt x="50200" y="19609"/>
                  </a:lnTo>
                  <a:lnTo>
                    <a:pt x="49958" y="19489"/>
                  </a:lnTo>
                  <a:lnTo>
                    <a:pt x="49777" y="19428"/>
                  </a:lnTo>
                  <a:close/>
                  <a:moveTo>
                    <a:pt x="55087" y="19428"/>
                  </a:moveTo>
                  <a:lnTo>
                    <a:pt x="54906" y="19489"/>
                  </a:lnTo>
                  <a:lnTo>
                    <a:pt x="54665" y="19609"/>
                  </a:lnTo>
                  <a:lnTo>
                    <a:pt x="54483" y="19730"/>
                  </a:lnTo>
                  <a:lnTo>
                    <a:pt x="54363" y="19911"/>
                  </a:lnTo>
                  <a:lnTo>
                    <a:pt x="54242" y="20152"/>
                  </a:lnTo>
                  <a:lnTo>
                    <a:pt x="54182" y="20333"/>
                  </a:lnTo>
                  <a:lnTo>
                    <a:pt x="54182" y="20575"/>
                  </a:lnTo>
                  <a:lnTo>
                    <a:pt x="54182" y="20816"/>
                  </a:lnTo>
                  <a:lnTo>
                    <a:pt x="54242" y="20997"/>
                  </a:lnTo>
                  <a:lnTo>
                    <a:pt x="54363" y="21238"/>
                  </a:lnTo>
                  <a:lnTo>
                    <a:pt x="54483" y="21419"/>
                  </a:lnTo>
                  <a:lnTo>
                    <a:pt x="54665" y="21540"/>
                  </a:lnTo>
                  <a:lnTo>
                    <a:pt x="54906" y="21661"/>
                  </a:lnTo>
                  <a:lnTo>
                    <a:pt x="55087" y="21721"/>
                  </a:lnTo>
                  <a:lnTo>
                    <a:pt x="55570" y="21721"/>
                  </a:lnTo>
                  <a:lnTo>
                    <a:pt x="55751" y="21661"/>
                  </a:lnTo>
                  <a:lnTo>
                    <a:pt x="55992" y="21540"/>
                  </a:lnTo>
                  <a:lnTo>
                    <a:pt x="56173" y="21419"/>
                  </a:lnTo>
                  <a:lnTo>
                    <a:pt x="56294" y="21238"/>
                  </a:lnTo>
                  <a:lnTo>
                    <a:pt x="56414" y="20997"/>
                  </a:lnTo>
                  <a:lnTo>
                    <a:pt x="56475" y="20816"/>
                  </a:lnTo>
                  <a:lnTo>
                    <a:pt x="56475" y="20575"/>
                  </a:lnTo>
                  <a:lnTo>
                    <a:pt x="56475" y="20333"/>
                  </a:lnTo>
                  <a:lnTo>
                    <a:pt x="56414" y="20152"/>
                  </a:lnTo>
                  <a:lnTo>
                    <a:pt x="56294" y="19911"/>
                  </a:lnTo>
                  <a:lnTo>
                    <a:pt x="56173" y="19730"/>
                  </a:lnTo>
                  <a:lnTo>
                    <a:pt x="55992" y="19609"/>
                  </a:lnTo>
                  <a:lnTo>
                    <a:pt x="55751" y="19489"/>
                  </a:lnTo>
                  <a:lnTo>
                    <a:pt x="55570" y="19428"/>
                  </a:lnTo>
                  <a:close/>
                  <a:moveTo>
                    <a:pt x="60879" y="19428"/>
                  </a:moveTo>
                  <a:lnTo>
                    <a:pt x="60698" y="19489"/>
                  </a:lnTo>
                  <a:lnTo>
                    <a:pt x="60457" y="19609"/>
                  </a:lnTo>
                  <a:lnTo>
                    <a:pt x="60276" y="19730"/>
                  </a:lnTo>
                  <a:lnTo>
                    <a:pt x="60155" y="19911"/>
                  </a:lnTo>
                  <a:lnTo>
                    <a:pt x="60034" y="20152"/>
                  </a:lnTo>
                  <a:lnTo>
                    <a:pt x="59974" y="20333"/>
                  </a:lnTo>
                  <a:lnTo>
                    <a:pt x="59974" y="20575"/>
                  </a:lnTo>
                  <a:lnTo>
                    <a:pt x="59974" y="20816"/>
                  </a:lnTo>
                  <a:lnTo>
                    <a:pt x="60034" y="20997"/>
                  </a:lnTo>
                  <a:lnTo>
                    <a:pt x="60155" y="21238"/>
                  </a:lnTo>
                  <a:lnTo>
                    <a:pt x="60276" y="21419"/>
                  </a:lnTo>
                  <a:lnTo>
                    <a:pt x="60457" y="21540"/>
                  </a:lnTo>
                  <a:lnTo>
                    <a:pt x="60698" y="21661"/>
                  </a:lnTo>
                  <a:lnTo>
                    <a:pt x="60879" y="21721"/>
                  </a:lnTo>
                  <a:lnTo>
                    <a:pt x="61362" y="21721"/>
                  </a:lnTo>
                  <a:lnTo>
                    <a:pt x="61543" y="21661"/>
                  </a:lnTo>
                  <a:lnTo>
                    <a:pt x="61784" y="21540"/>
                  </a:lnTo>
                  <a:lnTo>
                    <a:pt x="61965" y="21419"/>
                  </a:lnTo>
                  <a:lnTo>
                    <a:pt x="62086" y="21238"/>
                  </a:lnTo>
                  <a:lnTo>
                    <a:pt x="62206" y="20997"/>
                  </a:lnTo>
                  <a:lnTo>
                    <a:pt x="62267" y="20816"/>
                  </a:lnTo>
                  <a:lnTo>
                    <a:pt x="62267" y="20575"/>
                  </a:lnTo>
                  <a:lnTo>
                    <a:pt x="62267" y="20333"/>
                  </a:lnTo>
                  <a:lnTo>
                    <a:pt x="62206" y="20152"/>
                  </a:lnTo>
                  <a:lnTo>
                    <a:pt x="62086" y="19911"/>
                  </a:lnTo>
                  <a:lnTo>
                    <a:pt x="61965" y="19730"/>
                  </a:lnTo>
                  <a:lnTo>
                    <a:pt x="61784" y="19609"/>
                  </a:lnTo>
                  <a:lnTo>
                    <a:pt x="61543" y="19489"/>
                  </a:lnTo>
                  <a:lnTo>
                    <a:pt x="61362" y="19428"/>
                  </a:lnTo>
                  <a:close/>
                  <a:moveTo>
                    <a:pt x="66671" y="19428"/>
                  </a:moveTo>
                  <a:lnTo>
                    <a:pt x="66490" y="19489"/>
                  </a:lnTo>
                  <a:lnTo>
                    <a:pt x="66249" y="19609"/>
                  </a:lnTo>
                  <a:lnTo>
                    <a:pt x="66068" y="19730"/>
                  </a:lnTo>
                  <a:lnTo>
                    <a:pt x="65947" y="19911"/>
                  </a:lnTo>
                  <a:lnTo>
                    <a:pt x="65827" y="20152"/>
                  </a:lnTo>
                  <a:lnTo>
                    <a:pt x="65766" y="20333"/>
                  </a:lnTo>
                  <a:lnTo>
                    <a:pt x="65766" y="20575"/>
                  </a:lnTo>
                  <a:lnTo>
                    <a:pt x="65766" y="20816"/>
                  </a:lnTo>
                  <a:lnTo>
                    <a:pt x="65827" y="20997"/>
                  </a:lnTo>
                  <a:lnTo>
                    <a:pt x="65947" y="21238"/>
                  </a:lnTo>
                  <a:lnTo>
                    <a:pt x="66068" y="21419"/>
                  </a:lnTo>
                  <a:lnTo>
                    <a:pt x="66249" y="21540"/>
                  </a:lnTo>
                  <a:lnTo>
                    <a:pt x="66490" y="21661"/>
                  </a:lnTo>
                  <a:lnTo>
                    <a:pt x="66671" y="21721"/>
                  </a:lnTo>
                  <a:lnTo>
                    <a:pt x="67154" y="21721"/>
                  </a:lnTo>
                  <a:lnTo>
                    <a:pt x="67335" y="21661"/>
                  </a:lnTo>
                  <a:lnTo>
                    <a:pt x="67576" y="21540"/>
                  </a:lnTo>
                  <a:lnTo>
                    <a:pt x="67757" y="21419"/>
                  </a:lnTo>
                  <a:lnTo>
                    <a:pt x="67878" y="21238"/>
                  </a:lnTo>
                  <a:lnTo>
                    <a:pt x="67999" y="20997"/>
                  </a:lnTo>
                  <a:lnTo>
                    <a:pt x="68059" y="20816"/>
                  </a:lnTo>
                  <a:lnTo>
                    <a:pt x="68059" y="20575"/>
                  </a:lnTo>
                  <a:lnTo>
                    <a:pt x="68059" y="20333"/>
                  </a:lnTo>
                  <a:lnTo>
                    <a:pt x="67999" y="20152"/>
                  </a:lnTo>
                  <a:lnTo>
                    <a:pt x="67878" y="19911"/>
                  </a:lnTo>
                  <a:lnTo>
                    <a:pt x="67757" y="19730"/>
                  </a:lnTo>
                  <a:lnTo>
                    <a:pt x="67576" y="19609"/>
                  </a:lnTo>
                  <a:lnTo>
                    <a:pt x="67335" y="19489"/>
                  </a:lnTo>
                  <a:lnTo>
                    <a:pt x="67154" y="19428"/>
                  </a:lnTo>
                  <a:close/>
                  <a:moveTo>
                    <a:pt x="5853" y="22324"/>
                  </a:moveTo>
                  <a:lnTo>
                    <a:pt x="5672" y="22385"/>
                  </a:lnTo>
                  <a:lnTo>
                    <a:pt x="5431" y="22505"/>
                  </a:lnTo>
                  <a:lnTo>
                    <a:pt x="5250" y="22626"/>
                  </a:lnTo>
                  <a:lnTo>
                    <a:pt x="5129" y="22807"/>
                  </a:lnTo>
                  <a:lnTo>
                    <a:pt x="5008" y="23048"/>
                  </a:lnTo>
                  <a:lnTo>
                    <a:pt x="4948" y="23229"/>
                  </a:lnTo>
                  <a:lnTo>
                    <a:pt x="4948" y="23471"/>
                  </a:lnTo>
                  <a:lnTo>
                    <a:pt x="4948" y="23712"/>
                  </a:lnTo>
                  <a:lnTo>
                    <a:pt x="5008" y="23893"/>
                  </a:lnTo>
                  <a:lnTo>
                    <a:pt x="5129" y="24135"/>
                  </a:lnTo>
                  <a:lnTo>
                    <a:pt x="5250" y="24316"/>
                  </a:lnTo>
                  <a:lnTo>
                    <a:pt x="5431" y="24436"/>
                  </a:lnTo>
                  <a:lnTo>
                    <a:pt x="5672" y="24557"/>
                  </a:lnTo>
                  <a:lnTo>
                    <a:pt x="5853" y="24617"/>
                  </a:lnTo>
                  <a:lnTo>
                    <a:pt x="6336" y="24617"/>
                  </a:lnTo>
                  <a:lnTo>
                    <a:pt x="6517" y="24557"/>
                  </a:lnTo>
                  <a:lnTo>
                    <a:pt x="6758" y="24436"/>
                  </a:lnTo>
                  <a:lnTo>
                    <a:pt x="6939" y="24316"/>
                  </a:lnTo>
                  <a:lnTo>
                    <a:pt x="7060" y="24135"/>
                  </a:lnTo>
                  <a:lnTo>
                    <a:pt x="7180" y="23893"/>
                  </a:lnTo>
                  <a:lnTo>
                    <a:pt x="7241" y="23712"/>
                  </a:lnTo>
                  <a:lnTo>
                    <a:pt x="7241" y="23471"/>
                  </a:lnTo>
                  <a:lnTo>
                    <a:pt x="7241" y="23229"/>
                  </a:lnTo>
                  <a:lnTo>
                    <a:pt x="7180" y="23048"/>
                  </a:lnTo>
                  <a:lnTo>
                    <a:pt x="7060" y="22807"/>
                  </a:lnTo>
                  <a:lnTo>
                    <a:pt x="6939" y="22626"/>
                  </a:lnTo>
                  <a:lnTo>
                    <a:pt x="6758" y="22505"/>
                  </a:lnTo>
                  <a:lnTo>
                    <a:pt x="6517" y="22385"/>
                  </a:lnTo>
                  <a:lnTo>
                    <a:pt x="6336" y="22324"/>
                  </a:lnTo>
                  <a:close/>
                  <a:moveTo>
                    <a:pt x="11645" y="22324"/>
                  </a:moveTo>
                  <a:lnTo>
                    <a:pt x="11464" y="22385"/>
                  </a:lnTo>
                  <a:lnTo>
                    <a:pt x="11223" y="22505"/>
                  </a:lnTo>
                  <a:lnTo>
                    <a:pt x="11042" y="22626"/>
                  </a:lnTo>
                  <a:lnTo>
                    <a:pt x="10921" y="22807"/>
                  </a:lnTo>
                  <a:lnTo>
                    <a:pt x="10800" y="23048"/>
                  </a:lnTo>
                  <a:lnTo>
                    <a:pt x="10740" y="23229"/>
                  </a:lnTo>
                  <a:lnTo>
                    <a:pt x="10740" y="23471"/>
                  </a:lnTo>
                  <a:lnTo>
                    <a:pt x="10740" y="23712"/>
                  </a:lnTo>
                  <a:lnTo>
                    <a:pt x="10800" y="23893"/>
                  </a:lnTo>
                  <a:lnTo>
                    <a:pt x="10921" y="24135"/>
                  </a:lnTo>
                  <a:lnTo>
                    <a:pt x="11042" y="24316"/>
                  </a:lnTo>
                  <a:lnTo>
                    <a:pt x="11223" y="24436"/>
                  </a:lnTo>
                  <a:lnTo>
                    <a:pt x="11464" y="24557"/>
                  </a:lnTo>
                  <a:lnTo>
                    <a:pt x="11645" y="24617"/>
                  </a:lnTo>
                  <a:lnTo>
                    <a:pt x="12128" y="24617"/>
                  </a:lnTo>
                  <a:lnTo>
                    <a:pt x="12309" y="24557"/>
                  </a:lnTo>
                  <a:lnTo>
                    <a:pt x="12550" y="24436"/>
                  </a:lnTo>
                  <a:lnTo>
                    <a:pt x="12731" y="24316"/>
                  </a:lnTo>
                  <a:lnTo>
                    <a:pt x="12852" y="24135"/>
                  </a:lnTo>
                  <a:lnTo>
                    <a:pt x="12973" y="23893"/>
                  </a:lnTo>
                  <a:lnTo>
                    <a:pt x="13033" y="23712"/>
                  </a:lnTo>
                  <a:lnTo>
                    <a:pt x="13033" y="23471"/>
                  </a:lnTo>
                  <a:lnTo>
                    <a:pt x="13033" y="23229"/>
                  </a:lnTo>
                  <a:lnTo>
                    <a:pt x="12973" y="23048"/>
                  </a:lnTo>
                  <a:lnTo>
                    <a:pt x="12852" y="22807"/>
                  </a:lnTo>
                  <a:lnTo>
                    <a:pt x="12731" y="22626"/>
                  </a:lnTo>
                  <a:lnTo>
                    <a:pt x="12550" y="22505"/>
                  </a:lnTo>
                  <a:lnTo>
                    <a:pt x="12309" y="22385"/>
                  </a:lnTo>
                  <a:lnTo>
                    <a:pt x="12128" y="22324"/>
                  </a:lnTo>
                  <a:close/>
                  <a:moveTo>
                    <a:pt x="17437" y="22324"/>
                  </a:moveTo>
                  <a:lnTo>
                    <a:pt x="17256" y="22385"/>
                  </a:lnTo>
                  <a:lnTo>
                    <a:pt x="17015" y="22505"/>
                  </a:lnTo>
                  <a:lnTo>
                    <a:pt x="16834" y="22626"/>
                  </a:lnTo>
                  <a:lnTo>
                    <a:pt x="16713" y="22807"/>
                  </a:lnTo>
                  <a:lnTo>
                    <a:pt x="16593" y="23048"/>
                  </a:lnTo>
                  <a:lnTo>
                    <a:pt x="16532" y="23229"/>
                  </a:lnTo>
                  <a:lnTo>
                    <a:pt x="16532" y="23471"/>
                  </a:lnTo>
                  <a:lnTo>
                    <a:pt x="16532" y="23712"/>
                  </a:lnTo>
                  <a:lnTo>
                    <a:pt x="16593" y="23893"/>
                  </a:lnTo>
                  <a:lnTo>
                    <a:pt x="16713" y="24135"/>
                  </a:lnTo>
                  <a:lnTo>
                    <a:pt x="16834" y="24316"/>
                  </a:lnTo>
                  <a:lnTo>
                    <a:pt x="17015" y="24436"/>
                  </a:lnTo>
                  <a:lnTo>
                    <a:pt x="17256" y="24557"/>
                  </a:lnTo>
                  <a:lnTo>
                    <a:pt x="17437" y="24617"/>
                  </a:lnTo>
                  <a:lnTo>
                    <a:pt x="17920" y="24617"/>
                  </a:lnTo>
                  <a:lnTo>
                    <a:pt x="18101" y="24557"/>
                  </a:lnTo>
                  <a:lnTo>
                    <a:pt x="18342" y="24436"/>
                  </a:lnTo>
                  <a:lnTo>
                    <a:pt x="18523" y="24316"/>
                  </a:lnTo>
                  <a:lnTo>
                    <a:pt x="18644" y="24135"/>
                  </a:lnTo>
                  <a:lnTo>
                    <a:pt x="18765" y="23893"/>
                  </a:lnTo>
                  <a:lnTo>
                    <a:pt x="18825" y="23712"/>
                  </a:lnTo>
                  <a:lnTo>
                    <a:pt x="18825" y="23471"/>
                  </a:lnTo>
                  <a:lnTo>
                    <a:pt x="18825" y="23229"/>
                  </a:lnTo>
                  <a:lnTo>
                    <a:pt x="18765" y="23048"/>
                  </a:lnTo>
                  <a:lnTo>
                    <a:pt x="18644" y="22807"/>
                  </a:lnTo>
                  <a:lnTo>
                    <a:pt x="18523" y="22626"/>
                  </a:lnTo>
                  <a:lnTo>
                    <a:pt x="18342" y="22505"/>
                  </a:lnTo>
                  <a:lnTo>
                    <a:pt x="18101" y="22385"/>
                  </a:lnTo>
                  <a:lnTo>
                    <a:pt x="17920" y="22324"/>
                  </a:lnTo>
                  <a:close/>
                  <a:moveTo>
                    <a:pt x="23230" y="22324"/>
                  </a:moveTo>
                  <a:lnTo>
                    <a:pt x="23049" y="22385"/>
                  </a:lnTo>
                  <a:lnTo>
                    <a:pt x="22807" y="22505"/>
                  </a:lnTo>
                  <a:lnTo>
                    <a:pt x="22626" y="22626"/>
                  </a:lnTo>
                  <a:lnTo>
                    <a:pt x="22506" y="22807"/>
                  </a:lnTo>
                  <a:lnTo>
                    <a:pt x="22385" y="23048"/>
                  </a:lnTo>
                  <a:lnTo>
                    <a:pt x="22325" y="23229"/>
                  </a:lnTo>
                  <a:lnTo>
                    <a:pt x="22325" y="23471"/>
                  </a:lnTo>
                  <a:lnTo>
                    <a:pt x="22325" y="23712"/>
                  </a:lnTo>
                  <a:lnTo>
                    <a:pt x="22385" y="23893"/>
                  </a:lnTo>
                  <a:lnTo>
                    <a:pt x="22506" y="24135"/>
                  </a:lnTo>
                  <a:lnTo>
                    <a:pt x="22626" y="24316"/>
                  </a:lnTo>
                  <a:lnTo>
                    <a:pt x="22807" y="24436"/>
                  </a:lnTo>
                  <a:lnTo>
                    <a:pt x="23049" y="24557"/>
                  </a:lnTo>
                  <a:lnTo>
                    <a:pt x="23230" y="24617"/>
                  </a:lnTo>
                  <a:lnTo>
                    <a:pt x="23712" y="24617"/>
                  </a:lnTo>
                  <a:lnTo>
                    <a:pt x="23893" y="24557"/>
                  </a:lnTo>
                  <a:lnTo>
                    <a:pt x="24135" y="24436"/>
                  </a:lnTo>
                  <a:lnTo>
                    <a:pt x="24316" y="24316"/>
                  </a:lnTo>
                  <a:lnTo>
                    <a:pt x="24436" y="24135"/>
                  </a:lnTo>
                  <a:lnTo>
                    <a:pt x="24557" y="23893"/>
                  </a:lnTo>
                  <a:lnTo>
                    <a:pt x="24617" y="23712"/>
                  </a:lnTo>
                  <a:lnTo>
                    <a:pt x="24617" y="23471"/>
                  </a:lnTo>
                  <a:lnTo>
                    <a:pt x="24617" y="23229"/>
                  </a:lnTo>
                  <a:lnTo>
                    <a:pt x="24557" y="23048"/>
                  </a:lnTo>
                  <a:lnTo>
                    <a:pt x="24436" y="22807"/>
                  </a:lnTo>
                  <a:lnTo>
                    <a:pt x="24316" y="22626"/>
                  </a:lnTo>
                  <a:lnTo>
                    <a:pt x="24135" y="22505"/>
                  </a:lnTo>
                  <a:lnTo>
                    <a:pt x="23893" y="22385"/>
                  </a:lnTo>
                  <a:lnTo>
                    <a:pt x="23712" y="22324"/>
                  </a:lnTo>
                  <a:close/>
                  <a:moveTo>
                    <a:pt x="29022" y="22324"/>
                  </a:moveTo>
                  <a:lnTo>
                    <a:pt x="28841" y="22385"/>
                  </a:lnTo>
                  <a:lnTo>
                    <a:pt x="28599" y="22505"/>
                  </a:lnTo>
                  <a:lnTo>
                    <a:pt x="28418" y="22626"/>
                  </a:lnTo>
                  <a:lnTo>
                    <a:pt x="28298" y="22807"/>
                  </a:lnTo>
                  <a:lnTo>
                    <a:pt x="28177" y="23048"/>
                  </a:lnTo>
                  <a:lnTo>
                    <a:pt x="28117" y="23229"/>
                  </a:lnTo>
                  <a:lnTo>
                    <a:pt x="28117" y="23471"/>
                  </a:lnTo>
                  <a:lnTo>
                    <a:pt x="28117" y="23712"/>
                  </a:lnTo>
                  <a:lnTo>
                    <a:pt x="28177" y="23893"/>
                  </a:lnTo>
                  <a:lnTo>
                    <a:pt x="28298" y="24135"/>
                  </a:lnTo>
                  <a:lnTo>
                    <a:pt x="28418" y="24316"/>
                  </a:lnTo>
                  <a:lnTo>
                    <a:pt x="28599" y="24436"/>
                  </a:lnTo>
                  <a:lnTo>
                    <a:pt x="28841" y="24557"/>
                  </a:lnTo>
                  <a:lnTo>
                    <a:pt x="29022" y="24617"/>
                  </a:lnTo>
                  <a:lnTo>
                    <a:pt x="29505" y="24617"/>
                  </a:lnTo>
                  <a:lnTo>
                    <a:pt x="29686" y="24557"/>
                  </a:lnTo>
                  <a:lnTo>
                    <a:pt x="29927" y="24436"/>
                  </a:lnTo>
                  <a:lnTo>
                    <a:pt x="30108" y="24316"/>
                  </a:lnTo>
                  <a:lnTo>
                    <a:pt x="30229" y="24135"/>
                  </a:lnTo>
                  <a:lnTo>
                    <a:pt x="30349" y="23893"/>
                  </a:lnTo>
                  <a:lnTo>
                    <a:pt x="30410" y="23712"/>
                  </a:lnTo>
                  <a:lnTo>
                    <a:pt x="30410" y="23471"/>
                  </a:lnTo>
                  <a:lnTo>
                    <a:pt x="30410" y="23229"/>
                  </a:lnTo>
                  <a:lnTo>
                    <a:pt x="30349" y="23048"/>
                  </a:lnTo>
                  <a:lnTo>
                    <a:pt x="30229" y="22807"/>
                  </a:lnTo>
                  <a:lnTo>
                    <a:pt x="30108" y="22626"/>
                  </a:lnTo>
                  <a:lnTo>
                    <a:pt x="29927" y="22505"/>
                  </a:lnTo>
                  <a:lnTo>
                    <a:pt x="29686" y="22385"/>
                  </a:lnTo>
                  <a:lnTo>
                    <a:pt x="29505" y="22324"/>
                  </a:lnTo>
                  <a:close/>
                  <a:moveTo>
                    <a:pt x="34814" y="22324"/>
                  </a:moveTo>
                  <a:lnTo>
                    <a:pt x="34633" y="22385"/>
                  </a:lnTo>
                  <a:lnTo>
                    <a:pt x="34392" y="22505"/>
                  </a:lnTo>
                  <a:lnTo>
                    <a:pt x="34211" y="22626"/>
                  </a:lnTo>
                  <a:lnTo>
                    <a:pt x="34090" y="22807"/>
                  </a:lnTo>
                  <a:lnTo>
                    <a:pt x="33969" y="23048"/>
                  </a:lnTo>
                  <a:lnTo>
                    <a:pt x="33909" y="23229"/>
                  </a:lnTo>
                  <a:lnTo>
                    <a:pt x="33909" y="23471"/>
                  </a:lnTo>
                  <a:lnTo>
                    <a:pt x="33909" y="23712"/>
                  </a:lnTo>
                  <a:lnTo>
                    <a:pt x="33969" y="23893"/>
                  </a:lnTo>
                  <a:lnTo>
                    <a:pt x="34090" y="24135"/>
                  </a:lnTo>
                  <a:lnTo>
                    <a:pt x="34211" y="24316"/>
                  </a:lnTo>
                  <a:lnTo>
                    <a:pt x="34392" y="24436"/>
                  </a:lnTo>
                  <a:lnTo>
                    <a:pt x="34633" y="24557"/>
                  </a:lnTo>
                  <a:lnTo>
                    <a:pt x="34814" y="24617"/>
                  </a:lnTo>
                  <a:lnTo>
                    <a:pt x="35297" y="24617"/>
                  </a:lnTo>
                  <a:lnTo>
                    <a:pt x="35478" y="24557"/>
                  </a:lnTo>
                  <a:lnTo>
                    <a:pt x="35719" y="24436"/>
                  </a:lnTo>
                  <a:lnTo>
                    <a:pt x="35900" y="24316"/>
                  </a:lnTo>
                  <a:lnTo>
                    <a:pt x="36021" y="24135"/>
                  </a:lnTo>
                  <a:lnTo>
                    <a:pt x="36141" y="23893"/>
                  </a:lnTo>
                  <a:lnTo>
                    <a:pt x="36202" y="23712"/>
                  </a:lnTo>
                  <a:lnTo>
                    <a:pt x="36202" y="23471"/>
                  </a:lnTo>
                  <a:lnTo>
                    <a:pt x="36202" y="23229"/>
                  </a:lnTo>
                  <a:lnTo>
                    <a:pt x="36141" y="23048"/>
                  </a:lnTo>
                  <a:lnTo>
                    <a:pt x="36021" y="22807"/>
                  </a:lnTo>
                  <a:lnTo>
                    <a:pt x="35900" y="22626"/>
                  </a:lnTo>
                  <a:lnTo>
                    <a:pt x="35719" y="22505"/>
                  </a:lnTo>
                  <a:lnTo>
                    <a:pt x="35478" y="22385"/>
                  </a:lnTo>
                  <a:lnTo>
                    <a:pt x="35297" y="22324"/>
                  </a:lnTo>
                  <a:close/>
                  <a:moveTo>
                    <a:pt x="40606" y="22324"/>
                  </a:moveTo>
                  <a:lnTo>
                    <a:pt x="40425" y="22385"/>
                  </a:lnTo>
                  <a:lnTo>
                    <a:pt x="40184" y="22505"/>
                  </a:lnTo>
                  <a:lnTo>
                    <a:pt x="40003" y="22626"/>
                  </a:lnTo>
                  <a:lnTo>
                    <a:pt x="39882" y="22807"/>
                  </a:lnTo>
                  <a:lnTo>
                    <a:pt x="39762" y="23048"/>
                  </a:lnTo>
                  <a:lnTo>
                    <a:pt x="39701" y="23229"/>
                  </a:lnTo>
                  <a:lnTo>
                    <a:pt x="39701" y="23471"/>
                  </a:lnTo>
                  <a:lnTo>
                    <a:pt x="39701" y="23712"/>
                  </a:lnTo>
                  <a:lnTo>
                    <a:pt x="39762" y="23893"/>
                  </a:lnTo>
                  <a:lnTo>
                    <a:pt x="39882" y="24135"/>
                  </a:lnTo>
                  <a:lnTo>
                    <a:pt x="40003" y="24316"/>
                  </a:lnTo>
                  <a:lnTo>
                    <a:pt x="40184" y="24436"/>
                  </a:lnTo>
                  <a:lnTo>
                    <a:pt x="40425" y="24557"/>
                  </a:lnTo>
                  <a:lnTo>
                    <a:pt x="40606" y="24617"/>
                  </a:lnTo>
                  <a:lnTo>
                    <a:pt x="41089" y="24617"/>
                  </a:lnTo>
                  <a:lnTo>
                    <a:pt x="41270" y="24557"/>
                  </a:lnTo>
                  <a:lnTo>
                    <a:pt x="41511" y="24436"/>
                  </a:lnTo>
                  <a:lnTo>
                    <a:pt x="41692" y="24316"/>
                  </a:lnTo>
                  <a:lnTo>
                    <a:pt x="41813" y="24135"/>
                  </a:lnTo>
                  <a:lnTo>
                    <a:pt x="41934" y="23893"/>
                  </a:lnTo>
                  <a:lnTo>
                    <a:pt x="41994" y="23712"/>
                  </a:lnTo>
                  <a:lnTo>
                    <a:pt x="41994" y="23471"/>
                  </a:lnTo>
                  <a:lnTo>
                    <a:pt x="41994" y="23229"/>
                  </a:lnTo>
                  <a:lnTo>
                    <a:pt x="41934" y="23048"/>
                  </a:lnTo>
                  <a:lnTo>
                    <a:pt x="41813" y="22807"/>
                  </a:lnTo>
                  <a:lnTo>
                    <a:pt x="41692" y="22626"/>
                  </a:lnTo>
                  <a:lnTo>
                    <a:pt x="41511" y="22505"/>
                  </a:lnTo>
                  <a:lnTo>
                    <a:pt x="41270" y="22385"/>
                  </a:lnTo>
                  <a:lnTo>
                    <a:pt x="41089" y="22324"/>
                  </a:lnTo>
                  <a:close/>
                  <a:moveTo>
                    <a:pt x="46399" y="22324"/>
                  </a:moveTo>
                  <a:lnTo>
                    <a:pt x="46218" y="22385"/>
                  </a:lnTo>
                  <a:lnTo>
                    <a:pt x="45976" y="22505"/>
                  </a:lnTo>
                  <a:lnTo>
                    <a:pt x="45795" y="22626"/>
                  </a:lnTo>
                  <a:lnTo>
                    <a:pt x="45674" y="22807"/>
                  </a:lnTo>
                  <a:lnTo>
                    <a:pt x="45554" y="23048"/>
                  </a:lnTo>
                  <a:lnTo>
                    <a:pt x="45493" y="23229"/>
                  </a:lnTo>
                  <a:lnTo>
                    <a:pt x="45493" y="23471"/>
                  </a:lnTo>
                  <a:lnTo>
                    <a:pt x="45493" y="23712"/>
                  </a:lnTo>
                  <a:lnTo>
                    <a:pt x="45554" y="23893"/>
                  </a:lnTo>
                  <a:lnTo>
                    <a:pt x="45674" y="24135"/>
                  </a:lnTo>
                  <a:lnTo>
                    <a:pt x="45795" y="24316"/>
                  </a:lnTo>
                  <a:lnTo>
                    <a:pt x="45976" y="24436"/>
                  </a:lnTo>
                  <a:lnTo>
                    <a:pt x="46218" y="24557"/>
                  </a:lnTo>
                  <a:lnTo>
                    <a:pt x="46399" y="24617"/>
                  </a:lnTo>
                  <a:lnTo>
                    <a:pt x="46881" y="24617"/>
                  </a:lnTo>
                  <a:lnTo>
                    <a:pt x="47062" y="24557"/>
                  </a:lnTo>
                  <a:lnTo>
                    <a:pt x="47304" y="24436"/>
                  </a:lnTo>
                  <a:lnTo>
                    <a:pt x="47485" y="24316"/>
                  </a:lnTo>
                  <a:lnTo>
                    <a:pt x="47605" y="24135"/>
                  </a:lnTo>
                  <a:lnTo>
                    <a:pt x="47726" y="23893"/>
                  </a:lnTo>
                  <a:lnTo>
                    <a:pt x="47786" y="23712"/>
                  </a:lnTo>
                  <a:lnTo>
                    <a:pt x="47786" y="23471"/>
                  </a:lnTo>
                  <a:lnTo>
                    <a:pt x="47786" y="23229"/>
                  </a:lnTo>
                  <a:lnTo>
                    <a:pt x="47726" y="23048"/>
                  </a:lnTo>
                  <a:lnTo>
                    <a:pt x="47605" y="22807"/>
                  </a:lnTo>
                  <a:lnTo>
                    <a:pt x="47485" y="22626"/>
                  </a:lnTo>
                  <a:lnTo>
                    <a:pt x="47304" y="22505"/>
                  </a:lnTo>
                  <a:lnTo>
                    <a:pt x="47062" y="22385"/>
                  </a:lnTo>
                  <a:lnTo>
                    <a:pt x="46881" y="22324"/>
                  </a:lnTo>
                  <a:close/>
                  <a:moveTo>
                    <a:pt x="52191" y="22324"/>
                  </a:moveTo>
                  <a:lnTo>
                    <a:pt x="52010" y="22385"/>
                  </a:lnTo>
                  <a:lnTo>
                    <a:pt x="51768" y="22505"/>
                  </a:lnTo>
                  <a:lnTo>
                    <a:pt x="51587" y="22626"/>
                  </a:lnTo>
                  <a:lnTo>
                    <a:pt x="51467" y="22807"/>
                  </a:lnTo>
                  <a:lnTo>
                    <a:pt x="51346" y="23048"/>
                  </a:lnTo>
                  <a:lnTo>
                    <a:pt x="51286" y="23229"/>
                  </a:lnTo>
                  <a:lnTo>
                    <a:pt x="51286" y="23471"/>
                  </a:lnTo>
                  <a:lnTo>
                    <a:pt x="51286" y="23712"/>
                  </a:lnTo>
                  <a:lnTo>
                    <a:pt x="51346" y="23893"/>
                  </a:lnTo>
                  <a:lnTo>
                    <a:pt x="51467" y="24135"/>
                  </a:lnTo>
                  <a:lnTo>
                    <a:pt x="51587" y="24316"/>
                  </a:lnTo>
                  <a:lnTo>
                    <a:pt x="51768" y="24436"/>
                  </a:lnTo>
                  <a:lnTo>
                    <a:pt x="52010" y="24557"/>
                  </a:lnTo>
                  <a:lnTo>
                    <a:pt x="52191" y="24617"/>
                  </a:lnTo>
                  <a:lnTo>
                    <a:pt x="52673" y="24617"/>
                  </a:lnTo>
                  <a:lnTo>
                    <a:pt x="52854" y="24557"/>
                  </a:lnTo>
                  <a:lnTo>
                    <a:pt x="53096" y="24436"/>
                  </a:lnTo>
                  <a:lnTo>
                    <a:pt x="53277" y="24316"/>
                  </a:lnTo>
                  <a:lnTo>
                    <a:pt x="53397" y="24135"/>
                  </a:lnTo>
                  <a:lnTo>
                    <a:pt x="53518" y="23893"/>
                  </a:lnTo>
                  <a:lnTo>
                    <a:pt x="53578" y="23712"/>
                  </a:lnTo>
                  <a:lnTo>
                    <a:pt x="53578" y="23471"/>
                  </a:lnTo>
                  <a:lnTo>
                    <a:pt x="53578" y="23229"/>
                  </a:lnTo>
                  <a:lnTo>
                    <a:pt x="53518" y="23048"/>
                  </a:lnTo>
                  <a:lnTo>
                    <a:pt x="53397" y="22807"/>
                  </a:lnTo>
                  <a:lnTo>
                    <a:pt x="53277" y="22626"/>
                  </a:lnTo>
                  <a:lnTo>
                    <a:pt x="53096" y="22505"/>
                  </a:lnTo>
                  <a:lnTo>
                    <a:pt x="52854" y="22385"/>
                  </a:lnTo>
                  <a:lnTo>
                    <a:pt x="52673" y="22324"/>
                  </a:lnTo>
                  <a:close/>
                  <a:moveTo>
                    <a:pt x="57983" y="22324"/>
                  </a:moveTo>
                  <a:lnTo>
                    <a:pt x="57802" y="22385"/>
                  </a:lnTo>
                  <a:lnTo>
                    <a:pt x="57561" y="22505"/>
                  </a:lnTo>
                  <a:lnTo>
                    <a:pt x="57380" y="22626"/>
                  </a:lnTo>
                  <a:lnTo>
                    <a:pt x="57259" y="22807"/>
                  </a:lnTo>
                  <a:lnTo>
                    <a:pt x="57138" y="23048"/>
                  </a:lnTo>
                  <a:lnTo>
                    <a:pt x="57078" y="23229"/>
                  </a:lnTo>
                  <a:lnTo>
                    <a:pt x="57078" y="23471"/>
                  </a:lnTo>
                  <a:lnTo>
                    <a:pt x="57078" y="23712"/>
                  </a:lnTo>
                  <a:lnTo>
                    <a:pt x="57138" y="23893"/>
                  </a:lnTo>
                  <a:lnTo>
                    <a:pt x="57259" y="24135"/>
                  </a:lnTo>
                  <a:lnTo>
                    <a:pt x="57380" y="24316"/>
                  </a:lnTo>
                  <a:lnTo>
                    <a:pt x="57561" y="24436"/>
                  </a:lnTo>
                  <a:lnTo>
                    <a:pt x="57802" y="24557"/>
                  </a:lnTo>
                  <a:lnTo>
                    <a:pt x="57983" y="24617"/>
                  </a:lnTo>
                  <a:lnTo>
                    <a:pt x="58466" y="24617"/>
                  </a:lnTo>
                  <a:lnTo>
                    <a:pt x="58647" y="24557"/>
                  </a:lnTo>
                  <a:lnTo>
                    <a:pt x="58888" y="24436"/>
                  </a:lnTo>
                  <a:lnTo>
                    <a:pt x="59069" y="24316"/>
                  </a:lnTo>
                  <a:lnTo>
                    <a:pt x="59190" y="24135"/>
                  </a:lnTo>
                  <a:lnTo>
                    <a:pt x="59310" y="23893"/>
                  </a:lnTo>
                  <a:lnTo>
                    <a:pt x="59371" y="23712"/>
                  </a:lnTo>
                  <a:lnTo>
                    <a:pt x="59371" y="23471"/>
                  </a:lnTo>
                  <a:lnTo>
                    <a:pt x="59371" y="23229"/>
                  </a:lnTo>
                  <a:lnTo>
                    <a:pt x="59310" y="23048"/>
                  </a:lnTo>
                  <a:lnTo>
                    <a:pt x="59190" y="22807"/>
                  </a:lnTo>
                  <a:lnTo>
                    <a:pt x="59069" y="22626"/>
                  </a:lnTo>
                  <a:lnTo>
                    <a:pt x="58888" y="22505"/>
                  </a:lnTo>
                  <a:lnTo>
                    <a:pt x="58647" y="22385"/>
                  </a:lnTo>
                  <a:lnTo>
                    <a:pt x="58466" y="22324"/>
                  </a:lnTo>
                  <a:close/>
                  <a:moveTo>
                    <a:pt x="63775" y="22324"/>
                  </a:moveTo>
                  <a:lnTo>
                    <a:pt x="63594" y="22385"/>
                  </a:lnTo>
                  <a:lnTo>
                    <a:pt x="63353" y="22505"/>
                  </a:lnTo>
                  <a:lnTo>
                    <a:pt x="63172" y="22626"/>
                  </a:lnTo>
                  <a:lnTo>
                    <a:pt x="63051" y="22807"/>
                  </a:lnTo>
                  <a:lnTo>
                    <a:pt x="62931" y="23048"/>
                  </a:lnTo>
                  <a:lnTo>
                    <a:pt x="62870" y="23229"/>
                  </a:lnTo>
                  <a:lnTo>
                    <a:pt x="62870" y="23471"/>
                  </a:lnTo>
                  <a:lnTo>
                    <a:pt x="62870" y="23712"/>
                  </a:lnTo>
                  <a:lnTo>
                    <a:pt x="62931" y="23893"/>
                  </a:lnTo>
                  <a:lnTo>
                    <a:pt x="63051" y="24135"/>
                  </a:lnTo>
                  <a:lnTo>
                    <a:pt x="63172" y="24316"/>
                  </a:lnTo>
                  <a:lnTo>
                    <a:pt x="63353" y="24436"/>
                  </a:lnTo>
                  <a:lnTo>
                    <a:pt x="63594" y="24557"/>
                  </a:lnTo>
                  <a:lnTo>
                    <a:pt x="63775" y="24617"/>
                  </a:lnTo>
                  <a:lnTo>
                    <a:pt x="64258" y="24617"/>
                  </a:lnTo>
                  <a:lnTo>
                    <a:pt x="64439" y="24557"/>
                  </a:lnTo>
                  <a:lnTo>
                    <a:pt x="64680" y="24436"/>
                  </a:lnTo>
                  <a:lnTo>
                    <a:pt x="64861" y="24316"/>
                  </a:lnTo>
                  <a:lnTo>
                    <a:pt x="64982" y="24135"/>
                  </a:lnTo>
                  <a:lnTo>
                    <a:pt x="65103" y="23893"/>
                  </a:lnTo>
                  <a:lnTo>
                    <a:pt x="65163" y="23712"/>
                  </a:lnTo>
                  <a:lnTo>
                    <a:pt x="65163" y="23471"/>
                  </a:lnTo>
                  <a:lnTo>
                    <a:pt x="65163" y="23229"/>
                  </a:lnTo>
                  <a:lnTo>
                    <a:pt x="65103" y="23048"/>
                  </a:lnTo>
                  <a:lnTo>
                    <a:pt x="64982" y="22807"/>
                  </a:lnTo>
                  <a:lnTo>
                    <a:pt x="64861" y="22626"/>
                  </a:lnTo>
                  <a:lnTo>
                    <a:pt x="64680" y="22505"/>
                  </a:lnTo>
                  <a:lnTo>
                    <a:pt x="64439" y="22385"/>
                  </a:lnTo>
                  <a:lnTo>
                    <a:pt x="64258" y="22324"/>
                  </a:lnTo>
                  <a:close/>
                  <a:moveTo>
                    <a:pt x="69567" y="22324"/>
                  </a:moveTo>
                  <a:lnTo>
                    <a:pt x="69386" y="22385"/>
                  </a:lnTo>
                  <a:lnTo>
                    <a:pt x="69145" y="22505"/>
                  </a:lnTo>
                  <a:lnTo>
                    <a:pt x="68964" y="22626"/>
                  </a:lnTo>
                  <a:lnTo>
                    <a:pt x="68843" y="22807"/>
                  </a:lnTo>
                  <a:lnTo>
                    <a:pt x="68723" y="23048"/>
                  </a:lnTo>
                  <a:lnTo>
                    <a:pt x="68662" y="23229"/>
                  </a:lnTo>
                  <a:lnTo>
                    <a:pt x="68662" y="23471"/>
                  </a:lnTo>
                  <a:lnTo>
                    <a:pt x="68662" y="23712"/>
                  </a:lnTo>
                  <a:lnTo>
                    <a:pt x="68723" y="23893"/>
                  </a:lnTo>
                  <a:lnTo>
                    <a:pt x="68843" y="24135"/>
                  </a:lnTo>
                  <a:lnTo>
                    <a:pt x="68964" y="24316"/>
                  </a:lnTo>
                  <a:lnTo>
                    <a:pt x="69145" y="24436"/>
                  </a:lnTo>
                  <a:lnTo>
                    <a:pt x="69386" y="24557"/>
                  </a:lnTo>
                  <a:lnTo>
                    <a:pt x="69567" y="24617"/>
                  </a:lnTo>
                  <a:lnTo>
                    <a:pt x="70050" y="24617"/>
                  </a:lnTo>
                  <a:lnTo>
                    <a:pt x="70231" y="24557"/>
                  </a:lnTo>
                  <a:lnTo>
                    <a:pt x="70472" y="24436"/>
                  </a:lnTo>
                  <a:lnTo>
                    <a:pt x="70653" y="24316"/>
                  </a:lnTo>
                  <a:lnTo>
                    <a:pt x="70774" y="24135"/>
                  </a:lnTo>
                  <a:lnTo>
                    <a:pt x="70895" y="23893"/>
                  </a:lnTo>
                  <a:lnTo>
                    <a:pt x="70955" y="23712"/>
                  </a:lnTo>
                  <a:lnTo>
                    <a:pt x="70955" y="23471"/>
                  </a:lnTo>
                  <a:lnTo>
                    <a:pt x="70955" y="23229"/>
                  </a:lnTo>
                  <a:lnTo>
                    <a:pt x="70895" y="23048"/>
                  </a:lnTo>
                  <a:lnTo>
                    <a:pt x="70774" y="22807"/>
                  </a:lnTo>
                  <a:lnTo>
                    <a:pt x="70653" y="22626"/>
                  </a:lnTo>
                  <a:lnTo>
                    <a:pt x="70472" y="22505"/>
                  </a:lnTo>
                  <a:lnTo>
                    <a:pt x="70231" y="22385"/>
                  </a:lnTo>
                  <a:lnTo>
                    <a:pt x="70050" y="22324"/>
                  </a:lnTo>
                  <a:close/>
                  <a:moveTo>
                    <a:pt x="2896" y="25221"/>
                  </a:moveTo>
                  <a:lnTo>
                    <a:pt x="2655" y="25341"/>
                  </a:lnTo>
                  <a:lnTo>
                    <a:pt x="2414" y="25522"/>
                  </a:lnTo>
                  <a:lnTo>
                    <a:pt x="2233" y="25703"/>
                  </a:lnTo>
                  <a:lnTo>
                    <a:pt x="2112" y="26005"/>
                  </a:lnTo>
                  <a:lnTo>
                    <a:pt x="2052" y="26367"/>
                  </a:lnTo>
                  <a:lnTo>
                    <a:pt x="2052" y="26608"/>
                  </a:lnTo>
                  <a:lnTo>
                    <a:pt x="2112" y="26789"/>
                  </a:lnTo>
                  <a:lnTo>
                    <a:pt x="2233" y="27031"/>
                  </a:lnTo>
                  <a:lnTo>
                    <a:pt x="2353" y="27212"/>
                  </a:lnTo>
                  <a:lnTo>
                    <a:pt x="2534" y="27332"/>
                  </a:lnTo>
                  <a:lnTo>
                    <a:pt x="2776" y="27453"/>
                  </a:lnTo>
                  <a:lnTo>
                    <a:pt x="2957" y="27513"/>
                  </a:lnTo>
                  <a:lnTo>
                    <a:pt x="3439" y="27513"/>
                  </a:lnTo>
                  <a:lnTo>
                    <a:pt x="3620" y="27453"/>
                  </a:lnTo>
                  <a:lnTo>
                    <a:pt x="3862" y="27332"/>
                  </a:lnTo>
                  <a:lnTo>
                    <a:pt x="4043" y="27212"/>
                  </a:lnTo>
                  <a:lnTo>
                    <a:pt x="4164" y="27031"/>
                  </a:lnTo>
                  <a:lnTo>
                    <a:pt x="4284" y="26789"/>
                  </a:lnTo>
                  <a:lnTo>
                    <a:pt x="4345" y="26608"/>
                  </a:lnTo>
                  <a:lnTo>
                    <a:pt x="4345" y="26367"/>
                  </a:lnTo>
                  <a:lnTo>
                    <a:pt x="4284" y="26005"/>
                  </a:lnTo>
                  <a:lnTo>
                    <a:pt x="4164" y="25703"/>
                  </a:lnTo>
                  <a:lnTo>
                    <a:pt x="3982" y="25522"/>
                  </a:lnTo>
                  <a:lnTo>
                    <a:pt x="3741" y="25341"/>
                  </a:lnTo>
                  <a:lnTo>
                    <a:pt x="3500" y="25221"/>
                  </a:lnTo>
                  <a:close/>
                  <a:moveTo>
                    <a:pt x="8689" y="25221"/>
                  </a:moveTo>
                  <a:lnTo>
                    <a:pt x="8447" y="25341"/>
                  </a:lnTo>
                  <a:lnTo>
                    <a:pt x="8206" y="25522"/>
                  </a:lnTo>
                  <a:lnTo>
                    <a:pt x="8025" y="25703"/>
                  </a:lnTo>
                  <a:lnTo>
                    <a:pt x="7904" y="26005"/>
                  </a:lnTo>
                  <a:lnTo>
                    <a:pt x="7844" y="26367"/>
                  </a:lnTo>
                  <a:lnTo>
                    <a:pt x="7844" y="26608"/>
                  </a:lnTo>
                  <a:lnTo>
                    <a:pt x="7904" y="26789"/>
                  </a:lnTo>
                  <a:lnTo>
                    <a:pt x="8025" y="27031"/>
                  </a:lnTo>
                  <a:lnTo>
                    <a:pt x="8146" y="27212"/>
                  </a:lnTo>
                  <a:lnTo>
                    <a:pt x="8327" y="27332"/>
                  </a:lnTo>
                  <a:lnTo>
                    <a:pt x="8568" y="27453"/>
                  </a:lnTo>
                  <a:lnTo>
                    <a:pt x="8749" y="27513"/>
                  </a:lnTo>
                  <a:lnTo>
                    <a:pt x="9232" y="27513"/>
                  </a:lnTo>
                  <a:lnTo>
                    <a:pt x="9413" y="27453"/>
                  </a:lnTo>
                  <a:lnTo>
                    <a:pt x="9654" y="27332"/>
                  </a:lnTo>
                  <a:lnTo>
                    <a:pt x="9835" y="27212"/>
                  </a:lnTo>
                  <a:lnTo>
                    <a:pt x="9956" y="27031"/>
                  </a:lnTo>
                  <a:lnTo>
                    <a:pt x="10076" y="26789"/>
                  </a:lnTo>
                  <a:lnTo>
                    <a:pt x="10137" y="26608"/>
                  </a:lnTo>
                  <a:lnTo>
                    <a:pt x="10137" y="26367"/>
                  </a:lnTo>
                  <a:lnTo>
                    <a:pt x="10076" y="26005"/>
                  </a:lnTo>
                  <a:lnTo>
                    <a:pt x="9956" y="25703"/>
                  </a:lnTo>
                  <a:lnTo>
                    <a:pt x="9775" y="25522"/>
                  </a:lnTo>
                  <a:lnTo>
                    <a:pt x="9533" y="25341"/>
                  </a:lnTo>
                  <a:lnTo>
                    <a:pt x="9292" y="25221"/>
                  </a:lnTo>
                  <a:close/>
                  <a:moveTo>
                    <a:pt x="14481" y="25221"/>
                  </a:moveTo>
                  <a:lnTo>
                    <a:pt x="14240" y="25341"/>
                  </a:lnTo>
                  <a:lnTo>
                    <a:pt x="13998" y="25522"/>
                  </a:lnTo>
                  <a:lnTo>
                    <a:pt x="13817" y="25703"/>
                  </a:lnTo>
                  <a:lnTo>
                    <a:pt x="13697" y="26005"/>
                  </a:lnTo>
                  <a:lnTo>
                    <a:pt x="13636" y="26367"/>
                  </a:lnTo>
                  <a:lnTo>
                    <a:pt x="13636" y="26608"/>
                  </a:lnTo>
                  <a:lnTo>
                    <a:pt x="13697" y="26789"/>
                  </a:lnTo>
                  <a:lnTo>
                    <a:pt x="13817" y="27031"/>
                  </a:lnTo>
                  <a:lnTo>
                    <a:pt x="13938" y="27212"/>
                  </a:lnTo>
                  <a:lnTo>
                    <a:pt x="14119" y="27332"/>
                  </a:lnTo>
                  <a:lnTo>
                    <a:pt x="14360" y="27453"/>
                  </a:lnTo>
                  <a:lnTo>
                    <a:pt x="14541" y="27513"/>
                  </a:lnTo>
                  <a:lnTo>
                    <a:pt x="15024" y="27513"/>
                  </a:lnTo>
                  <a:lnTo>
                    <a:pt x="15205" y="27453"/>
                  </a:lnTo>
                  <a:lnTo>
                    <a:pt x="15446" y="27332"/>
                  </a:lnTo>
                  <a:lnTo>
                    <a:pt x="15627" y="27212"/>
                  </a:lnTo>
                  <a:lnTo>
                    <a:pt x="15748" y="27031"/>
                  </a:lnTo>
                  <a:lnTo>
                    <a:pt x="15869" y="26789"/>
                  </a:lnTo>
                  <a:lnTo>
                    <a:pt x="15929" y="26608"/>
                  </a:lnTo>
                  <a:lnTo>
                    <a:pt x="15929" y="26367"/>
                  </a:lnTo>
                  <a:lnTo>
                    <a:pt x="15869" y="26005"/>
                  </a:lnTo>
                  <a:lnTo>
                    <a:pt x="15748" y="25703"/>
                  </a:lnTo>
                  <a:lnTo>
                    <a:pt x="15567" y="25522"/>
                  </a:lnTo>
                  <a:lnTo>
                    <a:pt x="15326" y="25341"/>
                  </a:lnTo>
                  <a:lnTo>
                    <a:pt x="15084" y="25221"/>
                  </a:lnTo>
                  <a:close/>
                  <a:moveTo>
                    <a:pt x="20273" y="25221"/>
                  </a:moveTo>
                  <a:lnTo>
                    <a:pt x="20032" y="25341"/>
                  </a:lnTo>
                  <a:lnTo>
                    <a:pt x="19790" y="25522"/>
                  </a:lnTo>
                  <a:lnTo>
                    <a:pt x="19609" y="25703"/>
                  </a:lnTo>
                  <a:lnTo>
                    <a:pt x="19489" y="26005"/>
                  </a:lnTo>
                  <a:lnTo>
                    <a:pt x="19428" y="26367"/>
                  </a:lnTo>
                  <a:lnTo>
                    <a:pt x="19428" y="26608"/>
                  </a:lnTo>
                  <a:lnTo>
                    <a:pt x="19489" y="26789"/>
                  </a:lnTo>
                  <a:lnTo>
                    <a:pt x="19609" y="27031"/>
                  </a:lnTo>
                  <a:lnTo>
                    <a:pt x="19730" y="27212"/>
                  </a:lnTo>
                  <a:lnTo>
                    <a:pt x="19911" y="27332"/>
                  </a:lnTo>
                  <a:lnTo>
                    <a:pt x="20152" y="27453"/>
                  </a:lnTo>
                  <a:lnTo>
                    <a:pt x="20333" y="27513"/>
                  </a:lnTo>
                  <a:lnTo>
                    <a:pt x="20816" y="27513"/>
                  </a:lnTo>
                  <a:lnTo>
                    <a:pt x="20997" y="27453"/>
                  </a:lnTo>
                  <a:lnTo>
                    <a:pt x="21239" y="27332"/>
                  </a:lnTo>
                  <a:lnTo>
                    <a:pt x="21420" y="27212"/>
                  </a:lnTo>
                  <a:lnTo>
                    <a:pt x="21540" y="27031"/>
                  </a:lnTo>
                  <a:lnTo>
                    <a:pt x="21661" y="26789"/>
                  </a:lnTo>
                  <a:lnTo>
                    <a:pt x="21721" y="26608"/>
                  </a:lnTo>
                  <a:lnTo>
                    <a:pt x="21721" y="26367"/>
                  </a:lnTo>
                  <a:lnTo>
                    <a:pt x="21661" y="26005"/>
                  </a:lnTo>
                  <a:lnTo>
                    <a:pt x="21540" y="25703"/>
                  </a:lnTo>
                  <a:lnTo>
                    <a:pt x="21359" y="25522"/>
                  </a:lnTo>
                  <a:lnTo>
                    <a:pt x="21118" y="25341"/>
                  </a:lnTo>
                  <a:lnTo>
                    <a:pt x="20876" y="25221"/>
                  </a:lnTo>
                  <a:close/>
                  <a:moveTo>
                    <a:pt x="26065" y="25221"/>
                  </a:moveTo>
                  <a:lnTo>
                    <a:pt x="25824" y="25341"/>
                  </a:lnTo>
                  <a:lnTo>
                    <a:pt x="25583" y="25522"/>
                  </a:lnTo>
                  <a:lnTo>
                    <a:pt x="25402" y="25703"/>
                  </a:lnTo>
                  <a:lnTo>
                    <a:pt x="25281" y="26005"/>
                  </a:lnTo>
                  <a:lnTo>
                    <a:pt x="25221" y="26367"/>
                  </a:lnTo>
                  <a:lnTo>
                    <a:pt x="25221" y="26608"/>
                  </a:lnTo>
                  <a:lnTo>
                    <a:pt x="25281" y="26789"/>
                  </a:lnTo>
                  <a:lnTo>
                    <a:pt x="25402" y="27031"/>
                  </a:lnTo>
                  <a:lnTo>
                    <a:pt x="25522" y="27212"/>
                  </a:lnTo>
                  <a:lnTo>
                    <a:pt x="25703" y="27332"/>
                  </a:lnTo>
                  <a:lnTo>
                    <a:pt x="25945" y="27453"/>
                  </a:lnTo>
                  <a:lnTo>
                    <a:pt x="26126" y="27513"/>
                  </a:lnTo>
                  <a:lnTo>
                    <a:pt x="26608" y="27513"/>
                  </a:lnTo>
                  <a:lnTo>
                    <a:pt x="26789" y="27453"/>
                  </a:lnTo>
                  <a:lnTo>
                    <a:pt x="27031" y="27332"/>
                  </a:lnTo>
                  <a:lnTo>
                    <a:pt x="27212" y="27212"/>
                  </a:lnTo>
                  <a:lnTo>
                    <a:pt x="27332" y="27031"/>
                  </a:lnTo>
                  <a:lnTo>
                    <a:pt x="27453" y="26789"/>
                  </a:lnTo>
                  <a:lnTo>
                    <a:pt x="27513" y="26608"/>
                  </a:lnTo>
                  <a:lnTo>
                    <a:pt x="27513" y="26367"/>
                  </a:lnTo>
                  <a:lnTo>
                    <a:pt x="27453" y="26005"/>
                  </a:lnTo>
                  <a:lnTo>
                    <a:pt x="27332" y="25703"/>
                  </a:lnTo>
                  <a:lnTo>
                    <a:pt x="27151" y="25522"/>
                  </a:lnTo>
                  <a:lnTo>
                    <a:pt x="26910" y="25341"/>
                  </a:lnTo>
                  <a:lnTo>
                    <a:pt x="26669" y="25221"/>
                  </a:lnTo>
                  <a:close/>
                  <a:moveTo>
                    <a:pt x="31858" y="25221"/>
                  </a:moveTo>
                  <a:lnTo>
                    <a:pt x="31616" y="25341"/>
                  </a:lnTo>
                  <a:lnTo>
                    <a:pt x="31375" y="25522"/>
                  </a:lnTo>
                  <a:lnTo>
                    <a:pt x="31194" y="25703"/>
                  </a:lnTo>
                  <a:lnTo>
                    <a:pt x="31073" y="26005"/>
                  </a:lnTo>
                  <a:lnTo>
                    <a:pt x="31013" y="26367"/>
                  </a:lnTo>
                  <a:lnTo>
                    <a:pt x="31013" y="26608"/>
                  </a:lnTo>
                  <a:lnTo>
                    <a:pt x="31073" y="26789"/>
                  </a:lnTo>
                  <a:lnTo>
                    <a:pt x="31194" y="27031"/>
                  </a:lnTo>
                  <a:lnTo>
                    <a:pt x="31315" y="27212"/>
                  </a:lnTo>
                  <a:lnTo>
                    <a:pt x="31496" y="27332"/>
                  </a:lnTo>
                  <a:lnTo>
                    <a:pt x="31737" y="27453"/>
                  </a:lnTo>
                  <a:lnTo>
                    <a:pt x="31918" y="27513"/>
                  </a:lnTo>
                  <a:lnTo>
                    <a:pt x="32401" y="27513"/>
                  </a:lnTo>
                  <a:lnTo>
                    <a:pt x="32582" y="27453"/>
                  </a:lnTo>
                  <a:lnTo>
                    <a:pt x="32823" y="27332"/>
                  </a:lnTo>
                  <a:lnTo>
                    <a:pt x="33004" y="27212"/>
                  </a:lnTo>
                  <a:lnTo>
                    <a:pt x="33125" y="27031"/>
                  </a:lnTo>
                  <a:lnTo>
                    <a:pt x="33245" y="26789"/>
                  </a:lnTo>
                  <a:lnTo>
                    <a:pt x="33306" y="26608"/>
                  </a:lnTo>
                  <a:lnTo>
                    <a:pt x="33306" y="26367"/>
                  </a:lnTo>
                  <a:lnTo>
                    <a:pt x="33245" y="26005"/>
                  </a:lnTo>
                  <a:lnTo>
                    <a:pt x="33125" y="25703"/>
                  </a:lnTo>
                  <a:lnTo>
                    <a:pt x="32944" y="25522"/>
                  </a:lnTo>
                  <a:lnTo>
                    <a:pt x="32702" y="25341"/>
                  </a:lnTo>
                  <a:lnTo>
                    <a:pt x="32461" y="25221"/>
                  </a:lnTo>
                  <a:close/>
                  <a:moveTo>
                    <a:pt x="37650" y="25221"/>
                  </a:moveTo>
                  <a:lnTo>
                    <a:pt x="37408" y="25341"/>
                  </a:lnTo>
                  <a:lnTo>
                    <a:pt x="37167" y="25522"/>
                  </a:lnTo>
                  <a:lnTo>
                    <a:pt x="36986" y="25703"/>
                  </a:lnTo>
                  <a:lnTo>
                    <a:pt x="36865" y="26005"/>
                  </a:lnTo>
                  <a:lnTo>
                    <a:pt x="36805" y="26367"/>
                  </a:lnTo>
                  <a:lnTo>
                    <a:pt x="36805" y="26608"/>
                  </a:lnTo>
                  <a:lnTo>
                    <a:pt x="36865" y="26789"/>
                  </a:lnTo>
                  <a:lnTo>
                    <a:pt x="36986" y="27031"/>
                  </a:lnTo>
                  <a:lnTo>
                    <a:pt x="37107" y="27212"/>
                  </a:lnTo>
                  <a:lnTo>
                    <a:pt x="37288" y="27332"/>
                  </a:lnTo>
                  <a:lnTo>
                    <a:pt x="37529" y="27453"/>
                  </a:lnTo>
                  <a:lnTo>
                    <a:pt x="37710" y="27513"/>
                  </a:lnTo>
                  <a:lnTo>
                    <a:pt x="38193" y="27513"/>
                  </a:lnTo>
                  <a:lnTo>
                    <a:pt x="38374" y="27453"/>
                  </a:lnTo>
                  <a:lnTo>
                    <a:pt x="38615" y="27332"/>
                  </a:lnTo>
                  <a:lnTo>
                    <a:pt x="38796" y="27212"/>
                  </a:lnTo>
                  <a:lnTo>
                    <a:pt x="38917" y="27031"/>
                  </a:lnTo>
                  <a:lnTo>
                    <a:pt x="39038" y="26789"/>
                  </a:lnTo>
                  <a:lnTo>
                    <a:pt x="39098" y="26608"/>
                  </a:lnTo>
                  <a:lnTo>
                    <a:pt x="39098" y="26367"/>
                  </a:lnTo>
                  <a:lnTo>
                    <a:pt x="39038" y="26005"/>
                  </a:lnTo>
                  <a:lnTo>
                    <a:pt x="38917" y="25703"/>
                  </a:lnTo>
                  <a:lnTo>
                    <a:pt x="38736" y="25522"/>
                  </a:lnTo>
                  <a:lnTo>
                    <a:pt x="38495" y="25341"/>
                  </a:lnTo>
                  <a:lnTo>
                    <a:pt x="38253" y="25221"/>
                  </a:lnTo>
                  <a:close/>
                  <a:moveTo>
                    <a:pt x="43442" y="25221"/>
                  </a:moveTo>
                  <a:lnTo>
                    <a:pt x="43201" y="25341"/>
                  </a:lnTo>
                  <a:lnTo>
                    <a:pt x="42959" y="25522"/>
                  </a:lnTo>
                  <a:lnTo>
                    <a:pt x="42778" y="25703"/>
                  </a:lnTo>
                  <a:lnTo>
                    <a:pt x="42658" y="26005"/>
                  </a:lnTo>
                  <a:lnTo>
                    <a:pt x="42597" y="26367"/>
                  </a:lnTo>
                  <a:lnTo>
                    <a:pt x="42597" y="26608"/>
                  </a:lnTo>
                  <a:lnTo>
                    <a:pt x="42658" y="26789"/>
                  </a:lnTo>
                  <a:lnTo>
                    <a:pt x="42778" y="27031"/>
                  </a:lnTo>
                  <a:lnTo>
                    <a:pt x="42899" y="27212"/>
                  </a:lnTo>
                  <a:lnTo>
                    <a:pt x="43080" y="27332"/>
                  </a:lnTo>
                  <a:lnTo>
                    <a:pt x="43321" y="27453"/>
                  </a:lnTo>
                  <a:lnTo>
                    <a:pt x="43502" y="27513"/>
                  </a:lnTo>
                  <a:lnTo>
                    <a:pt x="43985" y="27513"/>
                  </a:lnTo>
                  <a:lnTo>
                    <a:pt x="44166" y="27453"/>
                  </a:lnTo>
                  <a:lnTo>
                    <a:pt x="44407" y="27332"/>
                  </a:lnTo>
                  <a:lnTo>
                    <a:pt x="44588" y="27212"/>
                  </a:lnTo>
                  <a:lnTo>
                    <a:pt x="44709" y="27031"/>
                  </a:lnTo>
                  <a:lnTo>
                    <a:pt x="44830" y="26789"/>
                  </a:lnTo>
                  <a:lnTo>
                    <a:pt x="44890" y="26608"/>
                  </a:lnTo>
                  <a:lnTo>
                    <a:pt x="44890" y="26367"/>
                  </a:lnTo>
                  <a:lnTo>
                    <a:pt x="44830" y="26005"/>
                  </a:lnTo>
                  <a:lnTo>
                    <a:pt x="44709" y="25703"/>
                  </a:lnTo>
                  <a:lnTo>
                    <a:pt x="44528" y="25522"/>
                  </a:lnTo>
                  <a:lnTo>
                    <a:pt x="44287" y="25341"/>
                  </a:lnTo>
                  <a:lnTo>
                    <a:pt x="44045" y="25221"/>
                  </a:lnTo>
                  <a:close/>
                  <a:moveTo>
                    <a:pt x="49234" y="25221"/>
                  </a:moveTo>
                  <a:lnTo>
                    <a:pt x="48993" y="25341"/>
                  </a:lnTo>
                  <a:lnTo>
                    <a:pt x="48752" y="25522"/>
                  </a:lnTo>
                  <a:lnTo>
                    <a:pt x="48571" y="25703"/>
                  </a:lnTo>
                  <a:lnTo>
                    <a:pt x="48450" y="26005"/>
                  </a:lnTo>
                  <a:lnTo>
                    <a:pt x="48390" y="26367"/>
                  </a:lnTo>
                  <a:lnTo>
                    <a:pt x="48390" y="26608"/>
                  </a:lnTo>
                  <a:lnTo>
                    <a:pt x="48450" y="26789"/>
                  </a:lnTo>
                  <a:lnTo>
                    <a:pt x="48571" y="27031"/>
                  </a:lnTo>
                  <a:lnTo>
                    <a:pt x="48691" y="27212"/>
                  </a:lnTo>
                  <a:lnTo>
                    <a:pt x="48872" y="27332"/>
                  </a:lnTo>
                  <a:lnTo>
                    <a:pt x="49114" y="27453"/>
                  </a:lnTo>
                  <a:lnTo>
                    <a:pt x="49295" y="27513"/>
                  </a:lnTo>
                  <a:lnTo>
                    <a:pt x="49777" y="27513"/>
                  </a:lnTo>
                  <a:lnTo>
                    <a:pt x="49958" y="27453"/>
                  </a:lnTo>
                  <a:lnTo>
                    <a:pt x="50200" y="27332"/>
                  </a:lnTo>
                  <a:lnTo>
                    <a:pt x="50381" y="27212"/>
                  </a:lnTo>
                  <a:lnTo>
                    <a:pt x="50501" y="27031"/>
                  </a:lnTo>
                  <a:lnTo>
                    <a:pt x="50622" y="26789"/>
                  </a:lnTo>
                  <a:lnTo>
                    <a:pt x="50682" y="26608"/>
                  </a:lnTo>
                  <a:lnTo>
                    <a:pt x="50682" y="26367"/>
                  </a:lnTo>
                  <a:lnTo>
                    <a:pt x="50622" y="26005"/>
                  </a:lnTo>
                  <a:lnTo>
                    <a:pt x="50501" y="25703"/>
                  </a:lnTo>
                  <a:lnTo>
                    <a:pt x="50320" y="25522"/>
                  </a:lnTo>
                  <a:lnTo>
                    <a:pt x="50079" y="25341"/>
                  </a:lnTo>
                  <a:lnTo>
                    <a:pt x="49838" y="25221"/>
                  </a:lnTo>
                  <a:close/>
                  <a:moveTo>
                    <a:pt x="55027" y="25221"/>
                  </a:moveTo>
                  <a:lnTo>
                    <a:pt x="54785" y="25341"/>
                  </a:lnTo>
                  <a:lnTo>
                    <a:pt x="54544" y="25522"/>
                  </a:lnTo>
                  <a:lnTo>
                    <a:pt x="54363" y="25703"/>
                  </a:lnTo>
                  <a:lnTo>
                    <a:pt x="54242" y="26005"/>
                  </a:lnTo>
                  <a:lnTo>
                    <a:pt x="54182" y="26367"/>
                  </a:lnTo>
                  <a:lnTo>
                    <a:pt x="54182" y="26608"/>
                  </a:lnTo>
                  <a:lnTo>
                    <a:pt x="54242" y="26789"/>
                  </a:lnTo>
                  <a:lnTo>
                    <a:pt x="54363" y="27031"/>
                  </a:lnTo>
                  <a:lnTo>
                    <a:pt x="54483" y="27212"/>
                  </a:lnTo>
                  <a:lnTo>
                    <a:pt x="54665" y="27332"/>
                  </a:lnTo>
                  <a:lnTo>
                    <a:pt x="54906" y="27453"/>
                  </a:lnTo>
                  <a:lnTo>
                    <a:pt x="55087" y="27513"/>
                  </a:lnTo>
                  <a:lnTo>
                    <a:pt x="55570" y="27513"/>
                  </a:lnTo>
                  <a:lnTo>
                    <a:pt x="55751" y="27453"/>
                  </a:lnTo>
                  <a:lnTo>
                    <a:pt x="55992" y="27332"/>
                  </a:lnTo>
                  <a:lnTo>
                    <a:pt x="56173" y="27212"/>
                  </a:lnTo>
                  <a:lnTo>
                    <a:pt x="56294" y="27031"/>
                  </a:lnTo>
                  <a:lnTo>
                    <a:pt x="56414" y="26789"/>
                  </a:lnTo>
                  <a:lnTo>
                    <a:pt x="56475" y="26608"/>
                  </a:lnTo>
                  <a:lnTo>
                    <a:pt x="56475" y="26367"/>
                  </a:lnTo>
                  <a:lnTo>
                    <a:pt x="56414" y="26005"/>
                  </a:lnTo>
                  <a:lnTo>
                    <a:pt x="56294" y="25703"/>
                  </a:lnTo>
                  <a:lnTo>
                    <a:pt x="56113" y="25522"/>
                  </a:lnTo>
                  <a:lnTo>
                    <a:pt x="55871" y="25341"/>
                  </a:lnTo>
                  <a:lnTo>
                    <a:pt x="55630" y="25221"/>
                  </a:lnTo>
                  <a:close/>
                  <a:moveTo>
                    <a:pt x="60819" y="25221"/>
                  </a:moveTo>
                  <a:lnTo>
                    <a:pt x="60577" y="25341"/>
                  </a:lnTo>
                  <a:lnTo>
                    <a:pt x="60336" y="25522"/>
                  </a:lnTo>
                  <a:lnTo>
                    <a:pt x="60155" y="25703"/>
                  </a:lnTo>
                  <a:lnTo>
                    <a:pt x="60034" y="26005"/>
                  </a:lnTo>
                  <a:lnTo>
                    <a:pt x="59974" y="26367"/>
                  </a:lnTo>
                  <a:lnTo>
                    <a:pt x="59974" y="26608"/>
                  </a:lnTo>
                  <a:lnTo>
                    <a:pt x="60034" y="26789"/>
                  </a:lnTo>
                  <a:lnTo>
                    <a:pt x="60155" y="27031"/>
                  </a:lnTo>
                  <a:lnTo>
                    <a:pt x="60276" y="27212"/>
                  </a:lnTo>
                  <a:lnTo>
                    <a:pt x="60457" y="27332"/>
                  </a:lnTo>
                  <a:lnTo>
                    <a:pt x="60698" y="27453"/>
                  </a:lnTo>
                  <a:lnTo>
                    <a:pt x="60879" y="27513"/>
                  </a:lnTo>
                  <a:lnTo>
                    <a:pt x="61362" y="27513"/>
                  </a:lnTo>
                  <a:lnTo>
                    <a:pt x="61543" y="27453"/>
                  </a:lnTo>
                  <a:lnTo>
                    <a:pt x="61784" y="27332"/>
                  </a:lnTo>
                  <a:lnTo>
                    <a:pt x="61965" y="27212"/>
                  </a:lnTo>
                  <a:lnTo>
                    <a:pt x="62086" y="27031"/>
                  </a:lnTo>
                  <a:lnTo>
                    <a:pt x="62206" y="26789"/>
                  </a:lnTo>
                  <a:lnTo>
                    <a:pt x="62267" y="26608"/>
                  </a:lnTo>
                  <a:lnTo>
                    <a:pt x="62267" y="26367"/>
                  </a:lnTo>
                  <a:lnTo>
                    <a:pt x="62206" y="26005"/>
                  </a:lnTo>
                  <a:lnTo>
                    <a:pt x="62086" y="25703"/>
                  </a:lnTo>
                  <a:lnTo>
                    <a:pt x="61905" y="25522"/>
                  </a:lnTo>
                  <a:lnTo>
                    <a:pt x="61663" y="25341"/>
                  </a:lnTo>
                  <a:lnTo>
                    <a:pt x="61422" y="25221"/>
                  </a:lnTo>
                  <a:close/>
                  <a:moveTo>
                    <a:pt x="66611" y="25221"/>
                  </a:moveTo>
                  <a:lnTo>
                    <a:pt x="66370" y="25341"/>
                  </a:lnTo>
                  <a:lnTo>
                    <a:pt x="66128" y="25522"/>
                  </a:lnTo>
                  <a:lnTo>
                    <a:pt x="65947" y="25703"/>
                  </a:lnTo>
                  <a:lnTo>
                    <a:pt x="65827" y="26005"/>
                  </a:lnTo>
                  <a:lnTo>
                    <a:pt x="65766" y="26367"/>
                  </a:lnTo>
                  <a:lnTo>
                    <a:pt x="65766" y="26608"/>
                  </a:lnTo>
                  <a:lnTo>
                    <a:pt x="65827" y="26789"/>
                  </a:lnTo>
                  <a:lnTo>
                    <a:pt x="65947" y="27031"/>
                  </a:lnTo>
                  <a:lnTo>
                    <a:pt x="66068" y="27212"/>
                  </a:lnTo>
                  <a:lnTo>
                    <a:pt x="66249" y="27332"/>
                  </a:lnTo>
                  <a:lnTo>
                    <a:pt x="66490" y="27453"/>
                  </a:lnTo>
                  <a:lnTo>
                    <a:pt x="66671" y="27513"/>
                  </a:lnTo>
                  <a:lnTo>
                    <a:pt x="67154" y="27513"/>
                  </a:lnTo>
                  <a:lnTo>
                    <a:pt x="67335" y="27453"/>
                  </a:lnTo>
                  <a:lnTo>
                    <a:pt x="67576" y="27332"/>
                  </a:lnTo>
                  <a:lnTo>
                    <a:pt x="67757" y="27212"/>
                  </a:lnTo>
                  <a:lnTo>
                    <a:pt x="67878" y="27031"/>
                  </a:lnTo>
                  <a:lnTo>
                    <a:pt x="67999" y="26789"/>
                  </a:lnTo>
                  <a:lnTo>
                    <a:pt x="68059" y="26608"/>
                  </a:lnTo>
                  <a:lnTo>
                    <a:pt x="68059" y="26367"/>
                  </a:lnTo>
                  <a:lnTo>
                    <a:pt x="67999" y="26005"/>
                  </a:lnTo>
                  <a:lnTo>
                    <a:pt x="67878" y="25703"/>
                  </a:lnTo>
                  <a:lnTo>
                    <a:pt x="67697" y="25522"/>
                  </a:lnTo>
                  <a:lnTo>
                    <a:pt x="67456" y="25341"/>
                  </a:lnTo>
                  <a:lnTo>
                    <a:pt x="67214" y="25221"/>
                  </a:lnTo>
                  <a:close/>
                  <a:moveTo>
                    <a:pt x="72403" y="25221"/>
                  </a:moveTo>
                  <a:lnTo>
                    <a:pt x="72162" y="25341"/>
                  </a:lnTo>
                  <a:lnTo>
                    <a:pt x="71921" y="25522"/>
                  </a:lnTo>
                  <a:lnTo>
                    <a:pt x="71740" y="25703"/>
                  </a:lnTo>
                  <a:lnTo>
                    <a:pt x="71619" y="26005"/>
                  </a:lnTo>
                  <a:lnTo>
                    <a:pt x="71559" y="26367"/>
                  </a:lnTo>
                  <a:lnTo>
                    <a:pt x="71559" y="26608"/>
                  </a:lnTo>
                  <a:lnTo>
                    <a:pt x="71619" y="26789"/>
                  </a:lnTo>
                  <a:lnTo>
                    <a:pt x="71740" y="27031"/>
                  </a:lnTo>
                  <a:lnTo>
                    <a:pt x="71860" y="27212"/>
                  </a:lnTo>
                  <a:lnTo>
                    <a:pt x="72041" y="27332"/>
                  </a:lnTo>
                  <a:lnTo>
                    <a:pt x="72283" y="27453"/>
                  </a:lnTo>
                  <a:lnTo>
                    <a:pt x="72464" y="27513"/>
                  </a:lnTo>
                  <a:lnTo>
                    <a:pt x="72946" y="27513"/>
                  </a:lnTo>
                  <a:lnTo>
                    <a:pt x="73127" y="27453"/>
                  </a:lnTo>
                  <a:lnTo>
                    <a:pt x="73369" y="27332"/>
                  </a:lnTo>
                  <a:lnTo>
                    <a:pt x="73550" y="27212"/>
                  </a:lnTo>
                  <a:lnTo>
                    <a:pt x="73670" y="27031"/>
                  </a:lnTo>
                  <a:lnTo>
                    <a:pt x="73791" y="26789"/>
                  </a:lnTo>
                  <a:lnTo>
                    <a:pt x="73851" y="26608"/>
                  </a:lnTo>
                  <a:lnTo>
                    <a:pt x="73851" y="26367"/>
                  </a:lnTo>
                  <a:lnTo>
                    <a:pt x="73791" y="26005"/>
                  </a:lnTo>
                  <a:lnTo>
                    <a:pt x="73670" y="25703"/>
                  </a:lnTo>
                  <a:lnTo>
                    <a:pt x="73489" y="25522"/>
                  </a:lnTo>
                  <a:lnTo>
                    <a:pt x="73248" y="25341"/>
                  </a:lnTo>
                  <a:lnTo>
                    <a:pt x="73007" y="25221"/>
                  </a:lnTo>
                  <a:close/>
                  <a:moveTo>
                    <a:pt x="1147" y="28479"/>
                  </a:moveTo>
                  <a:lnTo>
                    <a:pt x="724" y="30349"/>
                  </a:lnTo>
                  <a:lnTo>
                    <a:pt x="724" y="30349"/>
                  </a:lnTo>
                  <a:lnTo>
                    <a:pt x="1026" y="30168"/>
                  </a:lnTo>
                  <a:lnTo>
                    <a:pt x="1267" y="29927"/>
                  </a:lnTo>
                  <a:lnTo>
                    <a:pt x="1388" y="29625"/>
                  </a:lnTo>
                  <a:lnTo>
                    <a:pt x="1448" y="29263"/>
                  </a:lnTo>
                  <a:lnTo>
                    <a:pt x="1448" y="29022"/>
                  </a:lnTo>
                  <a:lnTo>
                    <a:pt x="1388" y="28841"/>
                  </a:lnTo>
                  <a:lnTo>
                    <a:pt x="1267" y="28660"/>
                  </a:lnTo>
                  <a:lnTo>
                    <a:pt x="1147" y="28479"/>
                  </a:lnTo>
                  <a:close/>
                  <a:moveTo>
                    <a:pt x="74756" y="28479"/>
                  </a:moveTo>
                  <a:lnTo>
                    <a:pt x="74636" y="28660"/>
                  </a:lnTo>
                  <a:lnTo>
                    <a:pt x="74515" y="28841"/>
                  </a:lnTo>
                  <a:lnTo>
                    <a:pt x="74455" y="29022"/>
                  </a:lnTo>
                  <a:lnTo>
                    <a:pt x="74455" y="29263"/>
                  </a:lnTo>
                  <a:lnTo>
                    <a:pt x="74515" y="29625"/>
                  </a:lnTo>
                  <a:lnTo>
                    <a:pt x="74636" y="29927"/>
                  </a:lnTo>
                  <a:lnTo>
                    <a:pt x="74877" y="30168"/>
                  </a:lnTo>
                  <a:lnTo>
                    <a:pt x="75179" y="30349"/>
                  </a:lnTo>
                  <a:lnTo>
                    <a:pt x="74756" y="28479"/>
                  </a:lnTo>
                  <a:close/>
                  <a:moveTo>
                    <a:pt x="5853" y="28117"/>
                  </a:moveTo>
                  <a:lnTo>
                    <a:pt x="5672" y="28177"/>
                  </a:lnTo>
                  <a:lnTo>
                    <a:pt x="5431" y="28298"/>
                  </a:lnTo>
                  <a:lnTo>
                    <a:pt x="5250" y="28418"/>
                  </a:lnTo>
                  <a:lnTo>
                    <a:pt x="5129" y="28599"/>
                  </a:lnTo>
                  <a:lnTo>
                    <a:pt x="5008" y="28841"/>
                  </a:lnTo>
                  <a:lnTo>
                    <a:pt x="4948" y="29022"/>
                  </a:lnTo>
                  <a:lnTo>
                    <a:pt x="4948" y="29263"/>
                  </a:lnTo>
                  <a:lnTo>
                    <a:pt x="4948" y="29504"/>
                  </a:lnTo>
                  <a:lnTo>
                    <a:pt x="5008" y="29685"/>
                  </a:lnTo>
                  <a:lnTo>
                    <a:pt x="5129" y="29927"/>
                  </a:lnTo>
                  <a:lnTo>
                    <a:pt x="5250" y="30108"/>
                  </a:lnTo>
                  <a:lnTo>
                    <a:pt x="5431" y="30228"/>
                  </a:lnTo>
                  <a:lnTo>
                    <a:pt x="5672" y="30349"/>
                  </a:lnTo>
                  <a:lnTo>
                    <a:pt x="5853" y="30409"/>
                  </a:lnTo>
                  <a:lnTo>
                    <a:pt x="6336" y="30409"/>
                  </a:lnTo>
                  <a:lnTo>
                    <a:pt x="6517" y="30349"/>
                  </a:lnTo>
                  <a:lnTo>
                    <a:pt x="6758" y="30228"/>
                  </a:lnTo>
                  <a:lnTo>
                    <a:pt x="6939" y="30108"/>
                  </a:lnTo>
                  <a:lnTo>
                    <a:pt x="7060" y="29927"/>
                  </a:lnTo>
                  <a:lnTo>
                    <a:pt x="7180" y="29685"/>
                  </a:lnTo>
                  <a:lnTo>
                    <a:pt x="7241" y="29504"/>
                  </a:lnTo>
                  <a:lnTo>
                    <a:pt x="7241" y="29263"/>
                  </a:lnTo>
                  <a:lnTo>
                    <a:pt x="7241" y="29022"/>
                  </a:lnTo>
                  <a:lnTo>
                    <a:pt x="7180" y="28841"/>
                  </a:lnTo>
                  <a:lnTo>
                    <a:pt x="7060" y="28599"/>
                  </a:lnTo>
                  <a:lnTo>
                    <a:pt x="6939" y="28418"/>
                  </a:lnTo>
                  <a:lnTo>
                    <a:pt x="6758" y="28298"/>
                  </a:lnTo>
                  <a:lnTo>
                    <a:pt x="6517" y="28177"/>
                  </a:lnTo>
                  <a:lnTo>
                    <a:pt x="6336" y="28117"/>
                  </a:lnTo>
                  <a:close/>
                  <a:moveTo>
                    <a:pt x="11645" y="28117"/>
                  </a:moveTo>
                  <a:lnTo>
                    <a:pt x="11464" y="28177"/>
                  </a:lnTo>
                  <a:lnTo>
                    <a:pt x="11223" y="28298"/>
                  </a:lnTo>
                  <a:lnTo>
                    <a:pt x="11042" y="28418"/>
                  </a:lnTo>
                  <a:lnTo>
                    <a:pt x="10921" y="28599"/>
                  </a:lnTo>
                  <a:lnTo>
                    <a:pt x="10800" y="28841"/>
                  </a:lnTo>
                  <a:lnTo>
                    <a:pt x="10740" y="29022"/>
                  </a:lnTo>
                  <a:lnTo>
                    <a:pt x="10740" y="29263"/>
                  </a:lnTo>
                  <a:lnTo>
                    <a:pt x="10740" y="29504"/>
                  </a:lnTo>
                  <a:lnTo>
                    <a:pt x="10800" y="29685"/>
                  </a:lnTo>
                  <a:lnTo>
                    <a:pt x="10921" y="29927"/>
                  </a:lnTo>
                  <a:lnTo>
                    <a:pt x="11042" y="30108"/>
                  </a:lnTo>
                  <a:lnTo>
                    <a:pt x="11223" y="30228"/>
                  </a:lnTo>
                  <a:lnTo>
                    <a:pt x="11464" y="30349"/>
                  </a:lnTo>
                  <a:lnTo>
                    <a:pt x="11645" y="30409"/>
                  </a:lnTo>
                  <a:lnTo>
                    <a:pt x="12128" y="30409"/>
                  </a:lnTo>
                  <a:lnTo>
                    <a:pt x="12309" y="30349"/>
                  </a:lnTo>
                  <a:lnTo>
                    <a:pt x="12550" y="30228"/>
                  </a:lnTo>
                  <a:lnTo>
                    <a:pt x="12731" y="30108"/>
                  </a:lnTo>
                  <a:lnTo>
                    <a:pt x="12852" y="29927"/>
                  </a:lnTo>
                  <a:lnTo>
                    <a:pt x="12973" y="29685"/>
                  </a:lnTo>
                  <a:lnTo>
                    <a:pt x="13033" y="29504"/>
                  </a:lnTo>
                  <a:lnTo>
                    <a:pt x="13033" y="29263"/>
                  </a:lnTo>
                  <a:lnTo>
                    <a:pt x="13033" y="29022"/>
                  </a:lnTo>
                  <a:lnTo>
                    <a:pt x="12973" y="28841"/>
                  </a:lnTo>
                  <a:lnTo>
                    <a:pt x="12852" y="28599"/>
                  </a:lnTo>
                  <a:lnTo>
                    <a:pt x="12731" y="28418"/>
                  </a:lnTo>
                  <a:lnTo>
                    <a:pt x="12550" y="28298"/>
                  </a:lnTo>
                  <a:lnTo>
                    <a:pt x="12309" y="28177"/>
                  </a:lnTo>
                  <a:lnTo>
                    <a:pt x="12128" y="28117"/>
                  </a:lnTo>
                  <a:close/>
                  <a:moveTo>
                    <a:pt x="17437" y="28117"/>
                  </a:moveTo>
                  <a:lnTo>
                    <a:pt x="17256" y="28177"/>
                  </a:lnTo>
                  <a:lnTo>
                    <a:pt x="17015" y="28298"/>
                  </a:lnTo>
                  <a:lnTo>
                    <a:pt x="16834" y="28418"/>
                  </a:lnTo>
                  <a:lnTo>
                    <a:pt x="16713" y="28599"/>
                  </a:lnTo>
                  <a:lnTo>
                    <a:pt x="16593" y="28841"/>
                  </a:lnTo>
                  <a:lnTo>
                    <a:pt x="16532" y="29022"/>
                  </a:lnTo>
                  <a:lnTo>
                    <a:pt x="16532" y="29263"/>
                  </a:lnTo>
                  <a:lnTo>
                    <a:pt x="16532" y="29504"/>
                  </a:lnTo>
                  <a:lnTo>
                    <a:pt x="16593" y="29685"/>
                  </a:lnTo>
                  <a:lnTo>
                    <a:pt x="16713" y="29927"/>
                  </a:lnTo>
                  <a:lnTo>
                    <a:pt x="16834" y="30108"/>
                  </a:lnTo>
                  <a:lnTo>
                    <a:pt x="17015" y="30228"/>
                  </a:lnTo>
                  <a:lnTo>
                    <a:pt x="17256" y="30349"/>
                  </a:lnTo>
                  <a:lnTo>
                    <a:pt x="17437" y="30409"/>
                  </a:lnTo>
                  <a:lnTo>
                    <a:pt x="17920" y="30409"/>
                  </a:lnTo>
                  <a:lnTo>
                    <a:pt x="18101" y="30349"/>
                  </a:lnTo>
                  <a:lnTo>
                    <a:pt x="18342" y="30228"/>
                  </a:lnTo>
                  <a:lnTo>
                    <a:pt x="18523" y="30108"/>
                  </a:lnTo>
                  <a:lnTo>
                    <a:pt x="18644" y="29927"/>
                  </a:lnTo>
                  <a:lnTo>
                    <a:pt x="18765" y="29685"/>
                  </a:lnTo>
                  <a:lnTo>
                    <a:pt x="18825" y="29504"/>
                  </a:lnTo>
                  <a:lnTo>
                    <a:pt x="18825" y="29263"/>
                  </a:lnTo>
                  <a:lnTo>
                    <a:pt x="18825" y="29022"/>
                  </a:lnTo>
                  <a:lnTo>
                    <a:pt x="18765" y="28841"/>
                  </a:lnTo>
                  <a:lnTo>
                    <a:pt x="18644" y="28599"/>
                  </a:lnTo>
                  <a:lnTo>
                    <a:pt x="18523" y="28418"/>
                  </a:lnTo>
                  <a:lnTo>
                    <a:pt x="18342" y="28298"/>
                  </a:lnTo>
                  <a:lnTo>
                    <a:pt x="18101" y="28177"/>
                  </a:lnTo>
                  <a:lnTo>
                    <a:pt x="17920" y="28117"/>
                  </a:lnTo>
                  <a:close/>
                  <a:moveTo>
                    <a:pt x="23230" y="28117"/>
                  </a:moveTo>
                  <a:lnTo>
                    <a:pt x="23049" y="28177"/>
                  </a:lnTo>
                  <a:lnTo>
                    <a:pt x="22807" y="28298"/>
                  </a:lnTo>
                  <a:lnTo>
                    <a:pt x="22626" y="28418"/>
                  </a:lnTo>
                  <a:lnTo>
                    <a:pt x="22506" y="28599"/>
                  </a:lnTo>
                  <a:lnTo>
                    <a:pt x="22385" y="28841"/>
                  </a:lnTo>
                  <a:lnTo>
                    <a:pt x="22325" y="29022"/>
                  </a:lnTo>
                  <a:lnTo>
                    <a:pt x="22325" y="29263"/>
                  </a:lnTo>
                  <a:lnTo>
                    <a:pt x="22325" y="29504"/>
                  </a:lnTo>
                  <a:lnTo>
                    <a:pt x="22385" y="29685"/>
                  </a:lnTo>
                  <a:lnTo>
                    <a:pt x="22506" y="29927"/>
                  </a:lnTo>
                  <a:lnTo>
                    <a:pt x="22626" y="30108"/>
                  </a:lnTo>
                  <a:lnTo>
                    <a:pt x="22807" y="30228"/>
                  </a:lnTo>
                  <a:lnTo>
                    <a:pt x="23049" y="30349"/>
                  </a:lnTo>
                  <a:lnTo>
                    <a:pt x="23230" y="30409"/>
                  </a:lnTo>
                  <a:lnTo>
                    <a:pt x="23712" y="30409"/>
                  </a:lnTo>
                  <a:lnTo>
                    <a:pt x="23893" y="30349"/>
                  </a:lnTo>
                  <a:lnTo>
                    <a:pt x="24135" y="30228"/>
                  </a:lnTo>
                  <a:lnTo>
                    <a:pt x="24316" y="30108"/>
                  </a:lnTo>
                  <a:lnTo>
                    <a:pt x="24436" y="29927"/>
                  </a:lnTo>
                  <a:lnTo>
                    <a:pt x="24557" y="29685"/>
                  </a:lnTo>
                  <a:lnTo>
                    <a:pt x="24617" y="29504"/>
                  </a:lnTo>
                  <a:lnTo>
                    <a:pt x="24617" y="29263"/>
                  </a:lnTo>
                  <a:lnTo>
                    <a:pt x="24617" y="29022"/>
                  </a:lnTo>
                  <a:lnTo>
                    <a:pt x="24557" y="28841"/>
                  </a:lnTo>
                  <a:lnTo>
                    <a:pt x="24436" y="28599"/>
                  </a:lnTo>
                  <a:lnTo>
                    <a:pt x="24316" y="28418"/>
                  </a:lnTo>
                  <a:lnTo>
                    <a:pt x="24135" y="28298"/>
                  </a:lnTo>
                  <a:lnTo>
                    <a:pt x="23893" y="28177"/>
                  </a:lnTo>
                  <a:lnTo>
                    <a:pt x="23712" y="28117"/>
                  </a:lnTo>
                  <a:close/>
                  <a:moveTo>
                    <a:pt x="29022" y="28117"/>
                  </a:moveTo>
                  <a:lnTo>
                    <a:pt x="28841" y="28177"/>
                  </a:lnTo>
                  <a:lnTo>
                    <a:pt x="28599" y="28298"/>
                  </a:lnTo>
                  <a:lnTo>
                    <a:pt x="28418" y="28418"/>
                  </a:lnTo>
                  <a:lnTo>
                    <a:pt x="28298" y="28599"/>
                  </a:lnTo>
                  <a:lnTo>
                    <a:pt x="28177" y="28841"/>
                  </a:lnTo>
                  <a:lnTo>
                    <a:pt x="28117" y="29022"/>
                  </a:lnTo>
                  <a:lnTo>
                    <a:pt x="28117" y="29263"/>
                  </a:lnTo>
                  <a:lnTo>
                    <a:pt x="28117" y="29504"/>
                  </a:lnTo>
                  <a:lnTo>
                    <a:pt x="28177" y="29685"/>
                  </a:lnTo>
                  <a:lnTo>
                    <a:pt x="28298" y="29927"/>
                  </a:lnTo>
                  <a:lnTo>
                    <a:pt x="28418" y="30108"/>
                  </a:lnTo>
                  <a:lnTo>
                    <a:pt x="28599" y="30228"/>
                  </a:lnTo>
                  <a:lnTo>
                    <a:pt x="28841" y="30349"/>
                  </a:lnTo>
                  <a:lnTo>
                    <a:pt x="29022" y="30409"/>
                  </a:lnTo>
                  <a:lnTo>
                    <a:pt x="29505" y="30409"/>
                  </a:lnTo>
                  <a:lnTo>
                    <a:pt x="29686" y="30349"/>
                  </a:lnTo>
                  <a:lnTo>
                    <a:pt x="29927" y="30228"/>
                  </a:lnTo>
                  <a:lnTo>
                    <a:pt x="30108" y="30108"/>
                  </a:lnTo>
                  <a:lnTo>
                    <a:pt x="30229" y="29927"/>
                  </a:lnTo>
                  <a:lnTo>
                    <a:pt x="30349" y="29685"/>
                  </a:lnTo>
                  <a:lnTo>
                    <a:pt x="30410" y="29504"/>
                  </a:lnTo>
                  <a:lnTo>
                    <a:pt x="30410" y="29263"/>
                  </a:lnTo>
                  <a:lnTo>
                    <a:pt x="30410" y="29022"/>
                  </a:lnTo>
                  <a:lnTo>
                    <a:pt x="30349" y="28841"/>
                  </a:lnTo>
                  <a:lnTo>
                    <a:pt x="30229" y="28599"/>
                  </a:lnTo>
                  <a:lnTo>
                    <a:pt x="30108" y="28418"/>
                  </a:lnTo>
                  <a:lnTo>
                    <a:pt x="29927" y="28298"/>
                  </a:lnTo>
                  <a:lnTo>
                    <a:pt x="29686" y="28177"/>
                  </a:lnTo>
                  <a:lnTo>
                    <a:pt x="29505" y="28117"/>
                  </a:lnTo>
                  <a:close/>
                  <a:moveTo>
                    <a:pt x="34814" y="28117"/>
                  </a:moveTo>
                  <a:lnTo>
                    <a:pt x="34633" y="28177"/>
                  </a:lnTo>
                  <a:lnTo>
                    <a:pt x="34392" y="28298"/>
                  </a:lnTo>
                  <a:lnTo>
                    <a:pt x="34211" y="28418"/>
                  </a:lnTo>
                  <a:lnTo>
                    <a:pt x="34090" y="28599"/>
                  </a:lnTo>
                  <a:lnTo>
                    <a:pt x="33969" y="28841"/>
                  </a:lnTo>
                  <a:lnTo>
                    <a:pt x="33909" y="29022"/>
                  </a:lnTo>
                  <a:lnTo>
                    <a:pt x="33909" y="29263"/>
                  </a:lnTo>
                  <a:lnTo>
                    <a:pt x="33909" y="29504"/>
                  </a:lnTo>
                  <a:lnTo>
                    <a:pt x="33969" y="29685"/>
                  </a:lnTo>
                  <a:lnTo>
                    <a:pt x="34090" y="29927"/>
                  </a:lnTo>
                  <a:lnTo>
                    <a:pt x="34211" y="30108"/>
                  </a:lnTo>
                  <a:lnTo>
                    <a:pt x="34392" y="30228"/>
                  </a:lnTo>
                  <a:lnTo>
                    <a:pt x="34633" y="30349"/>
                  </a:lnTo>
                  <a:lnTo>
                    <a:pt x="34814" y="30409"/>
                  </a:lnTo>
                  <a:lnTo>
                    <a:pt x="35297" y="30409"/>
                  </a:lnTo>
                  <a:lnTo>
                    <a:pt x="35478" y="30349"/>
                  </a:lnTo>
                  <a:lnTo>
                    <a:pt x="35719" y="30228"/>
                  </a:lnTo>
                  <a:lnTo>
                    <a:pt x="35900" y="30108"/>
                  </a:lnTo>
                  <a:lnTo>
                    <a:pt x="36021" y="29927"/>
                  </a:lnTo>
                  <a:lnTo>
                    <a:pt x="36141" y="29685"/>
                  </a:lnTo>
                  <a:lnTo>
                    <a:pt x="36202" y="29504"/>
                  </a:lnTo>
                  <a:lnTo>
                    <a:pt x="36202" y="29263"/>
                  </a:lnTo>
                  <a:lnTo>
                    <a:pt x="36202" y="29022"/>
                  </a:lnTo>
                  <a:lnTo>
                    <a:pt x="36141" y="28841"/>
                  </a:lnTo>
                  <a:lnTo>
                    <a:pt x="36021" y="28599"/>
                  </a:lnTo>
                  <a:lnTo>
                    <a:pt x="35900" y="28418"/>
                  </a:lnTo>
                  <a:lnTo>
                    <a:pt x="35719" y="28298"/>
                  </a:lnTo>
                  <a:lnTo>
                    <a:pt x="35478" y="28177"/>
                  </a:lnTo>
                  <a:lnTo>
                    <a:pt x="35297" y="28117"/>
                  </a:lnTo>
                  <a:close/>
                  <a:moveTo>
                    <a:pt x="40606" y="28117"/>
                  </a:moveTo>
                  <a:lnTo>
                    <a:pt x="40425" y="28177"/>
                  </a:lnTo>
                  <a:lnTo>
                    <a:pt x="40184" y="28298"/>
                  </a:lnTo>
                  <a:lnTo>
                    <a:pt x="40003" y="28418"/>
                  </a:lnTo>
                  <a:lnTo>
                    <a:pt x="39882" y="28599"/>
                  </a:lnTo>
                  <a:lnTo>
                    <a:pt x="39762" y="28841"/>
                  </a:lnTo>
                  <a:lnTo>
                    <a:pt x="39701" y="29022"/>
                  </a:lnTo>
                  <a:lnTo>
                    <a:pt x="39701" y="29263"/>
                  </a:lnTo>
                  <a:lnTo>
                    <a:pt x="39701" y="29504"/>
                  </a:lnTo>
                  <a:lnTo>
                    <a:pt x="39762" y="29685"/>
                  </a:lnTo>
                  <a:lnTo>
                    <a:pt x="39882" y="29927"/>
                  </a:lnTo>
                  <a:lnTo>
                    <a:pt x="40003" y="30108"/>
                  </a:lnTo>
                  <a:lnTo>
                    <a:pt x="40184" y="30228"/>
                  </a:lnTo>
                  <a:lnTo>
                    <a:pt x="40425" y="30349"/>
                  </a:lnTo>
                  <a:lnTo>
                    <a:pt x="40606" y="30409"/>
                  </a:lnTo>
                  <a:lnTo>
                    <a:pt x="41089" y="30409"/>
                  </a:lnTo>
                  <a:lnTo>
                    <a:pt x="41270" y="30349"/>
                  </a:lnTo>
                  <a:lnTo>
                    <a:pt x="41511" y="30228"/>
                  </a:lnTo>
                  <a:lnTo>
                    <a:pt x="41692" y="30108"/>
                  </a:lnTo>
                  <a:lnTo>
                    <a:pt x="41813" y="29927"/>
                  </a:lnTo>
                  <a:lnTo>
                    <a:pt x="41934" y="29685"/>
                  </a:lnTo>
                  <a:lnTo>
                    <a:pt x="41994" y="29504"/>
                  </a:lnTo>
                  <a:lnTo>
                    <a:pt x="41994" y="29263"/>
                  </a:lnTo>
                  <a:lnTo>
                    <a:pt x="41994" y="29022"/>
                  </a:lnTo>
                  <a:lnTo>
                    <a:pt x="41934" y="28841"/>
                  </a:lnTo>
                  <a:lnTo>
                    <a:pt x="41813" y="28599"/>
                  </a:lnTo>
                  <a:lnTo>
                    <a:pt x="41692" y="28418"/>
                  </a:lnTo>
                  <a:lnTo>
                    <a:pt x="41511" y="28298"/>
                  </a:lnTo>
                  <a:lnTo>
                    <a:pt x="41270" y="28177"/>
                  </a:lnTo>
                  <a:lnTo>
                    <a:pt x="41089" y="28117"/>
                  </a:lnTo>
                  <a:close/>
                  <a:moveTo>
                    <a:pt x="46399" y="28117"/>
                  </a:moveTo>
                  <a:lnTo>
                    <a:pt x="46218" y="28177"/>
                  </a:lnTo>
                  <a:lnTo>
                    <a:pt x="45976" y="28298"/>
                  </a:lnTo>
                  <a:lnTo>
                    <a:pt x="45795" y="28418"/>
                  </a:lnTo>
                  <a:lnTo>
                    <a:pt x="45674" y="28599"/>
                  </a:lnTo>
                  <a:lnTo>
                    <a:pt x="45554" y="28841"/>
                  </a:lnTo>
                  <a:lnTo>
                    <a:pt x="45493" y="29022"/>
                  </a:lnTo>
                  <a:lnTo>
                    <a:pt x="45493" y="29263"/>
                  </a:lnTo>
                  <a:lnTo>
                    <a:pt x="45493" y="29504"/>
                  </a:lnTo>
                  <a:lnTo>
                    <a:pt x="45554" y="29685"/>
                  </a:lnTo>
                  <a:lnTo>
                    <a:pt x="45674" y="29927"/>
                  </a:lnTo>
                  <a:lnTo>
                    <a:pt x="45795" y="30108"/>
                  </a:lnTo>
                  <a:lnTo>
                    <a:pt x="45976" y="30228"/>
                  </a:lnTo>
                  <a:lnTo>
                    <a:pt x="46218" y="30349"/>
                  </a:lnTo>
                  <a:lnTo>
                    <a:pt x="46399" y="30409"/>
                  </a:lnTo>
                  <a:lnTo>
                    <a:pt x="46881" y="30409"/>
                  </a:lnTo>
                  <a:lnTo>
                    <a:pt x="47062" y="30349"/>
                  </a:lnTo>
                  <a:lnTo>
                    <a:pt x="47304" y="30228"/>
                  </a:lnTo>
                  <a:lnTo>
                    <a:pt x="47485" y="30108"/>
                  </a:lnTo>
                  <a:lnTo>
                    <a:pt x="47605" y="29927"/>
                  </a:lnTo>
                  <a:lnTo>
                    <a:pt x="47726" y="29685"/>
                  </a:lnTo>
                  <a:lnTo>
                    <a:pt x="47786" y="29504"/>
                  </a:lnTo>
                  <a:lnTo>
                    <a:pt x="47786" y="29263"/>
                  </a:lnTo>
                  <a:lnTo>
                    <a:pt x="47786" y="29022"/>
                  </a:lnTo>
                  <a:lnTo>
                    <a:pt x="47726" y="28841"/>
                  </a:lnTo>
                  <a:lnTo>
                    <a:pt x="47605" y="28599"/>
                  </a:lnTo>
                  <a:lnTo>
                    <a:pt x="47485" y="28418"/>
                  </a:lnTo>
                  <a:lnTo>
                    <a:pt x="47304" y="28298"/>
                  </a:lnTo>
                  <a:lnTo>
                    <a:pt x="47062" y="28177"/>
                  </a:lnTo>
                  <a:lnTo>
                    <a:pt x="46881" y="28117"/>
                  </a:lnTo>
                  <a:close/>
                  <a:moveTo>
                    <a:pt x="52191" y="28117"/>
                  </a:moveTo>
                  <a:lnTo>
                    <a:pt x="52010" y="28177"/>
                  </a:lnTo>
                  <a:lnTo>
                    <a:pt x="51768" y="28298"/>
                  </a:lnTo>
                  <a:lnTo>
                    <a:pt x="51587" y="28418"/>
                  </a:lnTo>
                  <a:lnTo>
                    <a:pt x="51467" y="28599"/>
                  </a:lnTo>
                  <a:lnTo>
                    <a:pt x="51346" y="28841"/>
                  </a:lnTo>
                  <a:lnTo>
                    <a:pt x="51286" y="29022"/>
                  </a:lnTo>
                  <a:lnTo>
                    <a:pt x="51286" y="29263"/>
                  </a:lnTo>
                  <a:lnTo>
                    <a:pt x="51286" y="29504"/>
                  </a:lnTo>
                  <a:lnTo>
                    <a:pt x="51346" y="29685"/>
                  </a:lnTo>
                  <a:lnTo>
                    <a:pt x="51467" y="29927"/>
                  </a:lnTo>
                  <a:lnTo>
                    <a:pt x="51587" y="30108"/>
                  </a:lnTo>
                  <a:lnTo>
                    <a:pt x="51768" y="30228"/>
                  </a:lnTo>
                  <a:lnTo>
                    <a:pt x="52010" y="30349"/>
                  </a:lnTo>
                  <a:lnTo>
                    <a:pt x="52191" y="30409"/>
                  </a:lnTo>
                  <a:lnTo>
                    <a:pt x="52673" y="30409"/>
                  </a:lnTo>
                  <a:lnTo>
                    <a:pt x="52854" y="30349"/>
                  </a:lnTo>
                  <a:lnTo>
                    <a:pt x="53096" y="30228"/>
                  </a:lnTo>
                  <a:lnTo>
                    <a:pt x="53277" y="30108"/>
                  </a:lnTo>
                  <a:lnTo>
                    <a:pt x="53397" y="29927"/>
                  </a:lnTo>
                  <a:lnTo>
                    <a:pt x="53518" y="29685"/>
                  </a:lnTo>
                  <a:lnTo>
                    <a:pt x="53578" y="29504"/>
                  </a:lnTo>
                  <a:lnTo>
                    <a:pt x="53578" y="29263"/>
                  </a:lnTo>
                  <a:lnTo>
                    <a:pt x="53578" y="29022"/>
                  </a:lnTo>
                  <a:lnTo>
                    <a:pt x="53518" y="28841"/>
                  </a:lnTo>
                  <a:lnTo>
                    <a:pt x="53397" y="28599"/>
                  </a:lnTo>
                  <a:lnTo>
                    <a:pt x="53277" y="28418"/>
                  </a:lnTo>
                  <a:lnTo>
                    <a:pt x="53096" y="28298"/>
                  </a:lnTo>
                  <a:lnTo>
                    <a:pt x="52854" y="28177"/>
                  </a:lnTo>
                  <a:lnTo>
                    <a:pt x="52673" y="28117"/>
                  </a:lnTo>
                  <a:close/>
                  <a:moveTo>
                    <a:pt x="57983" y="28117"/>
                  </a:moveTo>
                  <a:lnTo>
                    <a:pt x="57802" y="28177"/>
                  </a:lnTo>
                  <a:lnTo>
                    <a:pt x="57561" y="28298"/>
                  </a:lnTo>
                  <a:lnTo>
                    <a:pt x="57380" y="28418"/>
                  </a:lnTo>
                  <a:lnTo>
                    <a:pt x="57259" y="28599"/>
                  </a:lnTo>
                  <a:lnTo>
                    <a:pt x="57138" y="28841"/>
                  </a:lnTo>
                  <a:lnTo>
                    <a:pt x="57078" y="29022"/>
                  </a:lnTo>
                  <a:lnTo>
                    <a:pt x="57078" y="29263"/>
                  </a:lnTo>
                  <a:lnTo>
                    <a:pt x="57078" y="29504"/>
                  </a:lnTo>
                  <a:lnTo>
                    <a:pt x="57138" y="29685"/>
                  </a:lnTo>
                  <a:lnTo>
                    <a:pt x="57259" y="29927"/>
                  </a:lnTo>
                  <a:lnTo>
                    <a:pt x="57380" y="30108"/>
                  </a:lnTo>
                  <a:lnTo>
                    <a:pt x="57561" y="30228"/>
                  </a:lnTo>
                  <a:lnTo>
                    <a:pt x="57802" y="30349"/>
                  </a:lnTo>
                  <a:lnTo>
                    <a:pt x="57983" y="30409"/>
                  </a:lnTo>
                  <a:lnTo>
                    <a:pt x="58466" y="30409"/>
                  </a:lnTo>
                  <a:lnTo>
                    <a:pt x="58647" y="30349"/>
                  </a:lnTo>
                  <a:lnTo>
                    <a:pt x="58888" y="30228"/>
                  </a:lnTo>
                  <a:lnTo>
                    <a:pt x="59069" y="30108"/>
                  </a:lnTo>
                  <a:lnTo>
                    <a:pt x="59190" y="29927"/>
                  </a:lnTo>
                  <a:lnTo>
                    <a:pt x="59310" y="29685"/>
                  </a:lnTo>
                  <a:lnTo>
                    <a:pt x="59371" y="29504"/>
                  </a:lnTo>
                  <a:lnTo>
                    <a:pt x="59371" y="29263"/>
                  </a:lnTo>
                  <a:lnTo>
                    <a:pt x="59371" y="29022"/>
                  </a:lnTo>
                  <a:lnTo>
                    <a:pt x="59310" y="28841"/>
                  </a:lnTo>
                  <a:lnTo>
                    <a:pt x="59190" y="28599"/>
                  </a:lnTo>
                  <a:lnTo>
                    <a:pt x="59069" y="28418"/>
                  </a:lnTo>
                  <a:lnTo>
                    <a:pt x="58888" y="28298"/>
                  </a:lnTo>
                  <a:lnTo>
                    <a:pt x="58647" y="28177"/>
                  </a:lnTo>
                  <a:lnTo>
                    <a:pt x="58466" y="28117"/>
                  </a:lnTo>
                  <a:close/>
                  <a:moveTo>
                    <a:pt x="63775" y="28117"/>
                  </a:moveTo>
                  <a:lnTo>
                    <a:pt x="63594" y="28177"/>
                  </a:lnTo>
                  <a:lnTo>
                    <a:pt x="63353" y="28298"/>
                  </a:lnTo>
                  <a:lnTo>
                    <a:pt x="63172" y="28418"/>
                  </a:lnTo>
                  <a:lnTo>
                    <a:pt x="63051" y="28599"/>
                  </a:lnTo>
                  <a:lnTo>
                    <a:pt x="62931" y="28841"/>
                  </a:lnTo>
                  <a:lnTo>
                    <a:pt x="62870" y="29022"/>
                  </a:lnTo>
                  <a:lnTo>
                    <a:pt x="62870" y="29263"/>
                  </a:lnTo>
                  <a:lnTo>
                    <a:pt x="62870" y="29504"/>
                  </a:lnTo>
                  <a:lnTo>
                    <a:pt x="62931" y="29685"/>
                  </a:lnTo>
                  <a:lnTo>
                    <a:pt x="63051" y="29927"/>
                  </a:lnTo>
                  <a:lnTo>
                    <a:pt x="63172" y="30108"/>
                  </a:lnTo>
                  <a:lnTo>
                    <a:pt x="63353" y="30228"/>
                  </a:lnTo>
                  <a:lnTo>
                    <a:pt x="63594" y="30349"/>
                  </a:lnTo>
                  <a:lnTo>
                    <a:pt x="63775" y="30409"/>
                  </a:lnTo>
                  <a:lnTo>
                    <a:pt x="64258" y="30409"/>
                  </a:lnTo>
                  <a:lnTo>
                    <a:pt x="64439" y="30349"/>
                  </a:lnTo>
                  <a:lnTo>
                    <a:pt x="64680" y="30228"/>
                  </a:lnTo>
                  <a:lnTo>
                    <a:pt x="64861" y="30108"/>
                  </a:lnTo>
                  <a:lnTo>
                    <a:pt x="64982" y="29927"/>
                  </a:lnTo>
                  <a:lnTo>
                    <a:pt x="65103" y="29685"/>
                  </a:lnTo>
                  <a:lnTo>
                    <a:pt x="65163" y="29504"/>
                  </a:lnTo>
                  <a:lnTo>
                    <a:pt x="65163" y="29263"/>
                  </a:lnTo>
                  <a:lnTo>
                    <a:pt x="65163" y="29022"/>
                  </a:lnTo>
                  <a:lnTo>
                    <a:pt x="65103" y="28841"/>
                  </a:lnTo>
                  <a:lnTo>
                    <a:pt x="64982" y="28599"/>
                  </a:lnTo>
                  <a:lnTo>
                    <a:pt x="64861" y="28418"/>
                  </a:lnTo>
                  <a:lnTo>
                    <a:pt x="64680" y="28298"/>
                  </a:lnTo>
                  <a:lnTo>
                    <a:pt x="64439" y="28177"/>
                  </a:lnTo>
                  <a:lnTo>
                    <a:pt x="64258" y="28117"/>
                  </a:lnTo>
                  <a:close/>
                  <a:moveTo>
                    <a:pt x="69567" y="28117"/>
                  </a:moveTo>
                  <a:lnTo>
                    <a:pt x="69386" y="28177"/>
                  </a:lnTo>
                  <a:lnTo>
                    <a:pt x="69145" y="28298"/>
                  </a:lnTo>
                  <a:lnTo>
                    <a:pt x="68964" y="28418"/>
                  </a:lnTo>
                  <a:lnTo>
                    <a:pt x="68843" y="28599"/>
                  </a:lnTo>
                  <a:lnTo>
                    <a:pt x="68723" y="28841"/>
                  </a:lnTo>
                  <a:lnTo>
                    <a:pt x="68662" y="29022"/>
                  </a:lnTo>
                  <a:lnTo>
                    <a:pt x="68662" y="29263"/>
                  </a:lnTo>
                  <a:lnTo>
                    <a:pt x="68662" y="29504"/>
                  </a:lnTo>
                  <a:lnTo>
                    <a:pt x="68723" y="29685"/>
                  </a:lnTo>
                  <a:lnTo>
                    <a:pt x="68843" y="29927"/>
                  </a:lnTo>
                  <a:lnTo>
                    <a:pt x="68964" y="30108"/>
                  </a:lnTo>
                  <a:lnTo>
                    <a:pt x="69145" y="30228"/>
                  </a:lnTo>
                  <a:lnTo>
                    <a:pt x="69386" y="30349"/>
                  </a:lnTo>
                  <a:lnTo>
                    <a:pt x="69567" y="30409"/>
                  </a:lnTo>
                  <a:lnTo>
                    <a:pt x="70050" y="30409"/>
                  </a:lnTo>
                  <a:lnTo>
                    <a:pt x="70231" y="30349"/>
                  </a:lnTo>
                  <a:lnTo>
                    <a:pt x="70472" y="30228"/>
                  </a:lnTo>
                  <a:lnTo>
                    <a:pt x="70653" y="30108"/>
                  </a:lnTo>
                  <a:lnTo>
                    <a:pt x="70774" y="29927"/>
                  </a:lnTo>
                  <a:lnTo>
                    <a:pt x="70895" y="29685"/>
                  </a:lnTo>
                  <a:lnTo>
                    <a:pt x="70955" y="29504"/>
                  </a:lnTo>
                  <a:lnTo>
                    <a:pt x="70955" y="29263"/>
                  </a:lnTo>
                  <a:lnTo>
                    <a:pt x="70955" y="29022"/>
                  </a:lnTo>
                  <a:lnTo>
                    <a:pt x="70895" y="28841"/>
                  </a:lnTo>
                  <a:lnTo>
                    <a:pt x="70774" y="28599"/>
                  </a:lnTo>
                  <a:lnTo>
                    <a:pt x="70653" y="28418"/>
                  </a:lnTo>
                  <a:lnTo>
                    <a:pt x="70472" y="28298"/>
                  </a:lnTo>
                  <a:lnTo>
                    <a:pt x="70231" y="28177"/>
                  </a:lnTo>
                  <a:lnTo>
                    <a:pt x="70050" y="28117"/>
                  </a:lnTo>
                  <a:close/>
                  <a:moveTo>
                    <a:pt x="2957" y="31013"/>
                  </a:moveTo>
                  <a:lnTo>
                    <a:pt x="2776" y="31073"/>
                  </a:lnTo>
                  <a:lnTo>
                    <a:pt x="2534" y="31194"/>
                  </a:lnTo>
                  <a:lnTo>
                    <a:pt x="2353" y="31314"/>
                  </a:lnTo>
                  <a:lnTo>
                    <a:pt x="2233" y="31495"/>
                  </a:lnTo>
                  <a:lnTo>
                    <a:pt x="2112" y="31737"/>
                  </a:lnTo>
                  <a:lnTo>
                    <a:pt x="2052" y="31918"/>
                  </a:lnTo>
                  <a:lnTo>
                    <a:pt x="2052" y="32159"/>
                  </a:lnTo>
                  <a:lnTo>
                    <a:pt x="2052" y="32401"/>
                  </a:lnTo>
                  <a:lnTo>
                    <a:pt x="2112" y="32582"/>
                  </a:lnTo>
                  <a:lnTo>
                    <a:pt x="2233" y="32823"/>
                  </a:lnTo>
                  <a:lnTo>
                    <a:pt x="2353" y="33004"/>
                  </a:lnTo>
                  <a:lnTo>
                    <a:pt x="2534" y="33125"/>
                  </a:lnTo>
                  <a:lnTo>
                    <a:pt x="2776" y="33245"/>
                  </a:lnTo>
                  <a:lnTo>
                    <a:pt x="2957" y="33306"/>
                  </a:lnTo>
                  <a:lnTo>
                    <a:pt x="3439" y="33306"/>
                  </a:lnTo>
                  <a:lnTo>
                    <a:pt x="3620" y="33245"/>
                  </a:lnTo>
                  <a:lnTo>
                    <a:pt x="3862" y="33125"/>
                  </a:lnTo>
                  <a:lnTo>
                    <a:pt x="4043" y="33004"/>
                  </a:lnTo>
                  <a:lnTo>
                    <a:pt x="4164" y="32823"/>
                  </a:lnTo>
                  <a:lnTo>
                    <a:pt x="4284" y="32582"/>
                  </a:lnTo>
                  <a:lnTo>
                    <a:pt x="4345" y="32401"/>
                  </a:lnTo>
                  <a:lnTo>
                    <a:pt x="4345" y="32159"/>
                  </a:lnTo>
                  <a:lnTo>
                    <a:pt x="4345" y="31918"/>
                  </a:lnTo>
                  <a:lnTo>
                    <a:pt x="4284" y="31737"/>
                  </a:lnTo>
                  <a:lnTo>
                    <a:pt x="4164" y="31495"/>
                  </a:lnTo>
                  <a:lnTo>
                    <a:pt x="4043" y="31314"/>
                  </a:lnTo>
                  <a:lnTo>
                    <a:pt x="3862" y="31194"/>
                  </a:lnTo>
                  <a:lnTo>
                    <a:pt x="3620" y="31073"/>
                  </a:lnTo>
                  <a:lnTo>
                    <a:pt x="3439" y="31013"/>
                  </a:lnTo>
                  <a:close/>
                  <a:moveTo>
                    <a:pt x="8749" y="31013"/>
                  </a:moveTo>
                  <a:lnTo>
                    <a:pt x="8568" y="31073"/>
                  </a:lnTo>
                  <a:lnTo>
                    <a:pt x="8327" y="31194"/>
                  </a:lnTo>
                  <a:lnTo>
                    <a:pt x="8146" y="31314"/>
                  </a:lnTo>
                  <a:lnTo>
                    <a:pt x="8025" y="31495"/>
                  </a:lnTo>
                  <a:lnTo>
                    <a:pt x="7904" y="31737"/>
                  </a:lnTo>
                  <a:lnTo>
                    <a:pt x="7844" y="31918"/>
                  </a:lnTo>
                  <a:lnTo>
                    <a:pt x="7844" y="32159"/>
                  </a:lnTo>
                  <a:lnTo>
                    <a:pt x="7844" y="32401"/>
                  </a:lnTo>
                  <a:lnTo>
                    <a:pt x="7904" y="32582"/>
                  </a:lnTo>
                  <a:lnTo>
                    <a:pt x="8025" y="32823"/>
                  </a:lnTo>
                  <a:lnTo>
                    <a:pt x="8146" y="33004"/>
                  </a:lnTo>
                  <a:lnTo>
                    <a:pt x="8327" y="33125"/>
                  </a:lnTo>
                  <a:lnTo>
                    <a:pt x="8568" y="33245"/>
                  </a:lnTo>
                  <a:lnTo>
                    <a:pt x="8749" y="33306"/>
                  </a:lnTo>
                  <a:lnTo>
                    <a:pt x="9232" y="33306"/>
                  </a:lnTo>
                  <a:lnTo>
                    <a:pt x="9413" y="33245"/>
                  </a:lnTo>
                  <a:lnTo>
                    <a:pt x="9654" y="33125"/>
                  </a:lnTo>
                  <a:lnTo>
                    <a:pt x="9835" y="33004"/>
                  </a:lnTo>
                  <a:lnTo>
                    <a:pt x="9956" y="32823"/>
                  </a:lnTo>
                  <a:lnTo>
                    <a:pt x="10076" y="32582"/>
                  </a:lnTo>
                  <a:lnTo>
                    <a:pt x="10137" y="32401"/>
                  </a:lnTo>
                  <a:lnTo>
                    <a:pt x="10137" y="32159"/>
                  </a:lnTo>
                  <a:lnTo>
                    <a:pt x="10137" y="31918"/>
                  </a:lnTo>
                  <a:lnTo>
                    <a:pt x="10076" y="31737"/>
                  </a:lnTo>
                  <a:lnTo>
                    <a:pt x="9956" y="31495"/>
                  </a:lnTo>
                  <a:lnTo>
                    <a:pt x="9835" y="31314"/>
                  </a:lnTo>
                  <a:lnTo>
                    <a:pt x="9654" y="31194"/>
                  </a:lnTo>
                  <a:lnTo>
                    <a:pt x="9413" y="31073"/>
                  </a:lnTo>
                  <a:lnTo>
                    <a:pt x="9232" y="31013"/>
                  </a:lnTo>
                  <a:close/>
                  <a:moveTo>
                    <a:pt x="14541" y="31013"/>
                  </a:moveTo>
                  <a:lnTo>
                    <a:pt x="14360" y="31073"/>
                  </a:lnTo>
                  <a:lnTo>
                    <a:pt x="14119" y="31194"/>
                  </a:lnTo>
                  <a:lnTo>
                    <a:pt x="13938" y="31314"/>
                  </a:lnTo>
                  <a:lnTo>
                    <a:pt x="13817" y="31495"/>
                  </a:lnTo>
                  <a:lnTo>
                    <a:pt x="13697" y="31737"/>
                  </a:lnTo>
                  <a:lnTo>
                    <a:pt x="13636" y="31918"/>
                  </a:lnTo>
                  <a:lnTo>
                    <a:pt x="13636" y="32159"/>
                  </a:lnTo>
                  <a:lnTo>
                    <a:pt x="13636" y="32401"/>
                  </a:lnTo>
                  <a:lnTo>
                    <a:pt x="13697" y="32582"/>
                  </a:lnTo>
                  <a:lnTo>
                    <a:pt x="13817" y="32823"/>
                  </a:lnTo>
                  <a:lnTo>
                    <a:pt x="13938" y="33004"/>
                  </a:lnTo>
                  <a:lnTo>
                    <a:pt x="14119" y="33125"/>
                  </a:lnTo>
                  <a:lnTo>
                    <a:pt x="14360" y="33245"/>
                  </a:lnTo>
                  <a:lnTo>
                    <a:pt x="14541" y="33306"/>
                  </a:lnTo>
                  <a:lnTo>
                    <a:pt x="15024" y="33306"/>
                  </a:lnTo>
                  <a:lnTo>
                    <a:pt x="15205" y="33245"/>
                  </a:lnTo>
                  <a:lnTo>
                    <a:pt x="15446" y="33125"/>
                  </a:lnTo>
                  <a:lnTo>
                    <a:pt x="15627" y="33004"/>
                  </a:lnTo>
                  <a:lnTo>
                    <a:pt x="15748" y="32823"/>
                  </a:lnTo>
                  <a:lnTo>
                    <a:pt x="15869" y="32582"/>
                  </a:lnTo>
                  <a:lnTo>
                    <a:pt x="15929" y="32401"/>
                  </a:lnTo>
                  <a:lnTo>
                    <a:pt x="15929" y="32159"/>
                  </a:lnTo>
                  <a:lnTo>
                    <a:pt x="15929" y="31918"/>
                  </a:lnTo>
                  <a:lnTo>
                    <a:pt x="15869" y="31737"/>
                  </a:lnTo>
                  <a:lnTo>
                    <a:pt x="15748" y="31495"/>
                  </a:lnTo>
                  <a:lnTo>
                    <a:pt x="15627" y="31314"/>
                  </a:lnTo>
                  <a:lnTo>
                    <a:pt x="15446" y="31194"/>
                  </a:lnTo>
                  <a:lnTo>
                    <a:pt x="15205" y="31073"/>
                  </a:lnTo>
                  <a:lnTo>
                    <a:pt x="15024" y="31013"/>
                  </a:lnTo>
                  <a:close/>
                  <a:moveTo>
                    <a:pt x="20333" y="31013"/>
                  </a:moveTo>
                  <a:lnTo>
                    <a:pt x="20152" y="31073"/>
                  </a:lnTo>
                  <a:lnTo>
                    <a:pt x="19911" y="31194"/>
                  </a:lnTo>
                  <a:lnTo>
                    <a:pt x="19730" y="31314"/>
                  </a:lnTo>
                  <a:lnTo>
                    <a:pt x="19609" y="31495"/>
                  </a:lnTo>
                  <a:lnTo>
                    <a:pt x="19489" y="31737"/>
                  </a:lnTo>
                  <a:lnTo>
                    <a:pt x="19428" y="31918"/>
                  </a:lnTo>
                  <a:lnTo>
                    <a:pt x="19428" y="32159"/>
                  </a:lnTo>
                  <a:lnTo>
                    <a:pt x="19428" y="32401"/>
                  </a:lnTo>
                  <a:lnTo>
                    <a:pt x="19489" y="32582"/>
                  </a:lnTo>
                  <a:lnTo>
                    <a:pt x="19609" y="32823"/>
                  </a:lnTo>
                  <a:lnTo>
                    <a:pt x="19730" y="33004"/>
                  </a:lnTo>
                  <a:lnTo>
                    <a:pt x="19911" y="33125"/>
                  </a:lnTo>
                  <a:lnTo>
                    <a:pt x="20152" y="33245"/>
                  </a:lnTo>
                  <a:lnTo>
                    <a:pt x="20333" y="33306"/>
                  </a:lnTo>
                  <a:lnTo>
                    <a:pt x="20816" y="33306"/>
                  </a:lnTo>
                  <a:lnTo>
                    <a:pt x="20997" y="33245"/>
                  </a:lnTo>
                  <a:lnTo>
                    <a:pt x="21239" y="33125"/>
                  </a:lnTo>
                  <a:lnTo>
                    <a:pt x="21420" y="33004"/>
                  </a:lnTo>
                  <a:lnTo>
                    <a:pt x="21540" y="32823"/>
                  </a:lnTo>
                  <a:lnTo>
                    <a:pt x="21661" y="32582"/>
                  </a:lnTo>
                  <a:lnTo>
                    <a:pt x="21721" y="32401"/>
                  </a:lnTo>
                  <a:lnTo>
                    <a:pt x="21721" y="32159"/>
                  </a:lnTo>
                  <a:lnTo>
                    <a:pt x="21721" y="31918"/>
                  </a:lnTo>
                  <a:lnTo>
                    <a:pt x="21661" y="31737"/>
                  </a:lnTo>
                  <a:lnTo>
                    <a:pt x="21540" y="31495"/>
                  </a:lnTo>
                  <a:lnTo>
                    <a:pt x="21420" y="31314"/>
                  </a:lnTo>
                  <a:lnTo>
                    <a:pt x="21239" y="31194"/>
                  </a:lnTo>
                  <a:lnTo>
                    <a:pt x="20997" y="31073"/>
                  </a:lnTo>
                  <a:lnTo>
                    <a:pt x="20816" y="31013"/>
                  </a:lnTo>
                  <a:close/>
                  <a:moveTo>
                    <a:pt x="26126" y="31013"/>
                  </a:moveTo>
                  <a:lnTo>
                    <a:pt x="25945" y="31073"/>
                  </a:lnTo>
                  <a:lnTo>
                    <a:pt x="25703" y="31194"/>
                  </a:lnTo>
                  <a:lnTo>
                    <a:pt x="25522" y="31314"/>
                  </a:lnTo>
                  <a:lnTo>
                    <a:pt x="25402" y="31495"/>
                  </a:lnTo>
                  <a:lnTo>
                    <a:pt x="25281" y="31737"/>
                  </a:lnTo>
                  <a:lnTo>
                    <a:pt x="25221" y="31918"/>
                  </a:lnTo>
                  <a:lnTo>
                    <a:pt x="25221" y="32159"/>
                  </a:lnTo>
                  <a:lnTo>
                    <a:pt x="25221" y="32401"/>
                  </a:lnTo>
                  <a:lnTo>
                    <a:pt x="25281" y="32582"/>
                  </a:lnTo>
                  <a:lnTo>
                    <a:pt x="25402" y="32823"/>
                  </a:lnTo>
                  <a:lnTo>
                    <a:pt x="25522" y="33004"/>
                  </a:lnTo>
                  <a:lnTo>
                    <a:pt x="25703" y="33125"/>
                  </a:lnTo>
                  <a:lnTo>
                    <a:pt x="25945" y="33245"/>
                  </a:lnTo>
                  <a:lnTo>
                    <a:pt x="26126" y="33306"/>
                  </a:lnTo>
                  <a:lnTo>
                    <a:pt x="26608" y="33306"/>
                  </a:lnTo>
                  <a:lnTo>
                    <a:pt x="26789" y="33245"/>
                  </a:lnTo>
                  <a:lnTo>
                    <a:pt x="27031" y="33125"/>
                  </a:lnTo>
                  <a:lnTo>
                    <a:pt x="27212" y="33004"/>
                  </a:lnTo>
                  <a:lnTo>
                    <a:pt x="27332" y="32823"/>
                  </a:lnTo>
                  <a:lnTo>
                    <a:pt x="27453" y="32582"/>
                  </a:lnTo>
                  <a:lnTo>
                    <a:pt x="27513" y="32401"/>
                  </a:lnTo>
                  <a:lnTo>
                    <a:pt x="27513" y="32159"/>
                  </a:lnTo>
                  <a:lnTo>
                    <a:pt x="27513" y="31918"/>
                  </a:lnTo>
                  <a:lnTo>
                    <a:pt x="27453" y="31737"/>
                  </a:lnTo>
                  <a:lnTo>
                    <a:pt x="27332" y="31495"/>
                  </a:lnTo>
                  <a:lnTo>
                    <a:pt x="27212" y="31314"/>
                  </a:lnTo>
                  <a:lnTo>
                    <a:pt x="27031" y="31194"/>
                  </a:lnTo>
                  <a:lnTo>
                    <a:pt x="26789" y="31073"/>
                  </a:lnTo>
                  <a:lnTo>
                    <a:pt x="26608" y="31013"/>
                  </a:lnTo>
                  <a:close/>
                  <a:moveTo>
                    <a:pt x="31918" y="31013"/>
                  </a:moveTo>
                  <a:lnTo>
                    <a:pt x="31737" y="31073"/>
                  </a:lnTo>
                  <a:lnTo>
                    <a:pt x="31496" y="31194"/>
                  </a:lnTo>
                  <a:lnTo>
                    <a:pt x="31315" y="31314"/>
                  </a:lnTo>
                  <a:lnTo>
                    <a:pt x="31194" y="31495"/>
                  </a:lnTo>
                  <a:lnTo>
                    <a:pt x="31073" y="31737"/>
                  </a:lnTo>
                  <a:lnTo>
                    <a:pt x="31013" y="31918"/>
                  </a:lnTo>
                  <a:lnTo>
                    <a:pt x="31013" y="32159"/>
                  </a:lnTo>
                  <a:lnTo>
                    <a:pt x="31013" y="32401"/>
                  </a:lnTo>
                  <a:lnTo>
                    <a:pt x="31073" y="32582"/>
                  </a:lnTo>
                  <a:lnTo>
                    <a:pt x="31194" y="32823"/>
                  </a:lnTo>
                  <a:lnTo>
                    <a:pt x="31315" y="33004"/>
                  </a:lnTo>
                  <a:lnTo>
                    <a:pt x="31496" y="33125"/>
                  </a:lnTo>
                  <a:lnTo>
                    <a:pt x="31737" y="33245"/>
                  </a:lnTo>
                  <a:lnTo>
                    <a:pt x="31918" y="33306"/>
                  </a:lnTo>
                  <a:lnTo>
                    <a:pt x="32401" y="33306"/>
                  </a:lnTo>
                  <a:lnTo>
                    <a:pt x="32582" y="33245"/>
                  </a:lnTo>
                  <a:lnTo>
                    <a:pt x="32823" y="33125"/>
                  </a:lnTo>
                  <a:lnTo>
                    <a:pt x="33004" y="33004"/>
                  </a:lnTo>
                  <a:lnTo>
                    <a:pt x="33125" y="32823"/>
                  </a:lnTo>
                  <a:lnTo>
                    <a:pt x="33245" y="32582"/>
                  </a:lnTo>
                  <a:lnTo>
                    <a:pt x="33306" y="32401"/>
                  </a:lnTo>
                  <a:lnTo>
                    <a:pt x="33306" y="32159"/>
                  </a:lnTo>
                  <a:lnTo>
                    <a:pt x="33306" y="31918"/>
                  </a:lnTo>
                  <a:lnTo>
                    <a:pt x="33245" y="31737"/>
                  </a:lnTo>
                  <a:lnTo>
                    <a:pt x="33125" y="31495"/>
                  </a:lnTo>
                  <a:lnTo>
                    <a:pt x="33004" y="31314"/>
                  </a:lnTo>
                  <a:lnTo>
                    <a:pt x="32823" y="31194"/>
                  </a:lnTo>
                  <a:lnTo>
                    <a:pt x="32582" y="31073"/>
                  </a:lnTo>
                  <a:lnTo>
                    <a:pt x="32401" y="31013"/>
                  </a:lnTo>
                  <a:close/>
                  <a:moveTo>
                    <a:pt x="37710" y="31013"/>
                  </a:moveTo>
                  <a:lnTo>
                    <a:pt x="37529" y="31073"/>
                  </a:lnTo>
                  <a:lnTo>
                    <a:pt x="37288" y="31194"/>
                  </a:lnTo>
                  <a:lnTo>
                    <a:pt x="37107" y="31314"/>
                  </a:lnTo>
                  <a:lnTo>
                    <a:pt x="36986" y="31495"/>
                  </a:lnTo>
                  <a:lnTo>
                    <a:pt x="36865" y="31737"/>
                  </a:lnTo>
                  <a:lnTo>
                    <a:pt x="36805" y="31918"/>
                  </a:lnTo>
                  <a:lnTo>
                    <a:pt x="36805" y="32159"/>
                  </a:lnTo>
                  <a:lnTo>
                    <a:pt x="36805" y="32401"/>
                  </a:lnTo>
                  <a:lnTo>
                    <a:pt x="36865" y="32582"/>
                  </a:lnTo>
                  <a:lnTo>
                    <a:pt x="36986" y="32823"/>
                  </a:lnTo>
                  <a:lnTo>
                    <a:pt x="37107" y="33004"/>
                  </a:lnTo>
                  <a:lnTo>
                    <a:pt x="37288" y="33125"/>
                  </a:lnTo>
                  <a:lnTo>
                    <a:pt x="37529" y="33245"/>
                  </a:lnTo>
                  <a:lnTo>
                    <a:pt x="37710" y="33306"/>
                  </a:lnTo>
                  <a:lnTo>
                    <a:pt x="38193" y="33306"/>
                  </a:lnTo>
                  <a:lnTo>
                    <a:pt x="38374" y="33245"/>
                  </a:lnTo>
                  <a:lnTo>
                    <a:pt x="38615" y="33125"/>
                  </a:lnTo>
                  <a:lnTo>
                    <a:pt x="38796" y="33004"/>
                  </a:lnTo>
                  <a:lnTo>
                    <a:pt x="38917" y="32823"/>
                  </a:lnTo>
                  <a:lnTo>
                    <a:pt x="39038" y="32582"/>
                  </a:lnTo>
                  <a:lnTo>
                    <a:pt x="39098" y="32401"/>
                  </a:lnTo>
                  <a:lnTo>
                    <a:pt x="39098" y="32159"/>
                  </a:lnTo>
                  <a:lnTo>
                    <a:pt x="39098" y="31918"/>
                  </a:lnTo>
                  <a:lnTo>
                    <a:pt x="39038" y="31737"/>
                  </a:lnTo>
                  <a:lnTo>
                    <a:pt x="38917" y="31495"/>
                  </a:lnTo>
                  <a:lnTo>
                    <a:pt x="38796" y="31314"/>
                  </a:lnTo>
                  <a:lnTo>
                    <a:pt x="38615" y="31194"/>
                  </a:lnTo>
                  <a:lnTo>
                    <a:pt x="38374" y="31073"/>
                  </a:lnTo>
                  <a:lnTo>
                    <a:pt x="38193" y="31013"/>
                  </a:lnTo>
                  <a:close/>
                  <a:moveTo>
                    <a:pt x="43502" y="31013"/>
                  </a:moveTo>
                  <a:lnTo>
                    <a:pt x="43321" y="31073"/>
                  </a:lnTo>
                  <a:lnTo>
                    <a:pt x="43080" y="31194"/>
                  </a:lnTo>
                  <a:lnTo>
                    <a:pt x="42899" y="31314"/>
                  </a:lnTo>
                  <a:lnTo>
                    <a:pt x="42778" y="31495"/>
                  </a:lnTo>
                  <a:lnTo>
                    <a:pt x="42658" y="31737"/>
                  </a:lnTo>
                  <a:lnTo>
                    <a:pt x="42597" y="31918"/>
                  </a:lnTo>
                  <a:lnTo>
                    <a:pt x="42597" y="32159"/>
                  </a:lnTo>
                  <a:lnTo>
                    <a:pt x="42597" y="32401"/>
                  </a:lnTo>
                  <a:lnTo>
                    <a:pt x="42658" y="32582"/>
                  </a:lnTo>
                  <a:lnTo>
                    <a:pt x="42778" y="32823"/>
                  </a:lnTo>
                  <a:lnTo>
                    <a:pt x="42899" y="33004"/>
                  </a:lnTo>
                  <a:lnTo>
                    <a:pt x="43080" y="33125"/>
                  </a:lnTo>
                  <a:lnTo>
                    <a:pt x="43321" y="33245"/>
                  </a:lnTo>
                  <a:lnTo>
                    <a:pt x="43502" y="33306"/>
                  </a:lnTo>
                  <a:lnTo>
                    <a:pt x="43985" y="33306"/>
                  </a:lnTo>
                  <a:lnTo>
                    <a:pt x="44166" y="33245"/>
                  </a:lnTo>
                  <a:lnTo>
                    <a:pt x="44407" y="33125"/>
                  </a:lnTo>
                  <a:lnTo>
                    <a:pt x="44588" y="33004"/>
                  </a:lnTo>
                  <a:lnTo>
                    <a:pt x="44709" y="32823"/>
                  </a:lnTo>
                  <a:lnTo>
                    <a:pt x="44830" y="32582"/>
                  </a:lnTo>
                  <a:lnTo>
                    <a:pt x="44890" y="32401"/>
                  </a:lnTo>
                  <a:lnTo>
                    <a:pt x="44890" y="32159"/>
                  </a:lnTo>
                  <a:lnTo>
                    <a:pt x="44890" y="31918"/>
                  </a:lnTo>
                  <a:lnTo>
                    <a:pt x="44830" y="31737"/>
                  </a:lnTo>
                  <a:lnTo>
                    <a:pt x="44709" y="31495"/>
                  </a:lnTo>
                  <a:lnTo>
                    <a:pt x="44588" y="31314"/>
                  </a:lnTo>
                  <a:lnTo>
                    <a:pt x="44407" y="31194"/>
                  </a:lnTo>
                  <a:lnTo>
                    <a:pt x="44166" y="31073"/>
                  </a:lnTo>
                  <a:lnTo>
                    <a:pt x="43985" y="31013"/>
                  </a:lnTo>
                  <a:close/>
                  <a:moveTo>
                    <a:pt x="49295" y="31013"/>
                  </a:moveTo>
                  <a:lnTo>
                    <a:pt x="49114" y="31073"/>
                  </a:lnTo>
                  <a:lnTo>
                    <a:pt x="48872" y="31194"/>
                  </a:lnTo>
                  <a:lnTo>
                    <a:pt x="48691" y="31314"/>
                  </a:lnTo>
                  <a:lnTo>
                    <a:pt x="48571" y="31495"/>
                  </a:lnTo>
                  <a:lnTo>
                    <a:pt x="48450" y="31737"/>
                  </a:lnTo>
                  <a:lnTo>
                    <a:pt x="48390" y="31918"/>
                  </a:lnTo>
                  <a:lnTo>
                    <a:pt x="48390" y="32159"/>
                  </a:lnTo>
                  <a:lnTo>
                    <a:pt x="48390" y="32401"/>
                  </a:lnTo>
                  <a:lnTo>
                    <a:pt x="48450" y="32582"/>
                  </a:lnTo>
                  <a:lnTo>
                    <a:pt x="48571" y="32823"/>
                  </a:lnTo>
                  <a:lnTo>
                    <a:pt x="48691" y="33004"/>
                  </a:lnTo>
                  <a:lnTo>
                    <a:pt x="48872" y="33125"/>
                  </a:lnTo>
                  <a:lnTo>
                    <a:pt x="49114" y="33245"/>
                  </a:lnTo>
                  <a:lnTo>
                    <a:pt x="49295" y="33306"/>
                  </a:lnTo>
                  <a:lnTo>
                    <a:pt x="49777" y="33306"/>
                  </a:lnTo>
                  <a:lnTo>
                    <a:pt x="49958" y="33245"/>
                  </a:lnTo>
                  <a:lnTo>
                    <a:pt x="50200" y="33125"/>
                  </a:lnTo>
                  <a:lnTo>
                    <a:pt x="50381" y="33004"/>
                  </a:lnTo>
                  <a:lnTo>
                    <a:pt x="50501" y="32823"/>
                  </a:lnTo>
                  <a:lnTo>
                    <a:pt x="50622" y="32582"/>
                  </a:lnTo>
                  <a:lnTo>
                    <a:pt x="50682" y="32401"/>
                  </a:lnTo>
                  <a:lnTo>
                    <a:pt x="50682" y="32159"/>
                  </a:lnTo>
                  <a:lnTo>
                    <a:pt x="50682" y="31918"/>
                  </a:lnTo>
                  <a:lnTo>
                    <a:pt x="50622" y="31737"/>
                  </a:lnTo>
                  <a:lnTo>
                    <a:pt x="50501" y="31495"/>
                  </a:lnTo>
                  <a:lnTo>
                    <a:pt x="50381" y="31314"/>
                  </a:lnTo>
                  <a:lnTo>
                    <a:pt x="50200" y="31194"/>
                  </a:lnTo>
                  <a:lnTo>
                    <a:pt x="49958" y="31073"/>
                  </a:lnTo>
                  <a:lnTo>
                    <a:pt x="49777" y="31013"/>
                  </a:lnTo>
                  <a:close/>
                  <a:moveTo>
                    <a:pt x="55087" y="31013"/>
                  </a:moveTo>
                  <a:lnTo>
                    <a:pt x="54906" y="31073"/>
                  </a:lnTo>
                  <a:lnTo>
                    <a:pt x="54665" y="31194"/>
                  </a:lnTo>
                  <a:lnTo>
                    <a:pt x="54483" y="31314"/>
                  </a:lnTo>
                  <a:lnTo>
                    <a:pt x="54363" y="31495"/>
                  </a:lnTo>
                  <a:lnTo>
                    <a:pt x="54242" y="31737"/>
                  </a:lnTo>
                  <a:lnTo>
                    <a:pt x="54182" y="31918"/>
                  </a:lnTo>
                  <a:lnTo>
                    <a:pt x="54182" y="32159"/>
                  </a:lnTo>
                  <a:lnTo>
                    <a:pt x="54182" y="32401"/>
                  </a:lnTo>
                  <a:lnTo>
                    <a:pt x="54242" y="32582"/>
                  </a:lnTo>
                  <a:lnTo>
                    <a:pt x="54363" y="32823"/>
                  </a:lnTo>
                  <a:lnTo>
                    <a:pt x="54483" y="33004"/>
                  </a:lnTo>
                  <a:lnTo>
                    <a:pt x="54665" y="33125"/>
                  </a:lnTo>
                  <a:lnTo>
                    <a:pt x="54906" y="33245"/>
                  </a:lnTo>
                  <a:lnTo>
                    <a:pt x="55087" y="33306"/>
                  </a:lnTo>
                  <a:lnTo>
                    <a:pt x="55570" y="33306"/>
                  </a:lnTo>
                  <a:lnTo>
                    <a:pt x="55751" y="33245"/>
                  </a:lnTo>
                  <a:lnTo>
                    <a:pt x="55992" y="33125"/>
                  </a:lnTo>
                  <a:lnTo>
                    <a:pt x="56173" y="33004"/>
                  </a:lnTo>
                  <a:lnTo>
                    <a:pt x="56294" y="32823"/>
                  </a:lnTo>
                  <a:lnTo>
                    <a:pt x="56414" y="32582"/>
                  </a:lnTo>
                  <a:lnTo>
                    <a:pt x="56475" y="32401"/>
                  </a:lnTo>
                  <a:lnTo>
                    <a:pt x="56475" y="32159"/>
                  </a:lnTo>
                  <a:lnTo>
                    <a:pt x="56475" y="31918"/>
                  </a:lnTo>
                  <a:lnTo>
                    <a:pt x="56414" y="31737"/>
                  </a:lnTo>
                  <a:lnTo>
                    <a:pt x="56294" y="31495"/>
                  </a:lnTo>
                  <a:lnTo>
                    <a:pt x="56173" y="31314"/>
                  </a:lnTo>
                  <a:lnTo>
                    <a:pt x="55992" y="31194"/>
                  </a:lnTo>
                  <a:lnTo>
                    <a:pt x="55751" y="31073"/>
                  </a:lnTo>
                  <a:lnTo>
                    <a:pt x="55570" y="31013"/>
                  </a:lnTo>
                  <a:close/>
                  <a:moveTo>
                    <a:pt x="60879" y="31013"/>
                  </a:moveTo>
                  <a:lnTo>
                    <a:pt x="60698" y="31073"/>
                  </a:lnTo>
                  <a:lnTo>
                    <a:pt x="60457" y="31194"/>
                  </a:lnTo>
                  <a:lnTo>
                    <a:pt x="60276" y="31314"/>
                  </a:lnTo>
                  <a:lnTo>
                    <a:pt x="60155" y="31495"/>
                  </a:lnTo>
                  <a:lnTo>
                    <a:pt x="60034" y="31737"/>
                  </a:lnTo>
                  <a:lnTo>
                    <a:pt x="59974" y="31918"/>
                  </a:lnTo>
                  <a:lnTo>
                    <a:pt x="59974" y="32159"/>
                  </a:lnTo>
                  <a:lnTo>
                    <a:pt x="59974" y="32401"/>
                  </a:lnTo>
                  <a:lnTo>
                    <a:pt x="60034" y="32582"/>
                  </a:lnTo>
                  <a:lnTo>
                    <a:pt x="60155" y="32823"/>
                  </a:lnTo>
                  <a:lnTo>
                    <a:pt x="60276" y="33004"/>
                  </a:lnTo>
                  <a:lnTo>
                    <a:pt x="60457" y="33125"/>
                  </a:lnTo>
                  <a:lnTo>
                    <a:pt x="60698" y="33245"/>
                  </a:lnTo>
                  <a:lnTo>
                    <a:pt x="60879" y="33306"/>
                  </a:lnTo>
                  <a:lnTo>
                    <a:pt x="61362" y="33306"/>
                  </a:lnTo>
                  <a:lnTo>
                    <a:pt x="61543" y="33245"/>
                  </a:lnTo>
                  <a:lnTo>
                    <a:pt x="61784" y="33125"/>
                  </a:lnTo>
                  <a:lnTo>
                    <a:pt x="61965" y="33004"/>
                  </a:lnTo>
                  <a:lnTo>
                    <a:pt x="62086" y="32823"/>
                  </a:lnTo>
                  <a:lnTo>
                    <a:pt x="62206" y="32582"/>
                  </a:lnTo>
                  <a:lnTo>
                    <a:pt x="62267" y="32401"/>
                  </a:lnTo>
                  <a:lnTo>
                    <a:pt x="62267" y="32159"/>
                  </a:lnTo>
                  <a:lnTo>
                    <a:pt x="62267" y="31918"/>
                  </a:lnTo>
                  <a:lnTo>
                    <a:pt x="62206" y="31737"/>
                  </a:lnTo>
                  <a:lnTo>
                    <a:pt x="62086" y="31495"/>
                  </a:lnTo>
                  <a:lnTo>
                    <a:pt x="61965" y="31314"/>
                  </a:lnTo>
                  <a:lnTo>
                    <a:pt x="61784" y="31194"/>
                  </a:lnTo>
                  <a:lnTo>
                    <a:pt x="61543" y="31073"/>
                  </a:lnTo>
                  <a:lnTo>
                    <a:pt x="61362" y="31013"/>
                  </a:lnTo>
                  <a:close/>
                  <a:moveTo>
                    <a:pt x="66671" y="31013"/>
                  </a:moveTo>
                  <a:lnTo>
                    <a:pt x="66490" y="31073"/>
                  </a:lnTo>
                  <a:lnTo>
                    <a:pt x="66249" y="31194"/>
                  </a:lnTo>
                  <a:lnTo>
                    <a:pt x="66068" y="31314"/>
                  </a:lnTo>
                  <a:lnTo>
                    <a:pt x="65947" y="31495"/>
                  </a:lnTo>
                  <a:lnTo>
                    <a:pt x="65827" y="31737"/>
                  </a:lnTo>
                  <a:lnTo>
                    <a:pt x="65766" y="31918"/>
                  </a:lnTo>
                  <a:lnTo>
                    <a:pt x="65766" y="32159"/>
                  </a:lnTo>
                  <a:lnTo>
                    <a:pt x="65766" y="32401"/>
                  </a:lnTo>
                  <a:lnTo>
                    <a:pt x="65827" y="32582"/>
                  </a:lnTo>
                  <a:lnTo>
                    <a:pt x="65947" y="32823"/>
                  </a:lnTo>
                  <a:lnTo>
                    <a:pt x="66068" y="33004"/>
                  </a:lnTo>
                  <a:lnTo>
                    <a:pt x="66249" y="33125"/>
                  </a:lnTo>
                  <a:lnTo>
                    <a:pt x="66490" y="33245"/>
                  </a:lnTo>
                  <a:lnTo>
                    <a:pt x="66671" y="33306"/>
                  </a:lnTo>
                  <a:lnTo>
                    <a:pt x="67154" y="33306"/>
                  </a:lnTo>
                  <a:lnTo>
                    <a:pt x="67335" y="33245"/>
                  </a:lnTo>
                  <a:lnTo>
                    <a:pt x="67576" y="33125"/>
                  </a:lnTo>
                  <a:lnTo>
                    <a:pt x="67757" y="33004"/>
                  </a:lnTo>
                  <a:lnTo>
                    <a:pt x="67878" y="32823"/>
                  </a:lnTo>
                  <a:lnTo>
                    <a:pt x="67999" y="32582"/>
                  </a:lnTo>
                  <a:lnTo>
                    <a:pt x="68059" y="32401"/>
                  </a:lnTo>
                  <a:lnTo>
                    <a:pt x="68059" y="32159"/>
                  </a:lnTo>
                  <a:lnTo>
                    <a:pt x="68059" y="31918"/>
                  </a:lnTo>
                  <a:lnTo>
                    <a:pt x="67999" y="31737"/>
                  </a:lnTo>
                  <a:lnTo>
                    <a:pt x="67878" y="31495"/>
                  </a:lnTo>
                  <a:lnTo>
                    <a:pt x="67757" y="31314"/>
                  </a:lnTo>
                  <a:lnTo>
                    <a:pt x="67576" y="31194"/>
                  </a:lnTo>
                  <a:lnTo>
                    <a:pt x="67335" y="31073"/>
                  </a:lnTo>
                  <a:lnTo>
                    <a:pt x="67154" y="31013"/>
                  </a:lnTo>
                  <a:close/>
                  <a:moveTo>
                    <a:pt x="72464" y="31013"/>
                  </a:moveTo>
                  <a:lnTo>
                    <a:pt x="72283" y="31073"/>
                  </a:lnTo>
                  <a:lnTo>
                    <a:pt x="72041" y="31194"/>
                  </a:lnTo>
                  <a:lnTo>
                    <a:pt x="71860" y="31314"/>
                  </a:lnTo>
                  <a:lnTo>
                    <a:pt x="71740" y="31495"/>
                  </a:lnTo>
                  <a:lnTo>
                    <a:pt x="71619" y="31737"/>
                  </a:lnTo>
                  <a:lnTo>
                    <a:pt x="71559" y="31918"/>
                  </a:lnTo>
                  <a:lnTo>
                    <a:pt x="71559" y="32159"/>
                  </a:lnTo>
                  <a:lnTo>
                    <a:pt x="71559" y="32401"/>
                  </a:lnTo>
                  <a:lnTo>
                    <a:pt x="71619" y="32582"/>
                  </a:lnTo>
                  <a:lnTo>
                    <a:pt x="71740" y="32823"/>
                  </a:lnTo>
                  <a:lnTo>
                    <a:pt x="71860" y="33004"/>
                  </a:lnTo>
                  <a:lnTo>
                    <a:pt x="72041" y="33125"/>
                  </a:lnTo>
                  <a:lnTo>
                    <a:pt x="72283" y="33245"/>
                  </a:lnTo>
                  <a:lnTo>
                    <a:pt x="72464" y="33306"/>
                  </a:lnTo>
                  <a:lnTo>
                    <a:pt x="72946" y="33306"/>
                  </a:lnTo>
                  <a:lnTo>
                    <a:pt x="73127" y="33245"/>
                  </a:lnTo>
                  <a:lnTo>
                    <a:pt x="73369" y="33125"/>
                  </a:lnTo>
                  <a:lnTo>
                    <a:pt x="73550" y="33004"/>
                  </a:lnTo>
                  <a:lnTo>
                    <a:pt x="73670" y="32823"/>
                  </a:lnTo>
                  <a:lnTo>
                    <a:pt x="73791" y="32582"/>
                  </a:lnTo>
                  <a:lnTo>
                    <a:pt x="73851" y="32401"/>
                  </a:lnTo>
                  <a:lnTo>
                    <a:pt x="73851" y="32159"/>
                  </a:lnTo>
                  <a:lnTo>
                    <a:pt x="73851" y="31918"/>
                  </a:lnTo>
                  <a:lnTo>
                    <a:pt x="73791" y="31737"/>
                  </a:lnTo>
                  <a:lnTo>
                    <a:pt x="73670" y="31495"/>
                  </a:lnTo>
                  <a:lnTo>
                    <a:pt x="73550" y="31314"/>
                  </a:lnTo>
                  <a:lnTo>
                    <a:pt x="73369" y="31194"/>
                  </a:lnTo>
                  <a:lnTo>
                    <a:pt x="73127" y="31073"/>
                  </a:lnTo>
                  <a:lnTo>
                    <a:pt x="72946" y="31013"/>
                  </a:lnTo>
                  <a:close/>
                  <a:moveTo>
                    <a:pt x="181" y="33909"/>
                  </a:moveTo>
                  <a:lnTo>
                    <a:pt x="0" y="36141"/>
                  </a:lnTo>
                  <a:lnTo>
                    <a:pt x="302" y="36202"/>
                  </a:lnTo>
                  <a:lnTo>
                    <a:pt x="543" y="36202"/>
                  </a:lnTo>
                  <a:lnTo>
                    <a:pt x="724" y="36141"/>
                  </a:lnTo>
                  <a:lnTo>
                    <a:pt x="966" y="36021"/>
                  </a:lnTo>
                  <a:lnTo>
                    <a:pt x="1147" y="35900"/>
                  </a:lnTo>
                  <a:lnTo>
                    <a:pt x="1267" y="35719"/>
                  </a:lnTo>
                  <a:lnTo>
                    <a:pt x="1388" y="35478"/>
                  </a:lnTo>
                  <a:lnTo>
                    <a:pt x="1448" y="35297"/>
                  </a:lnTo>
                  <a:lnTo>
                    <a:pt x="1448" y="35055"/>
                  </a:lnTo>
                  <a:lnTo>
                    <a:pt x="1448" y="34814"/>
                  </a:lnTo>
                  <a:lnTo>
                    <a:pt x="1388" y="34633"/>
                  </a:lnTo>
                  <a:lnTo>
                    <a:pt x="1267" y="34392"/>
                  </a:lnTo>
                  <a:lnTo>
                    <a:pt x="1147" y="34211"/>
                  </a:lnTo>
                  <a:lnTo>
                    <a:pt x="966" y="34090"/>
                  </a:lnTo>
                  <a:lnTo>
                    <a:pt x="724" y="33969"/>
                  </a:lnTo>
                  <a:lnTo>
                    <a:pt x="543" y="33909"/>
                  </a:lnTo>
                  <a:close/>
                  <a:moveTo>
                    <a:pt x="5853" y="33909"/>
                  </a:moveTo>
                  <a:lnTo>
                    <a:pt x="5672" y="33969"/>
                  </a:lnTo>
                  <a:lnTo>
                    <a:pt x="5431" y="34090"/>
                  </a:lnTo>
                  <a:lnTo>
                    <a:pt x="5250" y="34211"/>
                  </a:lnTo>
                  <a:lnTo>
                    <a:pt x="5129" y="34392"/>
                  </a:lnTo>
                  <a:lnTo>
                    <a:pt x="5008" y="34633"/>
                  </a:lnTo>
                  <a:lnTo>
                    <a:pt x="4948" y="34814"/>
                  </a:lnTo>
                  <a:lnTo>
                    <a:pt x="4948" y="35055"/>
                  </a:lnTo>
                  <a:lnTo>
                    <a:pt x="4948" y="35297"/>
                  </a:lnTo>
                  <a:lnTo>
                    <a:pt x="5008" y="35478"/>
                  </a:lnTo>
                  <a:lnTo>
                    <a:pt x="5129" y="35719"/>
                  </a:lnTo>
                  <a:lnTo>
                    <a:pt x="5250" y="35900"/>
                  </a:lnTo>
                  <a:lnTo>
                    <a:pt x="5431" y="36021"/>
                  </a:lnTo>
                  <a:lnTo>
                    <a:pt x="5672" y="36141"/>
                  </a:lnTo>
                  <a:lnTo>
                    <a:pt x="5853" y="36202"/>
                  </a:lnTo>
                  <a:lnTo>
                    <a:pt x="6336" y="36202"/>
                  </a:lnTo>
                  <a:lnTo>
                    <a:pt x="6517" y="36141"/>
                  </a:lnTo>
                  <a:lnTo>
                    <a:pt x="6758" y="36021"/>
                  </a:lnTo>
                  <a:lnTo>
                    <a:pt x="6939" y="35900"/>
                  </a:lnTo>
                  <a:lnTo>
                    <a:pt x="7060" y="35719"/>
                  </a:lnTo>
                  <a:lnTo>
                    <a:pt x="7180" y="35478"/>
                  </a:lnTo>
                  <a:lnTo>
                    <a:pt x="7241" y="35297"/>
                  </a:lnTo>
                  <a:lnTo>
                    <a:pt x="7241" y="35055"/>
                  </a:lnTo>
                  <a:lnTo>
                    <a:pt x="7241" y="34814"/>
                  </a:lnTo>
                  <a:lnTo>
                    <a:pt x="7180" y="34633"/>
                  </a:lnTo>
                  <a:lnTo>
                    <a:pt x="7060" y="34392"/>
                  </a:lnTo>
                  <a:lnTo>
                    <a:pt x="6939" y="34211"/>
                  </a:lnTo>
                  <a:lnTo>
                    <a:pt x="6758" y="34090"/>
                  </a:lnTo>
                  <a:lnTo>
                    <a:pt x="6517" y="33969"/>
                  </a:lnTo>
                  <a:lnTo>
                    <a:pt x="6336" y="33909"/>
                  </a:lnTo>
                  <a:close/>
                  <a:moveTo>
                    <a:pt x="11645" y="33909"/>
                  </a:moveTo>
                  <a:lnTo>
                    <a:pt x="11464" y="33969"/>
                  </a:lnTo>
                  <a:lnTo>
                    <a:pt x="11223" y="34090"/>
                  </a:lnTo>
                  <a:lnTo>
                    <a:pt x="11042" y="34211"/>
                  </a:lnTo>
                  <a:lnTo>
                    <a:pt x="10921" y="34392"/>
                  </a:lnTo>
                  <a:lnTo>
                    <a:pt x="10800" y="34633"/>
                  </a:lnTo>
                  <a:lnTo>
                    <a:pt x="10740" y="34814"/>
                  </a:lnTo>
                  <a:lnTo>
                    <a:pt x="10740" y="35055"/>
                  </a:lnTo>
                  <a:lnTo>
                    <a:pt x="10740" y="35297"/>
                  </a:lnTo>
                  <a:lnTo>
                    <a:pt x="10800" y="35478"/>
                  </a:lnTo>
                  <a:lnTo>
                    <a:pt x="10921" y="35719"/>
                  </a:lnTo>
                  <a:lnTo>
                    <a:pt x="11042" y="35900"/>
                  </a:lnTo>
                  <a:lnTo>
                    <a:pt x="11223" y="36021"/>
                  </a:lnTo>
                  <a:lnTo>
                    <a:pt x="11464" y="36141"/>
                  </a:lnTo>
                  <a:lnTo>
                    <a:pt x="11645" y="36202"/>
                  </a:lnTo>
                  <a:lnTo>
                    <a:pt x="12128" y="36202"/>
                  </a:lnTo>
                  <a:lnTo>
                    <a:pt x="12309" y="36141"/>
                  </a:lnTo>
                  <a:lnTo>
                    <a:pt x="12550" y="36021"/>
                  </a:lnTo>
                  <a:lnTo>
                    <a:pt x="12731" y="35900"/>
                  </a:lnTo>
                  <a:lnTo>
                    <a:pt x="12852" y="35719"/>
                  </a:lnTo>
                  <a:lnTo>
                    <a:pt x="12973" y="35478"/>
                  </a:lnTo>
                  <a:lnTo>
                    <a:pt x="13033" y="35297"/>
                  </a:lnTo>
                  <a:lnTo>
                    <a:pt x="13033" y="35055"/>
                  </a:lnTo>
                  <a:lnTo>
                    <a:pt x="13033" y="34814"/>
                  </a:lnTo>
                  <a:lnTo>
                    <a:pt x="12973" y="34633"/>
                  </a:lnTo>
                  <a:lnTo>
                    <a:pt x="12852" y="34392"/>
                  </a:lnTo>
                  <a:lnTo>
                    <a:pt x="12731" y="34211"/>
                  </a:lnTo>
                  <a:lnTo>
                    <a:pt x="12550" y="34090"/>
                  </a:lnTo>
                  <a:lnTo>
                    <a:pt x="12309" y="33969"/>
                  </a:lnTo>
                  <a:lnTo>
                    <a:pt x="12128" y="33909"/>
                  </a:lnTo>
                  <a:close/>
                  <a:moveTo>
                    <a:pt x="17437" y="33909"/>
                  </a:moveTo>
                  <a:lnTo>
                    <a:pt x="17256" y="33969"/>
                  </a:lnTo>
                  <a:lnTo>
                    <a:pt x="17015" y="34090"/>
                  </a:lnTo>
                  <a:lnTo>
                    <a:pt x="16834" y="34211"/>
                  </a:lnTo>
                  <a:lnTo>
                    <a:pt x="16713" y="34392"/>
                  </a:lnTo>
                  <a:lnTo>
                    <a:pt x="16593" y="34633"/>
                  </a:lnTo>
                  <a:lnTo>
                    <a:pt x="16532" y="34814"/>
                  </a:lnTo>
                  <a:lnTo>
                    <a:pt x="16532" y="35055"/>
                  </a:lnTo>
                  <a:lnTo>
                    <a:pt x="16532" y="35297"/>
                  </a:lnTo>
                  <a:lnTo>
                    <a:pt x="16593" y="35478"/>
                  </a:lnTo>
                  <a:lnTo>
                    <a:pt x="16713" y="35719"/>
                  </a:lnTo>
                  <a:lnTo>
                    <a:pt x="16834" y="35900"/>
                  </a:lnTo>
                  <a:lnTo>
                    <a:pt x="17015" y="36021"/>
                  </a:lnTo>
                  <a:lnTo>
                    <a:pt x="17256" y="36141"/>
                  </a:lnTo>
                  <a:lnTo>
                    <a:pt x="17437" y="36202"/>
                  </a:lnTo>
                  <a:lnTo>
                    <a:pt x="17920" y="36202"/>
                  </a:lnTo>
                  <a:lnTo>
                    <a:pt x="18101" y="36141"/>
                  </a:lnTo>
                  <a:lnTo>
                    <a:pt x="18342" y="36021"/>
                  </a:lnTo>
                  <a:lnTo>
                    <a:pt x="18523" y="35900"/>
                  </a:lnTo>
                  <a:lnTo>
                    <a:pt x="18644" y="35719"/>
                  </a:lnTo>
                  <a:lnTo>
                    <a:pt x="18765" y="35478"/>
                  </a:lnTo>
                  <a:lnTo>
                    <a:pt x="18825" y="35297"/>
                  </a:lnTo>
                  <a:lnTo>
                    <a:pt x="18825" y="35055"/>
                  </a:lnTo>
                  <a:lnTo>
                    <a:pt x="18825" y="34814"/>
                  </a:lnTo>
                  <a:lnTo>
                    <a:pt x="18765" y="34633"/>
                  </a:lnTo>
                  <a:lnTo>
                    <a:pt x="18644" y="34392"/>
                  </a:lnTo>
                  <a:lnTo>
                    <a:pt x="18523" y="34211"/>
                  </a:lnTo>
                  <a:lnTo>
                    <a:pt x="18342" y="34090"/>
                  </a:lnTo>
                  <a:lnTo>
                    <a:pt x="18101" y="33969"/>
                  </a:lnTo>
                  <a:lnTo>
                    <a:pt x="17920" y="33909"/>
                  </a:lnTo>
                  <a:close/>
                  <a:moveTo>
                    <a:pt x="23230" y="33909"/>
                  </a:moveTo>
                  <a:lnTo>
                    <a:pt x="23049" y="33969"/>
                  </a:lnTo>
                  <a:lnTo>
                    <a:pt x="22807" y="34090"/>
                  </a:lnTo>
                  <a:lnTo>
                    <a:pt x="22626" y="34211"/>
                  </a:lnTo>
                  <a:lnTo>
                    <a:pt x="22506" y="34392"/>
                  </a:lnTo>
                  <a:lnTo>
                    <a:pt x="22385" y="34633"/>
                  </a:lnTo>
                  <a:lnTo>
                    <a:pt x="22325" y="34814"/>
                  </a:lnTo>
                  <a:lnTo>
                    <a:pt x="22325" y="35055"/>
                  </a:lnTo>
                  <a:lnTo>
                    <a:pt x="22325" y="35297"/>
                  </a:lnTo>
                  <a:lnTo>
                    <a:pt x="22385" y="35478"/>
                  </a:lnTo>
                  <a:lnTo>
                    <a:pt x="22506" y="35719"/>
                  </a:lnTo>
                  <a:lnTo>
                    <a:pt x="22626" y="35900"/>
                  </a:lnTo>
                  <a:lnTo>
                    <a:pt x="22807" y="36021"/>
                  </a:lnTo>
                  <a:lnTo>
                    <a:pt x="23049" y="36141"/>
                  </a:lnTo>
                  <a:lnTo>
                    <a:pt x="23230" y="36202"/>
                  </a:lnTo>
                  <a:lnTo>
                    <a:pt x="23712" y="36202"/>
                  </a:lnTo>
                  <a:lnTo>
                    <a:pt x="23893" y="36141"/>
                  </a:lnTo>
                  <a:lnTo>
                    <a:pt x="24135" y="36021"/>
                  </a:lnTo>
                  <a:lnTo>
                    <a:pt x="24316" y="35900"/>
                  </a:lnTo>
                  <a:lnTo>
                    <a:pt x="24436" y="35719"/>
                  </a:lnTo>
                  <a:lnTo>
                    <a:pt x="24557" y="35478"/>
                  </a:lnTo>
                  <a:lnTo>
                    <a:pt x="24617" y="35297"/>
                  </a:lnTo>
                  <a:lnTo>
                    <a:pt x="24617" y="35055"/>
                  </a:lnTo>
                  <a:lnTo>
                    <a:pt x="24617" y="34814"/>
                  </a:lnTo>
                  <a:lnTo>
                    <a:pt x="24557" y="34633"/>
                  </a:lnTo>
                  <a:lnTo>
                    <a:pt x="24436" y="34392"/>
                  </a:lnTo>
                  <a:lnTo>
                    <a:pt x="24316" y="34211"/>
                  </a:lnTo>
                  <a:lnTo>
                    <a:pt x="24135" y="34090"/>
                  </a:lnTo>
                  <a:lnTo>
                    <a:pt x="23893" y="33969"/>
                  </a:lnTo>
                  <a:lnTo>
                    <a:pt x="23712" y="33909"/>
                  </a:lnTo>
                  <a:close/>
                  <a:moveTo>
                    <a:pt x="29022" y="33909"/>
                  </a:moveTo>
                  <a:lnTo>
                    <a:pt x="28841" y="33969"/>
                  </a:lnTo>
                  <a:lnTo>
                    <a:pt x="28599" y="34090"/>
                  </a:lnTo>
                  <a:lnTo>
                    <a:pt x="28418" y="34211"/>
                  </a:lnTo>
                  <a:lnTo>
                    <a:pt x="28298" y="34392"/>
                  </a:lnTo>
                  <a:lnTo>
                    <a:pt x="28177" y="34633"/>
                  </a:lnTo>
                  <a:lnTo>
                    <a:pt x="28117" y="34814"/>
                  </a:lnTo>
                  <a:lnTo>
                    <a:pt x="28117" y="35055"/>
                  </a:lnTo>
                  <a:lnTo>
                    <a:pt x="28117" y="35297"/>
                  </a:lnTo>
                  <a:lnTo>
                    <a:pt x="28177" y="35478"/>
                  </a:lnTo>
                  <a:lnTo>
                    <a:pt x="28298" y="35719"/>
                  </a:lnTo>
                  <a:lnTo>
                    <a:pt x="28418" y="35900"/>
                  </a:lnTo>
                  <a:lnTo>
                    <a:pt x="28599" y="36021"/>
                  </a:lnTo>
                  <a:lnTo>
                    <a:pt x="28841" y="36141"/>
                  </a:lnTo>
                  <a:lnTo>
                    <a:pt x="29022" y="36202"/>
                  </a:lnTo>
                  <a:lnTo>
                    <a:pt x="29505" y="36202"/>
                  </a:lnTo>
                  <a:lnTo>
                    <a:pt x="29686" y="36141"/>
                  </a:lnTo>
                  <a:lnTo>
                    <a:pt x="29927" y="36021"/>
                  </a:lnTo>
                  <a:lnTo>
                    <a:pt x="30108" y="35900"/>
                  </a:lnTo>
                  <a:lnTo>
                    <a:pt x="30229" y="35719"/>
                  </a:lnTo>
                  <a:lnTo>
                    <a:pt x="30349" y="35478"/>
                  </a:lnTo>
                  <a:lnTo>
                    <a:pt x="30410" y="35297"/>
                  </a:lnTo>
                  <a:lnTo>
                    <a:pt x="30410" y="35055"/>
                  </a:lnTo>
                  <a:lnTo>
                    <a:pt x="30410" y="34814"/>
                  </a:lnTo>
                  <a:lnTo>
                    <a:pt x="30349" y="34633"/>
                  </a:lnTo>
                  <a:lnTo>
                    <a:pt x="30229" y="34392"/>
                  </a:lnTo>
                  <a:lnTo>
                    <a:pt x="30108" y="34211"/>
                  </a:lnTo>
                  <a:lnTo>
                    <a:pt x="29927" y="34090"/>
                  </a:lnTo>
                  <a:lnTo>
                    <a:pt x="29686" y="33969"/>
                  </a:lnTo>
                  <a:lnTo>
                    <a:pt x="29505" y="33909"/>
                  </a:lnTo>
                  <a:close/>
                  <a:moveTo>
                    <a:pt x="34814" y="33909"/>
                  </a:moveTo>
                  <a:lnTo>
                    <a:pt x="34633" y="33969"/>
                  </a:lnTo>
                  <a:lnTo>
                    <a:pt x="34392" y="34090"/>
                  </a:lnTo>
                  <a:lnTo>
                    <a:pt x="34211" y="34211"/>
                  </a:lnTo>
                  <a:lnTo>
                    <a:pt x="34090" y="34392"/>
                  </a:lnTo>
                  <a:lnTo>
                    <a:pt x="33969" y="34633"/>
                  </a:lnTo>
                  <a:lnTo>
                    <a:pt x="33909" y="34814"/>
                  </a:lnTo>
                  <a:lnTo>
                    <a:pt x="33909" y="35055"/>
                  </a:lnTo>
                  <a:lnTo>
                    <a:pt x="33909" y="35297"/>
                  </a:lnTo>
                  <a:lnTo>
                    <a:pt x="33969" y="35478"/>
                  </a:lnTo>
                  <a:lnTo>
                    <a:pt x="34090" y="35719"/>
                  </a:lnTo>
                  <a:lnTo>
                    <a:pt x="34211" y="35900"/>
                  </a:lnTo>
                  <a:lnTo>
                    <a:pt x="34392" y="36021"/>
                  </a:lnTo>
                  <a:lnTo>
                    <a:pt x="34633" y="36141"/>
                  </a:lnTo>
                  <a:lnTo>
                    <a:pt x="34814" y="36202"/>
                  </a:lnTo>
                  <a:lnTo>
                    <a:pt x="35297" y="36202"/>
                  </a:lnTo>
                  <a:lnTo>
                    <a:pt x="35478" y="36141"/>
                  </a:lnTo>
                  <a:lnTo>
                    <a:pt x="35719" y="36021"/>
                  </a:lnTo>
                  <a:lnTo>
                    <a:pt x="35900" y="35900"/>
                  </a:lnTo>
                  <a:lnTo>
                    <a:pt x="36021" y="35719"/>
                  </a:lnTo>
                  <a:lnTo>
                    <a:pt x="36141" y="35478"/>
                  </a:lnTo>
                  <a:lnTo>
                    <a:pt x="36202" y="35297"/>
                  </a:lnTo>
                  <a:lnTo>
                    <a:pt x="36202" y="35055"/>
                  </a:lnTo>
                  <a:lnTo>
                    <a:pt x="36202" y="34814"/>
                  </a:lnTo>
                  <a:lnTo>
                    <a:pt x="36141" y="34633"/>
                  </a:lnTo>
                  <a:lnTo>
                    <a:pt x="36021" y="34392"/>
                  </a:lnTo>
                  <a:lnTo>
                    <a:pt x="35900" y="34211"/>
                  </a:lnTo>
                  <a:lnTo>
                    <a:pt x="35719" y="34090"/>
                  </a:lnTo>
                  <a:lnTo>
                    <a:pt x="35478" y="33969"/>
                  </a:lnTo>
                  <a:lnTo>
                    <a:pt x="35297" y="33909"/>
                  </a:lnTo>
                  <a:close/>
                  <a:moveTo>
                    <a:pt x="40606" y="33909"/>
                  </a:moveTo>
                  <a:lnTo>
                    <a:pt x="40425" y="33969"/>
                  </a:lnTo>
                  <a:lnTo>
                    <a:pt x="40184" y="34090"/>
                  </a:lnTo>
                  <a:lnTo>
                    <a:pt x="40003" y="34211"/>
                  </a:lnTo>
                  <a:lnTo>
                    <a:pt x="39882" y="34392"/>
                  </a:lnTo>
                  <a:lnTo>
                    <a:pt x="39762" y="34633"/>
                  </a:lnTo>
                  <a:lnTo>
                    <a:pt x="39701" y="34814"/>
                  </a:lnTo>
                  <a:lnTo>
                    <a:pt x="39701" y="35055"/>
                  </a:lnTo>
                  <a:lnTo>
                    <a:pt x="39701" y="35297"/>
                  </a:lnTo>
                  <a:lnTo>
                    <a:pt x="39762" y="35478"/>
                  </a:lnTo>
                  <a:lnTo>
                    <a:pt x="39882" y="35719"/>
                  </a:lnTo>
                  <a:lnTo>
                    <a:pt x="40003" y="35900"/>
                  </a:lnTo>
                  <a:lnTo>
                    <a:pt x="40184" y="36021"/>
                  </a:lnTo>
                  <a:lnTo>
                    <a:pt x="40425" y="36141"/>
                  </a:lnTo>
                  <a:lnTo>
                    <a:pt x="40606" y="36202"/>
                  </a:lnTo>
                  <a:lnTo>
                    <a:pt x="41089" y="36202"/>
                  </a:lnTo>
                  <a:lnTo>
                    <a:pt x="41270" y="36141"/>
                  </a:lnTo>
                  <a:lnTo>
                    <a:pt x="41511" y="36021"/>
                  </a:lnTo>
                  <a:lnTo>
                    <a:pt x="41692" y="35900"/>
                  </a:lnTo>
                  <a:lnTo>
                    <a:pt x="41813" y="35719"/>
                  </a:lnTo>
                  <a:lnTo>
                    <a:pt x="41934" y="35478"/>
                  </a:lnTo>
                  <a:lnTo>
                    <a:pt x="41994" y="35297"/>
                  </a:lnTo>
                  <a:lnTo>
                    <a:pt x="41994" y="35055"/>
                  </a:lnTo>
                  <a:lnTo>
                    <a:pt x="41994" y="34814"/>
                  </a:lnTo>
                  <a:lnTo>
                    <a:pt x="41934" y="34633"/>
                  </a:lnTo>
                  <a:lnTo>
                    <a:pt x="41813" y="34392"/>
                  </a:lnTo>
                  <a:lnTo>
                    <a:pt x="41692" y="34211"/>
                  </a:lnTo>
                  <a:lnTo>
                    <a:pt x="41511" y="34090"/>
                  </a:lnTo>
                  <a:lnTo>
                    <a:pt x="41270" y="33969"/>
                  </a:lnTo>
                  <a:lnTo>
                    <a:pt x="41089" y="33909"/>
                  </a:lnTo>
                  <a:close/>
                  <a:moveTo>
                    <a:pt x="46399" y="33909"/>
                  </a:moveTo>
                  <a:lnTo>
                    <a:pt x="46218" y="33969"/>
                  </a:lnTo>
                  <a:lnTo>
                    <a:pt x="45976" y="34090"/>
                  </a:lnTo>
                  <a:lnTo>
                    <a:pt x="45795" y="34211"/>
                  </a:lnTo>
                  <a:lnTo>
                    <a:pt x="45674" y="34392"/>
                  </a:lnTo>
                  <a:lnTo>
                    <a:pt x="45554" y="34633"/>
                  </a:lnTo>
                  <a:lnTo>
                    <a:pt x="45493" y="34814"/>
                  </a:lnTo>
                  <a:lnTo>
                    <a:pt x="45493" y="35055"/>
                  </a:lnTo>
                  <a:lnTo>
                    <a:pt x="45493" y="35297"/>
                  </a:lnTo>
                  <a:lnTo>
                    <a:pt x="45554" y="35478"/>
                  </a:lnTo>
                  <a:lnTo>
                    <a:pt x="45674" y="35719"/>
                  </a:lnTo>
                  <a:lnTo>
                    <a:pt x="45795" y="35900"/>
                  </a:lnTo>
                  <a:lnTo>
                    <a:pt x="45976" y="36021"/>
                  </a:lnTo>
                  <a:lnTo>
                    <a:pt x="46218" y="36141"/>
                  </a:lnTo>
                  <a:lnTo>
                    <a:pt x="46399" y="36202"/>
                  </a:lnTo>
                  <a:lnTo>
                    <a:pt x="46881" y="36202"/>
                  </a:lnTo>
                  <a:lnTo>
                    <a:pt x="47062" y="36141"/>
                  </a:lnTo>
                  <a:lnTo>
                    <a:pt x="47304" y="36021"/>
                  </a:lnTo>
                  <a:lnTo>
                    <a:pt x="47485" y="35900"/>
                  </a:lnTo>
                  <a:lnTo>
                    <a:pt x="47605" y="35719"/>
                  </a:lnTo>
                  <a:lnTo>
                    <a:pt x="47726" y="35478"/>
                  </a:lnTo>
                  <a:lnTo>
                    <a:pt x="47786" y="35297"/>
                  </a:lnTo>
                  <a:lnTo>
                    <a:pt x="47786" y="35055"/>
                  </a:lnTo>
                  <a:lnTo>
                    <a:pt x="47786" y="34814"/>
                  </a:lnTo>
                  <a:lnTo>
                    <a:pt x="47726" y="34633"/>
                  </a:lnTo>
                  <a:lnTo>
                    <a:pt x="47605" y="34392"/>
                  </a:lnTo>
                  <a:lnTo>
                    <a:pt x="47485" y="34211"/>
                  </a:lnTo>
                  <a:lnTo>
                    <a:pt x="47304" y="34090"/>
                  </a:lnTo>
                  <a:lnTo>
                    <a:pt x="47062" y="33969"/>
                  </a:lnTo>
                  <a:lnTo>
                    <a:pt x="46881" y="33909"/>
                  </a:lnTo>
                  <a:close/>
                  <a:moveTo>
                    <a:pt x="52191" y="33909"/>
                  </a:moveTo>
                  <a:lnTo>
                    <a:pt x="52010" y="33969"/>
                  </a:lnTo>
                  <a:lnTo>
                    <a:pt x="51768" y="34090"/>
                  </a:lnTo>
                  <a:lnTo>
                    <a:pt x="51587" y="34211"/>
                  </a:lnTo>
                  <a:lnTo>
                    <a:pt x="51467" y="34392"/>
                  </a:lnTo>
                  <a:lnTo>
                    <a:pt x="51346" y="34633"/>
                  </a:lnTo>
                  <a:lnTo>
                    <a:pt x="51286" y="34814"/>
                  </a:lnTo>
                  <a:lnTo>
                    <a:pt x="51286" y="35055"/>
                  </a:lnTo>
                  <a:lnTo>
                    <a:pt x="51286" y="35297"/>
                  </a:lnTo>
                  <a:lnTo>
                    <a:pt x="51346" y="35478"/>
                  </a:lnTo>
                  <a:lnTo>
                    <a:pt x="51467" y="35719"/>
                  </a:lnTo>
                  <a:lnTo>
                    <a:pt x="51587" y="35900"/>
                  </a:lnTo>
                  <a:lnTo>
                    <a:pt x="51768" y="36021"/>
                  </a:lnTo>
                  <a:lnTo>
                    <a:pt x="52010" y="36141"/>
                  </a:lnTo>
                  <a:lnTo>
                    <a:pt x="52191" y="36202"/>
                  </a:lnTo>
                  <a:lnTo>
                    <a:pt x="52673" y="36202"/>
                  </a:lnTo>
                  <a:lnTo>
                    <a:pt x="52854" y="36141"/>
                  </a:lnTo>
                  <a:lnTo>
                    <a:pt x="53096" y="36021"/>
                  </a:lnTo>
                  <a:lnTo>
                    <a:pt x="53277" y="35900"/>
                  </a:lnTo>
                  <a:lnTo>
                    <a:pt x="53397" y="35719"/>
                  </a:lnTo>
                  <a:lnTo>
                    <a:pt x="53518" y="35478"/>
                  </a:lnTo>
                  <a:lnTo>
                    <a:pt x="53578" y="35297"/>
                  </a:lnTo>
                  <a:lnTo>
                    <a:pt x="53578" y="35055"/>
                  </a:lnTo>
                  <a:lnTo>
                    <a:pt x="53578" y="34814"/>
                  </a:lnTo>
                  <a:lnTo>
                    <a:pt x="53518" y="34633"/>
                  </a:lnTo>
                  <a:lnTo>
                    <a:pt x="53397" y="34392"/>
                  </a:lnTo>
                  <a:lnTo>
                    <a:pt x="53277" y="34211"/>
                  </a:lnTo>
                  <a:lnTo>
                    <a:pt x="53096" y="34090"/>
                  </a:lnTo>
                  <a:lnTo>
                    <a:pt x="52854" y="33969"/>
                  </a:lnTo>
                  <a:lnTo>
                    <a:pt x="52673" y="33909"/>
                  </a:lnTo>
                  <a:close/>
                  <a:moveTo>
                    <a:pt x="57983" y="33909"/>
                  </a:moveTo>
                  <a:lnTo>
                    <a:pt x="57802" y="33969"/>
                  </a:lnTo>
                  <a:lnTo>
                    <a:pt x="57561" y="34090"/>
                  </a:lnTo>
                  <a:lnTo>
                    <a:pt x="57380" y="34211"/>
                  </a:lnTo>
                  <a:lnTo>
                    <a:pt x="57259" y="34392"/>
                  </a:lnTo>
                  <a:lnTo>
                    <a:pt x="57138" y="34633"/>
                  </a:lnTo>
                  <a:lnTo>
                    <a:pt x="57078" y="34814"/>
                  </a:lnTo>
                  <a:lnTo>
                    <a:pt x="57078" y="35055"/>
                  </a:lnTo>
                  <a:lnTo>
                    <a:pt x="57078" y="35297"/>
                  </a:lnTo>
                  <a:lnTo>
                    <a:pt x="57138" y="35478"/>
                  </a:lnTo>
                  <a:lnTo>
                    <a:pt x="57259" y="35719"/>
                  </a:lnTo>
                  <a:lnTo>
                    <a:pt x="57380" y="35900"/>
                  </a:lnTo>
                  <a:lnTo>
                    <a:pt x="57561" y="36021"/>
                  </a:lnTo>
                  <a:lnTo>
                    <a:pt x="57802" y="36141"/>
                  </a:lnTo>
                  <a:lnTo>
                    <a:pt x="57983" y="36202"/>
                  </a:lnTo>
                  <a:lnTo>
                    <a:pt x="58466" y="36202"/>
                  </a:lnTo>
                  <a:lnTo>
                    <a:pt x="58647" y="36141"/>
                  </a:lnTo>
                  <a:lnTo>
                    <a:pt x="58888" y="36021"/>
                  </a:lnTo>
                  <a:lnTo>
                    <a:pt x="59069" y="35900"/>
                  </a:lnTo>
                  <a:lnTo>
                    <a:pt x="59190" y="35719"/>
                  </a:lnTo>
                  <a:lnTo>
                    <a:pt x="59310" y="35478"/>
                  </a:lnTo>
                  <a:lnTo>
                    <a:pt x="59371" y="35297"/>
                  </a:lnTo>
                  <a:lnTo>
                    <a:pt x="59371" y="35055"/>
                  </a:lnTo>
                  <a:lnTo>
                    <a:pt x="59371" y="34814"/>
                  </a:lnTo>
                  <a:lnTo>
                    <a:pt x="59310" y="34633"/>
                  </a:lnTo>
                  <a:lnTo>
                    <a:pt x="59190" y="34392"/>
                  </a:lnTo>
                  <a:lnTo>
                    <a:pt x="59069" y="34211"/>
                  </a:lnTo>
                  <a:lnTo>
                    <a:pt x="58888" y="34090"/>
                  </a:lnTo>
                  <a:lnTo>
                    <a:pt x="58647" y="33969"/>
                  </a:lnTo>
                  <a:lnTo>
                    <a:pt x="58466" y="33909"/>
                  </a:lnTo>
                  <a:close/>
                  <a:moveTo>
                    <a:pt x="63775" y="33909"/>
                  </a:moveTo>
                  <a:lnTo>
                    <a:pt x="63594" y="33969"/>
                  </a:lnTo>
                  <a:lnTo>
                    <a:pt x="63353" y="34090"/>
                  </a:lnTo>
                  <a:lnTo>
                    <a:pt x="63172" y="34211"/>
                  </a:lnTo>
                  <a:lnTo>
                    <a:pt x="63051" y="34392"/>
                  </a:lnTo>
                  <a:lnTo>
                    <a:pt x="62931" y="34633"/>
                  </a:lnTo>
                  <a:lnTo>
                    <a:pt x="62870" y="34814"/>
                  </a:lnTo>
                  <a:lnTo>
                    <a:pt x="62870" y="35055"/>
                  </a:lnTo>
                  <a:lnTo>
                    <a:pt x="62870" y="35297"/>
                  </a:lnTo>
                  <a:lnTo>
                    <a:pt x="62931" y="35478"/>
                  </a:lnTo>
                  <a:lnTo>
                    <a:pt x="63051" y="35719"/>
                  </a:lnTo>
                  <a:lnTo>
                    <a:pt x="63172" y="35900"/>
                  </a:lnTo>
                  <a:lnTo>
                    <a:pt x="63353" y="36021"/>
                  </a:lnTo>
                  <a:lnTo>
                    <a:pt x="63594" y="36141"/>
                  </a:lnTo>
                  <a:lnTo>
                    <a:pt x="63775" y="36202"/>
                  </a:lnTo>
                  <a:lnTo>
                    <a:pt x="64258" y="36202"/>
                  </a:lnTo>
                  <a:lnTo>
                    <a:pt x="64439" y="36141"/>
                  </a:lnTo>
                  <a:lnTo>
                    <a:pt x="64680" y="36021"/>
                  </a:lnTo>
                  <a:lnTo>
                    <a:pt x="64861" y="35900"/>
                  </a:lnTo>
                  <a:lnTo>
                    <a:pt x="64982" y="35719"/>
                  </a:lnTo>
                  <a:lnTo>
                    <a:pt x="65103" y="35478"/>
                  </a:lnTo>
                  <a:lnTo>
                    <a:pt x="65163" y="35297"/>
                  </a:lnTo>
                  <a:lnTo>
                    <a:pt x="65163" y="35055"/>
                  </a:lnTo>
                  <a:lnTo>
                    <a:pt x="65163" y="34814"/>
                  </a:lnTo>
                  <a:lnTo>
                    <a:pt x="65103" y="34633"/>
                  </a:lnTo>
                  <a:lnTo>
                    <a:pt x="64982" y="34392"/>
                  </a:lnTo>
                  <a:lnTo>
                    <a:pt x="64861" y="34211"/>
                  </a:lnTo>
                  <a:lnTo>
                    <a:pt x="64680" y="34090"/>
                  </a:lnTo>
                  <a:lnTo>
                    <a:pt x="64439" y="33969"/>
                  </a:lnTo>
                  <a:lnTo>
                    <a:pt x="64258" y="33909"/>
                  </a:lnTo>
                  <a:close/>
                  <a:moveTo>
                    <a:pt x="69567" y="33909"/>
                  </a:moveTo>
                  <a:lnTo>
                    <a:pt x="69386" y="33969"/>
                  </a:lnTo>
                  <a:lnTo>
                    <a:pt x="69145" y="34090"/>
                  </a:lnTo>
                  <a:lnTo>
                    <a:pt x="68964" y="34211"/>
                  </a:lnTo>
                  <a:lnTo>
                    <a:pt x="68843" y="34392"/>
                  </a:lnTo>
                  <a:lnTo>
                    <a:pt x="68723" y="34633"/>
                  </a:lnTo>
                  <a:lnTo>
                    <a:pt x="68662" y="34814"/>
                  </a:lnTo>
                  <a:lnTo>
                    <a:pt x="68662" y="35055"/>
                  </a:lnTo>
                  <a:lnTo>
                    <a:pt x="68662" y="35297"/>
                  </a:lnTo>
                  <a:lnTo>
                    <a:pt x="68723" y="35478"/>
                  </a:lnTo>
                  <a:lnTo>
                    <a:pt x="68843" y="35719"/>
                  </a:lnTo>
                  <a:lnTo>
                    <a:pt x="68964" y="35900"/>
                  </a:lnTo>
                  <a:lnTo>
                    <a:pt x="69145" y="36021"/>
                  </a:lnTo>
                  <a:lnTo>
                    <a:pt x="69386" y="36141"/>
                  </a:lnTo>
                  <a:lnTo>
                    <a:pt x="69567" y="36202"/>
                  </a:lnTo>
                  <a:lnTo>
                    <a:pt x="70050" y="36202"/>
                  </a:lnTo>
                  <a:lnTo>
                    <a:pt x="70231" y="36141"/>
                  </a:lnTo>
                  <a:lnTo>
                    <a:pt x="70472" y="36021"/>
                  </a:lnTo>
                  <a:lnTo>
                    <a:pt x="70653" y="35900"/>
                  </a:lnTo>
                  <a:lnTo>
                    <a:pt x="70774" y="35719"/>
                  </a:lnTo>
                  <a:lnTo>
                    <a:pt x="70895" y="35478"/>
                  </a:lnTo>
                  <a:lnTo>
                    <a:pt x="70955" y="35297"/>
                  </a:lnTo>
                  <a:lnTo>
                    <a:pt x="70955" y="35055"/>
                  </a:lnTo>
                  <a:lnTo>
                    <a:pt x="70955" y="34814"/>
                  </a:lnTo>
                  <a:lnTo>
                    <a:pt x="70895" y="34633"/>
                  </a:lnTo>
                  <a:lnTo>
                    <a:pt x="70774" y="34392"/>
                  </a:lnTo>
                  <a:lnTo>
                    <a:pt x="70653" y="34211"/>
                  </a:lnTo>
                  <a:lnTo>
                    <a:pt x="70472" y="34090"/>
                  </a:lnTo>
                  <a:lnTo>
                    <a:pt x="70231" y="33969"/>
                  </a:lnTo>
                  <a:lnTo>
                    <a:pt x="70050" y="33909"/>
                  </a:lnTo>
                  <a:close/>
                  <a:moveTo>
                    <a:pt x="75360" y="33909"/>
                  </a:moveTo>
                  <a:lnTo>
                    <a:pt x="75179" y="33969"/>
                  </a:lnTo>
                  <a:lnTo>
                    <a:pt x="74937" y="34090"/>
                  </a:lnTo>
                  <a:lnTo>
                    <a:pt x="74756" y="34211"/>
                  </a:lnTo>
                  <a:lnTo>
                    <a:pt x="74636" y="34392"/>
                  </a:lnTo>
                  <a:lnTo>
                    <a:pt x="74515" y="34633"/>
                  </a:lnTo>
                  <a:lnTo>
                    <a:pt x="74455" y="34814"/>
                  </a:lnTo>
                  <a:lnTo>
                    <a:pt x="74455" y="35055"/>
                  </a:lnTo>
                  <a:lnTo>
                    <a:pt x="74455" y="35297"/>
                  </a:lnTo>
                  <a:lnTo>
                    <a:pt x="74515" y="35478"/>
                  </a:lnTo>
                  <a:lnTo>
                    <a:pt x="74636" y="35719"/>
                  </a:lnTo>
                  <a:lnTo>
                    <a:pt x="74756" y="35900"/>
                  </a:lnTo>
                  <a:lnTo>
                    <a:pt x="74937" y="36021"/>
                  </a:lnTo>
                  <a:lnTo>
                    <a:pt x="75179" y="36141"/>
                  </a:lnTo>
                  <a:lnTo>
                    <a:pt x="75360" y="36202"/>
                  </a:lnTo>
                  <a:lnTo>
                    <a:pt x="75601" y="36202"/>
                  </a:lnTo>
                  <a:lnTo>
                    <a:pt x="75903" y="36141"/>
                  </a:lnTo>
                  <a:lnTo>
                    <a:pt x="75722" y="33909"/>
                  </a:lnTo>
                  <a:close/>
                  <a:moveTo>
                    <a:pt x="2896" y="36805"/>
                  </a:moveTo>
                  <a:lnTo>
                    <a:pt x="2655" y="36926"/>
                  </a:lnTo>
                  <a:lnTo>
                    <a:pt x="2414" y="37107"/>
                  </a:lnTo>
                  <a:lnTo>
                    <a:pt x="2233" y="37288"/>
                  </a:lnTo>
                  <a:lnTo>
                    <a:pt x="2112" y="37589"/>
                  </a:lnTo>
                  <a:lnTo>
                    <a:pt x="2052" y="37951"/>
                  </a:lnTo>
                  <a:lnTo>
                    <a:pt x="2052" y="38193"/>
                  </a:lnTo>
                  <a:lnTo>
                    <a:pt x="2112" y="38374"/>
                  </a:lnTo>
                  <a:lnTo>
                    <a:pt x="2233" y="38615"/>
                  </a:lnTo>
                  <a:lnTo>
                    <a:pt x="2353" y="38796"/>
                  </a:lnTo>
                  <a:lnTo>
                    <a:pt x="2534" y="38917"/>
                  </a:lnTo>
                  <a:lnTo>
                    <a:pt x="2776" y="39037"/>
                  </a:lnTo>
                  <a:lnTo>
                    <a:pt x="2957" y="39098"/>
                  </a:lnTo>
                  <a:lnTo>
                    <a:pt x="3439" y="39098"/>
                  </a:lnTo>
                  <a:lnTo>
                    <a:pt x="3620" y="39037"/>
                  </a:lnTo>
                  <a:lnTo>
                    <a:pt x="3862" y="38917"/>
                  </a:lnTo>
                  <a:lnTo>
                    <a:pt x="4043" y="38796"/>
                  </a:lnTo>
                  <a:lnTo>
                    <a:pt x="4164" y="38615"/>
                  </a:lnTo>
                  <a:lnTo>
                    <a:pt x="4284" y="38374"/>
                  </a:lnTo>
                  <a:lnTo>
                    <a:pt x="4345" y="38193"/>
                  </a:lnTo>
                  <a:lnTo>
                    <a:pt x="4345" y="37951"/>
                  </a:lnTo>
                  <a:lnTo>
                    <a:pt x="4284" y="37589"/>
                  </a:lnTo>
                  <a:lnTo>
                    <a:pt x="4164" y="37288"/>
                  </a:lnTo>
                  <a:lnTo>
                    <a:pt x="3982" y="37107"/>
                  </a:lnTo>
                  <a:lnTo>
                    <a:pt x="3741" y="36926"/>
                  </a:lnTo>
                  <a:lnTo>
                    <a:pt x="3500" y="36805"/>
                  </a:lnTo>
                  <a:close/>
                  <a:moveTo>
                    <a:pt x="8689" y="36805"/>
                  </a:moveTo>
                  <a:lnTo>
                    <a:pt x="8447" y="36926"/>
                  </a:lnTo>
                  <a:lnTo>
                    <a:pt x="8206" y="37107"/>
                  </a:lnTo>
                  <a:lnTo>
                    <a:pt x="8025" y="37288"/>
                  </a:lnTo>
                  <a:lnTo>
                    <a:pt x="7904" y="37589"/>
                  </a:lnTo>
                  <a:lnTo>
                    <a:pt x="7844" y="37951"/>
                  </a:lnTo>
                  <a:lnTo>
                    <a:pt x="7844" y="38193"/>
                  </a:lnTo>
                  <a:lnTo>
                    <a:pt x="7904" y="38374"/>
                  </a:lnTo>
                  <a:lnTo>
                    <a:pt x="8025" y="38615"/>
                  </a:lnTo>
                  <a:lnTo>
                    <a:pt x="8146" y="38796"/>
                  </a:lnTo>
                  <a:lnTo>
                    <a:pt x="8327" y="38917"/>
                  </a:lnTo>
                  <a:lnTo>
                    <a:pt x="8568" y="39037"/>
                  </a:lnTo>
                  <a:lnTo>
                    <a:pt x="8749" y="39098"/>
                  </a:lnTo>
                  <a:lnTo>
                    <a:pt x="9232" y="39098"/>
                  </a:lnTo>
                  <a:lnTo>
                    <a:pt x="9413" y="39037"/>
                  </a:lnTo>
                  <a:lnTo>
                    <a:pt x="9654" y="38917"/>
                  </a:lnTo>
                  <a:lnTo>
                    <a:pt x="9835" y="38796"/>
                  </a:lnTo>
                  <a:lnTo>
                    <a:pt x="9956" y="38615"/>
                  </a:lnTo>
                  <a:lnTo>
                    <a:pt x="10076" y="38374"/>
                  </a:lnTo>
                  <a:lnTo>
                    <a:pt x="10137" y="38193"/>
                  </a:lnTo>
                  <a:lnTo>
                    <a:pt x="10137" y="37951"/>
                  </a:lnTo>
                  <a:lnTo>
                    <a:pt x="10076" y="37589"/>
                  </a:lnTo>
                  <a:lnTo>
                    <a:pt x="9956" y="37288"/>
                  </a:lnTo>
                  <a:lnTo>
                    <a:pt x="9775" y="37107"/>
                  </a:lnTo>
                  <a:lnTo>
                    <a:pt x="9533" y="36926"/>
                  </a:lnTo>
                  <a:lnTo>
                    <a:pt x="9292" y="36805"/>
                  </a:lnTo>
                  <a:close/>
                  <a:moveTo>
                    <a:pt x="14481" y="36805"/>
                  </a:moveTo>
                  <a:lnTo>
                    <a:pt x="14240" y="36926"/>
                  </a:lnTo>
                  <a:lnTo>
                    <a:pt x="13998" y="37107"/>
                  </a:lnTo>
                  <a:lnTo>
                    <a:pt x="13817" y="37288"/>
                  </a:lnTo>
                  <a:lnTo>
                    <a:pt x="13697" y="37589"/>
                  </a:lnTo>
                  <a:lnTo>
                    <a:pt x="13636" y="37951"/>
                  </a:lnTo>
                  <a:lnTo>
                    <a:pt x="13636" y="38193"/>
                  </a:lnTo>
                  <a:lnTo>
                    <a:pt x="13697" y="38374"/>
                  </a:lnTo>
                  <a:lnTo>
                    <a:pt x="13817" y="38615"/>
                  </a:lnTo>
                  <a:lnTo>
                    <a:pt x="13938" y="38796"/>
                  </a:lnTo>
                  <a:lnTo>
                    <a:pt x="14119" y="38917"/>
                  </a:lnTo>
                  <a:lnTo>
                    <a:pt x="14360" y="39037"/>
                  </a:lnTo>
                  <a:lnTo>
                    <a:pt x="14541" y="39098"/>
                  </a:lnTo>
                  <a:lnTo>
                    <a:pt x="15024" y="39098"/>
                  </a:lnTo>
                  <a:lnTo>
                    <a:pt x="15205" y="39037"/>
                  </a:lnTo>
                  <a:lnTo>
                    <a:pt x="15446" y="38917"/>
                  </a:lnTo>
                  <a:lnTo>
                    <a:pt x="15627" y="38796"/>
                  </a:lnTo>
                  <a:lnTo>
                    <a:pt x="15748" y="38615"/>
                  </a:lnTo>
                  <a:lnTo>
                    <a:pt x="15869" y="38374"/>
                  </a:lnTo>
                  <a:lnTo>
                    <a:pt x="15929" y="38193"/>
                  </a:lnTo>
                  <a:lnTo>
                    <a:pt x="15929" y="37951"/>
                  </a:lnTo>
                  <a:lnTo>
                    <a:pt x="15869" y="37589"/>
                  </a:lnTo>
                  <a:lnTo>
                    <a:pt x="15748" y="37288"/>
                  </a:lnTo>
                  <a:lnTo>
                    <a:pt x="15567" y="37107"/>
                  </a:lnTo>
                  <a:lnTo>
                    <a:pt x="15326" y="36926"/>
                  </a:lnTo>
                  <a:lnTo>
                    <a:pt x="15084" y="36805"/>
                  </a:lnTo>
                  <a:close/>
                  <a:moveTo>
                    <a:pt x="20273" y="36805"/>
                  </a:moveTo>
                  <a:lnTo>
                    <a:pt x="20032" y="36926"/>
                  </a:lnTo>
                  <a:lnTo>
                    <a:pt x="19790" y="37107"/>
                  </a:lnTo>
                  <a:lnTo>
                    <a:pt x="19609" y="37288"/>
                  </a:lnTo>
                  <a:lnTo>
                    <a:pt x="19489" y="37589"/>
                  </a:lnTo>
                  <a:lnTo>
                    <a:pt x="19428" y="37951"/>
                  </a:lnTo>
                  <a:lnTo>
                    <a:pt x="19428" y="38193"/>
                  </a:lnTo>
                  <a:lnTo>
                    <a:pt x="19489" y="38374"/>
                  </a:lnTo>
                  <a:lnTo>
                    <a:pt x="19609" y="38615"/>
                  </a:lnTo>
                  <a:lnTo>
                    <a:pt x="19730" y="38796"/>
                  </a:lnTo>
                  <a:lnTo>
                    <a:pt x="19911" y="38917"/>
                  </a:lnTo>
                  <a:lnTo>
                    <a:pt x="20152" y="39037"/>
                  </a:lnTo>
                  <a:lnTo>
                    <a:pt x="20333" y="39098"/>
                  </a:lnTo>
                  <a:lnTo>
                    <a:pt x="20816" y="39098"/>
                  </a:lnTo>
                  <a:lnTo>
                    <a:pt x="20997" y="39037"/>
                  </a:lnTo>
                  <a:lnTo>
                    <a:pt x="21239" y="38917"/>
                  </a:lnTo>
                  <a:lnTo>
                    <a:pt x="21420" y="38796"/>
                  </a:lnTo>
                  <a:lnTo>
                    <a:pt x="21540" y="38615"/>
                  </a:lnTo>
                  <a:lnTo>
                    <a:pt x="21661" y="38374"/>
                  </a:lnTo>
                  <a:lnTo>
                    <a:pt x="21721" y="38193"/>
                  </a:lnTo>
                  <a:lnTo>
                    <a:pt x="21721" y="37951"/>
                  </a:lnTo>
                  <a:lnTo>
                    <a:pt x="21661" y="37589"/>
                  </a:lnTo>
                  <a:lnTo>
                    <a:pt x="21540" y="37288"/>
                  </a:lnTo>
                  <a:lnTo>
                    <a:pt x="21359" y="37107"/>
                  </a:lnTo>
                  <a:lnTo>
                    <a:pt x="21118" y="36926"/>
                  </a:lnTo>
                  <a:lnTo>
                    <a:pt x="20876" y="36805"/>
                  </a:lnTo>
                  <a:close/>
                  <a:moveTo>
                    <a:pt x="26065" y="36805"/>
                  </a:moveTo>
                  <a:lnTo>
                    <a:pt x="25824" y="36926"/>
                  </a:lnTo>
                  <a:lnTo>
                    <a:pt x="25583" y="37107"/>
                  </a:lnTo>
                  <a:lnTo>
                    <a:pt x="25402" y="37288"/>
                  </a:lnTo>
                  <a:lnTo>
                    <a:pt x="25281" y="37589"/>
                  </a:lnTo>
                  <a:lnTo>
                    <a:pt x="25221" y="37951"/>
                  </a:lnTo>
                  <a:lnTo>
                    <a:pt x="25221" y="38193"/>
                  </a:lnTo>
                  <a:lnTo>
                    <a:pt x="25281" y="38374"/>
                  </a:lnTo>
                  <a:lnTo>
                    <a:pt x="25402" y="38615"/>
                  </a:lnTo>
                  <a:lnTo>
                    <a:pt x="25522" y="38796"/>
                  </a:lnTo>
                  <a:lnTo>
                    <a:pt x="25703" y="38917"/>
                  </a:lnTo>
                  <a:lnTo>
                    <a:pt x="25945" y="39037"/>
                  </a:lnTo>
                  <a:lnTo>
                    <a:pt x="26126" y="39098"/>
                  </a:lnTo>
                  <a:lnTo>
                    <a:pt x="26608" y="39098"/>
                  </a:lnTo>
                  <a:lnTo>
                    <a:pt x="26789" y="39037"/>
                  </a:lnTo>
                  <a:lnTo>
                    <a:pt x="27031" y="38917"/>
                  </a:lnTo>
                  <a:lnTo>
                    <a:pt x="27212" y="38796"/>
                  </a:lnTo>
                  <a:lnTo>
                    <a:pt x="27332" y="38615"/>
                  </a:lnTo>
                  <a:lnTo>
                    <a:pt x="27453" y="38374"/>
                  </a:lnTo>
                  <a:lnTo>
                    <a:pt x="27513" y="38193"/>
                  </a:lnTo>
                  <a:lnTo>
                    <a:pt x="27513" y="37951"/>
                  </a:lnTo>
                  <a:lnTo>
                    <a:pt x="27453" y="37589"/>
                  </a:lnTo>
                  <a:lnTo>
                    <a:pt x="27332" y="37288"/>
                  </a:lnTo>
                  <a:lnTo>
                    <a:pt x="27151" y="37107"/>
                  </a:lnTo>
                  <a:lnTo>
                    <a:pt x="26910" y="36926"/>
                  </a:lnTo>
                  <a:lnTo>
                    <a:pt x="26669" y="36805"/>
                  </a:lnTo>
                  <a:close/>
                  <a:moveTo>
                    <a:pt x="31858" y="36805"/>
                  </a:moveTo>
                  <a:lnTo>
                    <a:pt x="31616" y="36926"/>
                  </a:lnTo>
                  <a:lnTo>
                    <a:pt x="31375" y="37107"/>
                  </a:lnTo>
                  <a:lnTo>
                    <a:pt x="31194" y="37288"/>
                  </a:lnTo>
                  <a:lnTo>
                    <a:pt x="31073" y="37589"/>
                  </a:lnTo>
                  <a:lnTo>
                    <a:pt x="31013" y="37951"/>
                  </a:lnTo>
                  <a:lnTo>
                    <a:pt x="31013" y="38193"/>
                  </a:lnTo>
                  <a:lnTo>
                    <a:pt x="31073" y="38374"/>
                  </a:lnTo>
                  <a:lnTo>
                    <a:pt x="31194" y="38615"/>
                  </a:lnTo>
                  <a:lnTo>
                    <a:pt x="31315" y="38796"/>
                  </a:lnTo>
                  <a:lnTo>
                    <a:pt x="31496" y="38917"/>
                  </a:lnTo>
                  <a:lnTo>
                    <a:pt x="31737" y="39037"/>
                  </a:lnTo>
                  <a:lnTo>
                    <a:pt x="31918" y="39098"/>
                  </a:lnTo>
                  <a:lnTo>
                    <a:pt x="32401" y="39098"/>
                  </a:lnTo>
                  <a:lnTo>
                    <a:pt x="32582" y="39037"/>
                  </a:lnTo>
                  <a:lnTo>
                    <a:pt x="32823" y="38917"/>
                  </a:lnTo>
                  <a:lnTo>
                    <a:pt x="33004" y="38796"/>
                  </a:lnTo>
                  <a:lnTo>
                    <a:pt x="33125" y="38615"/>
                  </a:lnTo>
                  <a:lnTo>
                    <a:pt x="33245" y="38374"/>
                  </a:lnTo>
                  <a:lnTo>
                    <a:pt x="33306" y="38193"/>
                  </a:lnTo>
                  <a:lnTo>
                    <a:pt x="33306" y="37951"/>
                  </a:lnTo>
                  <a:lnTo>
                    <a:pt x="33245" y="37589"/>
                  </a:lnTo>
                  <a:lnTo>
                    <a:pt x="33125" y="37288"/>
                  </a:lnTo>
                  <a:lnTo>
                    <a:pt x="32944" y="37107"/>
                  </a:lnTo>
                  <a:lnTo>
                    <a:pt x="32702" y="36926"/>
                  </a:lnTo>
                  <a:lnTo>
                    <a:pt x="32461" y="36805"/>
                  </a:lnTo>
                  <a:close/>
                  <a:moveTo>
                    <a:pt x="37650" y="36805"/>
                  </a:moveTo>
                  <a:lnTo>
                    <a:pt x="37408" y="36926"/>
                  </a:lnTo>
                  <a:lnTo>
                    <a:pt x="37167" y="37107"/>
                  </a:lnTo>
                  <a:lnTo>
                    <a:pt x="36986" y="37288"/>
                  </a:lnTo>
                  <a:lnTo>
                    <a:pt x="36865" y="37589"/>
                  </a:lnTo>
                  <a:lnTo>
                    <a:pt x="36805" y="37951"/>
                  </a:lnTo>
                  <a:lnTo>
                    <a:pt x="36805" y="38193"/>
                  </a:lnTo>
                  <a:lnTo>
                    <a:pt x="36865" y="38374"/>
                  </a:lnTo>
                  <a:lnTo>
                    <a:pt x="36986" y="38615"/>
                  </a:lnTo>
                  <a:lnTo>
                    <a:pt x="37107" y="38796"/>
                  </a:lnTo>
                  <a:lnTo>
                    <a:pt x="37288" y="38917"/>
                  </a:lnTo>
                  <a:lnTo>
                    <a:pt x="37529" y="39037"/>
                  </a:lnTo>
                  <a:lnTo>
                    <a:pt x="37710" y="39098"/>
                  </a:lnTo>
                  <a:lnTo>
                    <a:pt x="38193" y="39098"/>
                  </a:lnTo>
                  <a:lnTo>
                    <a:pt x="38374" y="39037"/>
                  </a:lnTo>
                  <a:lnTo>
                    <a:pt x="38615" y="38917"/>
                  </a:lnTo>
                  <a:lnTo>
                    <a:pt x="38796" y="38796"/>
                  </a:lnTo>
                  <a:lnTo>
                    <a:pt x="38917" y="38615"/>
                  </a:lnTo>
                  <a:lnTo>
                    <a:pt x="39038" y="38374"/>
                  </a:lnTo>
                  <a:lnTo>
                    <a:pt x="39098" y="38193"/>
                  </a:lnTo>
                  <a:lnTo>
                    <a:pt x="39098" y="37951"/>
                  </a:lnTo>
                  <a:lnTo>
                    <a:pt x="39038" y="37589"/>
                  </a:lnTo>
                  <a:lnTo>
                    <a:pt x="38917" y="37288"/>
                  </a:lnTo>
                  <a:lnTo>
                    <a:pt x="38736" y="37107"/>
                  </a:lnTo>
                  <a:lnTo>
                    <a:pt x="38495" y="36926"/>
                  </a:lnTo>
                  <a:lnTo>
                    <a:pt x="38253" y="36805"/>
                  </a:lnTo>
                  <a:close/>
                  <a:moveTo>
                    <a:pt x="43442" y="36805"/>
                  </a:moveTo>
                  <a:lnTo>
                    <a:pt x="43201" y="36926"/>
                  </a:lnTo>
                  <a:lnTo>
                    <a:pt x="42959" y="37107"/>
                  </a:lnTo>
                  <a:lnTo>
                    <a:pt x="42778" y="37288"/>
                  </a:lnTo>
                  <a:lnTo>
                    <a:pt x="42658" y="37589"/>
                  </a:lnTo>
                  <a:lnTo>
                    <a:pt x="42597" y="37951"/>
                  </a:lnTo>
                  <a:lnTo>
                    <a:pt x="42597" y="38193"/>
                  </a:lnTo>
                  <a:lnTo>
                    <a:pt x="42658" y="38374"/>
                  </a:lnTo>
                  <a:lnTo>
                    <a:pt x="42778" y="38615"/>
                  </a:lnTo>
                  <a:lnTo>
                    <a:pt x="42899" y="38796"/>
                  </a:lnTo>
                  <a:lnTo>
                    <a:pt x="43080" y="38917"/>
                  </a:lnTo>
                  <a:lnTo>
                    <a:pt x="43321" y="39037"/>
                  </a:lnTo>
                  <a:lnTo>
                    <a:pt x="43502" y="39098"/>
                  </a:lnTo>
                  <a:lnTo>
                    <a:pt x="43985" y="39098"/>
                  </a:lnTo>
                  <a:lnTo>
                    <a:pt x="44166" y="39037"/>
                  </a:lnTo>
                  <a:lnTo>
                    <a:pt x="44407" y="38917"/>
                  </a:lnTo>
                  <a:lnTo>
                    <a:pt x="44588" y="38796"/>
                  </a:lnTo>
                  <a:lnTo>
                    <a:pt x="44709" y="38615"/>
                  </a:lnTo>
                  <a:lnTo>
                    <a:pt x="44830" y="38374"/>
                  </a:lnTo>
                  <a:lnTo>
                    <a:pt x="44890" y="38193"/>
                  </a:lnTo>
                  <a:lnTo>
                    <a:pt x="44890" y="37951"/>
                  </a:lnTo>
                  <a:lnTo>
                    <a:pt x="44830" y="37589"/>
                  </a:lnTo>
                  <a:lnTo>
                    <a:pt x="44709" y="37288"/>
                  </a:lnTo>
                  <a:lnTo>
                    <a:pt x="44528" y="37107"/>
                  </a:lnTo>
                  <a:lnTo>
                    <a:pt x="44287" y="36926"/>
                  </a:lnTo>
                  <a:lnTo>
                    <a:pt x="44045" y="36805"/>
                  </a:lnTo>
                  <a:close/>
                  <a:moveTo>
                    <a:pt x="49234" y="36805"/>
                  </a:moveTo>
                  <a:lnTo>
                    <a:pt x="48993" y="36926"/>
                  </a:lnTo>
                  <a:lnTo>
                    <a:pt x="48752" y="37107"/>
                  </a:lnTo>
                  <a:lnTo>
                    <a:pt x="48571" y="37288"/>
                  </a:lnTo>
                  <a:lnTo>
                    <a:pt x="48450" y="37589"/>
                  </a:lnTo>
                  <a:lnTo>
                    <a:pt x="48390" y="37951"/>
                  </a:lnTo>
                  <a:lnTo>
                    <a:pt x="48390" y="38193"/>
                  </a:lnTo>
                  <a:lnTo>
                    <a:pt x="48450" y="38374"/>
                  </a:lnTo>
                  <a:lnTo>
                    <a:pt x="48571" y="38615"/>
                  </a:lnTo>
                  <a:lnTo>
                    <a:pt x="48691" y="38796"/>
                  </a:lnTo>
                  <a:lnTo>
                    <a:pt x="48872" y="38917"/>
                  </a:lnTo>
                  <a:lnTo>
                    <a:pt x="49114" y="39037"/>
                  </a:lnTo>
                  <a:lnTo>
                    <a:pt x="49295" y="39098"/>
                  </a:lnTo>
                  <a:lnTo>
                    <a:pt x="49777" y="39098"/>
                  </a:lnTo>
                  <a:lnTo>
                    <a:pt x="49958" y="39037"/>
                  </a:lnTo>
                  <a:lnTo>
                    <a:pt x="50200" y="38917"/>
                  </a:lnTo>
                  <a:lnTo>
                    <a:pt x="50381" y="38796"/>
                  </a:lnTo>
                  <a:lnTo>
                    <a:pt x="50501" y="38615"/>
                  </a:lnTo>
                  <a:lnTo>
                    <a:pt x="50622" y="38374"/>
                  </a:lnTo>
                  <a:lnTo>
                    <a:pt x="50682" y="38193"/>
                  </a:lnTo>
                  <a:lnTo>
                    <a:pt x="50682" y="37951"/>
                  </a:lnTo>
                  <a:lnTo>
                    <a:pt x="50622" y="37589"/>
                  </a:lnTo>
                  <a:lnTo>
                    <a:pt x="50501" y="37288"/>
                  </a:lnTo>
                  <a:lnTo>
                    <a:pt x="50320" y="37107"/>
                  </a:lnTo>
                  <a:lnTo>
                    <a:pt x="50079" y="36926"/>
                  </a:lnTo>
                  <a:lnTo>
                    <a:pt x="49838" y="36805"/>
                  </a:lnTo>
                  <a:close/>
                  <a:moveTo>
                    <a:pt x="55027" y="36805"/>
                  </a:moveTo>
                  <a:lnTo>
                    <a:pt x="54785" y="36926"/>
                  </a:lnTo>
                  <a:lnTo>
                    <a:pt x="54544" y="37107"/>
                  </a:lnTo>
                  <a:lnTo>
                    <a:pt x="54363" y="37288"/>
                  </a:lnTo>
                  <a:lnTo>
                    <a:pt x="54242" y="37589"/>
                  </a:lnTo>
                  <a:lnTo>
                    <a:pt x="54182" y="37951"/>
                  </a:lnTo>
                  <a:lnTo>
                    <a:pt x="54182" y="38193"/>
                  </a:lnTo>
                  <a:lnTo>
                    <a:pt x="54242" y="38374"/>
                  </a:lnTo>
                  <a:lnTo>
                    <a:pt x="54363" y="38615"/>
                  </a:lnTo>
                  <a:lnTo>
                    <a:pt x="54483" y="38796"/>
                  </a:lnTo>
                  <a:lnTo>
                    <a:pt x="54665" y="38917"/>
                  </a:lnTo>
                  <a:lnTo>
                    <a:pt x="54906" y="39037"/>
                  </a:lnTo>
                  <a:lnTo>
                    <a:pt x="55087" y="39098"/>
                  </a:lnTo>
                  <a:lnTo>
                    <a:pt x="55570" y="39098"/>
                  </a:lnTo>
                  <a:lnTo>
                    <a:pt x="55751" y="39037"/>
                  </a:lnTo>
                  <a:lnTo>
                    <a:pt x="55992" y="38917"/>
                  </a:lnTo>
                  <a:lnTo>
                    <a:pt x="56173" y="38796"/>
                  </a:lnTo>
                  <a:lnTo>
                    <a:pt x="56294" y="38615"/>
                  </a:lnTo>
                  <a:lnTo>
                    <a:pt x="56414" y="38374"/>
                  </a:lnTo>
                  <a:lnTo>
                    <a:pt x="56475" y="38193"/>
                  </a:lnTo>
                  <a:lnTo>
                    <a:pt x="56475" y="37951"/>
                  </a:lnTo>
                  <a:lnTo>
                    <a:pt x="56414" y="37589"/>
                  </a:lnTo>
                  <a:lnTo>
                    <a:pt x="56294" y="37288"/>
                  </a:lnTo>
                  <a:lnTo>
                    <a:pt x="56113" y="37107"/>
                  </a:lnTo>
                  <a:lnTo>
                    <a:pt x="55871" y="36926"/>
                  </a:lnTo>
                  <a:lnTo>
                    <a:pt x="55630" y="36805"/>
                  </a:lnTo>
                  <a:close/>
                  <a:moveTo>
                    <a:pt x="60819" y="36805"/>
                  </a:moveTo>
                  <a:lnTo>
                    <a:pt x="60577" y="36926"/>
                  </a:lnTo>
                  <a:lnTo>
                    <a:pt x="60336" y="37107"/>
                  </a:lnTo>
                  <a:lnTo>
                    <a:pt x="60155" y="37288"/>
                  </a:lnTo>
                  <a:lnTo>
                    <a:pt x="60034" y="37589"/>
                  </a:lnTo>
                  <a:lnTo>
                    <a:pt x="59974" y="37951"/>
                  </a:lnTo>
                  <a:lnTo>
                    <a:pt x="59974" y="38193"/>
                  </a:lnTo>
                  <a:lnTo>
                    <a:pt x="60034" y="38374"/>
                  </a:lnTo>
                  <a:lnTo>
                    <a:pt x="60155" y="38615"/>
                  </a:lnTo>
                  <a:lnTo>
                    <a:pt x="60276" y="38796"/>
                  </a:lnTo>
                  <a:lnTo>
                    <a:pt x="60457" y="38917"/>
                  </a:lnTo>
                  <a:lnTo>
                    <a:pt x="60698" y="39037"/>
                  </a:lnTo>
                  <a:lnTo>
                    <a:pt x="60879" y="39098"/>
                  </a:lnTo>
                  <a:lnTo>
                    <a:pt x="61362" y="39098"/>
                  </a:lnTo>
                  <a:lnTo>
                    <a:pt x="61543" y="39037"/>
                  </a:lnTo>
                  <a:lnTo>
                    <a:pt x="61784" y="38917"/>
                  </a:lnTo>
                  <a:lnTo>
                    <a:pt x="61965" y="38796"/>
                  </a:lnTo>
                  <a:lnTo>
                    <a:pt x="62086" y="38615"/>
                  </a:lnTo>
                  <a:lnTo>
                    <a:pt x="62206" y="38374"/>
                  </a:lnTo>
                  <a:lnTo>
                    <a:pt x="62267" y="38193"/>
                  </a:lnTo>
                  <a:lnTo>
                    <a:pt x="62267" y="37951"/>
                  </a:lnTo>
                  <a:lnTo>
                    <a:pt x="62206" y="37589"/>
                  </a:lnTo>
                  <a:lnTo>
                    <a:pt x="62086" y="37288"/>
                  </a:lnTo>
                  <a:lnTo>
                    <a:pt x="61905" y="37107"/>
                  </a:lnTo>
                  <a:lnTo>
                    <a:pt x="61663" y="36926"/>
                  </a:lnTo>
                  <a:lnTo>
                    <a:pt x="61422" y="36805"/>
                  </a:lnTo>
                  <a:close/>
                  <a:moveTo>
                    <a:pt x="66611" y="36805"/>
                  </a:moveTo>
                  <a:lnTo>
                    <a:pt x="66370" y="36926"/>
                  </a:lnTo>
                  <a:lnTo>
                    <a:pt x="66128" y="37107"/>
                  </a:lnTo>
                  <a:lnTo>
                    <a:pt x="65947" y="37288"/>
                  </a:lnTo>
                  <a:lnTo>
                    <a:pt x="65827" y="37589"/>
                  </a:lnTo>
                  <a:lnTo>
                    <a:pt x="65766" y="37951"/>
                  </a:lnTo>
                  <a:lnTo>
                    <a:pt x="65766" y="38193"/>
                  </a:lnTo>
                  <a:lnTo>
                    <a:pt x="65827" y="38374"/>
                  </a:lnTo>
                  <a:lnTo>
                    <a:pt x="65947" y="38615"/>
                  </a:lnTo>
                  <a:lnTo>
                    <a:pt x="66068" y="38796"/>
                  </a:lnTo>
                  <a:lnTo>
                    <a:pt x="66249" y="38917"/>
                  </a:lnTo>
                  <a:lnTo>
                    <a:pt x="66490" y="39037"/>
                  </a:lnTo>
                  <a:lnTo>
                    <a:pt x="66671" y="39098"/>
                  </a:lnTo>
                  <a:lnTo>
                    <a:pt x="67154" y="39098"/>
                  </a:lnTo>
                  <a:lnTo>
                    <a:pt x="67335" y="39037"/>
                  </a:lnTo>
                  <a:lnTo>
                    <a:pt x="67576" y="38917"/>
                  </a:lnTo>
                  <a:lnTo>
                    <a:pt x="67757" y="38796"/>
                  </a:lnTo>
                  <a:lnTo>
                    <a:pt x="67878" y="38615"/>
                  </a:lnTo>
                  <a:lnTo>
                    <a:pt x="67999" y="38374"/>
                  </a:lnTo>
                  <a:lnTo>
                    <a:pt x="68059" y="38193"/>
                  </a:lnTo>
                  <a:lnTo>
                    <a:pt x="68059" y="37951"/>
                  </a:lnTo>
                  <a:lnTo>
                    <a:pt x="67999" y="37589"/>
                  </a:lnTo>
                  <a:lnTo>
                    <a:pt x="67878" y="37288"/>
                  </a:lnTo>
                  <a:lnTo>
                    <a:pt x="67697" y="37107"/>
                  </a:lnTo>
                  <a:lnTo>
                    <a:pt x="67456" y="36926"/>
                  </a:lnTo>
                  <a:lnTo>
                    <a:pt x="67214" y="36805"/>
                  </a:lnTo>
                  <a:close/>
                  <a:moveTo>
                    <a:pt x="72403" y="36805"/>
                  </a:moveTo>
                  <a:lnTo>
                    <a:pt x="72162" y="36926"/>
                  </a:lnTo>
                  <a:lnTo>
                    <a:pt x="71921" y="37107"/>
                  </a:lnTo>
                  <a:lnTo>
                    <a:pt x="71740" y="37288"/>
                  </a:lnTo>
                  <a:lnTo>
                    <a:pt x="71619" y="37589"/>
                  </a:lnTo>
                  <a:lnTo>
                    <a:pt x="71559" y="37951"/>
                  </a:lnTo>
                  <a:lnTo>
                    <a:pt x="71559" y="38193"/>
                  </a:lnTo>
                  <a:lnTo>
                    <a:pt x="71619" y="38374"/>
                  </a:lnTo>
                  <a:lnTo>
                    <a:pt x="71740" y="38615"/>
                  </a:lnTo>
                  <a:lnTo>
                    <a:pt x="71860" y="38796"/>
                  </a:lnTo>
                  <a:lnTo>
                    <a:pt x="72041" y="38917"/>
                  </a:lnTo>
                  <a:lnTo>
                    <a:pt x="72283" y="39037"/>
                  </a:lnTo>
                  <a:lnTo>
                    <a:pt x="72464" y="39098"/>
                  </a:lnTo>
                  <a:lnTo>
                    <a:pt x="72946" y="39098"/>
                  </a:lnTo>
                  <a:lnTo>
                    <a:pt x="73127" y="39037"/>
                  </a:lnTo>
                  <a:lnTo>
                    <a:pt x="73369" y="38917"/>
                  </a:lnTo>
                  <a:lnTo>
                    <a:pt x="73550" y="38796"/>
                  </a:lnTo>
                  <a:lnTo>
                    <a:pt x="73670" y="38615"/>
                  </a:lnTo>
                  <a:lnTo>
                    <a:pt x="73791" y="38374"/>
                  </a:lnTo>
                  <a:lnTo>
                    <a:pt x="73851" y="38193"/>
                  </a:lnTo>
                  <a:lnTo>
                    <a:pt x="73851" y="37951"/>
                  </a:lnTo>
                  <a:lnTo>
                    <a:pt x="73791" y="37589"/>
                  </a:lnTo>
                  <a:lnTo>
                    <a:pt x="73670" y="37288"/>
                  </a:lnTo>
                  <a:lnTo>
                    <a:pt x="73489" y="37107"/>
                  </a:lnTo>
                  <a:lnTo>
                    <a:pt x="73248" y="36926"/>
                  </a:lnTo>
                  <a:lnTo>
                    <a:pt x="73007" y="36805"/>
                  </a:lnTo>
                  <a:close/>
                  <a:moveTo>
                    <a:pt x="302" y="39701"/>
                  </a:moveTo>
                  <a:lnTo>
                    <a:pt x="0" y="39761"/>
                  </a:lnTo>
                  <a:lnTo>
                    <a:pt x="181" y="41994"/>
                  </a:lnTo>
                  <a:lnTo>
                    <a:pt x="543" y="41994"/>
                  </a:lnTo>
                  <a:lnTo>
                    <a:pt x="724" y="41934"/>
                  </a:lnTo>
                  <a:lnTo>
                    <a:pt x="966" y="41813"/>
                  </a:lnTo>
                  <a:lnTo>
                    <a:pt x="1147" y="41692"/>
                  </a:lnTo>
                  <a:lnTo>
                    <a:pt x="1267" y="41511"/>
                  </a:lnTo>
                  <a:lnTo>
                    <a:pt x="1388" y="41270"/>
                  </a:lnTo>
                  <a:lnTo>
                    <a:pt x="1448" y="41089"/>
                  </a:lnTo>
                  <a:lnTo>
                    <a:pt x="1448" y="40847"/>
                  </a:lnTo>
                  <a:lnTo>
                    <a:pt x="1448" y="40606"/>
                  </a:lnTo>
                  <a:lnTo>
                    <a:pt x="1388" y="40425"/>
                  </a:lnTo>
                  <a:lnTo>
                    <a:pt x="1267" y="40184"/>
                  </a:lnTo>
                  <a:lnTo>
                    <a:pt x="1147" y="40003"/>
                  </a:lnTo>
                  <a:lnTo>
                    <a:pt x="966" y="39882"/>
                  </a:lnTo>
                  <a:lnTo>
                    <a:pt x="724" y="39761"/>
                  </a:lnTo>
                  <a:lnTo>
                    <a:pt x="543" y="39701"/>
                  </a:lnTo>
                  <a:close/>
                  <a:moveTo>
                    <a:pt x="5853" y="39701"/>
                  </a:moveTo>
                  <a:lnTo>
                    <a:pt x="5672" y="39761"/>
                  </a:lnTo>
                  <a:lnTo>
                    <a:pt x="5431" y="39882"/>
                  </a:lnTo>
                  <a:lnTo>
                    <a:pt x="5250" y="40003"/>
                  </a:lnTo>
                  <a:lnTo>
                    <a:pt x="5129" y="40184"/>
                  </a:lnTo>
                  <a:lnTo>
                    <a:pt x="5008" y="40425"/>
                  </a:lnTo>
                  <a:lnTo>
                    <a:pt x="4948" y="40606"/>
                  </a:lnTo>
                  <a:lnTo>
                    <a:pt x="4948" y="40847"/>
                  </a:lnTo>
                  <a:lnTo>
                    <a:pt x="4948" y="41089"/>
                  </a:lnTo>
                  <a:lnTo>
                    <a:pt x="5008" y="41270"/>
                  </a:lnTo>
                  <a:lnTo>
                    <a:pt x="5129" y="41511"/>
                  </a:lnTo>
                  <a:lnTo>
                    <a:pt x="5250" y="41692"/>
                  </a:lnTo>
                  <a:lnTo>
                    <a:pt x="5431" y="41813"/>
                  </a:lnTo>
                  <a:lnTo>
                    <a:pt x="5672" y="41934"/>
                  </a:lnTo>
                  <a:lnTo>
                    <a:pt x="5853" y="41994"/>
                  </a:lnTo>
                  <a:lnTo>
                    <a:pt x="6336" y="41994"/>
                  </a:lnTo>
                  <a:lnTo>
                    <a:pt x="6517" y="41934"/>
                  </a:lnTo>
                  <a:lnTo>
                    <a:pt x="6758" y="41813"/>
                  </a:lnTo>
                  <a:lnTo>
                    <a:pt x="6939" y="41692"/>
                  </a:lnTo>
                  <a:lnTo>
                    <a:pt x="7060" y="41511"/>
                  </a:lnTo>
                  <a:lnTo>
                    <a:pt x="7180" y="41270"/>
                  </a:lnTo>
                  <a:lnTo>
                    <a:pt x="7241" y="41089"/>
                  </a:lnTo>
                  <a:lnTo>
                    <a:pt x="7241" y="40847"/>
                  </a:lnTo>
                  <a:lnTo>
                    <a:pt x="7241" y="40606"/>
                  </a:lnTo>
                  <a:lnTo>
                    <a:pt x="7180" y="40425"/>
                  </a:lnTo>
                  <a:lnTo>
                    <a:pt x="7060" y="40184"/>
                  </a:lnTo>
                  <a:lnTo>
                    <a:pt x="6939" y="40003"/>
                  </a:lnTo>
                  <a:lnTo>
                    <a:pt x="6758" y="39882"/>
                  </a:lnTo>
                  <a:lnTo>
                    <a:pt x="6517" y="39761"/>
                  </a:lnTo>
                  <a:lnTo>
                    <a:pt x="6336" y="39701"/>
                  </a:lnTo>
                  <a:close/>
                  <a:moveTo>
                    <a:pt x="11645" y="39701"/>
                  </a:moveTo>
                  <a:lnTo>
                    <a:pt x="11464" y="39761"/>
                  </a:lnTo>
                  <a:lnTo>
                    <a:pt x="11223" y="39882"/>
                  </a:lnTo>
                  <a:lnTo>
                    <a:pt x="11042" y="40003"/>
                  </a:lnTo>
                  <a:lnTo>
                    <a:pt x="10921" y="40184"/>
                  </a:lnTo>
                  <a:lnTo>
                    <a:pt x="10800" y="40425"/>
                  </a:lnTo>
                  <a:lnTo>
                    <a:pt x="10740" y="40606"/>
                  </a:lnTo>
                  <a:lnTo>
                    <a:pt x="10740" y="40847"/>
                  </a:lnTo>
                  <a:lnTo>
                    <a:pt x="10740" y="41089"/>
                  </a:lnTo>
                  <a:lnTo>
                    <a:pt x="10800" y="41270"/>
                  </a:lnTo>
                  <a:lnTo>
                    <a:pt x="10921" y="41511"/>
                  </a:lnTo>
                  <a:lnTo>
                    <a:pt x="11042" y="41692"/>
                  </a:lnTo>
                  <a:lnTo>
                    <a:pt x="11223" y="41813"/>
                  </a:lnTo>
                  <a:lnTo>
                    <a:pt x="11464" y="41934"/>
                  </a:lnTo>
                  <a:lnTo>
                    <a:pt x="11645" y="41994"/>
                  </a:lnTo>
                  <a:lnTo>
                    <a:pt x="12128" y="41994"/>
                  </a:lnTo>
                  <a:lnTo>
                    <a:pt x="12309" y="41934"/>
                  </a:lnTo>
                  <a:lnTo>
                    <a:pt x="12550" y="41813"/>
                  </a:lnTo>
                  <a:lnTo>
                    <a:pt x="12731" y="41692"/>
                  </a:lnTo>
                  <a:lnTo>
                    <a:pt x="12852" y="41511"/>
                  </a:lnTo>
                  <a:lnTo>
                    <a:pt x="12973" y="41270"/>
                  </a:lnTo>
                  <a:lnTo>
                    <a:pt x="13033" y="41089"/>
                  </a:lnTo>
                  <a:lnTo>
                    <a:pt x="13033" y="40847"/>
                  </a:lnTo>
                  <a:lnTo>
                    <a:pt x="13033" y="40606"/>
                  </a:lnTo>
                  <a:lnTo>
                    <a:pt x="12973" y="40425"/>
                  </a:lnTo>
                  <a:lnTo>
                    <a:pt x="12852" y="40184"/>
                  </a:lnTo>
                  <a:lnTo>
                    <a:pt x="12731" y="40003"/>
                  </a:lnTo>
                  <a:lnTo>
                    <a:pt x="12550" y="39882"/>
                  </a:lnTo>
                  <a:lnTo>
                    <a:pt x="12309" y="39761"/>
                  </a:lnTo>
                  <a:lnTo>
                    <a:pt x="12128" y="39701"/>
                  </a:lnTo>
                  <a:close/>
                  <a:moveTo>
                    <a:pt x="17437" y="39701"/>
                  </a:moveTo>
                  <a:lnTo>
                    <a:pt x="17256" y="39761"/>
                  </a:lnTo>
                  <a:lnTo>
                    <a:pt x="17015" y="39882"/>
                  </a:lnTo>
                  <a:lnTo>
                    <a:pt x="16834" y="40003"/>
                  </a:lnTo>
                  <a:lnTo>
                    <a:pt x="16713" y="40184"/>
                  </a:lnTo>
                  <a:lnTo>
                    <a:pt x="16593" y="40425"/>
                  </a:lnTo>
                  <a:lnTo>
                    <a:pt x="16532" y="40606"/>
                  </a:lnTo>
                  <a:lnTo>
                    <a:pt x="16532" y="40847"/>
                  </a:lnTo>
                  <a:lnTo>
                    <a:pt x="16532" y="41089"/>
                  </a:lnTo>
                  <a:lnTo>
                    <a:pt x="16593" y="41270"/>
                  </a:lnTo>
                  <a:lnTo>
                    <a:pt x="16713" y="41511"/>
                  </a:lnTo>
                  <a:lnTo>
                    <a:pt x="16834" y="41692"/>
                  </a:lnTo>
                  <a:lnTo>
                    <a:pt x="17015" y="41813"/>
                  </a:lnTo>
                  <a:lnTo>
                    <a:pt x="17256" y="41934"/>
                  </a:lnTo>
                  <a:lnTo>
                    <a:pt x="17437" y="41994"/>
                  </a:lnTo>
                  <a:lnTo>
                    <a:pt x="17920" y="41994"/>
                  </a:lnTo>
                  <a:lnTo>
                    <a:pt x="18101" y="41934"/>
                  </a:lnTo>
                  <a:lnTo>
                    <a:pt x="18342" y="41813"/>
                  </a:lnTo>
                  <a:lnTo>
                    <a:pt x="18523" y="41692"/>
                  </a:lnTo>
                  <a:lnTo>
                    <a:pt x="18644" y="41511"/>
                  </a:lnTo>
                  <a:lnTo>
                    <a:pt x="18765" y="41270"/>
                  </a:lnTo>
                  <a:lnTo>
                    <a:pt x="18825" y="41089"/>
                  </a:lnTo>
                  <a:lnTo>
                    <a:pt x="18825" y="40847"/>
                  </a:lnTo>
                  <a:lnTo>
                    <a:pt x="18825" y="40606"/>
                  </a:lnTo>
                  <a:lnTo>
                    <a:pt x="18765" y="40425"/>
                  </a:lnTo>
                  <a:lnTo>
                    <a:pt x="18644" y="40184"/>
                  </a:lnTo>
                  <a:lnTo>
                    <a:pt x="18523" y="40003"/>
                  </a:lnTo>
                  <a:lnTo>
                    <a:pt x="18342" y="39882"/>
                  </a:lnTo>
                  <a:lnTo>
                    <a:pt x="18101" y="39761"/>
                  </a:lnTo>
                  <a:lnTo>
                    <a:pt x="17920" y="39701"/>
                  </a:lnTo>
                  <a:close/>
                  <a:moveTo>
                    <a:pt x="23230" y="39701"/>
                  </a:moveTo>
                  <a:lnTo>
                    <a:pt x="23049" y="39761"/>
                  </a:lnTo>
                  <a:lnTo>
                    <a:pt x="22807" y="39882"/>
                  </a:lnTo>
                  <a:lnTo>
                    <a:pt x="22626" y="40003"/>
                  </a:lnTo>
                  <a:lnTo>
                    <a:pt x="22506" y="40184"/>
                  </a:lnTo>
                  <a:lnTo>
                    <a:pt x="22385" y="40425"/>
                  </a:lnTo>
                  <a:lnTo>
                    <a:pt x="22325" y="40606"/>
                  </a:lnTo>
                  <a:lnTo>
                    <a:pt x="22325" y="40847"/>
                  </a:lnTo>
                  <a:lnTo>
                    <a:pt x="22325" y="41089"/>
                  </a:lnTo>
                  <a:lnTo>
                    <a:pt x="22385" y="41270"/>
                  </a:lnTo>
                  <a:lnTo>
                    <a:pt x="22506" y="41511"/>
                  </a:lnTo>
                  <a:lnTo>
                    <a:pt x="22626" y="41692"/>
                  </a:lnTo>
                  <a:lnTo>
                    <a:pt x="22807" y="41813"/>
                  </a:lnTo>
                  <a:lnTo>
                    <a:pt x="23049" y="41934"/>
                  </a:lnTo>
                  <a:lnTo>
                    <a:pt x="23230" y="41994"/>
                  </a:lnTo>
                  <a:lnTo>
                    <a:pt x="23712" y="41994"/>
                  </a:lnTo>
                  <a:lnTo>
                    <a:pt x="23893" y="41934"/>
                  </a:lnTo>
                  <a:lnTo>
                    <a:pt x="24135" y="41813"/>
                  </a:lnTo>
                  <a:lnTo>
                    <a:pt x="24316" y="41692"/>
                  </a:lnTo>
                  <a:lnTo>
                    <a:pt x="24436" y="41511"/>
                  </a:lnTo>
                  <a:lnTo>
                    <a:pt x="24557" y="41270"/>
                  </a:lnTo>
                  <a:lnTo>
                    <a:pt x="24617" y="41089"/>
                  </a:lnTo>
                  <a:lnTo>
                    <a:pt x="24617" y="40847"/>
                  </a:lnTo>
                  <a:lnTo>
                    <a:pt x="24617" y="40606"/>
                  </a:lnTo>
                  <a:lnTo>
                    <a:pt x="24557" y="40425"/>
                  </a:lnTo>
                  <a:lnTo>
                    <a:pt x="24436" y="40184"/>
                  </a:lnTo>
                  <a:lnTo>
                    <a:pt x="24316" y="40003"/>
                  </a:lnTo>
                  <a:lnTo>
                    <a:pt x="24135" y="39882"/>
                  </a:lnTo>
                  <a:lnTo>
                    <a:pt x="23893" y="39761"/>
                  </a:lnTo>
                  <a:lnTo>
                    <a:pt x="23712" y="39701"/>
                  </a:lnTo>
                  <a:close/>
                  <a:moveTo>
                    <a:pt x="29022" y="39701"/>
                  </a:moveTo>
                  <a:lnTo>
                    <a:pt x="28841" y="39761"/>
                  </a:lnTo>
                  <a:lnTo>
                    <a:pt x="28599" y="39882"/>
                  </a:lnTo>
                  <a:lnTo>
                    <a:pt x="28418" y="40003"/>
                  </a:lnTo>
                  <a:lnTo>
                    <a:pt x="28298" y="40184"/>
                  </a:lnTo>
                  <a:lnTo>
                    <a:pt x="28177" y="40425"/>
                  </a:lnTo>
                  <a:lnTo>
                    <a:pt x="28117" y="40606"/>
                  </a:lnTo>
                  <a:lnTo>
                    <a:pt x="28117" y="40847"/>
                  </a:lnTo>
                  <a:lnTo>
                    <a:pt x="28117" y="41089"/>
                  </a:lnTo>
                  <a:lnTo>
                    <a:pt x="28177" y="41270"/>
                  </a:lnTo>
                  <a:lnTo>
                    <a:pt x="28298" y="41511"/>
                  </a:lnTo>
                  <a:lnTo>
                    <a:pt x="28418" y="41692"/>
                  </a:lnTo>
                  <a:lnTo>
                    <a:pt x="28599" y="41813"/>
                  </a:lnTo>
                  <a:lnTo>
                    <a:pt x="28841" y="41934"/>
                  </a:lnTo>
                  <a:lnTo>
                    <a:pt x="29022" y="41994"/>
                  </a:lnTo>
                  <a:lnTo>
                    <a:pt x="29505" y="41994"/>
                  </a:lnTo>
                  <a:lnTo>
                    <a:pt x="29686" y="41934"/>
                  </a:lnTo>
                  <a:lnTo>
                    <a:pt x="29927" y="41813"/>
                  </a:lnTo>
                  <a:lnTo>
                    <a:pt x="30108" y="41692"/>
                  </a:lnTo>
                  <a:lnTo>
                    <a:pt x="30229" y="41511"/>
                  </a:lnTo>
                  <a:lnTo>
                    <a:pt x="30349" y="41270"/>
                  </a:lnTo>
                  <a:lnTo>
                    <a:pt x="30410" y="41089"/>
                  </a:lnTo>
                  <a:lnTo>
                    <a:pt x="30410" y="40847"/>
                  </a:lnTo>
                  <a:lnTo>
                    <a:pt x="30410" y="40606"/>
                  </a:lnTo>
                  <a:lnTo>
                    <a:pt x="30349" y="40425"/>
                  </a:lnTo>
                  <a:lnTo>
                    <a:pt x="30229" y="40184"/>
                  </a:lnTo>
                  <a:lnTo>
                    <a:pt x="30108" y="40003"/>
                  </a:lnTo>
                  <a:lnTo>
                    <a:pt x="29927" y="39882"/>
                  </a:lnTo>
                  <a:lnTo>
                    <a:pt x="29686" y="39761"/>
                  </a:lnTo>
                  <a:lnTo>
                    <a:pt x="29505" y="39701"/>
                  </a:lnTo>
                  <a:close/>
                  <a:moveTo>
                    <a:pt x="34814" y="39701"/>
                  </a:moveTo>
                  <a:lnTo>
                    <a:pt x="34633" y="39761"/>
                  </a:lnTo>
                  <a:lnTo>
                    <a:pt x="34392" y="39882"/>
                  </a:lnTo>
                  <a:lnTo>
                    <a:pt x="34211" y="40003"/>
                  </a:lnTo>
                  <a:lnTo>
                    <a:pt x="34090" y="40184"/>
                  </a:lnTo>
                  <a:lnTo>
                    <a:pt x="33969" y="40425"/>
                  </a:lnTo>
                  <a:lnTo>
                    <a:pt x="33909" y="40606"/>
                  </a:lnTo>
                  <a:lnTo>
                    <a:pt x="33909" y="40847"/>
                  </a:lnTo>
                  <a:lnTo>
                    <a:pt x="33909" y="41089"/>
                  </a:lnTo>
                  <a:lnTo>
                    <a:pt x="33969" y="41270"/>
                  </a:lnTo>
                  <a:lnTo>
                    <a:pt x="34090" y="41511"/>
                  </a:lnTo>
                  <a:lnTo>
                    <a:pt x="34211" y="41692"/>
                  </a:lnTo>
                  <a:lnTo>
                    <a:pt x="34392" y="41813"/>
                  </a:lnTo>
                  <a:lnTo>
                    <a:pt x="34633" y="41934"/>
                  </a:lnTo>
                  <a:lnTo>
                    <a:pt x="34814" y="41994"/>
                  </a:lnTo>
                  <a:lnTo>
                    <a:pt x="35297" y="41994"/>
                  </a:lnTo>
                  <a:lnTo>
                    <a:pt x="35478" y="41934"/>
                  </a:lnTo>
                  <a:lnTo>
                    <a:pt x="35719" y="41813"/>
                  </a:lnTo>
                  <a:lnTo>
                    <a:pt x="35900" y="41692"/>
                  </a:lnTo>
                  <a:lnTo>
                    <a:pt x="36021" y="41511"/>
                  </a:lnTo>
                  <a:lnTo>
                    <a:pt x="36141" y="41270"/>
                  </a:lnTo>
                  <a:lnTo>
                    <a:pt x="36202" y="41089"/>
                  </a:lnTo>
                  <a:lnTo>
                    <a:pt x="36202" y="40847"/>
                  </a:lnTo>
                  <a:lnTo>
                    <a:pt x="36202" y="40606"/>
                  </a:lnTo>
                  <a:lnTo>
                    <a:pt x="36141" y="40425"/>
                  </a:lnTo>
                  <a:lnTo>
                    <a:pt x="36021" y="40184"/>
                  </a:lnTo>
                  <a:lnTo>
                    <a:pt x="35900" y="40003"/>
                  </a:lnTo>
                  <a:lnTo>
                    <a:pt x="35719" y="39882"/>
                  </a:lnTo>
                  <a:lnTo>
                    <a:pt x="35478" y="39761"/>
                  </a:lnTo>
                  <a:lnTo>
                    <a:pt x="35297" y="39701"/>
                  </a:lnTo>
                  <a:close/>
                  <a:moveTo>
                    <a:pt x="40606" y="39701"/>
                  </a:moveTo>
                  <a:lnTo>
                    <a:pt x="40425" y="39761"/>
                  </a:lnTo>
                  <a:lnTo>
                    <a:pt x="40184" y="39882"/>
                  </a:lnTo>
                  <a:lnTo>
                    <a:pt x="40003" y="40003"/>
                  </a:lnTo>
                  <a:lnTo>
                    <a:pt x="39882" y="40184"/>
                  </a:lnTo>
                  <a:lnTo>
                    <a:pt x="39762" y="40425"/>
                  </a:lnTo>
                  <a:lnTo>
                    <a:pt x="39701" y="40606"/>
                  </a:lnTo>
                  <a:lnTo>
                    <a:pt x="39701" y="40847"/>
                  </a:lnTo>
                  <a:lnTo>
                    <a:pt x="39701" y="41089"/>
                  </a:lnTo>
                  <a:lnTo>
                    <a:pt x="39762" y="41270"/>
                  </a:lnTo>
                  <a:lnTo>
                    <a:pt x="39882" y="41511"/>
                  </a:lnTo>
                  <a:lnTo>
                    <a:pt x="40003" y="41692"/>
                  </a:lnTo>
                  <a:lnTo>
                    <a:pt x="40184" y="41813"/>
                  </a:lnTo>
                  <a:lnTo>
                    <a:pt x="40425" y="41934"/>
                  </a:lnTo>
                  <a:lnTo>
                    <a:pt x="40606" y="41994"/>
                  </a:lnTo>
                  <a:lnTo>
                    <a:pt x="41089" y="41994"/>
                  </a:lnTo>
                  <a:lnTo>
                    <a:pt x="41270" y="41934"/>
                  </a:lnTo>
                  <a:lnTo>
                    <a:pt x="41511" y="41813"/>
                  </a:lnTo>
                  <a:lnTo>
                    <a:pt x="41692" y="41692"/>
                  </a:lnTo>
                  <a:lnTo>
                    <a:pt x="41813" y="41511"/>
                  </a:lnTo>
                  <a:lnTo>
                    <a:pt x="41934" y="41270"/>
                  </a:lnTo>
                  <a:lnTo>
                    <a:pt x="41994" y="41089"/>
                  </a:lnTo>
                  <a:lnTo>
                    <a:pt x="41994" y="40847"/>
                  </a:lnTo>
                  <a:lnTo>
                    <a:pt x="41994" y="40606"/>
                  </a:lnTo>
                  <a:lnTo>
                    <a:pt x="41934" y="40425"/>
                  </a:lnTo>
                  <a:lnTo>
                    <a:pt x="41813" y="40184"/>
                  </a:lnTo>
                  <a:lnTo>
                    <a:pt x="41692" y="40003"/>
                  </a:lnTo>
                  <a:lnTo>
                    <a:pt x="41511" y="39882"/>
                  </a:lnTo>
                  <a:lnTo>
                    <a:pt x="41270" y="39761"/>
                  </a:lnTo>
                  <a:lnTo>
                    <a:pt x="41089" y="39701"/>
                  </a:lnTo>
                  <a:close/>
                  <a:moveTo>
                    <a:pt x="46399" y="39701"/>
                  </a:moveTo>
                  <a:lnTo>
                    <a:pt x="46218" y="39761"/>
                  </a:lnTo>
                  <a:lnTo>
                    <a:pt x="45976" y="39882"/>
                  </a:lnTo>
                  <a:lnTo>
                    <a:pt x="45795" y="40003"/>
                  </a:lnTo>
                  <a:lnTo>
                    <a:pt x="45674" y="40184"/>
                  </a:lnTo>
                  <a:lnTo>
                    <a:pt x="45554" y="40425"/>
                  </a:lnTo>
                  <a:lnTo>
                    <a:pt x="45493" y="40606"/>
                  </a:lnTo>
                  <a:lnTo>
                    <a:pt x="45493" y="40847"/>
                  </a:lnTo>
                  <a:lnTo>
                    <a:pt x="45493" y="41089"/>
                  </a:lnTo>
                  <a:lnTo>
                    <a:pt x="45554" y="41270"/>
                  </a:lnTo>
                  <a:lnTo>
                    <a:pt x="45674" y="41511"/>
                  </a:lnTo>
                  <a:lnTo>
                    <a:pt x="45795" y="41692"/>
                  </a:lnTo>
                  <a:lnTo>
                    <a:pt x="45976" y="41813"/>
                  </a:lnTo>
                  <a:lnTo>
                    <a:pt x="46218" y="41934"/>
                  </a:lnTo>
                  <a:lnTo>
                    <a:pt x="46399" y="41994"/>
                  </a:lnTo>
                  <a:lnTo>
                    <a:pt x="46881" y="41994"/>
                  </a:lnTo>
                  <a:lnTo>
                    <a:pt x="47062" y="41934"/>
                  </a:lnTo>
                  <a:lnTo>
                    <a:pt x="47304" y="41813"/>
                  </a:lnTo>
                  <a:lnTo>
                    <a:pt x="47485" y="41692"/>
                  </a:lnTo>
                  <a:lnTo>
                    <a:pt x="47605" y="41511"/>
                  </a:lnTo>
                  <a:lnTo>
                    <a:pt x="47726" y="41270"/>
                  </a:lnTo>
                  <a:lnTo>
                    <a:pt x="47786" y="41089"/>
                  </a:lnTo>
                  <a:lnTo>
                    <a:pt x="47786" y="40847"/>
                  </a:lnTo>
                  <a:lnTo>
                    <a:pt x="47786" y="40606"/>
                  </a:lnTo>
                  <a:lnTo>
                    <a:pt x="47726" y="40425"/>
                  </a:lnTo>
                  <a:lnTo>
                    <a:pt x="47605" y="40184"/>
                  </a:lnTo>
                  <a:lnTo>
                    <a:pt x="47485" y="40003"/>
                  </a:lnTo>
                  <a:lnTo>
                    <a:pt x="47304" y="39882"/>
                  </a:lnTo>
                  <a:lnTo>
                    <a:pt x="47062" y="39761"/>
                  </a:lnTo>
                  <a:lnTo>
                    <a:pt x="46881" y="39701"/>
                  </a:lnTo>
                  <a:close/>
                  <a:moveTo>
                    <a:pt x="52191" y="39701"/>
                  </a:moveTo>
                  <a:lnTo>
                    <a:pt x="52010" y="39761"/>
                  </a:lnTo>
                  <a:lnTo>
                    <a:pt x="51768" y="39882"/>
                  </a:lnTo>
                  <a:lnTo>
                    <a:pt x="51587" y="40003"/>
                  </a:lnTo>
                  <a:lnTo>
                    <a:pt x="51467" y="40184"/>
                  </a:lnTo>
                  <a:lnTo>
                    <a:pt x="51346" y="40425"/>
                  </a:lnTo>
                  <a:lnTo>
                    <a:pt x="51286" y="40606"/>
                  </a:lnTo>
                  <a:lnTo>
                    <a:pt x="51286" y="40847"/>
                  </a:lnTo>
                  <a:lnTo>
                    <a:pt x="51286" y="41089"/>
                  </a:lnTo>
                  <a:lnTo>
                    <a:pt x="51346" y="41270"/>
                  </a:lnTo>
                  <a:lnTo>
                    <a:pt x="51467" y="41511"/>
                  </a:lnTo>
                  <a:lnTo>
                    <a:pt x="51587" y="41692"/>
                  </a:lnTo>
                  <a:lnTo>
                    <a:pt x="51768" y="41813"/>
                  </a:lnTo>
                  <a:lnTo>
                    <a:pt x="52010" y="41934"/>
                  </a:lnTo>
                  <a:lnTo>
                    <a:pt x="52191" y="41994"/>
                  </a:lnTo>
                  <a:lnTo>
                    <a:pt x="52673" y="41994"/>
                  </a:lnTo>
                  <a:lnTo>
                    <a:pt x="52854" y="41934"/>
                  </a:lnTo>
                  <a:lnTo>
                    <a:pt x="53096" y="41813"/>
                  </a:lnTo>
                  <a:lnTo>
                    <a:pt x="53277" y="41692"/>
                  </a:lnTo>
                  <a:lnTo>
                    <a:pt x="53397" y="41511"/>
                  </a:lnTo>
                  <a:lnTo>
                    <a:pt x="53518" y="41270"/>
                  </a:lnTo>
                  <a:lnTo>
                    <a:pt x="53578" y="41089"/>
                  </a:lnTo>
                  <a:lnTo>
                    <a:pt x="53578" y="40847"/>
                  </a:lnTo>
                  <a:lnTo>
                    <a:pt x="53578" y="40606"/>
                  </a:lnTo>
                  <a:lnTo>
                    <a:pt x="53518" y="40425"/>
                  </a:lnTo>
                  <a:lnTo>
                    <a:pt x="53397" y="40184"/>
                  </a:lnTo>
                  <a:lnTo>
                    <a:pt x="53277" y="40003"/>
                  </a:lnTo>
                  <a:lnTo>
                    <a:pt x="53096" y="39882"/>
                  </a:lnTo>
                  <a:lnTo>
                    <a:pt x="52854" y="39761"/>
                  </a:lnTo>
                  <a:lnTo>
                    <a:pt x="52673" y="39701"/>
                  </a:lnTo>
                  <a:close/>
                  <a:moveTo>
                    <a:pt x="57983" y="39701"/>
                  </a:moveTo>
                  <a:lnTo>
                    <a:pt x="57802" y="39761"/>
                  </a:lnTo>
                  <a:lnTo>
                    <a:pt x="57561" y="39882"/>
                  </a:lnTo>
                  <a:lnTo>
                    <a:pt x="57380" y="40003"/>
                  </a:lnTo>
                  <a:lnTo>
                    <a:pt x="57259" y="40184"/>
                  </a:lnTo>
                  <a:lnTo>
                    <a:pt x="57138" y="40425"/>
                  </a:lnTo>
                  <a:lnTo>
                    <a:pt x="57078" y="40606"/>
                  </a:lnTo>
                  <a:lnTo>
                    <a:pt x="57078" y="40847"/>
                  </a:lnTo>
                  <a:lnTo>
                    <a:pt x="57078" y="41089"/>
                  </a:lnTo>
                  <a:lnTo>
                    <a:pt x="57138" y="41270"/>
                  </a:lnTo>
                  <a:lnTo>
                    <a:pt x="57259" y="41511"/>
                  </a:lnTo>
                  <a:lnTo>
                    <a:pt x="57380" y="41692"/>
                  </a:lnTo>
                  <a:lnTo>
                    <a:pt x="57561" y="41813"/>
                  </a:lnTo>
                  <a:lnTo>
                    <a:pt x="57802" y="41934"/>
                  </a:lnTo>
                  <a:lnTo>
                    <a:pt x="57983" y="41994"/>
                  </a:lnTo>
                  <a:lnTo>
                    <a:pt x="58466" y="41994"/>
                  </a:lnTo>
                  <a:lnTo>
                    <a:pt x="58647" y="41934"/>
                  </a:lnTo>
                  <a:lnTo>
                    <a:pt x="58888" y="41813"/>
                  </a:lnTo>
                  <a:lnTo>
                    <a:pt x="59069" y="41692"/>
                  </a:lnTo>
                  <a:lnTo>
                    <a:pt x="59190" y="41511"/>
                  </a:lnTo>
                  <a:lnTo>
                    <a:pt x="59310" y="41270"/>
                  </a:lnTo>
                  <a:lnTo>
                    <a:pt x="59371" y="41089"/>
                  </a:lnTo>
                  <a:lnTo>
                    <a:pt x="59371" y="40847"/>
                  </a:lnTo>
                  <a:lnTo>
                    <a:pt x="59371" y="40606"/>
                  </a:lnTo>
                  <a:lnTo>
                    <a:pt x="59310" y="40425"/>
                  </a:lnTo>
                  <a:lnTo>
                    <a:pt x="59190" y="40184"/>
                  </a:lnTo>
                  <a:lnTo>
                    <a:pt x="59069" y="40003"/>
                  </a:lnTo>
                  <a:lnTo>
                    <a:pt x="58888" y="39882"/>
                  </a:lnTo>
                  <a:lnTo>
                    <a:pt x="58647" y="39761"/>
                  </a:lnTo>
                  <a:lnTo>
                    <a:pt x="58466" y="39701"/>
                  </a:lnTo>
                  <a:close/>
                  <a:moveTo>
                    <a:pt x="63775" y="39701"/>
                  </a:moveTo>
                  <a:lnTo>
                    <a:pt x="63594" y="39761"/>
                  </a:lnTo>
                  <a:lnTo>
                    <a:pt x="63353" y="39882"/>
                  </a:lnTo>
                  <a:lnTo>
                    <a:pt x="63172" y="40003"/>
                  </a:lnTo>
                  <a:lnTo>
                    <a:pt x="63051" y="40184"/>
                  </a:lnTo>
                  <a:lnTo>
                    <a:pt x="62931" y="40425"/>
                  </a:lnTo>
                  <a:lnTo>
                    <a:pt x="62870" y="40606"/>
                  </a:lnTo>
                  <a:lnTo>
                    <a:pt x="62870" y="40847"/>
                  </a:lnTo>
                  <a:lnTo>
                    <a:pt x="62870" y="41089"/>
                  </a:lnTo>
                  <a:lnTo>
                    <a:pt x="62931" y="41270"/>
                  </a:lnTo>
                  <a:lnTo>
                    <a:pt x="63051" y="41511"/>
                  </a:lnTo>
                  <a:lnTo>
                    <a:pt x="63172" y="41692"/>
                  </a:lnTo>
                  <a:lnTo>
                    <a:pt x="63353" y="41813"/>
                  </a:lnTo>
                  <a:lnTo>
                    <a:pt x="63594" y="41934"/>
                  </a:lnTo>
                  <a:lnTo>
                    <a:pt x="63775" y="41994"/>
                  </a:lnTo>
                  <a:lnTo>
                    <a:pt x="64258" y="41994"/>
                  </a:lnTo>
                  <a:lnTo>
                    <a:pt x="64439" y="41934"/>
                  </a:lnTo>
                  <a:lnTo>
                    <a:pt x="64680" y="41813"/>
                  </a:lnTo>
                  <a:lnTo>
                    <a:pt x="64861" y="41692"/>
                  </a:lnTo>
                  <a:lnTo>
                    <a:pt x="64982" y="41511"/>
                  </a:lnTo>
                  <a:lnTo>
                    <a:pt x="65103" y="41270"/>
                  </a:lnTo>
                  <a:lnTo>
                    <a:pt x="65163" y="41089"/>
                  </a:lnTo>
                  <a:lnTo>
                    <a:pt x="65163" y="40847"/>
                  </a:lnTo>
                  <a:lnTo>
                    <a:pt x="65163" y="40606"/>
                  </a:lnTo>
                  <a:lnTo>
                    <a:pt x="65103" y="40425"/>
                  </a:lnTo>
                  <a:lnTo>
                    <a:pt x="64982" y="40184"/>
                  </a:lnTo>
                  <a:lnTo>
                    <a:pt x="64861" y="40003"/>
                  </a:lnTo>
                  <a:lnTo>
                    <a:pt x="64680" y="39882"/>
                  </a:lnTo>
                  <a:lnTo>
                    <a:pt x="64439" y="39761"/>
                  </a:lnTo>
                  <a:lnTo>
                    <a:pt x="64258" y="39701"/>
                  </a:lnTo>
                  <a:close/>
                  <a:moveTo>
                    <a:pt x="69567" y="39701"/>
                  </a:moveTo>
                  <a:lnTo>
                    <a:pt x="69386" y="39761"/>
                  </a:lnTo>
                  <a:lnTo>
                    <a:pt x="69145" y="39882"/>
                  </a:lnTo>
                  <a:lnTo>
                    <a:pt x="68964" y="40003"/>
                  </a:lnTo>
                  <a:lnTo>
                    <a:pt x="68843" y="40184"/>
                  </a:lnTo>
                  <a:lnTo>
                    <a:pt x="68723" y="40425"/>
                  </a:lnTo>
                  <a:lnTo>
                    <a:pt x="68662" y="40606"/>
                  </a:lnTo>
                  <a:lnTo>
                    <a:pt x="68662" y="40847"/>
                  </a:lnTo>
                  <a:lnTo>
                    <a:pt x="68662" y="41089"/>
                  </a:lnTo>
                  <a:lnTo>
                    <a:pt x="68723" y="41270"/>
                  </a:lnTo>
                  <a:lnTo>
                    <a:pt x="68843" y="41511"/>
                  </a:lnTo>
                  <a:lnTo>
                    <a:pt x="68964" y="41692"/>
                  </a:lnTo>
                  <a:lnTo>
                    <a:pt x="69145" y="41813"/>
                  </a:lnTo>
                  <a:lnTo>
                    <a:pt x="69386" y="41934"/>
                  </a:lnTo>
                  <a:lnTo>
                    <a:pt x="69567" y="41994"/>
                  </a:lnTo>
                  <a:lnTo>
                    <a:pt x="70050" y="41994"/>
                  </a:lnTo>
                  <a:lnTo>
                    <a:pt x="70231" y="41934"/>
                  </a:lnTo>
                  <a:lnTo>
                    <a:pt x="70472" y="41813"/>
                  </a:lnTo>
                  <a:lnTo>
                    <a:pt x="70653" y="41692"/>
                  </a:lnTo>
                  <a:lnTo>
                    <a:pt x="70774" y="41511"/>
                  </a:lnTo>
                  <a:lnTo>
                    <a:pt x="70895" y="41270"/>
                  </a:lnTo>
                  <a:lnTo>
                    <a:pt x="70955" y="41089"/>
                  </a:lnTo>
                  <a:lnTo>
                    <a:pt x="70955" y="40847"/>
                  </a:lnTo>
                  <a:lnTo>
                    <a:pt x="70955" y="40606"/>
                  </a:lnTo>
                  <a:lnTo>
                    <a:pt x="70895" y="40425"/>
                  </a:lnTo>
                  <a:lnTo>
                    <a:pt x="70774" y="40184"/>
                  </a:lnTo>
                  <a:lnTo>
                    <a:pt x="70653" y="40003"/>
                  </a:lnTo>
                  <a:lnTo>
                    <a:pt x="70472" y="39882"/>
                  </a:lnTo>
                  <a:lnTo>
                    <a:pt x="70231" y="39761"/>
                  </a:lnTo>
                  <a:lnTo>
                    <a:pt x="70050" y="39701"/>
                  </a:lnTo>
                  <a:close/>
                  <a:moveTo>
                    <a:pt x="75360" y="39701"/>
                  </a:moveTo>
                  <a:lnTo>
                    <a:pt x="75179" y="39761"/>
                  </a:lnTo>
                  <a:lnTo>
                    <a:pt x="74937" y="39882"/>
                  </a:lnTo>
                  <a:lnTo>
                    <a:pt x="74756" y="40003"/>
                  </a:lnTo>
                  <a:lnTo>
                    <a:pt x="74636" y="40184"/>
                  </a:lnTo>
                  <a:lnTo>
                    <a:pt x="74515" y="40425"/>
                  </a:lnTo>
                  <a:lnTo>
                    <a:pt x="74455" y="40606"/>
                  </a:lnTo>
                  <a:lnTo>
                    <a:pt x="74455" y="40847"/>
                  </a:lnTo>
                  <a:lnTo>
                    <a:pt x="74455" y="41089"/>
                  </a:lnTo>
                  <a:lnTo>
                    <a:pt x="74515" y="41270"/>
                  </a:lnTo>
                  <a:lnTo>
                    <a:pt x="74636" y="41511"/>
                  </a:lnTo>
                  <a:lnTo>
                    <a:pt x="74756" y="41692"/>
                  </a:lnTo>
                  <a:lnTo>
                    <a:pt x="74937" y="41813"/>
                  </a:lnTo>
                  <a:lnTo>
                    <a:pt x="75179" y="41934"/>
                  </a:lnTo>
                  <a:lnTo>
                    <a:pt x="75360" y="41994"/>
                  </a:lnTo>
                  <a:lnTo>
                    <a:pt x="75722" y="41994"/>
                  </a:lnTo>
                  <a:lnTo>
                    <a:pt x="75903" y="39761"/>
                  </a:lnTo>
                  <a:lnTo>
                    <a:pt x="75601" y="39701"/>
                  </a:lnTo>
                  <a:close/>
                  <a:moveTo>
                    <a:pt x="2957" y="42597"/>
                  </a:moveTo>
                  <a:lnTo>
                    <a:pt x="2776" y="42658"/>
                  </a:lnTo>
                  <a:lnTo>
                    <a:pt x="2534" y="42778"/>
                  </a:lnTo>
                  <a:lnTo>
                    <a:pt x="2353" y="42899"/>
                  </a:lnTo>
                  <a:lnTo>
                    <a:pt x="2233" y="43080"/>
                  </a:lnTo>
                  <a:lnTo>
                    <a:pt x="2112" y="43321"/>
                  </a:lnTo>
                  <a:lnTo>
                    <a:pt x="2052" y="43502"/>
                  </a:lnTo>
                  <a:lnTo>
                    <a:pt x="2052" y="43744"/>
                  </a:lnTo>
                  <a:lnTo>
                    <a:pt x="2052" y="43985"/>
                  </a:lnTo>
                  <a:lnTo>
                    <a:pt x="2112" y="44166"/>
                  </a:lnTo>
                  <a:lnTo>
                    <a:pt x="2233" y="44407"/>
                  </a:lnTo>
                  <a:lnTo>
                    <a:pt x="2353" y="44588"/>
                  </a:lnTo>
                  <a:lnTo>
                    <a:pt x="2534" y="44709"/>
                  </a:lnTo>
                  <a:lnTo>
                    <a:pt x="2776" y="44830"/>
                  </a:lnTo>
                  <a:lnTo>
                    <a:pt x="2957" y="44890"/>
                  </a:lnTo>
                  <a:lnTo>
                    <a:pt x="3439" y="44890"/>
                  </a:lnTo>
                  <a:lnTo>
                    <a:pt x="3620" y="44830"/>
                  </a:lnTo>
                  <a:lnTo>
                    <a:pt x="3862" y="44709"/>
                  </a:lnTo>
                  <a:lnTo>
                    <a:pt x="4043" y="44588"/>
                  </a:lnTo>
                  <a:lnTo>
                    <a:pt x="4164" y="44407"/>
                  </a:lnTo>
                  <a:lnTo>
                    <a:pt x="4284" y="44166"/>
                  </a:lnTo>
                  <a:lnTo>
                    <a:pt x="4345" y="43985"/>
                  </a:lnTo>
                  <a:lnTo>
                    <a:pt x="4345" y="43744"/>
                  </a:lnTo>
                  <a:lnTo>
                    <a:pt x="4345" y="43502"/>
                  </a:lnTo>
                  <a:lnTo>
                    <a:pt x="4284" y="43321"/>
                  </a:lnTo>
                  <a:lnTo>
                    <a:pt x="4164" y="43080"/>
                  </a:lnTo>
                  <a:lnTo>
                    <a:pt x="4043" y="42899"/>
                  </a:lnTo>
                  <a:lnTo>
                    <a:pt x="3862" y="42778"/>
                  </a:lnTo>
                  <a:lnTo>
                    <a:pt x="3620" y="42658"/>
                  </a:lnTo>
                  <a:lnTo>
                    <a:pt x="3439" y="42597"/>
                  </a:lnTo>
                  <a:close/>
                  <a:moveTo>
                    <a:pt x="8749" y="42597"/>
                  </a:moveTo>
                  <a:lnTo>
                    <a:pt x="8568" y="42658"/>
                  </a:lnTo>
                  <a:lnTo>
                    <a:pt x="8327" y="42778"/>
                  </a:lnTo>
                  <a:lnTo>
                    <a:pt x="8146" y="42899"/>
                  </a:lnTo>
                  <a:lnTo>
                    <a:pt x="8025" y="43080"/>
                  </a:lnTo>
                  <a:lnTo>
                    <a:pt x="7904" y="43321"/>
                  </a:lnTo>
                  <a:lnTo>
                    <a:pt x="7844" y="43502"/>
                  </a:lnTo>
                  <a:lnTo>
                    <a:pt x="7844" y="43744"/>
                  </a:lnTo>
                  <a:lnTo>
                    <a:pt x="7844" y="43985"/>
                  </a:lnTo>
                  <a:lnTo>
                    <a:pt x="7904" y="44166"/>
                  </a:lnTo>
                  <a:lnTo>
                    <a:pt x="8025" y="44407"/>
                  </a:lnTo>
                  <a:lnTo>
                    <a:pt x="8146" y="44588"/>
                  </a:lnTo>
                  <a:lnTo>
                    <a:pt x="8327" y="44709"/>
                  </a:lnTo>
                  <a:lnTo>
                    <a:pt x="8568" y="44830"/>
                  </a:lnTo>
                  <a:lnTo>
                    <a:pt x="8749" y="44890"/>
                  </a:lnTo>
                  <a:lnTo>
                    <a:pt x="9232" y="44890"/>
                  </a:lnTo>
                  <a:lnTo>
                    <a:pt x="9413" y="44830"/>
                  </a:lnTo>
                  <a:lnTo>
                    <a:pt x="9654" y="44709"/>
                  </a:lnTo>
                  <a:lnTo>
                    <a:pt x="9835" y="44588"/>
                  </a:lnTo>
                  <a:lnTo>
                    <a:pt x="9956" y="44407"/>
                  </a:lnTo>
                  <a:lnTo>
                    <a:pt x="10076" y="44166"/>
                  </a:lnTo>
                  <a:lnTo>
                    <a:pt x="10137" y="43985"/>
                  </a:lnTo>
                  <a:lnTo>
                    <a:pt x="10137" y="43744"/>
                  </a:lnTo>
                  <a:lnTo>
                    <a:pt x="10137" y="43502"/>
                  </a:lnTo>
                  <a:lnTo>
                    <a:pt x="10076" y="43321"/>
                  </a:lnTo>
                  <a:lnTo>
                    <a:pt x="9956" y="43080"/>
                  </a:lnTo>
                  <a:lnTo>
                    <a:pt x="9835" y="42899"/>
                  </a:lnTo>
                  <a:lnTo>
                    <a:pt x="9654" y="42778"/>
                  </a:lnTo>
                  <a:lnTo>
                    <a:pt x="9413" y="42658"/>
                  </a:lnTo>
                  <a:lnTo>
                    <a:pt x="9232" y="42597"/>
                  </a:lnTo>
                  <a:close/>
                  <a:moveTo>
                    <a:pt x="14541" y="42597"/>
                  </a:moveTo>
                  <a:lnTo>
                    <a:pt x="14360" y="42658"/>
                  </a:lnTo>
                  <a:lnTo>
                    <a:pt x="14119" y="42778"/>
                  </a:lnTo>
                  <a:lnTo>
                    <a:pt x="13938" y="42899"/>
                  </a:lnTo>
                  <a:lnTo>
                    <a:pt x="13817" y="43080"/>
                  </a:lnTo>
                  <a:lnTo>
                    <a:pt x="13697" y="43321"/>
                  </a:lnTo>
                  <a:lnTo>
                    <a:pt x="13636" y="43502"/>
                  </a:lnTo>
                  <a:lnTo>
                    <a:pt x="13636" y="43744"/>
                  </a:lnTo>
                  <a:lnTo>
                    <a:pt x="13636" y="43985"/>
                  </a:lnTo>
                  <a:lnTo>
                    <a:pt x="13697" y="44166"/>
                  </a:lnTo>
                  <a:lnTo>
                    <a:pt x="13817" y="44407"/>
                  </a:lnTo>
                  <a:lnTo>
                    <a:pt x="13938" y="44588"/>
                  </a:lnTo>
                  <a:lnTo>
                    <a:pt x="14119" y="44709"/>
                  </a:lnTo>
                  <a:lnTo>
                    <a:pt x="14360" y="44830"/>
                  </a:lnTo>
                  <a:lnTo>
                    <a:pt x="14541" y="44890"/>
                  </a:lnTo>
                  <a:lnTo>
                    <a:pt x="15024" y="44890"/>
                  </a:lnTo>
                  <a:lnTo>
                    <a:pt x="15205" y="44830"/>
                  </a:lnTo>
                  <a:lnTo>
                    <a:pt x="15446" y="44709"/>
                  </a:lnTo>
                  <a:lnTo>
                    <a:pt x="15627" y="44588"/>
                  </a:lnTo>
                  <a:lnTo>
                    <a:pt x="15748" y="44407"/>
                  </a:lnTo>
                  <a:lnTo>
                    <a:pt x="15869" y="44166"/>
                  </a:lnTo>
                  <a:lnTo>
                    <a:pt x="15929" y="43985"/>
                  </a:lnTo>
                  <a:lnTo>
                    <a:pt x="15929" y="43744"/>
                  </a:lnTo>
                  <a:lnTo>
                    <a:pt x="15929" y="43502"/>
                  </a:lnTo>
                  <a:lnTo>
                    <a:pt x="15869" y="43321"/>
                  </a:lnTo>
                  <a:lnTo>
                    <a:pt x="15748" y="43080"/>
                  </a:lnTo>
                  <a:lnTo>
                    <a:pt x="15627" y="42899"/>
                  </a:lnTo>
                  <a:lnTo>
                    <a:pt x="15446" y="42778"/>
                  </a:lnTo>
                  <a:lnTo>
                    <a:pt x="15205" y="42658"/>
                  </a:lnTo>
                  <a:lnTo>
                    <a:pt x="15024" y="42597"/>
                  </a:lnTo>
                  <a:close/>
                  <a:moveTo>
                    <a:pt x="20333" y="42597"/>
                  </a:moveTo>
                  <a:lnTo>
                    <a:pt x="20152" y="42658"/>
                  </a:lnTo>
                  <a:lnTo>
                    <a:pt x="19911" y="42778"/>
                  </a:lnTo>
                  <a:lnTo>
                    <a:pt x="19730" y="42899"/>
                  </a:lnTo>
                  <a:lnTo>
                    <a:pt x="19609" y="43080"/>
                  </a:lnTo>
                  <a:lnTo>
                    <a:pt x="19489" y="43321"/>
                  </a:lnTo>
                  <a:lnTo>
                    <a:pt x="19428" y="43502"/>
                  </a:lnTo>
                  <a:lnTo>
                    <a:pt x="19428" y="43744"/>
                  </a:lnTo>
                  <a:lnTo>
                    <a:pt x="19428" y="43985"/>
                  </a:lnTo>
                  <a:lnTo>
                    <a:pt x="19489" y="44166"/>
                  </a:lnTo>
                  <a:lnTo>
                    <a:pt x="19609" y="44407"/>
                  </a:lnTo>
                  <a:lnTo>
                    <a:pt x="19730" y="44588"/>
                  </a:lnTo>
                  <a:lnTo>
                    <a:pt x="19911" y="44709"/>
                  </a:lnTo>
                  <a:lnTo>
                    <a:pt x="20152" y="44830"/>
                  </a:lnTo>
                  <a:lnTo>
                    <a:pt x="20333" y="44890"/>
                  </a:lnTo>
                  <a:lnTo>
                    <a:pt x="20816" y="44890"/>
                  </a:lnTo>
                  <a:lnTo>
                    <a:pt x="20997" y="44830"/>
                  </a:lnTo>
                  <a:lnTo>
                    <a:pt x="21239" y="44709"/>
                  </a:lnTo>
                  <a:lnTo>
                    <a:pt x="21420" y="44588"/>
                  </a:lnTo>
                  <a:lnTo>
                    <a:pt x="21540" y="44407"/>
                  </a:lnTo>
                  <a:lnTo>
                    <a:pt x="21661" y="44166"/>
                  </a:lnTo>
                  <a:lnTo>
                    <a:pt x="21721" y="43985"/>
                  </a:lnTo>
                  <a:lnTo>
                    <a:pt x="21721" y="43744"/>
                  </a:lnTo>
                  <a:lnTo>
                    <a:pt x="21721" y="43502"/>
                  </a:lnTo>
                  <a:lnTo>
                    <a:pt x="21661" y="43321"/>
                  </a:lnTo>
                  <a:lnTo>
                    <a:pt x="21540" y="43080"/>
                  </a:lnTo>
                  <a:lnTo>
                    <a:pt x="21420" y="42899"/>
                  </a:lnTo>
                  <a:lnTo>
                    <a:pt x="21239" y="42778"/>
                  </a:lnTo>
                  <a:lnTo>
                    <a:pt x="20997" y="42658"/>
                  </a:lnTo>
                  <a:lnTo>
                    <a:pt x="20816" y="42597"/>
                  </a:lnTo>
                  <a:close/>
                  <a:moveTo>
                    <a:pt x="26126" y="42597"/>
                  </a:moveTo>
                  <a:lnTo>
                    <a:pt x="25945" y="42658"/>
                  </a:lnTo>
                  <a:lnTo>
                    <a:pt x="25703" y="42778"/>
                  </a:lnTo>
                  <a:lnTo>
                    <a:pt x="25522" y="42899"/>
                  </a:lnTo>
                  <a:lnTo>
                    <a:pt x="25402" y="43080"/>
                  </a:lnTo>
                  <a:lnTo>
                    <a:pt x="25281" y="43321"/>
                  </a:lnTo>
                  <a:lnTo>
                    <a:pt x="25221" y="43502"/>
                  </a:lnTo>
                  <a:lnTo>
                    <a:pt x="25221" y="43744"/>
                  </a:lnTo>
                  <a:lnTo>
                    <a:pt x="25221" y="43985"/>
                  </a:lnTo>
                  <a:lnTo>
                    <a:pt x="25281" y="44166"/>
                  </a:lnTo>
                  <a:lnTo>
                    <a:pt x="25402" y="44407"/>
                  </a:lnTo>
                  <a:lnTo>
                    <a:pt x="25522" y="44588"/>
                  </a:lnTo>
                  <a:lnTo>
                    <a:pt x="25703" y="44709"/>
                  </a:lnTo>
                  <a:lnTo>
                    <a:pt x="25945" y="44830"/>
                  </a:lnTo>
                  <a:lnTo>
                    <a:pt x="26126" y="44890"/>
                  </a:lnTo>
                  <a:lnTo>
                    <a:pt x="26608" y="44890"/>
                  </a:lnTo>
                  <a:lnTo>
                    <a:pt x="26789" y="44830"/>
                  </a:lnTo>
                  <a:lnTo>
                    <a:pt x="27031" y="44709"/>
                  </a:lnTo>
                  <a:lnTo>
                    <a:pt x="27212" y="44588"/>
                  </a:lnTo>
                  <a:lnTo>
                    <a:pt x="27332" y="44407"/>
                  </a:lnTo>
                  <a:lnTo>
                    <a:pt x="27453" y="44166"/>
                  </a:lnTo>
                  <a:lnTo>
                    <a:pt x="27513" y="43985"/>
                  </a:lnTo>
                  <a:lnTo>
                    <a:pt x="27513" y="43744"/>
                  </a:lnTo>
                  <a:lnTo>
                    <a:pt x="27513" y="43502"/>
                  </a:lnTo>
                  <a:lnTo>
                    <a:pt x="27453" y="43321"/>
                  </a:lnTo>
                  <a:lnTo>
                    <a:pt x="27332" y="43080"/>
                  </a:lnTo>
                  <a:lnTo>
                    <a:pt x="27212" y="42899"/>
                  </a:lnTo>
                  <a:lnTo>
                    <a:pt x="27031" y="42778"/>
                  </a:lnTo>
                  <a:lnTo>
                    <a:pt x="26789" y="42658"/>
                  </a:lnTo>
                  <a:lnTo>
                    <a:pt x="26608" y="42597"/>
                  </a:lnTo>
                  <a:close/>
                  <a:moveTo>
                    <a:pt x="31918" y="42597"/>
                  </a:moveTo>
                  <a:lnTo>
                    <a:pt x="31737" y="42658"/>
                  </a:lnTo>
                  <a:lnTo>
                    <a:pt x="31496" y="42778"/>
                  </a:lnTo>
                  <a:lnTo>
                    <a:pt x="31315" y="42899"/>
                  </a:lnTo>
                  <a:lnTo>
                    <a:pt x="31194" y="43080"/>
                  </a:lnTo>
                  <a:lnTo>
                    <a:pt x="31073" y="43321"/>
                  </a:lnTo>
                  <a:lnTo>
                    <a:pt x="31013" y="43502"/>
                  </a:lnTo>
                  <a:lnTo>
                    <a:pt x="31013" y="43744"/>
                  </a:lnTo>
                  <a:lnTo>
                    <a:pt x="31013" y="43985"/>
                  </a:lnTo>
                  <a:lnTo>
                    <a:pt x="31073" y="44166"/>
                  </a:lnTo>
                  <a:lnTo>
                    <a:pt x="31194" y="44407"/>
                  </a:lnTo>
                  <a:lnTo>
                    <a:pt x="31315" y="44588"/>
                  </a:lnTo>
                  <a:lnTo>
                    <a:pt x="31496" y="44709"/>
                  </a:lnTo>
                  <a:lnTo>
                    <a:pt x="31737" y="44830"/>
                  </a:lnTo>
                  <a:lnTo>
                    <a:pt x="31918" y="44890"/>
                  </a:lnTo>
                  <a:lnTo>
                    <a:pt x="32401" y="44890"/>
                  </a:lnTo>
                  <a:lnTo>
                    <a:pt x="32582" y="44830"/>
                  </a:lnTo>
                  <a:lnTo>
                    <a:pt x="32823" y="44709"/>
                  </a:lnTo>
                  <a:lnTo>
                    <a:pt x="33004" y="44588"/>
                  </a:lnTo>
                  <a:lnTo>
                    <a:pt x="33125" y="44407"/>
                  </a:lnTo>
                  <a:lnTo>
                    <a:pt x="33245" y="44166"/>
                  </a:lnTo>
                  <a:lnTo>
                    <a:pt x="33306" y="43985"/>
                  </a:lnTo>
                  <a:lnTo>
                    <a:pt x="33306" y="43744"/>
                  </a:lnTo>
                  <a:lnTo>
                    <a:pt x="33306" y="43502"/>
                  </a:lnTo>
                  <a:lnTo>
                    <a:pt x="33245" y="43321"/>
                  </a:lnTo>
                  <a:lnTo>
                    <a:pt x="33125" y="43080"/>
                  </a:lnTo>
                  <a:lnTo>
                    <a:pt x="33004" y="42899"/>
                  </a:lnTo>
                  <a:lnTo>
                    <a:pt x="32823" y="42778"/>
                  </a:lnTo>
                  <a:lnTo>
                    <a:pt x="32582" y="42658"/>
                  </a:lnTo>
                  <a:lnTo>
                    <a:pt x="32401" y="42597"/>
                  </a:lnTo>
                  <a:close/>
                  <a:moveTo>
                    <a:pt x="37710" y="42597"/>
                  </a:moveTo>
                  <a:lnTo>
                    <a:pt x="37529" y="42658"/>
                  </a:lnTo>
                  <a:lnTo>
                    <a:pt x="37288" y="42778"/>
                  </a:lnTo>
                  <a:lnTo>
                    <a:pt x="37107" y="42899"/>
                  </a:lnTo>
                  <a:lnTo>
                    <a:pt x="36986" y="43080"/>
                  </a:lnTo>
                  <a:lnTo>
                    <a:pt x="36865" y="43321"/>
                  </a:lnTo>
                  <a:lnTo>
                    <a:pt x="36805" y="43502"/>
                  </a:lnTo>
                  <a:lnTo>
                    <a:pt x="36805" y="43744"/>
                  </a:lnTo>
                  <a:lnTo>
                    <a:pt x="36805" y="43985"/>
                  </a:lnTo>
                  <a:lnTo>
                    <a:pt x="36865" y="44166"/>
                  </a:lnTo>
                  <a:lnTo>
                    <a:pt x="36986" y="44407"/>
                  </a:lnTo>
                  <a:lnTo>
                    <a:pt x="37107" y="44588"/>
                  </a:lnTo>
                  <a:lnTo>
                    <a:pt x="37288" y="44709"/>
                  </a:lnTo>
                  <a:lnTo>
                    <a:pt x="37529" y="44830"/>
                  </a:lnTo>
                  <a:lnTo>
                    <a:pt x="37710" y="44890"/>
                  </a:lnTo>
                  <a:lnTo>
                    <a:pt x="38193" y="44890"/>
                  </a:lnTo>
                  <a:lnTo>
                    <a:pt x="38374" y="44830"/>
                  </a:lnTo>
                  <a:lnTo>
                    <a:pt x="38615" y="44709"/>
                  </a:lnTo>
                  <a:lnTo>
                    <a:pt x="38796" y="44588"/>
                  </a:lnTo>
                  <a:lnTo>
                    <a:pt x="38917" y="44407"/>
                  </a:lnTo>
                  <a:lnTo>
                    <a:pt x="39038" y="44166"/>
                  </a:lnTo>
                  <a:lnTo>
                    <a:pt x="39098" y="43985"/>
                  </a:lnTo>
                  <a:lnTo>
                    <a:pt x="39098" y="43744"/>
                  </a:lnTo>
                  <a:lnTo>
                    <a:pt x="39098" y="43502"/>
                  </a:lnTo>
                  <a:lnTo>
                    <a:pt x="39038" y="43321"/>
                  </a:lnTo>
                  <a:lnTo>
                    <a:pt x="38917" y="43080"/>
                  </a:lnTo>
                  <a:lnTo>
                    <a:pt x="38796" y="42899"/>
                  </a:lnTo>
                  <a:lnTo>
                    <a:pt x="38615" y="42778"/>
                  </a:lnTo>
                  <a:lnTo>
                    <a:pt x="38374" y="42658"/>
                  </a:lnTo>
                  <a:lnTo>
                    <a:pt x="38193" y="42597"/>
                  </a:lnTo>
                  <a:close/>
                  <a:moveTo>
                    <a:pt x="43502" y="42597"/>
                  </a:moveTo>
                  <a:lnTo>
                    <a:pt x="43321" y="42658"/>
                  </a:lnTo>
                  <a:lnTo>
                    <a:pt x="43080" y="42778"/>
                  </a:lnTo>
                  <a:lnTo>
                    <a:pt x="42899" y="42899"/>
                  </a:lnTo>
                  <a:lnTo>
                    <a:pt x="42778" y="43080"/>
                  </a:lnTo>
                  <a:lnTo>
                    <a:pt x="42658" y="43321"/>
                  </a:lnTo>
                  <a:lnTo>
                    <a:pt x="42597" y="43502"/>
                  </a:lnTo>
                  <a:lnTo>
                    <a:pt x="42597" y="43744"/>
                  </a:lnTo>
                  <a:lnTo>
                    <a:pt x="42597" y="43985"/>
                  </a:lnTo>
                  <a:lnTo>
                    <a:pt x="42658" y="44166"/>
                  </a:lnTo>
                  <a:lnTo>
                    <a:pt x="42778" y="44407"/>
                  </a:lnTo>
                  <a:lnTo>
                    <a:pt x="42899" y="44588"/>
                  </a:lnTo>
                  <a:lnTo>
                    <a:pt x="43080" y="44709"/>
                  </a:lnTo>
                  <a:lnTo>
                    <a:pt x="43321" y="44830"/>
                  </a:lnTo>
                  <a:lnTo>
                    <a:pt x="43502" y="44890"/>
                  </a:lnTo>
                  <a:lnTo>
                    <a:pt x="43985" y="44890"/>
                  </a:lnTo>
                  <a:lnTo>
                    <a:pt x="44166" y="44830"/>
                  </a:lnTo>
                  <a:lnTo>
                    <a:pt x="44407" y="44709"/>
                  </a:lnTo>
                  <a:lnTo>
                    <a:pt x="44588" y="44588"/>
                  </a:lnTo>
                  <a:lnTo>
                    <a:pt x="44709" y="44407"/>
                  </a:lnTo>
                  <a:lnTo>
                    <a:pt x="44830" y="44166"/>
                  </a:lnTo>
                  <a:lnTo>
                    <a:pt x="44890" y="43985"/>
                  </a:lnTo>
                  <a:lnTo>
                    <a:pt x="44890" y="43744"/>
                  </a:lnTo>
                  <a:lnTo>
                    <a:pt x="44890" y="43502"/>
                  </a:lnTo>
                  <a:lnTo>
                    <a:pt x="44830" y="43321"/>
                  </a:lnTo>
                  <a:lnTo>
                    <a:pt x="44709" y="43080"/>
                  </a:lnTo>
                  <a:lnTo>
                    <a:pt x="44588" y="42899"/>
                  </a:lnTo>
                  <a:lnTo>
                    <a:pt x="44407" y="42778"/>
                  </a:lnTo>
                  <a:lnTo>
                    <a:pt x="44166" y="42658"/>
                  </a:lnTo>
                  <a:lnTo>
                    <a:pt x="43985" y="42597"/>
                  </a:lnTo>
                  <a:close/>
                  <a:moveTo>
                    <a:pt x="49295" y="42597"/>
                  </a:moveTo>
                  <a:lnTo>
                    <a:pt x="49114" y="42658"/>
                  </a:lnTo>
                  <a:lnTo>
                    <a:pt x="48872" y="42778"/>
                  </a:lnTo>
                  <a:lnTo>
                    <a:pt x="48691" y="42899"/>
                  </a:lnTo>
                  <a:lnTo>
                    <a:pt x="48571" y="43080"/>
                  </a:lnTo>
                  <a:lnTo>
                    <a:pt x="48450" y="43321"/>
                  </a:lnTo>
                  <a:lnTo>
                    <a:pt x="48390" y="43502"/>
                  </a:lnTo>
                  <a:lnTo>
                    <a:pt x="48390" y="43744"/>
                  </a:lnTo>
                  <a:lnTo>
                    <a:pt x="48390" y="43985"/>
                  </a:lnTo>
                  <a:lnTo>
                    <a:pt x="48450" y="44166"/>
                  </a:lnTo>
                  <a:lnTo>
                    <a:pt x="48571" y="44407"/>
                  </a:lnTo>
                  <a:lnTo>
                    <a:pt x="48691" y="44588"/>
                  </a:lnTo>
                  <a:lnTo>
                    <a:pt x="48872" y="44709"/>
                  </a:lnTo>
                  <a:lnTo>
                    <a:pt x="49114" y="44830"/>
                  </a:lnTo>
                  <a:lnTo>
                    <a:pt x="49295" y="44890"/>
                  </a:lnTo>
                  <a:lnTo>
                    <a:pt x="49777" y="44890"/>
                  </a:lnTo>
                  <a:lnTo>
                    <a:pt x="49958" y="44830"/>
                  </a:lnTo>
                  <a:lnTo>
                    <a:pt x="50200" y="44709"/>
                  </a:lnTo>
                  <a:lnTo>
                    <a:pt x="50381" y="44588"/>
                  </a:lnTo>
                  <a:lnTo>
                    <a:pt x="50501" y="44407"/>
                  </a:lnTo>
                  <a:lnTo>
                    <a:pt x="50622" y="44166"/>
                  </a:lnTo>
                  <a:lnTo>
                    <a:pt x="50682" y="43985"/>
                  </a:lnTo>
                  <a:lnTo>
                    <a:pt x="50682" y="43744"/>
                  </a:lnTo>
                  <a:lnTo>
                    <a:pt x="50682" y="43502"/>
                  </a:lnTo>
                  <a:lnTo>
                    <a:pt x="50622" y="43321"/>
                  </a:lnTo>
                  <a:lnTo>
                    <a:pt x="50501" y="43080"/>
                  </a:lnTo>
                  <a:lnTo>
                    <a:pt x="50381" y="42899"/>
                  </a:lnTo>
                  <a:lnTo>
                    <a:pt x="50200" y="42778"/>
                  </a:lnTo>
                  <a:lnTo>
                    <a:pt x="49958" y="42658"/>
                  </a:lnTo>
                  <a:lnTo>
                    <a:pt x="49777" y="42597"/>
                  </a:lnTo>
                  <a:close/>
                  <a:moveTo>
                    <a:pt x="55087" y="42597"/>
                  </a:moveTo>
                  <a:lnTo>
                    <a:pt x="54906" y="42658"/>
                  </a:lnTo>
                  <a:lnTo>
                    <a:pt x="54665" y="42778"/>
                  </a:lnTo>
                  <a:lnTo>
                    <a:pt x="54483" y="42899"/>
                  </a:lnTo>
                  <a:lnTo>
                    <a:pt x="54363" y="43080"/>
                  </a:lnTo>
                  <a:lnTo>
                    <a:pt x="54242" y="43321"/>
                  </a:lnTo>
                  <a:lnTo>
                    <a:pt x="54182" y="43502"/>
                  </a:lnTo>
                  <a:lnTo>
                    <a:pt x="54182" y="43744"/>
                  </a:lnTo>
                  <a:lnTo>
                    <a:pt x="54182" y="43985"/>
                  </a:lnTo>
                  <a:lnTo>
                    <a:pt x="54242" y="44166"/>
                  </a:lnTo>
                  <a:lnTo>
                    <a:pt x="54363" y="44407"/>
                  </a:lnTo>
                  <a:lnTo>
                    <a:pt x="54483" y="44588"/>
                  </a:lnTo>
                  <a:lnTo>
                    <a:pt x="54665" y="44709"/>
                  </a:lnTo>
                  <a:lnTo>
                    <a:pt x="54906" y="44830"/>
                  </a:lnTo>
                  <a:lnTo>
                    <a:pt x="55087" y="44890"/>
                  </a:lnTo>
                  <a:lnTo>
                    <a:pt x="55570" y="44890"/>
                  </a:lnTo>
                  <a:lnTo>
                    <a:pt x="55751" y="44830"/>
                  </a:lnTo>
                  <a:lnTo>
                    <a:pt x="55992" y="44709"/>
                  </a:lnTo>
                  <a:lnTo>
                    <a:pt x="56173" y="44588"/>
                  </a:lnTo>
                  <a:lnTo>
                    <a:pt x="56294" y="44407"/>
                  </a:lnTo>
                  <a:lnTo>
                    <a:pt x="56414" y="44166"/>
                  </a:lnTo>
                  <a:lnTo>
                    <a:pt x="56475" y="43985"/>
                  </a:lnTo>
                  <a:lnTo>
                    <a:pt x="56475" y="43744"/>
                  </a:lnTo>
                  <a:lnTo>
                    <a:pt x="56475" y="43502"/>
                  </a:lnTo>
                  <a:lnTo>
                    <a:pt x="56414" y="43321"/>
                  </a:lnTo>
                  <a:lnTo>
                    <a:pt x="56294" y="43080"/>
                  </a:lnTo>
                  <a:lnTo>
                    <a:pt x="56173" y="42899"/>
                  </a:lnTo>
                  <a:lnTo>
                    <a:pt x="55992" y="42778"/>
                  </a:lnTo>
                  <a:lnTo>
                    <a:pt x="55751" y="42658"/>
                  </a:lnTo>
                  <a:lnTo>
                    <a:pt x="55570" y="42597"/>
                  </a:lnTo>
                  <a:close/>
                  <a:moveTo>
                    <a:pt x="60879" y="42597"/>
                  </a:moveTo>
                  <a:lnTo>
                    <a:pt x="60698" y="42658"/>
                  </a:lnTo>
                  <a:lnTo>
                    <a:pt x="60457" y="42778"/>
                  </a:lnTo>
                  <a:lnTo>
                    <a:pt x="60276" y="42899"/>
                  </a:lnTo>
                  <a:lnTo>
                    <a:pt x="60155" y="43080"/>
                  </a:lnTo>
                  <a:lnTo>
                    <a:pt x="60034" y="43321"/>
                  </a:lnTo>
                  <a:lnTo>
                    <a:pt x="59974" y="43502"/>
                  </a:lnTo>
                  <a:lnTo>
                    <a:pt x="59974" y="43744"/>
                  </a:lnTo>
                  <a:lnTo>
                    <a:pt x="59974" y="43985"/>
                  </a:lnTo>
                  <a:lnTo>
                    <a:pt x="60034" y="44166"/>
                  </a:lnTo>
                  <a:lnTo>
                    <a:pt x="60155" y="44407"/>
                  </a:lnTo>
                  <a:lnTo>
                    <a:pt x="60276" y="44588"/>
                  </a:lnTo>
                  <a:lnTo>
                    <a:pt x="60457" y="44709"/>
                  </a:lnTo>
                  <a:lnTo>
                    <a:pt x="60698" y="44830"/>
                  </a:lnTo>
                  <a:lnTo>
                    <a:pt x="60879" y="44890"/>
                  </a:lnTo>
                  <a:lnTo>
                    <a:pt x="61362" y="44890"/>
                  </a:lnTo>
                  <a:lnTo>
                    <a:pt x="61543" y="44830"/>
                  </a:lnTo>
                  <a:lnTo>
                    <a:pt x="61784" y="44709"/>
                  </a:lnTo>
                  <a:lnTo>
                    <a:pt x="61965" y="44588"/>
                  </a:lnTo>
                  <a:lnTo>
                    <a:pt x="62086" y="44407"/>
                  </a:lnTo>
                  <a:lnTo>
                    <a:pt x="62206" y="44166"/>
                  </a:lnTo>
                  <a:lnTo>
                    <a:pt x="62267" y="43985"/>
                  </a:lnTo>
                  <a:lnTo>
                    <a:pt x="62267" y="43744"/>
                  </a:lnTo>
                  <a:lnTo>
                    <a:pt x="62267" y="43502"/>
                  </a:lnTo>
                  <a:lnTo>
                    <a:pt x="62206" y="43321"/>
                  </a:lnTo>
                  <a:lnTo>
                    <a:pt x="62086" y="43080"/>
                  </a:lnTo>
                  <a:lnTo>
                    <a:pt x="61965" y="42899"/>
                  </a:lnTo>
                  <a:lnTo>
                    <a:pt x="61784" y="42778"/>
                  </a:lnTo>
                  <a:lnTo>
                    <a:pt x="61543" y="42658"/>
                  </a:lnTo>
                  <a:lnTo>
                    <a:pt x="61362" y="42597"/>
                  </a:lnTo>
                  <a:close/>
                  <a:moveTo>
                    <a:pt x="66671" y="42597"/>
                  </a:moveTo>
                  <a:lnTo>
                    <a:pt x="66490" y="42658"/>
                  </a:lnTo>
                  <a:lnTo>
                    <a:pt x="66249" y="42778"/>
                  </a:lnTo>
                  <a:lnTo>
                    <a:pt x="66068" y="42899"/>
                  </a:lnTo>
                  <a:lnTo>
                    <a:pt x="65947" y="43080"/>
                  </a:lnTo>
                  <a:lnTo>
                    <a:pt x="65827" y="43321"/>
                  </a:lnTo>
                  <a:lnTo>
                    <a:pt x="65766" y="43502"/>
                  </a:lnTo>
                  <a:lnTo>
                    <a:pt x="65766" y="43744"/>
                  </a:lnTo>
                  <a:lnTo>
                    <a:pt x="65766" y="43985"/>
                  </a:lnTo>
                  <a:lnTo>
                    <a:pt x="65827" y="44166"/>
                  </a:lnTo>
                  <a:lnTo>
                    <a:pt x="65947" y="44407"/>
                  </a:lnTo>
                  <a:lnTo>
                    <a:pt x="66068" y="44588"/>
                  </a:lnTo>
                  <a:lnTo>
                    <a:pt x="66249" y="44709"/>
                  </a:lnTo>
                  <a:lnTo>
                    <a:pt x="66490" y="44830"/>
                  </a:lnTo>
                  <a:lnTo>
                    <a:pt x="66671" y="44890"/>
                  </a:lnTo>
                  <a:lnTo>
                    <a:pt x="67154" y="44890"/>
                  </a:lnTo>
                  <a:lnTo>
                    <a:pt x="67335" y="44830"/>
                  </a:lnTo>
                  <a:lnTo>
                    <a:pt x="67576" y="44709"/>
                  </a:lnTo>
                  <a:lnTo>
                    <a:pt x="67757" y="44588"/>
                  </a:lnTo>
                  <a:lnTo>
                    <a:pt x="67878" y="44407"/>
                  </a:lnTo>
                  <a:lnTo>
                    <a:pt x="67999" y="44166"/>
                  </a:lnTo>
                  <a:lnTo>
                    <a:pt x="68059" y="43985"/>
                  </a:lnTo>
                  <a:lnTo>
                    <a:pt x="68059" y="43744"/>
                  </a:lnTo>
                  <a:lnTo>
                    <a:pt x="68059" y="43502"/>
                  </a:lnTo>
                  <a:lnTo>
                    <a:pt x="67999" y="43321"/>
                  </a:lnTo>
                  <a:lnTo>
                    <a:pt x="67878" y="43080"/>
                  </a:lnTo>
                  <a:lnTo>
                    <a:pt x="67757" y="42899"/>
                  </a:lnTo>
                  <a:lnTo>
                    <a:pt x="67576" y="42778"/>
                  </a:lnTo>
                  <a:lnTo>
                    <a:pt x="67335" y="42658"/>
                  </a:lnTo>
                  <a:lnTo>
                    <a:pt x="67154" y="42597"/>
                  </a:lnTo>
                  <a:close/>
                  <a:moveTo>
                    <a:pt x="72464" y="42597"/>
                  </a:moveTo>
                  <a:lnTo>
                    <a:pt x="72283" y="42658"/>
                  </a:lnTo>
                  <a:lnTo>
                    <a:pt x="72041" y="42778"/>
                  </a:lnTo>
                  <a:lnTo>
                    <a:pt x="71860" y="42899"/>
                  </a:lnTo>
                  <a:lnTo>
                    <a:pt x="71740" y="43080"/>
                  </a:lnTo>
                  <a:lnTo>
                    <a:pt x="71619" y="43321"/>
                  </a:lnTo>
                  <a:lnTo>
                    <a:pt x="71559" y="43502"/>
                  </a:lnTo>
                  <a:lnTo>
                    <a:pt x="71559" y="43744"/>
                  </a:lnTo>
                  <a:lnTo>
                    <a:pt x="71559" y="43985"/>
                  </a:lnTo>
                  <a:lnTo>
                    <a:pt x="71619" y="44166"/>
                  </a:lnTo>
                  <a:lnTo>
                    <a:pt x="71740" y="44407"/>
                  </a:lnTo>
                  <a:lnTo>
                    <a:pt x="71860" y="44588"/>
                  </a:lnTo>
                  <a:lnTo>
                    <a:pt x="72041" y="44709"/>
                  </a:lnTo>
                  <a:lnTo>
                    <a:pt x="72283" y="44830"/>
                  </a:lnTo>
                  <a:lnTo>
                    <a:pt x="72464" y="44890"/>
                  </a:lnTo>
                  <a:lnTo>
                    <a:pt x="72946" y="44890"/>
                  </a:lnTo>
                  <a:lnTo>
                    <a:pt x="73127" y="44830"/>
                  </a:lnTo>
                  <a:lnTo>
                    <a:pt x="73369" y="44709"/>
                  </a:lnTo>
                  <a:lnTo>
                    <a:pt x="73550" y="44588"/>
                  </a:lnTo>
                  <a:lnTo>
                    <a:pt x="73670" y="44407"/>
                  </a:lnTo>
                  <a:lnTo>
                    <a:pt x="73791" y="44166"/>
                  </a:lnTo>
                  <a:lnTo>
                    <a:pt x="73851" y="43985"/>
                  </a:lnTo>
                  <a:lnTo>
                    <a:pt x="73851" y="43744"/>
                  </a:lnTo>
                  <a:lnTo>
                    <a:pt x="73851" y="43502"/>
                  </a:lnTo>
                  <a:lnTo>
                    <a:pt x="73791" y="43321"/>
                  </a:lnTo>
                  <a:lnTo>
                    <a:pt x="73670" y="43080"/>
                  </a:lnTo>
                  <a:lnTo>
                    <a:pt x="73550" y="42899"/>
                  </a:lnTo>
                  <a:lnTo>
                    <a:pt x="73369" y="42778"/>
                  </a:lnTo>
                  <a:lnTo>
                    <a:pt x="73127" y="42658"/>
                  </a:lnTo>
                  <a:lnTo>
                    <a:pt x="72946" y="42597"/>
                  </a:lnTo>
                  <a:close/>
                  <a:moveTo>
                    <a:pt x="724" y="45554"/>
                  </a:moveTo>
                  <a:lnTo>
                    <a:pt x="1147" y="47424"/>
                  </a:lnTo>
                  <a:lnTo>
                    <a:pt x="1267" y="47243"/>
                  </a:lnTo>
                  <a:lnTo>
                    <a:pt x="1388" y="47062"/>
                  </a:lnTo>
                  <a:lnTo>
                    <a:pt x="1448" y="46881"/>
                  </a:lnTo>
                  <a:lnTo>
                    <a:pt x="1448" y="46640"/>
                  </a:lnTo>
                  <a:lnTo>
                    <a:pt x="1388" y="46278"/>
                  </a:lnTo>
                  <a:lnTo>
                    <a:pt x="1267" y="45976"/>
                  </a:lnTo>
                  <a:lnTo>
                    <a:pt x="1026" y="45735"/>
                  </a:lnTo>
                  <a:lnTo>
                    <a:pt x="724" y="45554"/>
                  </a:lnTo>
                  <a:close/>
                  <a:moveTo>
                    <a:pt x="75179" y="45554"/>
                  </a:moveTo>
                  <a:lnTo>
                    <a:pt x="74877" y="45735"/>
                  </a:lnTo>
                  <a:lnTo>
                    <a:pt x="74636" y="45976"/>
                  </a:lnTo>
                  <a:lnTo>
                    <a:pt x="74515" y="46278"/>
                  </a:lnTo>
                  <a:lnTo>
                    <a:pt x="74455" y="46640"/>
                  </a:lnTo>
                  <a:lnTo>
                    <a:pt x="74455" y="46881"/>
                  </a:lnTo>
                  <a:lnTo>
                    <a:pt x="74515" y="47062"/>
                  </a:lnTo>
                  <a:lnTo>
                    <a:pt x="74636" y="47303"/>
                  </a:lnTo>
                  <a:lnTo>
                    <a:pt x="74756" y="47424"/>
                  </a:lnTo>
                  <a:lnTo>
                    <a:pt x="75179" y="45554"/>
                  </a:lnTo>
                  <a:close/>
                  <a:moveTo>
                    <a:pt x="5853" y="45493"/>
                  </a:moveTo>
                  <a:lnTo>
                    <a:pt x="5672" y="45554"/>
                  </a:lnTo>
                  <a:lnTo>
                    <a:pt x="5431" y="45674"/>
                  </a:lnTo>
                  <a:lnTo>
                    <a:pt x="5250" y="45795"/>
                  </a:lnTo>
                  <a:lnTo>
                    <a:pt x="5129" y="45976"/>
                  </a:lnTo>
                  <a:lnTo>
                    <a:pt x="5008" y="46217"/>
                  </a:lnTo>
                  <a:lnTo>
                    <a:pt x="4948" y="46398"/>
                  </a:lnTo>
                  <a:lnTo>
                    <a:pt x="4948" y="46640"/>
                  </a:lnTo>
                  <a:lnTo>
                    <a:pt x="4948" y="46881"/>
                  </a:lnTo>
                  <a:lnTo>
                    <a:pt x="5008" y="47062"/>
                  </a:lnTo>
                  <a:lnTo>
                    <a:pt x="5129" y="47303"/>
                  </a:lnTo>
                  <a:lnTo>
                    <a:pt x="5250" y="47484"/>
                  </a:lnTo>
                  <a:lnTo>
                    <a:pt x="5431" y="47605"/>
                  </a:lnTo>
                  <a:lnTo>
                    <a:pt x="5672" y="47726"/>
                  </a:lnTo>
                  <a:lnTo>
                    <a:pt x="5853" y="47786"/>
                  </a:lnTo>
                  <a:lnTo>
                    <a:pt x="6336" y="47786"/>
                  </a:lnTo>
                  <a:lnTo>
                    <a:pt x="6517" y="47726"/>
                  </a:lnTo>
                  <a:lnTo>
                    <a:pt x="6758" y="47605"/>
                  </a:lnTo>
                  <a:lnTo>
                    <a:pt x="6939" y="47484"/>
                  </a:lnTo>
                  <a:lnTo>
                    <a:pt x="7060" y="47303"/>
                  </a:lnTo>
                  <a:lnTo>
                    <a:pt x="7180" y="47062"/>
                  </a:lnTo>
                  <a:lnTo>
                    <a:pt x="7241" y="46881"/>
                  </a:lnTo>
                  <a:lnTo>
                    <a:pt x="7241" y="46640"/>
                  </a:lnTo>
                  <a:lnTo>
                    <a:pt x="7241" y="46398"/>
                  </a:lnTo>
                  <a:lnTo>
                    <a:pt x="7180" y="46217"/>
                  </a:lnTo>
                  <a:lnTo>
                    <a:pt x="7060" y="45976"/>
                  </a:lnTo>
                  <a:lnTo>
                    <a:pt x="6939" y="45795"/>
                  </a:lnTo>
                  <a:lnTo>
                    <a:pt x="6758" y="45674"/>
                  </a:lnTo>
                  <a:lnTo>
                    <a:pt x="6517" y="45554"/>
                  </a:lnTo>
                  <a:lnTo>
                    <a:pt x="6336" y="45493"/>
                  </a:lnTo>
                  <a:close/>
                  <a:moveTo>
                    <a:pt x="11645" y="45493"/>
                  </a:moveTo>
                  <a:lnTo>
                    <a:pt x="11464" y="45554"/>
                  </a:lnTo>
                  <a:lnTo>
                    <a:pt x="11223" y="45674"/>
                  </a:lnTo>
                  <a:lnTo>
                    <a:pt x="11042" y="45795"/>
                  </a:lnTo>
                  <a:lnTo>
                    <a:pt x="10921" y="45976"/>
                  </a:lnTo>
                  <a:lnTo>
                    <a:pt x="10800" y="46217"/>
                  </a:lnTo>
                  <a:lnTo>
                    <a:pt x="10740" y="46398"/>
                  </a:lnTo>
                  <a:lnTo>
                    <a:pt x="10740" y="46640"/>
                  </a:lnTo>
                  <a:lnTo>
                    <a:pt x="10740" y="46881"/>
                  </a:lnTo>
                  <a:lnTo>
                    <a:pt x="10800" y="47062"/>
                  </a:lnTo>
                  <a:lnTo>
                    <a:pt x="10921" y="47303"/>
                  </a:lnTo>
                  <a:lnTo>
                    <a:pt x="11042" y="47484"/>
                  </a:lnTo>
                  <a:lnTo>
                    <a:pt x="11223" y="47605"/>
                  </a:lnTo>
                  <a:lnTo>
                    <a:pt x="11464" y="47726"/>
                  </a:lnTo>
                  <a:lnTo>
                    <a:pt x="11645" y="47786"/>
                  </a:lnTo>
                  <a:lnTo>
                    <a:pt x="12128" y="47786"/>
                  </a:lnTo>
                  <a:lnTo>
                    <a:pt x="12309" y="47726"/>
                  </a:lnTo>
                  <a:lnTo>
                    <a:pt x="12550" y="47605"/>
                  </a:lnTo>
                  <a:lnTo>
                    <a:pt x="12731" y="47484"/>
                  </a:lnTo>
                  <a:lnTo>
                    <a:pt x="12852" y="47303"/>
                  </a:lnTo>
                  <a:lnTo>
                    <a:pt x="12973" y="47062"/>
                  </a:lnTo>
                  <a:lnTo>
                    <a:pt x="13033" y="46881"/>
                  </a:lnTo>
                  <a:lnTo>
                    <a:pt x="13033" y="46640"/>
                  </a:lnTo>
                  <a:lnTo>
                    <a:pt x="13033" y="46398"/>
                  </a:lnTo>
                  <a:lnTo>
                    <a:pt x="12973" y="46217"/>
                  </a:lnTo>
                  <a:lnTo>
                    <a:pt x="12852" y="45976"/>
                  </a:lnTo>
                  <a:lnTo>
                    <a:pt x="12731" y="45795"/>
                  </a:lnTo>
                  <a:lnTo>
                    <a:pt x="12550" y="45674"/>
                  </a:lnTo>
                  <a:lnTo>
                    <a:pt x="12309" y="45554"/>
                  </a:lnTo>
                  <a:lnTo>
                    <a:pt x="12128" y="45493"/>
                  </a:lnTo>
                  <a:close/>
                  <a:moveTo>
                    <a:pt x="17437" y="45493"/>
                  </a:moveTo>
                  <a:lnTo>
                    <a:pt x="17256" y="45554"/>
                  </a:lnTo>
                  <a:lnTo>
                    <a:pt x="17015" y="45674"/>
                  </a:lnTo>
                  <a:lnTo>
                    <a:pt x="16834" y="45795"/>
                  </a:lnTo>
                  <a:lnTo>
                    <a:pt x="16713" y="45976"/>
                  </a:lnTo>
                  <a:lnTo>
                    <a:pt x="16593" y="46217"/>
                  </a:lnTo>
                  <a:lnTo>
                    <a:pt x="16532" y="46398"/>
                  </a:lnTo>
                  <a:lnTo>
                    <a:pt x="16532" y="46640"/>
                  </a:lnTo>
                  <a:lnTo>
                    <a:pt x="16532" y="46881"/>
                  </a:lnTo>
                  <a:lnTo>
                    <a:pt x="16593" y="47062"/>
                  </a:lnTo>
                  <a:lnTo>
                    <a:pt x="16713" y="47303"/>
                  </a:lnTo>
                  <a:lnTo>
                    <a:pt x="16834" y="47484"/>
                  </a:lnTo>
                  <a:lnTo>
                    <a:pt x="17015" y="47605"/>
                  </a:lnTo>
                  <a:lnTo>
                    <a:pt x="17256" y="47726"/>
                  </a:lnTo>
                  <a:lnTo>
                    <a:pt x="17437" y="47786"/>
                  </a:lnTo>
                  <a:lnTo>
                    <a:pt x="17920" y="47786"/>
                  </a:lnTo>
                  <a:lnTo>
                    <a:pt x="18101" y="47726"/>
                  </a:lnTo>
                  <a:lnTo>
                    <a:pt x="18342" y="47605"/>
                  </a:lnTo>
                  <a:lnTo>
                    <a:pt x="18523" y="47484"/>
                  </a:lnTo>
                  <a:lnTo>
                    <a:pt x="18644" y="47303"/>
                  </a:lnTo>
                  <a:lnTo>
                    <a:pt x="18765" y="47062"/>
                  </a:lnTo>
                  <a:lnTo>
                    <a:pt x="18825" y="46881"/>
                  </a:lnTo>
                  <a:lnTo>
                    <a:pt x="18825" y="46640"/>
                  </a:lnTo>
                  <a:lnTo>
                    <a:pt x="18825" y="46398"/>
                  </a:lnTo>
                  <a:lnTo>
                    <a:pt x="18765" y="46217"/>
                  </a:lnTo>
                  <a:lnTo>
                    <a:pt x="18644" y="45976"/>
                  </a:lnTo>
                  <a:lnTo>
                    <a:pt x="18523" y="45795"/>
                  </a:lnTo>
                  <a:lnTo>
                    <a:pt x="18342" y="45674"/>
                  </a:lnTo>
                  <a:lnTo>
                    <a:pt x="18101" y="45554"/>
                  </a:lnTo>
                  <a:lnTo>
                    <a:pt x="17920" y="45493"/>
                  </a:lnTo>
                  <a:close/>
                  <a:moveTo>
                    <a:pt x="23230" y="45493"/>
                  </a:moveTo>
                  <a:lnTo>
                    <a:pt x="23049" y="45554"/>
                  </a:lnTo>
                  <a:lnTo>
                    <a:pt x="22807" y="45674"/>
                  </a:lnTo>
                  <a:lnTo>
                    <a:pt x="22626" y="45795"/>
                  </a:lnTo>
                  <a:lnTo>
                    <a:pt x="22506" y="45976"/>
                  </a:lnTo>
                  <a:lnTo>
                    <a:pt x="22385" y="46217"/>
                  </a:lnTo>
                  <a:lnTo>
                    <a:pt x="22325" y="46398"/>
                  </a:lnTo>
                  <a:lnTo>
                    <a:pt x="22325" y="46640"/>
                  </a:lnTo>
                  <a:lnTo>
                    <a:pt x="22325" y="46881"/>
                  </a:lnTo>
                  <a:lnTo>
                    <a:pt x="22385" y="47062"/>
                  </a:lnTo>
                  <a:lnTo>
                    <a:pt x="22506" y="47303"/>
                  </a:lnTo>
                  <a:lnTo>
                    <a:pt x="22626" y="47484"/>
                  </a:lnTo>
                  <a:lnTo>
                    <a:pt x="22807" y="47605"/>
                  </a:lnTo>
                  <a:lnTo>
                    <a:pt x="23049" y="47726"/>
                  </a:lnTo>
                  <a:lnTo>
                    <a:pt x="23230" y="47786"/>
                  </a:lnTo>
                  <a:lnTo>
                    <a:pt x="23712" y="47786"/>
                  </a:lnTo>
                  <a:lnTo>
                    <a:pt x="23893" y="47726"/>
                  </a:lnTo>
                  <a:lnTo>
                    <a:pt x="24135" y="47605"/>
                  </a:lnTo>
                  <a:lnTo>
                    <a:pt x="24316" y="47484"/>
                  </a:lnTo>
                  <a:lnTo>
                    <a:pt x="24436" y="47303"/>
                  </a:lnTo>
                  <a:lnTo>
                    <a:pt x="24557" y="47062"/>
                  </a:lnTo>
                  <a:lnTo>
                    <a:pt x="24617" y="46881"/>
                  </a:lnTo>
                  <a:lnTo>
                    <a:pt x="24617" y="46640"/>
                  </a:lnTo>
                  <a:lnTo>
                    <a:pt x="24617" y="46398"/>
                  </a:lnTo>
                  <a:lnTo>
                    <a:pt x="24557" y="46217"/>
                  </a:lnTo>
                  <a:lnTo>
                    <a:pt x="24436" y="45976"/>
                  </a:lnTo>
                  <a:lnTo>
                    <a:pt x="24316" y="45795"/>
                  </a:lnTo>
                  <a:lnTo>
                    <a:pt x="24135" y="45674"/>
                  </a:lnTo>
                  <a:lnTo>
                    <a:pt x="23893" y="45554"/>
                  </a:lnTo>
                  <a:lnTo>
                    <a:pt x="23712" y="45493"/>
                  </a:lnTo>
                  <a:close/>
                  <a:moveTo>
                    <a:pt x="29022" y="45493"/>
                  </a:moveTo>
                  <a:lnTo>
                    <a:pt x="28841" y="45554"/>
                  </a:lnTo>
                  <a:lnTo>
                    <a:pt x="28599" y="45674"/>
                  </a:lnTo>
                  <a:lnTo>
                    <a:pt x="28418" y="45795"/>
                  </a:lnTo>
                  <a:lnTo>
                    <a:pt x="28298" y="45976"/>
                  </a:lnTo>
                  <a:lnTo>
                    <a:pt x="28177" y="46217"/>
                  </a:lnTo>
                  <a:lnTo>
                    <a:pt x="28117" y="46398"/>
                  </a:lnTo>
                  <a:lnTo>
                    <a:pt x="28117" y="46640"/>
                  </a:lnTo>
                  <a:lnTo>
                    <a:pt x="28117" y="46881"/>
                  </a:lnTo>
                  <a:lnTo>
                    <a:pt x="28177" y="47062"/>
                  </a:lnTo>
                  <a:lnTo>
                    <a:pt x="28298" y="47303"/>
                  </a:lnTo>
                  <a:lnTo>
                    <a:pt x="28418" y="47484"/>
                  </a:lnTo>
                  <a:lnTo>
                    <a:pt x="28599" y="47605"/>
                  </a:lnTo>
                  <a:lnTo>
                    <a:pt x="28841" y="47726"/>
                  </a:lnTo>
                  <a:lnTo>
                    <a:pt x="29022" y="47786"/>
                  </a:lnTo>
                  <a:lnTo>
                    <a:pt x="29505" y="47786"/>
                  </a:lnTo>
                  <a:lnTo>
                    <a:pt x="29686" y="47726"/>
                  </a:lnTo>
                  <a:lnTo>
                    <a:pt x="29927" y="47605"/>
                  </a:lnTo>
                  <a:lnTo>
                    <a:pt x="30108" y="47484"/>
                  </a:lnTo>
                  <a:lnTo>
                    <a:pt x="30229" y="47303"/>
                  </a:lnTo>
                  <a:lnTo>
                    <a:pt x="30349" y="47062"/>
                  </a:lnTo>
                  <a:lnTo>
                    <a:pt x="30410" y="46881"/>
                  </a:lnTo>
                  <a:lnTo>
                    <a:pt x="30410" y="46640"/>
                  </a:lnTo>
                  <a:lnTo>
                    <a:pt x="30410" y="46398"/>
                  </a:lnTo>
                  <a:lnTo>
                    <a:pt x="30349" y="46217"/>
                  </a:lnTo>
                  <a:lnTo>
                    <a:pt x="30229" y="45976"/>
                  </a:lnTo>
                  <a:lnTo>
                    <a:pt x="30108" y="45795"/>
                  </a:lnTo>
                  <a:lnTo>
                    <a:pt x="29927" y="45674"/>
                  </a:lnTo>
                  <a:lnTo>
                    <a:pt x="29686" y="45554"/>
                  </a:lnTo>
                  <a:lnTo>
                    <a:pt x="29505" y="45493"/>
                  </a:lnTo>
                  <a:close/>
                  <a:moveTo>
                    <a:pt x="34814" y="45493"/>
                  </a:moveTo>
                  <a:lnTo>
                    <a:pt x="34633" y="45554"/>
                  </a:lnTo>
                  <a:lnTo>
                    <a:pt x="34392" y="45674"/>
                  </a:lnTo>
                  <a:lnTo>
                    <a:pt x="34211" y="45795"/>
                  </a:lnTo>
                  <a:lnTo>
                    <a:pt x="34090" y="45976"/>
                  </a:lnTo>
                  <a:lnTo>
                    <a:pt x="33969" y="46217"/>
                  </a:lnTo>
                  <a:lnTo>
                    <a:pt x="33909" y="46398"/>
                  </a:lnTo>
                  <a:lnTo>
                    <a:pt x="33909" y="46640"/>
                  </a:lnTo>
                  <a:lnTo>
                    <a:pt x="33909" y="46881"/>
                  </a:lnTo>
                  <a:lnTo>
                    <a:pt x="33969" y="47062"/>
                  </a:lnTo>
                  <a:lnTo>
                    <a:pt x="34090" y="47303"/>
                  </a:lnTo>
                  <a:lnTo>
                    <a:pt x="34211" y="47484"/>
                  </a:lnTo>
                  <a:lnTo>
                    <a:pt x="34392" y="47605"/>
                  </a:lnTo>
                  <a:lnTo>
                    <a:pt x="34633" y="47726"/>
                  </a:lnTo>
                  <a:lnTo>
                    <a:pt x="34814" y="47786"/>
                  </a:lnTo>
                  <a:lnTo>
                    <a:pt x="35297" y="47786"/>
                  </a:lnTo>
                  <a:lnTo>
                    <a:pt x="35478" y="47726"/>
                  </a:lnTo>
                  <a:lnTo>
                    <a:pt x="35719" y="47605"/>
                  </a:lnTo>
                  <a:lnTo>
                    <a:pt x="35900" y="47484"/>
                  </a:lnTo>
                  <a:lnTo>
                    <a:pt x="36021" y="47303"/>
                  </a:lnTo>
                  <a:lnTo>
                    <a:pt x="36141" y="47062"/>
                  </a:lnTo>
                  <a:lnTo>
                    <a:pt x="36202" y="46881"/>
                  </a:lnTo>
                  <a:lnTo>
                    <a:pt x="36202" y="46640"/>
                  </a:lnTo>
                  <a:lnTo>
                    <a:pt x="36202" y="46398"/>
                  </a:lnTo>
                  <a:lnTo>
                    <a:pt x="36141" y="46217"/>
                  </a:lnTo>
                  <a:lnTo>
                    <a:pt x="36021" y="45976"/>
                  </a:lnTo>
                  <a:lnTo>
                    <a:pt x="35900" y="45795"/>
                  </a:lnTo>
                  <a:lnTo>
                    <a:pt x="35719" y="45674"/>
                  </a:lnTo>
                  <a:lnTo>
                    <a:pt x="35478" y="45554"/>
                  </a:lnTo>
                  <a:lnTo>
                    <a:pt x="35297" y="45493"/>
                  </a:lnTo>
                  <a:close/>
                  <a:moveTo>
                    <a:pt x="40606" y="45493"/>
                  </a:moveTo>
                  <a:lnTo>
                    <a:pt x="40425" y="45554"/>
                  </a:lnTo>
                  <a:lnTo>
                    <a:pt x="40184" y="45674"/>
                  </a:lnTo>
                  <a:lnTo>
                    <a:pt x="40003" y="45795"/>
                  </a:lnTo>
                  <a:lnTo>
                    <a:pt x="39882" y="45976"/>
                  </a:lnTo>
                  <a:lnTo>
                    <a:pt x="39762" y="46217"/>
                  </a:lnTo>
                  <a:lnTo>
                    <a:pt x="39701" y="46398"/>
                  </a:lnTo>
                  <a:lnTo>
                    <a:pt x="39701" y="46640"/>
                  </a:lnTo>
                  <a:lnTo>
                    <a:pt x="39701" y="46881"/>
                  </a:lnTo>
                  <a:lnTo>
                    <a:pt x="39762" y="47062"/>
                  </a:lnTo>
                  <a:lnTo>
                    <a:pt x="39882" y="47303"/>
                  </a:lnTo>
                  <a:lnTo>
                    <a:pt x="40003" y="47484"/>
                  </a:lnTo>
                  <a:lnTo>
                    <a:pt x="40184" y="47605"/>
                  </a:lnTo>
                  <a:lnTo>
                    <a:pt x="40425" y="47726"/>
                  </a:lnTo>
                  <a:lnTo>
                    <a:pt x="40606" y="47786"/>
                  </a:lnTo>
                  <a:lnTo>
                    <a:pt x="41089" y="47786"/>
                  </a:lnTo>
                  <a:lnTo>
                    <a:pt x="41270" y="47726"/>
                  </a:lnTo>
                  <a:lnTo>
                    <a:pt x="41511" y="47605"/>
                  </a:lnTo>
                  <a:lnTo>
                    <a:pt x="41692" y="47484"/>
                  </a:lnTo>
                  <a:lnTo>
                    <a:pt x="41813" y="47303"/>
                  </a:lnTo>
                  <a:lnTo>
                    <a:pt x="41934" y="47062"/>
                  </a:lnTo>
                  <a:lnTo>
                    <a:pt x="41994" y="46881"/>
                  </a:lnTo>
                  <a:lnTo>
                    <a:pt x="41994" y="46640"/>
                  </a:lnTo>
                  <a:lnTo>
                    <a:pt x="41994" y="46398"/>
                  </a:lnTo>
                  <a:lnTo>
                    <a:pt x="41934" y="46217"/>
                  </a:lnTo>
                  <a:lnTo>
                    <a:pt x="41813" y="45976"/>
                  </a:lnTo>
                  <a:lnTo>
                    <a:pt x="41692" y="45795"/>
                  </a:lnTo>
                  <a:lnTo>
                    <a:pt x="41511" y="45674"/>
                  </a:lnTo>
                  <a:lnTo>
                    <a:pt x="41270" y="45554"/>
                  </a:lnTo>
                  <a:lnTo>
                    <a:pt x="41089" y="45493"/>
                  </a:lnTo>
                  <a:close/>
                  <a:moveTo>
                    <a:pt x="46399" y="45493"/>
                  </a:moveTo>
                  <a:lnTo>
                    <a:pt x="46218" y="45554"/>
                  </a:lnTo>
                  <a:lnTo>
                    <a:pt x="45976" y="45674"/>
                  </a:lnTo>
                  <a:lnTo>
                    <a:pt x="45795" y="45795"/>
                  </a:lnTo>
                  <a:lnTo>
                    <a:pt x="45674" y="45976"/>
                  </a:lnTo>
                  <a:lnTo>
                    <a:pt x="45554" y="46217"/>
                  </a:lnTo>
                  <a:lnTo>
                    <a:pt x="45493" y="46398"/>
                  </a:lnTo>
                  <a:lnTo>
                    <a:pt x="45493" y="46640"/>
                  </a:lnTo>
                  <a:lnTo>
                    <a:pt x="45493" y="46881"/>
                  </a:lnTo>
                  <a:lnTo>
                    <a:pt x="45554" y="47062"/>
                  </a:lnTo>
                  <a:lnTo>
                    <a:pt x="45674" y="47303"/>
                  </a:lnTo>
                  <a:lnTo>
                    <a:pt x="45795" y="47484"/>
                  </a:lnTo>
                  <a:lnTo>
                    <a:pt x="45976" y="47605"/>
                  </a:lnTo>
                  <a:lnTo>
                    <a:pt x="46218" y="47726"/>
                  </a:lnTo>
                  <a:lnTo>
                    <a:pt x="46399" y="47786"/>
                  </a:lnTo>
                  <a:lnTo>
                    <a:pt x="46881" y="47786"/>
                  </a:lnTo>
                  <a:lnTo>
                    <a:pt x="47062" y="47726"/>
                  </a:lnTo>
                  <a:lnTo>
                    <a:pt x="47304" y="47605"/>
                  </a:lnTo>
                  <a:lnTo>
                    <a:pt x="47485" y="47484"/>
                  </a:lnTo>
                  <a:lnTo>
                    <a:pt x="47605" y="47303"/>
                  </a:lnTo>
                  <a:lnTo>
                    <a:pt x="47726" y="47062"/>
                  </a:lnTo>
                  <a:lnTo>
                    <a:pt x="47786" y="46881"/>
                  </a:lnTo>
                  <a:lnTo>
                    <a:pt x="47786" y="46640"/>
                  </a:lnTo>
                  <a:lnTo>
                    <a:pt x="47786" y="46398"/>
                  </a:lnTo>
                  <a:lnTo>
                    <a:pt x="47726" y="46217"/>
                  </a:lnTo>
                  <a:lnTo>
                    <a:pt x="47605" y="45976"/>
                  </a:lnTo>
                  <a:lnTo>
                    <a:pt x="47485" y="45795"/>
                  </a:lnTo>
                  <a:lnTo>
                    <a:pt x="47304" y="45674"/>
                  </a:lnTo>
                  <a:lnTo>
                    <a:pt x="47062" y="45554"/>
                  </a:lnTo>
                  <a:lnTo>
                    <a:pt x="46881" y="45493"/>
                  </a:lnTo>
                  <a:close/>
                  <a:moveTo>
                    <a:pt x="52191" y="45493"/>
                  </a:moveTo>
                  <a:lnTo>
                    <a:pt x="52010" y="45554"/>
                  </a:lnTo>
                  <a:lnTo>
                    <a:pt x="51768" y="45674"/>
                  </a:lnTo>
                  <a:lnTo>
                    <a:pt x="51587" y="45795"/>
                  </a:lnTo>
                  <a:lnTo>
                    <a:pt x="51467" y="45976"/>
                  </a:lnTo>
                  <a:lnTo>
                    <a:pt x="51346" y="46217"/>
                  </a:lnTo>
                  <a:lnTo>
                    <a:pt x="51286" y="46398"/>
                  </a:lnTo>
                  <a:lnTo>
                    <a:pt x="51286" y="46640"/>
                  </a:lnTo>
                  <a:lnTo>
                    <a:pt x="51286" y="46881"/>
                  </a:lnTo>
                  <a:lnTo>
                    <a:pt x="51346" y="47062"/>
                  </a:lnTo>
                  <a:lnTo>
                    <a:pt x="51467" y="47303"/>
                  </a:lnTo>
                  <a:lnTo>
                    <a:pt x="51587" y="47484"/>
                  </a:lnTo>
                  <a:lnTo>
                    <a:pt x="51768" y="47605"/>
                  </a:lnTo>
                  <a:lnTo>
                    <a:pt x="52010" y="47726"/>
                  </a:lnTo>
                  <a:lnTo>
                    <a:pt x="52191" y="47786"/>
                  </a:lnTo>
                  <a:lnTo>
                    <a:pt x="52673" y="47786"/>
                  </a:lnTo>
                  <a:lnTo>
                    <a:pt x="52854" y="47726"/>
                  </a:lnTo>
                  <a:lnTo>
                    <a:pt x="53096" y="47605"/>
                  </a:lnTo>
                  <a:lnTo>
                    <a:pt x="53277" y="47484"/>
                  </a:lnTo>
                  <a:lnTo>
                    <a:pt x="53397" y="47303"/>
                  </a:lnTo>
                  <a:lnTo>
                    <a:pt x="53518" y="47062"/>
                  </a:lnTo>
                  <a:lnTo>
                    <a:pt x="53578" y="46881"/>
                  </a:lnTo>
                  <a:lnTo>
                    <a:pt x="53578" y="46640"/>
                  </a:lnTo>
                  <a:lnTo>
                    <a:pt x="53578" y="46398"/>
                  </a:lnTo>
                  <a:lnTo>
                    <a:pt x="53518" y="46217"/>
                  </a:lnTo>
                  <a:lnTo>
                    <a:pt x="53397" y="45976"/>
                  </a:lnTo>
                  <a:lnTo>
                    <a:pt x="53277" y="45795"/>
                  </a:lnTo>
                  <a:lnTo>
                    <a:pt x="53096" y="45674"/>
                  </a:lnTo>
                  <a:lnTo>
                    <a:pt x="52854" y="45554"/>
                  </a:lnTo>
                  <a:lnTo>
                    <a:pt x="52673" y="45493"/>
                  </a:lnTo>
                  <a:close/>
                  <a:moveTo>
                    <a:pt x="57983" y="45493"/>
                  </a:moveTo>
                  <a:lnTo>
                    <a:pt x="57802" y="45554"/>
                  </a:lnTo>
                  <a:lnTo>
                    <a:pt x="57561" y="45674"/>
                  </a:lnTo>
                  <a:lnTo>
                    <a:pt x="57380" y="45795"/>
                  </a:lnTo>
                  <a:lnTo>
                    <a:pt x="57259" y="45976"/>
                  </a:lnTo>
                  <a:lnTo>
                    <a:pt x="57138" y="46217"/>
                  </a:lnTo>
                  <a:lnTo>
                    <a:pt x="57078" y="46398"/>
                  </a:lnTo>
                  <a:lnTo>
                    <a:pt x="57078" y="46640"/>
                  </a:lnTo>
                  <a:lnTo>
                    <a:pt x="57078" y="46881"/>
                  </a:lnTo>
                  <a:lnTo>
                    <a:pt x="57138" y="47062"/>
                  </a:lnTo>
                  <a:lnTo>
                    <a:pt x="57259" y="47303"/>
                  </a:lnTo>
                  <a:lnTo>
                    <a:pt x="57380" y="47484"/>
                  </a:lnTo>
                  <a:lnTo>
                    <a:pt x="57561" y="47605"/>
                  </a:lnTo>
                  <a:lnTo>
                    <a:pt x="57802" y="47726"/>
                  </a:lnTo>
                  <a:lnTo>
                    <a:pt x="57983" y="47786"/>
                  </a:lnTo>
                  <a:lnTo>
                    <a:pt x="58466" y="47786"/>
                  </a:lnTo>
                  <a:lnTo>
                    <a:pt x="58647" y="47726"/>
                  </a:lnTo>
                  <a:lnTo>
                    <a:pt x="58888" y="47605"/>
                  </a:lnTo>
                  <a:lnTo>
                    <a:pt x="59069" y="47484"/>
                  </a:lnTo>
                  <a:lnTo>
                    <a:pt x="59190" y="47303"/>
                  </a:lnTo>
                  <a:lnTo>
                    <a:pt x="59310" y="47062"/>
                  </a:lnTo>
                  <a:lnTo>
                    <a:pt x="59371" y="46881"/>
                  </a:lnTo>
                  <a:lnTo>
                    <a:pt x="59371" y="46640"/>
                  </a:lnTo>
                  <a:lnTo>
                    <a:pt x="59371" y="46398"/>
                  </a:lnTo>
                  <a:lnTo>
                    <a:pt x="59310" y="46217"/>
                  </a:lnTo>
                  <a:lnTo>
                    <a:pt x="59190" y="45976"/>
                  </a:lnTo>
                  <a:lnTo>
                    <a:pt x="59069" y="45795"/>
                  </a:lnTo>
                  <a:lnTo>
                    <a:pt x="58888" y="45674"/>
                  </a:lnTo>
                  <a:lnTo>
                    <a:pt x="58647" y="45554"/>
                  </a:lnTo>
                  <a:lnTo>
                    <a:pt x="58466" y="45493"/>
                  </a:lnTo>
                  <a:close/>
                  <a:moveTo>
                    <a:pt x="63775" y="45493"/>
                  </a:moveTo>
                  <a:lnTo>
                    <a:pt x="63594" y="45554"/>
                  </a:lnTo>
                  <a:lnTo>
                    <a:pt x="63353" y="45674"/>
                  </a:lnTo>
                  <a:lnTo>
                    <a:pt x="63172" y="45795"/>
                  </a:lnTo>
                  <a:lnTo>
                    <a:pt x="63051" y="45976"/>
                  </a:lnTo>
                  <a:lnTo>
                    <a:pt x="62931" y="46217"/>
                  </a:lnTo>
                  <a:lnTo>
                    <a:pt x="62870" y="46398"/>
                  </a:lnTo>
                  <a:lnTo>
                    <a:pt x="62870" y="46640"/>
                  </a:lnTo>
                  <a:lnTo>
                    <a:pt x="62870" y="46881"/>
                  </a:lnTo>
                  <a:lnTo>
                    <a:pt x="62931" y="47062"/>
                  </a:lnTo>
                  <a:lnTo>
                    <a:pt x="63051" y="47303"/>
                  </a:lnTo>
                  <a:lnTo>
                    <a:pt x="63172" y="47484"/>
                  </a:lnTo>
                  <a:lnTo>
                    <a:pt x="63353" y="47605"/>
                  </a:lnTo>
                  <a:lnTo>
                    <a:pt x="63594" y="47726"/>
                  </a:lnTo>
                  <a:lnTo>
                    <a:pt x="63775" y="47786"/>
                  </a:lnTo>
                  <a:lnTo>
                    <a:pt x="64258" y="47786"/>
                  </a:lnTo>
                  <a:lnTo>
                    <a:pt x="64439" y="47726"/>
                  </a:lnTo>
                  <a:lnTo>
                    <a:pt x="64680" y="47605"/>
                  </a:lnTo>
                  <a:lnTo>
                    <a:pt x="64861" y="47484"/>
                  </a:lnTo>
                  <a:lnTo>
                    <a:pt x="64982" y="47303"/>
                  </a:lnTo>
                  <a:lnTo>
                    <a:pt x="65103" y="47062"/>
                  </a:lnTo>
                  <a:lnTo>
                    <a:pt x="65163" y="46881"/>
                  </a:lnTo>
                  <a:lnTo>
                    <a:pt x="65163" y="46640"/>
                  </a:lnTo>
                  <a:lnTo>
                    <a:pt x="65163" y="46398"/>
                  </a:lnTo>
                  <a:lnTo>
                    <a:pt x="65103" y="46217"/>
                  </a:lnTo>
                  <a:lnTo>
                    <a:pt x="64982" y="45976"/>
                  </a:lnTo>
                  <a:lnTo>
                    <a:pt x="64861" y="45795"/>
                  </a:lnTo>
                  <a:lnTo>
                    <a:pt x="64680" y="45674"/>
                  </a:lnTo>
                  <a:lnTo>
                    <a:pt x="64439" y="45554"/>
                  </a:lnTo>
                  <a:lnTo>
                    <a:pt x="64258" y="45493"/>
                  </a:lnTo>
                  <a:close/>
                  <a:moveTo>
                    <a:pt x="69567" y="45493"/>
                  </a:moveTo>
                  <a:lnTo>
                    <a:pt x="69386" y="45554"/>
                  </a:lnTo>
                  <a:lnTo>
                    <a:pt x="69145" y="45674"/>
                  </a:lnTo>
                  <a:lnTo>
                    <a:pt x="68964" y="45795"/>
                  </a:lnTo>
                  <a:lnTo>
                    <a:pt x="68843" y="45976"/>
                  </a:lnTo>
                  <a:lnTo>
                    <a:pt x="68723" y="46217"/>
                  </a:lnTo>
                  <a:lnTo>
                    <a:pt x="68662" y="46398"/>
                  </a:lnTo>
                  <a:lnTo>
                    <a:pt x="68662" y="46640"/>
                  </a:lnTo>
                  <a:lnTo>
                    <a:pt x="68662" y="46881"/>
                  </a:lnTo>
                  <a:lnTo>
                    <a:pt x="68723" y="47062"/>
                  </a:lnTo>
                  <a:lnTo>
                    <a:pt x="68843" y="47303"/>
                  </a:lnTo>
                  <a:lnTo>
                    <a:pt x="68964" y="47484"/>
                  </a:lnTo>
                  <a:lnTo>
                    <a:pt x="69145" y="47605"/>
                  </a:lnTo>
                  <a:lnTo>
                    <a:pt x="69386" y="47726"/>
                  </a:lnTo>
                  <a:lnTo>
                    <a:pt x="69567" y="47786"/>
                  </a:lnTo>
                  <a:lnTo>
                    <a:pt x="70050" y="47786"/>
                  </a:lnTo>
                  <a:lnTo>
                    <a:pt x="70231" y="47726"/>
                  </a:lnTo>
                  <a:lnTo>
                    <a:pt x="70472" y="47605"/>
                  </a:lnTo>
                  <a:lnTo>
                    <a:pt x="70653" y="47484"/>
                  </a:lnTo>
                  <a:lnTo>
                    <a:pt x="70774" y="47303"/>
                  </a:lnTo>
                  <a:lnTo>
                    <a:pt x="70895" y="47062"/>
                  </a:lnTo>
                  <a:lnTo>
                    <a:pt x="70955" y="46881"/>
                  </a:lnTo>
                  <a:lnTo>
                    <a:pt x="70955" y="46640"/>
                  </a:lnTo>
                  <a:lnTo>
                    <a:pt x="70955" y="46398"/>
                  </a:lnTo>
                  <a:lnTo>
                    <a:pt x="70895" y="46217"/>
                  </a:lnTo>
                  <a:lnTo>
                    <a:pt x="70774" y="45976"/>
                  </a:lnTo>
                  <a:lnTo>
                    <a:pt x="70653" y="45795"/>
                  </a:lnTo>
                  <a:lnTo>
                    <a:pt x="70472" y="45674"/>
                  </a:lnTo>
                  <a:lnTo>
                    <a:pt x="70231" y="45554"/>
                  </a:lnTo>
                  <a:lnTo>
                    <a:pt x="70050" y="45493"/>
                  </a:lnTo>
                  <a:close/>
                  <a:moveTo>
                    <a:pt x="2896" y="48389"/>
                  </a:moveTo>
                  <a:lnTo>
                    <a:pt x="2655" y="48510"/>
                  </a:lnTo>
                  <a:lnTo>
                    <a:pt x="2414" y="48691"/>
                  </a:lnTo>
                  <a:lnTo>
                    <a:pt x="2233" y="48872"/>
                  </a:lnTo>
                  <a:lnTo>
                    <a:pt x="2112" y="49174"/>
                  </a:lnTo>
                  <a:lnTo>
                    <a:pt x="2052" y="49536"/>
                  </a:lnTo>
                  <a:lnTo>
                    <a:pt x="2052" y="49777"/>
                  </a:lnTo>
                  <a:lnTo>
                    <a:pt x="2112" y="49958"/>
                  </a:lnTo>
                  <a:lnTo>
                    <a:pt x="2233" y="50200"/>
                  </a:lnTo>
                  <a:lnTo>
                    <a:pt x="2353" y="50381"/>
                  </a:lnTo>
                  <a:lnTo>
                    <a:pt x="2534" y="50501"/>
                  </a:lnTo>
                  <a:lnTo>
                    <a:pt x="2776" y="50622"/>
                  </a:lnTo>
                  <a:lnTo>
                    <a:pt x="2957" y="50682"/>
                  </a:lnTo>
                  <a:lnTo>
                    <a:pt x="3439" y="50682"/>
                  </a:lnTo>
                  <a:lnTo>
                    <a:pt x="3620" y="50622"/>
                  </a:lnTo>
                  <a:lnTo>
                    <a:pt x="3862" y="50501"/>
                  </a:lnTo>
                  <a:lnTo>
                    <a:pt x="4043" y="50381"/>
                  </a:lnTo>
                  <a:lnTo>
                    <a:pt x="4164" y="50200"/>
                  </a:lnTo>
                  <a:lnTo>
                    <a:pt x="4284" y="49958"/>
                  </a:lnTo>
                  <a:lnTo>
                    <a:pt x="4345" y="49777"/>
                  </a:lnTo>
                  <a:lnTo>
                    <a:pt x="4345" y="49536"/>
                  </a:lnTo>
                  <a:lnTo>
                    <a:pt x="4284" y="49174"/>
                  </a:lnTo>
                  <a:lnTo>
                    <a:pt x="4164" y="48872"/>
                  </a:lnTo>
                  <a:lnTo>
                    <a:pt x="3982" y="48691"/>
                  </a:lnTo>
                  <a:lnTo>
                    <a:pt x="3741" y="48510"/>
                  </a:lnTo>
                  <a:lnTo>
                    <a:pt x="3500" y="48389"/>
                  </a:lnTo>
                  <a:close/>
                  <a:moveTo>
                    <a:pt x="8689" y="48389"/>
                  </a:moveTo>
                  <a:lnTo>
                    <a:pt x="8447" y="48510"/>
                  </a:lnTo>
                  <a:lnTo>
                    <a:pt x="8206" y="48691"/>
                  </a:lnTo>
                  <a:lnTo>
                    <a:pt x="8025" y="48872"/>
                  </a:lnTo>
                  <a:lnTo>
                    <a:pt x="7904" y="49174"/>
                  </a:lnTo>
                  <a:lnTo>
                    <a:pt x="7844" y="49536"/>
                  </a:lnTo>
                  <a:lnTo>
                    <a:pt x="7844" y="49777"/>
                  </a:lnTo>
                  <a:lnTo>
                    <a:pt x="7904" y="49958"/>
                  </a:lnTo>
                  <a:lnTo>
                    <a:pt x="8025" y="50200"/>
                  </a:lnTo>
                  <a:lnTo>
                    <a:pt x="8146" y="50381"/>
                  </a:lnTo>
                  <a:lnTo>
                    <a:pt x="8327" y="50501"/>
                  </a:lnTo>
                  <a:lnTo>
                    <a:pt x="8568" y="50622"/>
                  </a:lnTo>
                  <a:lnTo>
                    <a:pt x="8749" y="50682"/>
                  </a:lnTo>
                  <a:lnTo>
                    <a:pt x="9232" y="50682"/>
                  </a:lnTo>
                  <a:lnTo>
                    <a:pt x="9413" y="50622"/>
                  </a:lnTo>
                  <a:lnTo>
                    <a:pt x="9654" y="50501"/>
                  </a:lnTo>
                  <a:lnTo>
                    <a:pt x="9835" y="50381"/>
                  </a:lnTo>
                  <a:lnTo>
                    <a:pt x="9956" y="50200"/>
                  </a:lnTo>
                  <a:lnTo>
                    <a:pt x="10076" y="49958"/>
                  </a:lnTo>
                  <a:lnTo>
                    <a:pt x="10137" y="49777"/>
                  </a:lnTo>
                  <a:lnTo>
                    <a:pt x="10137" y="49536"/>
                  </a:lnTo>
                  <a:lnTo>
                    <a:pt x="10076" y="49174"/>
                  </a:lnTo>
                  <a:lnTo>
                    <a:pt x="9956" y="48872"/>
                  </a:lnTo>
                  <a:lnTo>
                    <a:pt x="9775" y="48691"/>
                  </a:lnTo>
                  <a:lnTo>
                    <a:pt x="9533" y="48510"/>
                  </a:lnTo>
                  <a:lnTo>
                    <a:pt x="9292" y="48389"/>
                  </a:lnTo>
                  <a:close/>
                  <a:moveTo>
                    <a:pt x="14481" y="48389"/>
                  </a:moveTo>
                  <a:lnTo>
                    <a:pt x="14240" y="48510"/>
                  </a:lnTo>
                  <a:lnTo>
                    <a:pt x="13998" y="48691"/>
                  </a:lnTo>
                  <a:lnTo>
                    <a:pt x="13817" y="48872"/>
                  </a:lnTo>
                  <a:lnTo>
                    <a:pt x="13697" y="49174"/>
                  </a:lnTo>
                  <a:lnTo>
                    <a:pt x="13636" y="49536"/>
                  </a:lnTo>
                  <a:lnTo>
                    <a:pt x="13636" y="49777"/>
                  </a:lnTo>
                  <a:lnTo>
                    <a:pt x="13697" y="49958"/>
                  </a:lnTo>
                  <a:lnTo>
                    <a:pt x="13817" y="50200"/>
                  </a:lnTo>
                  <a:lnTo>
                    <a:pt x="13938" y="50381"/>
                  </a:lnTo>
                  <a:lnTo>
                    <a:pt x="14119" y="50501"/>
                  </a:lnTo>
                  <a:lnTo>
                    <a:pt x="14360" y="50622"/>
                  </a:lnTo>
                  <a:lnTo>
                    <a:pt x="14541" y="50682"/>
                  </a:lnTo>
                  <a:lnTo>
                    <a:pt x="15024" y="50682"/>
                  </a:lnTo>
                  <a:lnTo>
                    <a:pt x="15205" y="50622"/>
                  </a:lnTo>
                  <a:lnTo>
                    <a:pt x="15446" y="50501"/>
                  </a:lnTo>
                  <a:lnTo>
                    <a:pt x="15627" y="50381"/>
                  </a:lnTo>
                  <a:lnTo>
                    <a:pt x="15748" y="50200"/>
                  </a:lnTo>
                  <a:lnTo>
                    <a:pt x="15869" y="49958"/>
                  </a:lnTo>
                  <a:lnTo>
                    <a:pt x="15929" y="49777"/>
                  </a:lnTo>
                  <a:lnTo>
                    <a:pt x="15929" y="49536"/>
                  </a:lnTo>
                  <a:lnTo>
                    <a:pt x="15869" y="49174"/>
                  </a:lnTo>
                  <a:lnTo>
                    <a:pt x="15748" y="48872"/>
                  </a:lnTo>
                  <a:lnTo>
                    <a:pt x="15567" y="48691"/>
                  </a:lnTo>
                  <a:lnTo>
                    <a:pt x="15326" y="48510"/>
                  </a:lnTo>
                  <a:lnTo>
                    <a:pt x="15084" y="48389"/>
                  </a:lnTo>
                  <a:close/>
                  <a:moveTo>
                    <a:pt x="20273" y="48389"/>
                  </a:moveTo>
                  <a:lnTo>
                    <a:pt x="20032" y="48510"/>
                  </a:lnTo>
                  <a:lnTo>
                    <a:pt x="19790" y="48691"/>
                  </a:lnTo>
                  <a:lnTo>
                    <a:pt x="19609" y="48872"/>
                  </a:lnTo>
                  <a:lnTo>
                    <a:pt x="19489" y="49174"/>
                  </a:lnTo>
                  <a:lnTo>
                    <a:pt x="19428" y="49536"/>
                  </a:lnTo>
                  <a:lnTo>
                    <a:pt x="19428" y="49777"/>
                  </a:lnTo>
                  <a:lnTo>
                    <a:pt x="19489" y="49958"/>
                  </a:lnTo>
                  <a:lnTo>
                    <a:pt x="19609" y="50200"/>
                  </a:lnTo>
                  <a:lnTo>
                    <a:pt x="19730" y="50381"/>
                  </a:lnTo>
                  <a:lnTo>
                    <a:pt x="19911" y="50501"/>
                  </a:lnTo>
                  <a:lnTo>
                    <a:pt x="20152" y="50622"/>
                  </a:lnTo>
                  <a:lnTo>
                    <a:pt x="20333" y="50682"/>
                  </a:lnTo>
                  <a:lnTo>
                    <a:pt x="20816" y="50682"/>
                  </a:lnTo>
                  <a:lnTo>
                    <a:pt x="20997" y="50622"/>
                  </a:lnTo>
                  <a:lnTo>
                    <a:pt x="21239" y="50501"/>
                  </a:lnTo>
                  <a:lnTo>
                    <a:pt x="21420" y="50381"/>
                  </a:lnTo>
                  <a:lnTo>
                    <a:pt x="21540" y="50200"/>
                  </a:lnTo>
                  <a:lnTo>
                    <a:pt x="21661" y="49958"/>
                  </a:lnTo>
                  <a:lnTo>
                    <a:pt x="21721" y="49777"/>
                  </a:lnTo>
                  <a:lnTo>
                    <a:pt x="21721" y="49536"/>
                  </a:lnTo>
                  <a:lnTo>
                    <a:pt x="21661" y="49174"/>
                  </a:lnTo>
                  <a:lnTo>
                    <a:pt x="21540" y="48872"/>
                  </a:lnTo>
                  <a:lnTo>
                    <a:pt x="21359" y="48691"/>
                  </a:lnTo>
                  <a:lnTo>
                    <a:pt x="21118" y="48510"/>
                  </a:lnTo>
                  <a:lnTo>
                    <a:pt x="20876" y="48389"/>
                  </a:lnTo>
                  <a:close/>
                  <a:moveTo>
                    <a:pt x="26065" y="48389"/>
                  </a:moveTo>
                  <a:lnTo>
                    <a:pt x="25824" y="48510"/>
                  </a:lnTo>
                  <a:lnTo>
                    <a:pt x="25583" y="48691"/>
                  </a:lnTo>
                  <a:lnTo>
                    <a:pt x="25402" y="48872"/>
                  </a:lnTo>
                  <a:lnTo>
                    <a:pt x="25281" y="49174"/>
                  </a:lnTo>
                  <a:lnTo>
                    <a:pt x="25221" y="49536"/>
                  </a:lnTo>
                  <a:lnTo>
                    <a:pt x="25221" y="49777"/>
                  </a:lnTo>
                  <a:lnTo>
                    <a:pt x="25281" y="49958"/>
                  </a:lnTo>
                  <a:lnTo>
                    <a:pt x="25402" y="50200"/>
                  </a:lnTo>
                  <a:lnTo>
                    <a:pt x="25522" y="50381"/>
                  </a:lnTo>
                  <a:lnTo>
                    <a:pt x="25703" y="50501"/>
                  </a:lnTo>
                  <a:lnTo>
                    <a:pt x="25945" y="50622"/>
                  </a:lnTo>
                  <a:lnTo>
                    <a:pt x="26126" y="50682"/>
                  </a:lnTo>
                  <a:lnTo>
                    <a:pt x="26608" y="50682"/>
                  </a:lnTo>
                  <a:lnTo>
                    <a:pt x="26789" y="50622"/>
                  </a:lnTo>
                  <a:lnTo>
                    <a:pt x="27031" y="50501"/>
                  </a:lnTo>
                  <a:lnTo>
                    <a:pt x="27212" y="50381"/>
                  </a:lnTo>
                  <a:lnTo>
                    <a:pt x="27332" y="50200"/>
                  </a:lnTo>
                  <a:lnTo>
                    <a:pt x="27453" y="49958"/>
                  </a:lnTo>
                  <a:lnTo>
                    <a:pt x="27513" y="49777"/>
                  </a:lnTo>
                  <a:lnTo>
                    <a:pt x="27513" y="49536"/>
                  </a:lnTo>
                  <a:lnTo>
                    <a:pt x="27453" y="49174"/>
                  </a:lnTo>
                  <a:lnTo>
                    <a:pt x="27332" y="48872"/>
                  </a:lnTo>
                  <a:lnTo>
                    <a:pt x="27151" y="48691"/>
                  </a:lnTo>
                  <a:lnTo>
                    <a:pt x="26910" y="48510"/>
                  </a:lnTo>
                  <a:lnTo>
                    <a:pt x="26669" y="48389"/>
                  </a:lnTo>
                  <a:close/>
                  <a:moveTo>
                    <a:pt x="31858" y="48389"/>
                  </a:moveTo>
                  <a:lnTo>
                    <a:pt x="31616" y="48510"/>
                  </a:lnTo>
                  <a:lnTo>
                    <a:pt x="31375" y="48691"/>
                  </a:lnTo>
                  <a:lnTo>
                    <a:pt x="31194" y="48872"/>
                  </a:lnTo>
                  <a:lnTo>
                    <a:pt x="31073" y="49174"/>
                  </a:lnTo>
                  <a:lnTo>
                    <a:pt x="31013" y="49536"/>
                  </a:lnTo>
                  <a:lnTo>
                    <a:pt x="31013" y="49777"/>
                  </a:lnTo>
                  <a:lnTo>
                    <a:pt x="31073" y="49958"/>
                  </a:lnTo>
                  <a:lnTo>
                    <a:pt x="31194" y="50200"/>
                  </a:lnTo>
                  <a:lnTo>
                    <a:pt x="31315" y="50381"/>
                  </a:lnTo>
                  <a:lnTo>
                    <a:pt x="31496" y="50501"/>
                  </a:lnTo>
                  <a:lnTo>
                    <a:pt x="31737" y="50622"/>
                  </a:lnTo>
                  <a:lnTo>
                    <a:pt x="31918" y="50682"/>
                  </a:lnTo>
                  <a:lnTo>
                    <a:pt x="32401" y="50682"/>
                  </a:lnTo>
                  <a:lnTo>
                    <a:pt x="32582" y="50622"/>
                  </a:lnTo>
                  <a:lnTo>
                    <a:pt x="32823" y="50501"/>
                  </a:lnTo>
                  <a:lnTo>
                    <a:pt x="33004" y="50381"/>
                  </a:lnTo>
                  <a:lnTo>
                    <a:pt x="33125" y="50200"/>
                  </a:lnTo>
                  <a:lnTo>
                    <a:pt x="33245" y="49958"/>
                  </a:lnTo>
                  <a:lnTo>
                    <a:pt x="33306" y="49777"/>
                  </a:lnTo>
                  <a:lnTo>
                    <a:pt x="33306" y="49536"/>
                  </a:lnTo>
                  <a:lnTo>
                    <a:pt x="33245" y="49174"/>
                  </a:lnTo>
                  <a:lnTo>
                    <a:pt x="33125" y="48872"/>
                  </a:lnTo>
                  <a:lnTo>
                    <a:pt x="32944" y="48691"/>
                  </a:lnTo>
                  <a:lnTo>
                    <a:pt x="32702" y="48510"/>
                  </a:lnTo>
                  <a:lnTo>
                    <a:pt x="32461" y="48389"/>
                  </a:lnTo>
                  <a:close/>
                  <a:moveTo>
                    <a:pt x="37650" y="48389"/>
                  </a:moveTo>
                  <a:lnTo>
                    <a:pt x="37408" y="48510"/>
                  </a:lnTo>
                  <a:lnTo>
                    <a:pt x="37167" y="48691"/>
                  </a:lnTo>
                  <a:lnTo>
                    <a:pt x="36986" y="48872"/>
                  </a:lnTo>
                  <a:lnTo>
                    <a:pt x="36865" y="49174"/>
                  </a:lnTo>
                  <a:lnTo>
                    <a:pt x="36805" y="49536"/>
                  </a:lnTo>
                  <a:lnTo>
                    <a:pt x="36805" y="49777"/>
                  </a:lnTo>
                  <a:lnTo>
                    <a:pt x="36865" y="49958"/>
                  </a:lnTo>
                  <a:lnTo>
                    <a:pt x="36986" y="50200"/>
                  </a:lnTo>
                  <a:lnTo>
                    <a:pt x="37107" y="50381"/>
                  </a:lnTo>
                  <a:lnTo>
                    <a:pt x="37288" y="50501"/>
                  </a:lnTo>
                  <a:lnTo>
                    <a:pt x="37529" y="50622"/>
                  </a:lnTo>
                  <a:lnTo>
                    <a:pt x="37710" y="50682"/>
                  </a:lnTo>
                  <a:lnTo>
                    <a:pt x="38193" y="50682"/>
                  </a:lnTo>
                  <a:lnTo>
                    <a:pt x="38374" y="50622"/>
                  </a:lnTo>
                  <a:lnTo>
                    <a:pt x="38615" y="50501"/>
                  </a:lnTo>
                  <a:lnTo>
                    <a:pt x="38796" y="50381"/>
                  </a:lnTo>
                  <a:lnTo>
                    <a:pt x="38917" y="50200"/>
                  </a:lnTo>
                  <a:lnTo>
                    <a:pt x="39038" y="49958"/>
                  </a:lnTo>
                  <a:lnTo>
                    <a:pt x="39098" y="49777"/>
                  </a:lnTo>
                  <a:lnTo>
                    <a:pt x="39098" y="49536"/>
                  </a:lnTo>
                  <a:lnTo>
                    <a:pt x="39038" y="49174"/>
                  </a:lnTo>
                  <a:lnTo>
                    <a:pt x="38917" y="48872"/>
                  </a:lnTo>
                  <a:lnTo>
                    <a:pt x="38736" y="48691"/>
                  </a:lnTo>
                  <a:lnTo>
                    <a:pt x="38495" y="48510"/>
                  </a:lnTo>
                  <a:lnTo>
                    <a:pt x="38253" y="48389"/>
                  </a:lnTo>
                  <a:close/>
                  <a:moveTo>
                    <a:pt x="43442" y="48389"/>
                  </a:moveTo>
                  <a:lnTo>
                    <a:pt x="43201" y="48510"/>
                  </a:lnTo>
                  <a:lnTo>
                    <a:pt x="42959" y="48691"/>
                  </a:lnTo>
                  <a:lnTo>
                    <a:pt x="42778" y="48872"/>
                  </a:lnTo>
                  <a:lnTo>
                    <a:pt x="42658" y="49174"/>
                  </a:lnTo>
                  <a:lnTo>
                    <a:pt x="42597" y="49536"/>
                  </a:lnTo>
                  <a:lnTo>
                    <a:pt x="42597" y="49777"/>
                  </a:lnTo>
                  <a:lnTo>
                    <a:pt x="42658" y="49958"/>
                  </a:lnTo>
                  <a:lnTo>
                    <a:pt x="42778" y="50200"/>
                  </a:lnTo>
                  <a:lnTo>
                    <a:pt x="42899" y="50381"/>
                  </a:lnTo>
                  <a:lnTo>
                    <a:pt x="43080" y="50501"/>
                  </a:lnTo>
                  <a:lnTo>
                    <a:pt x="43321" y="50622"/>
                  </a:lnTo>
                  <a:lnTo>
                    <a:pt x="43502" y="50682"/>
                  </a:lnTo>
                  <a:lnTo>
                    <a:pt x="43985" y="50682"/>
                  </a:lnTo>
                  <a:lnTo>
                    <a:pt x="44166" y="50622"/>
                  </a:lnTo>
                  <a:lnTo>
                    <a:pt x="44407" y="50501"/>
                  </a:lnTo>
                  <a:lnTo>
                    <a:pt x="44588" y="50381"/>
                  </a:lnTo>
                  <a:lnTo>
                    <a:pt x="44709" y="50200"/>
                  </a:lnTo>
                  <a:lnTo>
                    <a:pt x="44830" y="49958"/>
                  </a:lnTo>
                  <a:lnTo>
                    <a:pt x="44890" y="49777"/>
                  </a:lnTo>
                  <a:lnTo>
                    <a:pt x="44890" y="49536"/>
                  </a:lnTo>
                  <a:lnTo>
                    <a:pt x="44830" y="49174"/>
                  </a:lnTo>
                  <a:lnTo>
                    <a:pt x="44709" y="48872"/>
                  </a:lnTo>
                  <a:lnTo>
                    <a:pt x="44528" y="48691"/>
                  </a:lnTo>
                  <a:lnTo>
                    <a:pt x="44287" y="48510"/>
                  </a:lnTo>
                  <a:lnTo>
                    <a:pt x="44045" y="48389"/>
                  </a:lnTo>
                  <a:close/>
                  <a:moveTo>
                    <a:pt x="49234" y="48389"/>
                  </a:moveTo>
                  <a:lnTo>
                    <a:pt x="48993" y="48510"/>
                  </a:lnTo>
                  <a:lnTo>
                    <a:pt x="48752" y="48691"/>
                  </a:lnTo>
                  <a:lnTo>
                    <a:pt x="48571" y="48872"/>
                  </a:lnTo>
                  <a:lnTo>
                    <a:pt x="48450" y="49174"/>
                  </a:lnTo>
                  <a:lnTo>
                    <a:pt x="48390" y="49536"/>
                  </a:lnTo>
                  <a:lnTo>
                    <a:pt x="48390" y="49777"/>
                  </a:lnTo>
                  <a:lnTo>
                    <a:pt x="48450" y="49958"/>
                  </a:lnTo>
                  <a:lnTo>
                    <a:pt x="48571" y="50200"/>
                  </a:lnTo>
                  <a:lnTo>
                    <a:pt x="48691" y="50381"/>
                  </a:lnTo>
                  <a:lnTo>
                    <a:pt x="48872" y="50501"/>
                  </a:lnTo>
                  <a:lnTo>
                    <a:pt x="49114" y="50622"/>
                  </a:lnTo>
                  <a:lnTo>
                    <a:pt x="49295" y="50682"/>
                  </a:lnTo>
                  <a:lnTo>
                    <a:pt x="49777" y="50682"/>
                  </a:lnTo>
                  <a:lnTo>
                    <a:pt x="49958" y="50622"/>
                  </a:lnTo>
                  <a:lnTo>
                    <a:pt x="50200" y="50501"/>
                  </a:lnTo>
                  <a:lnTo>
                    <a:pt x="50381" y="50381"/>
                  </a:lnTo>
                  <a:lnTo>
                    <a:pt x="50501" y="50200"/>
                  </a:lnTo>
                  <a:lnTo>
                    <a:pt x="50622" y="49958"/>
                  </a:lnTo>
                  <a:lnTo>
                    <a:pt x="50682" y="49777"/>
                  </a:lnTo>
                  <a:lnTo>
                    <a:pt x="50682" y="49536"/>
                  </a:lnTo>
                  <a:lnTo>
                    <a:pt x="50622" y="49174"/>
                  </a:lnTo>
                  <a:lnTo>
                    <a:pt x="50501" y="48872"/>
                  </a:lnTo>
                  <a:lnTo>
                    <a:pt x="50320" y="48691"/>
                  </a:lnTo>
                  <a:lnTo>
                    <a:pt x="50079" y="48510"/>
                  </a:lnTo>
                  <a:lnTo>
                    <a:pt x="49838" y="48389"/>
                  </a:lnTo>
                  <a:close/>
                  <a:moveTo>
                    <a:pt x="55027" y="48389"/>
                  </a:moveTo>
                  <a:lnTo>
                    <a:pt x="54785" y="48510"/>
                  </a:lnTo>
                  <a:lnTo>
                    <a:pt x="54544" y="48691"/>
                  </a:lnTo>
                  <a:lnTo>
                    <a:pt x="54363" y="48872"/>
                  </a:lnTo>
                  <a:lnTo>
                    <a:pt x="54242" y="49174"/>
                  </a:lnTo>
                  <a:lnTo>
                    <a:pt x="54182" y="49536"/>
                  </a:lnTo>
                  <a:lnTo>
                    <a:pt x="54182" y="49777"/>
                  </a:lnTo>
                  <a:lnTo>
                    <a:pt x="54242" y="49958"/>
                  </a:lnTo>
                  <a:lnTo>
                    <a:pt x="54363" y="50200"/>
                  </a:lnTo>
                  <a:lnTo>
                    <a:pt x="54483" y="50381"/>
                  </a:lnTo>
                  <a:lnTo>
                    <a:pt x="54665" y="50501"/>
                  </a:lnTo>
                  <a:lnTo>
                    <a:pt x="54906" y="50622"/>
                  </a:lnTo>
                  <a:lnTo>
                    <a:pt x="55087" y="50682"/>
                  </a:lnTo>
                  <a:lnTo>
                    <a:pt x="55570" y="50682"/>
                  </a:lnTo>
                  <a:lnTo>
                    <a:pt x="55751" y="50622"/>
                  </a:lnTo>
                  <a:lnTo>
                    <a:pt x="55992" y="50501"/>
                  </a:lnTo>
                  <a:lnTo>
                    <a:pt x="56173" y="50381"/>
                  </a:lnTo>
                  <a:lnTo>
                    <a:pt x="56294" y="50200"/>
                  </a:lnTo>
                  <a:lnTo>
                    <a:pt x="56414" y="49958"/>
                  </a:lnTo>
                  <a:lnTo>
                    <a:pt x="56475" y="49777"/>
                  </a:lnTo>
                  <a:lnTo>
                    <a:pt x="56475" y="49536"/>
                  </a:lnTo>
                  <a:lnTo>
                    <a:pt x="56414" y="49174"/>
                  </a:lnTo>
                  <a:lnTo>
                    <a:pt x="56294" y="48872"/>
                  </a:lnTo>
                  <a:lnTo>
                    <a:pt x="56113" y="48691"/>
                  </a:lnTo>
                  <a:lnTo>
                    <a:pt x="55871" y="48510"/>
                  </a:lnTo>
                  <a:lnTo>
                    <a:pt x="55630" y="48389"/>
                  </a:lnTo>
                  <a:close/>
                  <a:moveTo>
                    <a:pt x="60819" y="48389"/>
                  </a:moveTo>
                  <a:lnTo>
                    <a:pt x="60577" y="48510"/>
                  </a:lnTo>
                  <a:lnTo>
                    <a:pt x="60336" y="48691"/>
                  </a:lnTo>
                  <a:lnTo>
                    <a:pt x="60155" y="48872"/>
                  </a:lnTo>
                  <a:lnTo>
                    <a:pt x="60034" y="49174"/>
                  </a:lnTo>
                  <a:lnTo>
                    <a:pt x="59974" y="49536"/>
                  </a:lnTo>
                  <a:lnTo>
                    <a:pt x="59974" y="49777"/>
                  </a:lnTo>
                  <a:lnTo>
                    <a:pt x="60034" y="49958"/>
                  </a:lnTo>
                  <a:lnTo>
                    <a:pt x="60155" y="50200"/>
                  </a:lnTo>
                  <a:lnTo>
                    <a:pt x="60276" y="50381"/>
                  </a:lnTo>
                  <a:lnTo>
                    <a:pt x="60457" y="50501"/>
                  </a:lnTo>
                  <a:lnTo>
                    <a:pt x="60698" y="50622"/>
                  </a:lnTo>
                  <a:lnTo>
                    <a:pt x="60879" y="50682"/>
                  </a:lnTo>
                  <a:lnTo>
                    <a:pt x="61362" y="50682"/>
                  </a:lnTo>
                  <a:lnTo>
                    <a:pt x="61543" y="50622"/>
                  </a:lnTo>
                  <a:lnTo>
                    <a:pt x="61784" y="50501"/>
                  </a:lnTo>
                  <a:lnTo>
                    <a:pt x="61965" y="50381"/>
                  </a:lnTo>
                  <a:lnTo>
                    <a:pt x="62086" y="50200"/>
                  </a:lnTo>
                  <a:lnTo>
                    <a:pt x="62206" y="49958"/>
                  </a:lnTo>
                  <a:lnTo>
                    <a:pt x="62267" y="49777"/>
                  </a:lnTo>
                  <a:lnTo>
                    <a:pt x="62267" y="49536"/>
                  </a:lnTo>
                  <a:lnTo>
                    <a:pt x="62206" y="49174"/>
                  </a:lnTo>
                  <a:lnTo>
                    <a:pt x="62086" y="48872"/>
                  </a:lnTo>
                  <a:lnTo>
                    <a:pt x="61905" y="48691"/>
                  </a:lnTo>
                  <a:lnTo>
                    <a:pt x="61663" y="48510"/>
                  </a:lnTo>
                  <a:lnTo>
                    <a:pt x="61422" y="48389"/>
                  </a:lnTo>
                  <a:close/>
                  <a:moveTo>
                    <a:pt x="66611" y="48389"/>
                  </a:moveTo>
                  <a:lnTo>
                    <a:pt x="66370" y="48510"/>
                  </a:lnTo>
                  <a:lnTo>
                    <a:pt x="66128" y="48691"/>
                  </a:lnTo>
                  <a:lnTo>
                    <a:pt x="65947" y="48872"/>
                  </a:lnTo>
                  <a:lnTo>
                    <a:pt x="65827" y="49174"/>
                  </a:lnTo>
                  <a:lnTo>
                    <a:pt x="65766" y="49536"/>
                  </a:lnTo>
                  <a:lnTo>
                    <a:pt x="65766" y="49777"/>
                  </a:lnTo>
                  <a:lnTo>
                    <a:pt x="65827" y="49958"/>
                  </a:lnTo>
                  <a:lnTo>
                    <a:pt x="65947" y="50200"/>
                  </a:lnTo>
                  <a:lnTo>
                    <a:pt x="66068" y="50381"/>
                  </a:lnTo>
                  <a:lnTo>
                    <a:pt x="66249" y="50501"/>
                  </a:lnTo>
                  <a:lnTo>
                    <a:pt x="66490" y="50622"/>
                  </a:lnTo>
                  <a:lnTo>
                    <a:pt x="66671" y="50682"/>
                  </a:lnTo>
                  <a:lnTo>
                    <a:pt x="67154" y="50682"/>
                  </a:lnTo>
                  <a:lnTo>
                    <a:pt x="67335" y="50622"/>
                  </a:lnTo>
                  <a:lnTo>
                    <a:pt x="67576" y="50501"/>
                  </a:lnTo>
                  <a:lnTo>
                    <a:pt x="67757" y="50381"/>
                  </a:lnTo>
                  <a:lnTo>
                    <a:pt x="67878" y="50200"/>
                  </a:lnTo>
                  <a:lnTo>
                    <a:pt x="67999" y="49958"/>
                  </a:lnTo>
                  <a:lnTo>
                    <a:pt x="68059" y="49777"/>
                  </a:lnTo>
                  <a:lnTo>
                    <a:pt x="68059" y="49536"/>
                  </a:lnTo>
                  <a:lnTo>
                    <a:pt x="67999" y="49174"/>
                  </a:lnTo>
                  <a:lnTo>
                    <a:pt x="67878" y="48872"/>
                  </a:lnTo>
                  <a:lnTo>
                    <a:pt x="67697" y="48691"/>
                  </a:lnTo>
                  <a:lnTo>
                    <a:pt x="67456" y="48510"/>
                  </a:lnTo>
                  <a:lnTo>
                    <a:pt x="67214" y="48389"/>
                  </a:lnTo>
                  <a:close/>
                  <a:moveTo>
                    <a:pt x="72403" y="48389"/>
                  </a:moveTo>
                  <a:lnTo>
                    <a:pt x="72162" y="48510"/>
                  </a:lnTo>
                  <a:lnTo>
                    <a:pt x="71921" y="48691"/>
                  </a:lnTo>
                  <a:lnTo>
                    <a:pt x="71740" y="48872"/>
                  </a:lnTo>
                  <a:lnTo>
                    <a:pt x="71619" y="49174"/>
                  </a:lnTo>
                  <a:lnTo>
                    <a:pt x="71559" y="49536"/>
                  </a:lnTo>
                  <a:lnTo>
                    <a:pt x="71559" y="49777"/>
                  </a:lnTo>
                  <a:lnTo>
                    <a:pt x="71619" y="49958"/>
                  </a:lnTo>
                  <a:lnTo>
                    <a:pt x="71740" y="50200"/>
                  </a:lnTo>
                  <a:lnTo>
                    <a:pt x="71860" y="50381"/>
                  </a:lnTo>
                  <a:lnTo>
                    <a:pt x="72041" y="50501"/>
                  </a:lnTo>
                  <a:lnTo>
                    <a:pt x="72283" y="50622"/>
                  </a:lnTo>
                  <a:lnTo>
                    <a:pt x="72464" y="50682"/>
                  </a:lnTo>
                  <a:lnTo>
                    <a:pt x="72946" y="50682"/>
                  </a:lnTo>
                  <a:lnTo>
                    <a:pt x="73127" y="50622"/>
                  </a:lnTo>
                  <a:lnTo>
                    <a:pt x="73369" y="50501"/>
                  </a:lnTo>
                  <a:lnTo>
                    <a:pt x="73550" y="50381"/>
                  </a:lnTo>
                  <a:lnTo>
                    <a:pt x="73670" y="50200"/>
                  </a:lnTo>
                  <a:lnTo>
                    <a:pt x="73791" y="49958"/>
                  </a:lnTo>
                  <a:lnTo>
                    <a:pt x="73851" y="49777"/>
                  </a:lnTo>
                  <a:lnTo>
                    <a:pt x="73851" y="49536"/>
                  </a:lnTo>
                  <a:lnTo>
                    <a:pt x="73791" y="49174"/>
                  </a:lnTo>
                  <a:lnTo>
                    <a:pt x="73670" y="48872"/>
                  </a:lnTo>
                  <a:lnTo>
                    <a:pt x="73489" y="48691"/>
                  </a:lnTo>
                  <a:lnTo>
                    <a:pt x="73248" y="48510"/>
                  </a:lnTo>
                  <a:lnTo>
                    <a:pt x="73007" y="48389"/>
                  </a:lnTo>
                  <a:close/>
                  <a:moveTo>
                    <a:pt x="5853" y="51286"/>
                  </a:moveTo>
                  <a:lnTo>
                    <a:pt x="5672" y="51346"/>
                  </a:lnTo>
                  <a:lnTo>
                    <a:pt x="5431" y="51467"/>
                  </a:lnTo>
                  <a:lnTo>
                    <a:pt x="5250" y="51587"/>
                  </a:lnTo>
                  <a:lnTo>
                    <a:pt x="5129" y="51768"/>
                  </a:lnTo>
                  <a:lnTo>
                    <a:pt x="5008" y="52010"/>
                  </a:lnTo>
                  <a:lnTo>
                    <a:pt x="4948" y="52191"/>
                  </a:lnTo>
                  <a:lnTo>
                    <a:pt x="4948" y="52432"/>
                  </a:lnTo>
                  <a:lnTo>
                    <a:pt x="4948" y="52673"/>
                  </a:lnTo>
                  <a:lnTo>
                    <a:pt x="5008" y="52854"/>
                  </a:lnTo>
                  <a:lnTo>
                    <a:pt x="5129" y="53096"/>
                  </a:lnTo>
                  <a:lnTo>
                    <a:pt x="5250" y="53277"/>
                  </a:lnTo>
                  <a:lnTo>
                    <a:pt x="5431" y="53397"/>
                  </a:lnTo>
                  <a:lnTo>
                    <a:pt x="5672" y="53518"/>
                  </a:lnTo>
                  <a:lnTo>
                    <a:pt x="5853" y="53578"/>
                  </a:lnTo>
                  <a:lnTo>
                    <a:pt x="6336" y="53578"/>
                  </a:lnTo>
                  <a:lnTo>
                    <a:pt x="6517" y="53518"/>
                  </a:lnTo>
                  <a:lnTo>
                    <a:pt x="6758" y="53397"/>
                  </a:lnTo>
                  <a:lnTo>
                    <a:pt x="6939" y="53277"/>
                  </a:lnTo>
                  <a:lnTo>
                    <a:pt x="7060" y="53096"/>
                  </a:lnTo>
                  <a:lnTo>
                    <a:pt x="7180" y="52854"/>
                  </a:lnTo>
                  <a:lnTo>
                    <a:pt x="7241" y="52673"/>
                  </a:lnTo>
                  <a:lnTo>
                    <a:pt x="7241" y="52432"/>
                  </a:lnTo>
                  <a:lnTo>
                    <a:pt x="7241" y="52191"/>
                  </a:lnTo>
                  <a:lnTo>
                    <a:pt x="7180" y="52010"/>
                  </a:lnTo>
                  <a:lnTo>
                    <a:pt x="7060" y="51768"/>
                  </a:lnTo>
                  <a:lnTo>
                    <a:pt x="6939" y="51587"/>
                  </a:lnTo>
                  <a:lnTo>
                    <a:pt x="6758" y="51467"/>
                  </a:lnTo>
                  <a:lnTo>
                    <a:pt x="6517" y="51346"/>
                  </a:lnTo>
                  <a:lnTo>
                    <a:pt x="6336" y="51286"/>
                  </a:lnTo>
                  <a:close/>
                  <a:moveTo>
                    <a:pt x="11645" y="51286"/>
                  </a:moveTo>
                  <a:lnTo>
                    <a:pt x="11464" y="51346"/>
                  </a:lnTo>
                  <a:lnTo>
                    <a:pt x="11223" y="51467"/>
                  </a:lnTo>
                  <a:lnTo>
                    <a:pt x="11042" y="51587"/>
                  </a:lnTo>
                  <a:lnTo>
                    <a:pt x="10921" y="51768"/>
                  </a:lnTo>
                  <a:lnTo>
                    <a:pt x="10800" y="52010"/>
                  </a:lnTo>
                  <a:lnTo>
                    <a:pt x="10740" y="52191"/>
                  </a:lnTo>
                  <a:lnTo>
                    <a:pt x="10740" y="52432"/>
                  </a:lnTo>
                  <a:lnTo>
                    <a:pt x="10740" y="52673"/>
                  </a:lnTo>
                  <a:lnTo>
                    <a:pt x="10800" y="52854"/>
                  </a:lnTo>
                  <a:lnTo>
                    <a:pt x="10921" y="53096"/>
                  </a:lnTo>
                  <a:lnTo>
                    <a:pt x="11042" y="53277"/>
                  </a:lnTo>
                  <a:lnTo>
                    <a:pt x="11223" y="53397"/>
                  </a:lnTo>
                  <a:lnTo>
                    <a:pt x="11464" y="53518"/>
                  </a:lnTo>
                  <a:lnTo>
                    <a:pt x="11645" y="53578"/>
                  </a:lnTo>
                  <a:lnTo>
                    <a:pt x="12128" y="53578"/>
                  </a:lnTo>
                  <a:lnTo>
                    <a:pt x="12309" y="53518"/>
                  </a:lnTo>
                  <a:lnTo>
                    <a:pt x="12550" y="53397"/>
                  </a:lnTo>
                  <a:lnTo>
                    <a:pt x="12731" y="53277"/>
                  </a:lnTo>
                  <a:lnTo>
                    <a:pt x="12852" y="53096"/>
                  </a:lnTo>
                  <a:lnTo>
                    <a:pt x="12973" y="52854"/>
                  </a:lnTo>
                  <a:lnTo>
                    <a:pt x="13033" y="52673"/>
                  </a:lnTo>
                  <a:lnTo>
                    <a:pt x="13033" y="52432"/>
                  </a:lnTo>
                  <a:lnTo>
                    <a:pt x="13033" y="52191"/>
                  </a:lnTo>
                  <a:lnTo>
                    <a:pt x="12973" y="52010"/>
                  </a:lnTo>
                  <a:lnTo>
                    <a:pt x="12852" y="51768"/>
                  </a:lnTo>
                  <a:lnTo>
                    <a:pt x="12731" y="51587"/>
                  </a:lnTo>
                  <a:lnTo>
                    <a:pt x="12550" y="51467"/>
                  </a:lnTo>
                  <a:lnTo>
                    <a:pt x="12309" y="51346"/>
                  </a:lnTo>
                  <a:lnTo>
                    <a:pt x="12128" y="51286"/>
                  </a:lnTo>
                  <a:close/>
                  <a:moveTo>
                    <a:pt x="17437" y="51286"/>
                  </a:moveTo>
                  <a:lnTo>
                    <a:pt x="17256" y="51346"/>
                  </a:lnTo>
                  <a:lnTo>
                    <a:pt x="17015" y="51467"/>
                  </a:lnTo>
                  <a:lnTo>
                    <a:pt x="16834" y="51587"/>
                  </a:lnTo>
                  <a:lnTo>
                    <a:pt x="16713" y="51768"/>
                  </a:lnTo>
                  <a:lnTo>
                    <a:pt x="16593" y="52010"/>
                  </a:lnTo>
                  <a:lnTo>
                    <a:pt x="16532" y="52191"/>
                  </a:lnTo>
                  <a:lnTo>
                    <a:pt x="16532" y="52432"/>
                  </a:lnTo>
                  <a:lnTo>
                    <a:pt x="16532" y="52673"/>
                  </a:lnTo>
                  <a:lnTo>
                    <a:pt x="16593" y="52854"/>
                  </a:lnTo>
                  <a:lnTo>
                    <a:pt x="16713" y="53096"/>
                  </a:lnTo>
                  <a:lnTo>
                    <a:pt x="16834" y="53277"/>
                  </a:lnTo>
                  <a:lnTo>
                    <a:pt x="17015" y="53397"/>
                  </a:lnTo>
                  <a:lnTo>
                    <a:pt x="17256" y="53518"/>
                  </a:lnTo>
                  <a:lnTo>
                    <a:pt x="17437" y="53578"/>
                  </a:lnTo>
                  <a:lnTo>
                    <a:pt x="17920" y="53578"/>
                  </a:lnTo>
                  <a:lnTo>
                    <a:pt x="18101" y="53518"/>
                  </a:lnTo>
                  <a:lnTo>
                    <a:pt x="18342" y="53397"/>
                  </a:lnTo>
                  <a:lnTo>
                    <a:pt x="18523" y="53277"/>
                  </a:lnTo>
                  <a:lnTo>
                    <a:pt x="18644" y="53096"/>
                  </a:lnTo>
                  <a:lnTo>
                    <a:pt x="18765" y="52854"/>
                  </a:lnTo>
                  <a:lnTo>
                    <a:pt x="18825" y="52673"/>
                  </a:lnTo>
                  <a:lnTo>
                    <a:pt x="18825" y="52432"/>
                  </a:lnTo>
                  <a:lnTo>
                    <a:pt x="18825" y="52191"/>
                  </a:lnTo>
                  <a:lnTo>
                    <a:pt x="18765" y="52010"/>
                  </a:lnTo>
                  <a:lnTo>
                    <a:pt x="18644" y="51768"/>
                  </a:lnTo>
                  <a:lnTo>
                    <a:pt x="18523" y="51587"/>
                  </a:lnTo>
                  <a:lnTo>
                    <a:pt x="18342" y="51467"/>
                  </a:lnTo>
                  <a:lnTo>
                    <a:pt x="18101" y="51346"/>
                  </a:lnTo>
                  <a:lnTo>
                    <a:pt x="17920" y="51286"/>
                  </a:lnTo>
                  <a:close/>
                  <a:moveTo>
                    <a:pt x="23230" y="51286"/>
                  </a:moveTo>
                  <a:lnTo>
                    <a:pt x="23049" y="51346"/>
                  </a:lnTo>
                  <a:lnTo>
                    <a:pt x="22807" y="51467"/>
                  </a:lnTo>
                  <a:lnTo>
                    <a:pt x="22626" y="51587"/>
                  </a:lnTo>
                  <a:lnTo>
                    <a:pt x="22506" y="51768"/>
                  </a:lnTo>
                  <a:lnTo>
                    <a:pt x="22385" y="52010"/>
                  </a:lnTo>
                  <a:lnTo>
                    <a:pt x="22325" y="52191"/>
                  </a:lnTo>
                  <a:lnTo>
                    <a:pt x="22325" y="52432"/>
                  </a:lnTo>
                  <a:lnTo>
                    <a:pt x="22325" y="52673"/>
                  </a:lnTo>
                  <a:lnTo>
                    <a:pt x="22385" y="52854"/>
                  </a:lnTo>
                  <a:lnTo>
                    <a:pt x="22506" y="53096"/>
                  </a:lnTo>
                  <a:lnTo>
                    <a:pt x="22626" y="53277"/>
                  </a:lnTo>
                  <a:lnTo>
                    <a:pt x="22807" y="53397"/>
                  </a:lnTo>
                  <a:lnTo>
                    <a:pt x="23049" y="53518"/>
                  </a:lnTo>
                  <a:lnTo>
                    <a:pt x="23230" y="53578"/>
                  </a:lnTo>
                  <a:lnTo>
                    <a:pt x="23712" y="53578"/>
                  </a:lnTo>
                  <a:lnTo>
                    <a:pt x="23893" y="53518"/>
                  </a:lnTo>
                  <a:lnTo>
                    <a:pt x="24135" y="53397"/>
                  </a:lnTo>
                  <a:lnTo>
                    <a:pt x="24316" y="53277"/>
                  </a:lnTo>
                  <a:lnTo>
                    <a:pt x="24436" y="53096"/>
                  </a:lnTo>
                  <a:lnTo>
                    <a:pt x="24557" y="52854"/>
                  </a:lnTo>
                  <a:lnTo>
                    <a:pt x="24617" y="52673"/>
                  </a:lnTo>
                  <a:lnTo>
                    <a:pt x="24617" y="52432"/>
                  </a:lnTo>
                  <a:lnTo>
                    <a:pt x="24617" y="52191"/>
                  </a:lnTo>
                  <a:lnTo>
                    <a:pt x="24557" y="52010"/>
                  </a:lnTo>
                  <a:lnTo>
                    <a:pt x="24436" y="51768"/>
                  </a:lnTo>
                  <a:lnTo>
                    <a:pt x="24316" y="51587"/>
                  </a:lnTo>
                  <a:lnTo>
                    <a:pt x="24135" y="51467"/>
                  </a:lnTo>
                  <a:lnTo>
                    <a:pt x="23893" y="51346"/>
                  </a:lnTo>
                  <a:lnTo>
                    <a:pt x="23712" y="51286"/>
                  </a:lnTo>
                  <a:close/>
                  <a:moveTo>
                    <a:pt x="29022" y="51286"/>
                  </a:moveTo>
                  <a:lnTo>
                    <a:pt x="28841" y="51346"/>
                  </a:lnTo>
                  <a:lnTo>
                    <a:pt x="28599" y="51467"/>
                  </a:lnTo>
                  <a:lnTo>
                    <a:pt x="28418" y="51587"/>
                  </a:lnTo>
                  <a:lnTo>
                    <a:pt x="28298" y="51768"/>
                  </a:lnTo>
                  <a:lnTo>
                    <a:pt x="28177" y="52010"/>
                  </a:lnTo>
                  <a:lnTo>
                    <a:pt x="28117" y="52191"/>
                  </a:lnTo>
                  <a:lnTo>
                    <a:pt x="28117" y="52432"/>
                  </a:lnTo>
                  <a:lnTo>
                    <a:pt x="28117" y="52673"/>
                  </a:lnTo>
                  <a:lnTo>
                    <a:pt x="28177" y="52854"/>
                  </a:lnTo>
                  <a:lnTo>
                    <a:pt x="28298" y="53096"/>
                  </a:lnTo>
                  <a:lnTo>
                    <a:pt x="28418" y="53277"/>
                  </a:lnTo>
                  <a:lnTo>
                    <a:pt x="28599" y="53397"/>
                  </a:lnTo>
                  <a:lnTo>
                    <a:pt x="28841" y="53518"/>
                  </a:lnTo>
                  <a:lnTo>
                    <a:pt x="29022" y="53578"/>
                  </a:lnTo>
                  <a:lnTo>
                    <a:pt x="29505" y="53578"/>
                  </a:lnTo>
                  <a:lnTo>
                    <a:pt x="29686" y="53518"/>
                  </a:lnTo>
                  <a:lnTo>
                    <a:pt x="29927" y="53397"/>
                  </a:lnTo>
                  <a:lnTo>
                    <a:pt x="30108" y="53277"/>
                  </a:lnTo>
                  <a:lnTo>
                    <a:pt x="30229" y="53096"/>
                  </a:lnTo>
                  <a:lnTo>
                    <a:pt x="30349" y="52854"/>
                  </a:lnTo>
                  <a:lnTo>
                    <a:pt x="30410" y="52673"/>
                  </a:lnTo>
                  <a:lnTo>
                    <a:pt x="30410" y="52432"/>
                  </a:lnTo>
                  <a:lnTo>
                    <a:pt x="30410" y="52191"/>
                  </a:lnTo>
                  <a:lnTo>
                    <a:pt x="30349" y="52010"/>
                  </a:lnTo>
                  <a:lnTo>
                    <a:pt x="30229" y="51768"/>
                  </a:lnTo>
                  <a:lnTo>
                    <a:pt x="30108" y="51587"/>
                  </a:lnTo>
                  <a:lnTo>
                    <a:pt x="29927" y="51467"/>
                  </a:lnTo>
                  <a:lnTo>
                    <a:pt x="29686" y="51346"/>
                  </a:lnTo>
                  <a:lnTo>
                    <a:pt x="29505" y="51286"/>
                  </a:lnTo>
                  <a:close/>
                  <a:moveTo>
                    <a:pt x="34814" y="51286"/>
                  </a:moveTo>
                  <a:lnTo>
                    <a:pt x="34633" y="51346"/>
                  </a:lnTo>
                  <a:lnTo>
                    <a:pt x="34392" y="51467"/>
                  </a:lnTo>
                  <a:lnTo>
                    <a:pt x="34211" y="51587"/>
                  </a:lnTo>
                  <a:lnTo>
                    <a:pt x="34090" y="51768"/>
                  </a:lnTo>
                  <a:lnTo>
                    <a:pt x="33969" y="52010"/>
                  </a:lnTo>
                  <a:lnTo>
                    <a:pt x="33909" y="52191"/>
                  </a:lnTo>
                  <a:lnTo>
                    <a:pt x="33909" y="52432"/>
                  </a:lnTo>
                  <a:lnTo>
                    <a:pt x="33909" y="52673"/>
                  </a:lnTo>
                  <a:lnTo>
                    <a:pt x="33969" y="52854"/>
                  </a:lnTo>
                  <a:lnTo>
                    <a:pt x="34090" y="53096"/>
                  </a:lnTo>
                  <a:lnTo>
                    <a:pt x="34211" y="53277"/>
                  </a:lnTo>
                  <a:lnTo>
                    <a:pt x="34392" y="53397"/>
                  </a:lnTo>
                  <a:lnTo>
                    <a:pt x="34633" y="53518"/>
                  </a:lnTo>
                  <a:lnTo>
                    <a:pt x="34814" y="53578"/>
                  </a:lnTo>
                  <a:lnTo>
                    <a:pt x="35297" y="53578"/>
                  </a:lnTo>
                  <a:lnTo>
                    <a:pt x="35478" y="53518"/>
                  </a:lnTo>
                  <a:lnTo>
                    <a:pt x="35719" y="53397"/>
                  </a:lnTo>
                  <a:lnTo>
                    <a:pt x="35900" y="53277"/>
                  </a:lnTo>
                  <a:lnTo>
                    <a:pt x="36021" y="53096"/>
                  </a:lnTo>
                  <a:lnTo>
                    <a:pt x="36141" y="52854"/>
                  </a:lnTo>
                  <a:lnTo>
                    <a:pt x="36202" y="52673"/>
                  </a:lnTo>
                  <a:lnTo>
                    <a:pt x="36202" y="52432"/>
                  </a:lnTo>
                  <a:lnTo>
                    <a:pt x="36202" y="52191"/>
                  </a:lnTo>
                  <a:lnTo>
                    <a:pt x="36141" y="52010"/>
                  </a:lnTo>
                  <a:lnTo>
                    <a:pt x="36021" y="51768"/>
                  </a:lnTo>
                  <a:lnTo>
                    <a:pt x="35900" y="51587"/>
                  </a:lnTo>
                  <a:lnTo>
                    <a:pt x="35719" y="51467"/>
                  </a:lnTo>
                  <a:lnTo>
                    <a:pt x="35478" y="51346"/>
                  </a:lnTo>
                  <a:lnTo>
                    <a:pt x="35297" y="51286"/>
                  </a:lnTo>
                  <a:close/>
                  <a:moveTo>
                    <a:pt x="40606" y="51286"/>
                  </a:moveTo>
                  <a:lnTo>
                    <a:pt x="40425" y="51346"/>
                  </a:lnTo>
                  <a:lnTo>
                    <a:pt x="40184" y="51467"/>
                  </a:lnTo>
                  <a:lnTo>
                    <a:pt x="40003" y="51587"/>
                  </a:lnTo>
                  <a:lnTo>
                    <a:pt x="39882" y="51768"/>
                  </a:lnTo>
                  <a:lnTo>
                    <a:pt x="39762" y="52010"/>
                  </a:lnTo>
                  <a:lnTo>
                    <a:pt x="39701" y="52191"/>
                  </a:lnTo>
                  <a:lnTo>
                    <a:pt x="39701" y="52432"/>
                  </a:lnTo>
                  <a:lnTo>
                    <a:pt x="39701" y="52673"/>
                  </a:lnTo>
                  <a:lnTo>
                    <a:pt x="39762" y="52854"/>
                  </a:lnTo>
                  <a:lnTo>
                    <a:pt x="39882" y="53096"/>
                  </a:lnTo>
                  <a:lnTo>
                    <a:pt x="40003" y="53277"/>
                  </a:lnTo>
                  <a:lnTo>
                    <a:pt x="40184" y="53397"/>
                  </a:lnTo>
                  <a:lnTo>
                    <a:pt x="40425" y="53518"/>
                  </a:lnTo>
                  <a:lnTo>
                    <a:pt x="40606" y="53578"/>
                  </a:lnTo>
                  <a:lnTo>
                    <a:pt x="41089" y="53578"/>
                  </a:lnTo>
                  <a:lnTo>
                    <a:pt x="41270" y="53518"/>
                  </a:lnTo>
                  <a:lnTo>
                    <a:pt x="41511" y="53397"/>
                  </a:lnTo>
                  <a:lnTo>
                    <a:pt x="41692" y="53277"/>
                  </a:lnTo>
                  <a:lnTo>
                    <a:pt x="41813" y="53096"/>
                  </a:lnTo>
                  <a:lnTo>
                    <a:pt x="41934" y="52854"/>
                  </a:lnTo>
                  <a:lnTo>
                    <a:pt x="41994" y="52673"/>
                  </a:lnTo>
                  <a:lnTo>
                    <a:pt x="41994" y="52432"/>
                  </a:lnTo>
                  <a:lnTo>
                    <a:pt x="41994" y="52191"/>
                  </a:lnTo>
                  <a:lnTo>
                    <a:pt x="41934" y="52010"/>
                  </a:lnTo>
                  <a:lnTo>
                    <a:pt x="41813" y="51768"/>
                  </a:lnTo>
                  <a:lnTo>
                    <a:pt x="41692" y="51587"/>
                  </a:lnTo>
                  <a:lnTo>
                    <a:pt x="41511" y="51467"/>
                  </a:lnTo>
                  <a:lnTo>
                    <a:pt x="41270" y="51346"/>
                  </a:lnTo>
                  <a:lnTo>
                    <a:pt x="41089" y="51286"/>
                  </a:lnTo>
                  <a:close/>
                  <a:moveTo>
                    <a:pt x="46399" y="51286"/>
                  </a:moveTo>
                  <a:lnTo>
                    <a:pt x="46218" y="51346"/>
                  </a:lnTo>
                  <a:lnTo>
                    <a:pt x="45976" y="51467"/>
                  </a:lnTo>
                  <a:lnTo>
                    <a:pt x="45795" y="51587"/>
                  </a:lnTo>
                  <a:lnTo>
                    <a:pt x="45674" y="51768"/>
                  </a:lnTo>
                  <a:lnTo>
                    <a:pt x="45554" y="52010"/>
                  </a:lnTo>
                  <a:lnTo>
                    <a:pt x="45493" y="52191"/>
                  </a:lnTo>
                  <a:lnTo>
                    <a:pt x="45493" y="52432"/>
                  </a:lnTo>
                  <a:lnTo>
                    <a:pt x="45493" y="52673"/>
                  </a:lnTo>
                  <a:lnTo>
                    <a:pt x="45554" y="52854"/>
                  </a:lnTo>
                  <a:lnTo>
                    <a:pt x="45674" y="53096"/>
                  </a:lnTo>
                  <a:lnTo>
                    <a:pt x="45795" y="53277"/>
                  </a:lnTo>
                  <a:lnTo>
                    <a:pt x="45976" y="53397"/>
                  </a:lnTo>
                  <a:lnTo>
                    <a:pt x="46218" y="53518"/>
                  </a:lnTo>
                  <a:lnTo>
                    <a:pt x="46399" y="53578"/>
                  </a:lnTo>
                  <a:lnTo>
                    <a:pt x="46881" y="53578"/>
                  </a:lnTo>
                  <a:lnTo>
                    <a:pt x="47062" y="53518"/>
                  </a:lnTo>
                  <a:lnTo>
                    <a:pt x="47304" y="53397"/>
                  </a:lnTo>
                  <a:lnTo>
                    <a:pt x="47485" y="53277"/>
                  </a:lnTo>
                  <a:lnTo>
                    <a:pt x="47605" y="53096"/>
                  </a:lnTo>
                  <a:lnTo>
                    <a:pt x="47726" y="52854"/>
                  </a:lnTo>
                  <a:lnTo>
                    <a:pt x="47786" y="52673"/>
                  </a:lnTo>
                  <a:lnTo>
                    <a:pt x="47786" y="52432"/>
                  </a:lnTo>
                  <a:lnTo>
                    <a:pt x="47786" y="52191"/>
                  </a:lnTo>
                  <a:lnTo>
                    <a:pt x="47726" y="52010"/>
                  </a:lnTo>
                  <a:lnTo>
                    <a:pt x="47605" y="51768"/>
                  </a:lnTo>
                  <a:lnTo>
                    <a:pt x="47485" y="51587"/>
                  </a:lnTo>
                  <a:lnTo>
                    <a:pt x="47304" y="51467"/>
                  </a:lnTo>
                  <a:lnTo>
                    <a:pt x="47062" y="51346"/>
                  </a:lnTo>
                  <a:lnTo>
                    <a:pt x="46881" y="51286"/>
                  </a:lnTo>
                  <a:close/>
                  <a:moveTo>
                    <a:pt x="52191" y="51286"/>
                  </a:moveTo>
                  <a:lnTo>
                    <a:pt x="52010" y="51346"/>
                  </a:lnTo>
                  <a:lnTo>
                    <a:pt x="51768" y="51467"/>
                  </a:lnTo>
                  <a:lnTo>
                    <a:pt x="51587" y="51587"/>
                  </a:lnTo>
                  <a:lnTo>
                    <a:pt x="51467" y="51768"/>
                  </a:lnTo>
                  <a:lnTo>
                    <a:pt x="51346" y="52010"/>
                  </a:lnTo>
                  <a:lnTo>
                    <a:pt x="51286" y="52191"/>
                  </a:lnTo>
                  <a:lnTo>
                    <a:pt x="51286" y="52432"/>
                  </a:lnTo>
                  <a:lnTo>
                    <a:pt x="51286" y="52673"/>
                  </a:lnTo>
                  <a:lnTo>
                    <a:pt x="51346" y="52854"/>
                  </a:lnTo>
                  <a:lnTo>
                    <a:pt x="51467" y="53096"/>
                  </a:lnTo>
                  <a:lnTo>
                    <a:pt x="51587" y="53277"/>
                  </a:lnTo>
                  <a:lnTo>
                    <a:pt x="51768" y="53397"/>
                  </a:lnTo>
                  <a:lnTo>
                    <a:pt x="52010" y="53518"/>
                  </a:lnTo>
                  <a:lnTo>
                    <a:pt x="52191" y="53578"/>
                  </a:lnTo>
                  <a:lnTo>
                    <a:pt x="52673" y="53578"/>
                  </a:lnTo>
                  <a:lnTo>
                    <a:pt x="52854" y="53518"/>
                  </a:lnTo>
                  <a:lnTo>
                    <a:pt x="53096" y="53397"/>
                  </a:lnTo>
                  <a:lnTo>
                    <a:pt x="53277" y="53277"/>
                  </a:lnTo>
                  <a:lnTo>
                    <a:pt x="53397" y="53096"/>
                  </a:lnTo>
                  <a:lnTo>
                    <a:pt x="53518" y="52854"/>
                  </a:lnTo>
                  <a:lnTo>
                    <a:pt x="53578" y="52673"/>
                  </a:lnTo>
                  <a:lnTo>
                    <a:pt x="53578" y="52432"/>
                  </a:lnTo>
                  <a:lnTo>
                    <a:pt x="53578" y="52191"/>
                  </a:lnTo>
                  <a:lnTo>
                    <a:pt x="53518" y="52010"/>
                  </a:lnTo>
                  <a:lnTo>
                    <a:pt x="53397" y="51768"/>
                  </a:lnTo>
                  <a:lnTo>
                    <a:pt x="53277" y="51587"/>
                  </a:lnTo>
                  <a:lnTo>
                    <a:pt x="53096" y="51467"/>
                  </a:lnTo>
                  <a:lnTo>
                    <a:pt x="52854" y="51346"/>
                  </a:lnTo>
                  <a:lnTo>
                    <a:pt x="52673" y="51286"/>
                  </a:lnTo>
                  <a:close/>
                  <a:moveTo>
                    <a:pt x="57983" y="51286"/>
                  </a:moveTo>
                  <a:lnTo>
                    <a:pt x="57802" y="51346"/>
                  </a:lnTo>
                  <a:lnTo>
                    <a:pt x="57561" y="51467"/>
                  </a:lnTo>
                  <a:lnTo>
                    <a:pt x="57380" y="51587"/>
                  </a:lnTo>
                  <a:lnTo>
                    <a:pt x="57259" y="51768"/>
                  </a:lnTo>
                  <a:lnTo>
                    <a:pt x="57138" y="52010"/>
                  </a:lnTo>
                  <a:lnTo>
                    <a:pt x="57078" y="52191"/>
                  </a:lnTo>
                  <a:lnTo>
                    <a:pt x="57078" y="52432"/>
                  </a:lnTo>
                  <a:lnTo>
                    <a:pt x="57078" y="52673"/>
                  </a:lnTo>
                  <a:lnTo>
                    <a:pt x="57138" y="52854"/>
                  </a:lnTo>
                  <a:lnTo>
                    <a:pt x="57259" y="53096"/>
                  </a:lnTo>
                  <a:lnTo>
                    <a:pt x="57380" y="53277"/>
                  </a:lnTo>
                  <a:lnTo>
                    <a:pt x="57561" y="53397"/>
                  </a:lnTo>
                  <a:lnTo>
                    <a:pt x="57802" y="53518"/>
                  </a:lnTo>
                  <a:lnTo>
                    <a:pt x="57983" y="53578"/>
                  </a:lnTo>
                  <a:lnTo>
                    <a:pt x="58466" y="53578"/>
                  </a:lnTo>
                  <a:lnTo>
                    <a:pt x="58647" y="53518"/>
                  </a:lnTo>
                  <a:lnTo>
                    <a:pt x="58888" y="53397"/>
                  </a:lnTo>
                  <a:lnTo>
                    <a:pt x="59069" y="53277"/>
                  </a:lnTo>
                  <a:lnTo>
                    <a:pt x="59190" y="53096"/>
                  </a:lnTo>
                  <a:lnTo>
                    <a:pt x="59310" y="52854"/>
                  </a:lnTo>
                  <a:lnTo>
                    <a:pt x="59371" y="52673"/>
                  </a:lnTo>
                  <a:lnTo>
                    <a:pt x="59371" y="52432"/>
                  </a:lnTo>
                  <a:lnTo>
                    <a:pt x="59371" y="52191"/>
                  </a:lnTo>
                  <a:lnTo>
                    <a:pt x="59310" y="52010"/>
                  </a:lnTo>
                  <a:lnTo>
                    <a:pt x="59190" y="51768"/>
                  </a:lnTo>
                  <a:lnTo>
                    <a:pt x="59069" y="51587"/>
                  </a:lnTo>
                  <a:lnTo>
                    <a:pt x="58888" y="51467"/>
                  </a:lnTo>
                  <a:lnTo>
                    <a:pt x="58647" y="51346"/>
                  </a:lnTo>
                  <a:lnTo>
                    <a:pt x="58466" y="51286"/>
                  </a:lnTo>
                  <a:close/>
                  <a:moveTo>
                    <a:pt x="63775" y="51286"/>
                  </a:moveTo>
                  <a:lnTo>
                    <a:pt x="63594" y="51346"/>
                  </a:lnTo>
                  <a:lnTo>
                    <a:pt x="63353" y="51467"/>
                  </a:lnTo>
                  <a:lnTo>
                    <a:pt x="63172" y="51587"/>
                  </a:lnTo>
                  <a:lnTo>
                    <a:pt x="63051" y="51768"/>
                  </a:lnTo>
                  <a:lnTo>
                    <a:pt x="62931" y="52010"/>
                  </a:lnTo>
                  <a:lnTo>
                    <a:pt x="62870" y="52191"/>
                  </a:lnTo>
                  <a:lnTo>
                    <a:pt x="62870" y="52432"/>
                  </a:lnTo>
                  <a:lnTo>
                    <a:pt x="62870" y="52673"/>
                  </a:lnTo>
                  <a:lnTo>
                    <a:pt x="62931" y="52854"/>
                  </a:lnTo>
                  <a:lnTo>
                    <a:pt x="63051" y="53096"/>
                  </a:lnTo>
                  <a:lnTo>
                    <a:pt x="63172" y="53277"/>
                  </a:lnTo>
                  <a:lnTo>
                    <a:pt x="63353" y="53397"/>
                  </a:lnTo>
                  <a:lnTo>
                    <a:pt x="63594" y="53518"/>
                  </a:lnTo>
                  <a:lnTo>
                    <a:pt x="63775" y="53578"/>
                  </a:lnTo>
                  <a:lnTo>
                    <a:pt x="64258" y="53578"/>
                  </a:lnTo>
                  <a:lnTo>
                    <a:pt x="64439" y="53518"/>
                  </a:lnTo>
                  <a:lnTo>
                    <a:pt x="64680" y="53397"/>
                  </a:lnTo>
                  <a:lnTo>
                    <a:pt x="64861" y="53277"/>
                  </a:lnTo>
                  <a:lnTo>
                    <a:pt x="64982" y="53096"/>
                  </a:lnTo>
                  <a:lnTo>
                    <a:pt x="65103" y="52854"/>
                  </a:lnTo>
                  <a:lnTo>
                    <a:pt x="65163" y="52673"/>
                  </a:lnTo>
                  <a:lnTo>
                    <a:pt x="65163" y="52432"/>
                  </a:lnTo>
                  <a:lnTo>
                    <a:pt x="65163" y="52191"/>
                  </a:lnTo>
                  <a:lnTo>
                    <a:pt x="65103" y="52010"/>
                  </a:lnTo>
                  <a:lnTo>
                    <a:pt x="64982" y="51768"/>
                  </a:lnTo>
                  <a:lnTo>
                    <a:pt x="64861" y="51587"/>
                  </a:lnTo>
                  <a:lnTo>
                    <a:pt x="64680" y="51467"/>
                  </a:lnTo>
                  <a:lnTo>
                    <a:pt x="64439" y="51346"/>
                  </a:lnTo>
                  <a:lnTo>
                    <a:pt x="64258" y="51286"/>
                  </a:lnTo>
                  <a:close/>
                  <a:moveTo>
                    <a:pt x="69567" y="51286"/>
                  </a:moveTo>
                  <a:lnTo>
                    <a:pt x="69386" y="51346"/>
                  </a:lnTo>
                  <a:lnTo>
                    <a:pt x="69145" y="51467"/>
                  </a:lnTo>
                  <a:lnTo>
                    <a:pt x="68964" y="51587"/>
                  </a:lnTo>
                  <a:lnTo>
                    <a:pt x="68843" y="51768"/>
                  </a:lnTo>
                  <a:lnTo>
                    <a:pt x="68723" y="52010"/>
                  </a:lnTo>
                  <a:lnTo>
                    <a:pt x="68662" y="52191"/>
                  </a:lnTo>
                  <a:lnTo>
                    <a:pt x="68662" y="52432"/>
                  </a:lnTo>
                  <a:lnTo>
                    <a:pt x="68662" y="52673"/>
                  </a:lnTo>
                  <a:lnTo>
                    <a:pt x="68723" y="52854"/>
                  </a:lnTo>
                  <a:lnTo>
                    <a:pt x="68843" y="53096"/>
                  </a:lnTo>
                  <a:lnTo>
                    <a:pt x="68964" y="53277"/>
                  </a:lnTo>
                  <a:lnTo>
                    <a:pt x="69145" y="53397"/>
                  </a:lnTo>
                  <a:lnTo>
                    <a:pt x="69386" y="53518"/>
                  </a:lnTo>
                  <a:lnTo>
                    <a:pt x="69567" y="53578"/>
                  </a:lnTo>
                  <a:lnTo>
                    <a:pt x="70050" y="53578"/>
                  </a:lnTo>
                  <a:lnTo>
                    <a:pt x="70231" y="53518"/>
                  </a:lnTo>
                  <a:lnTo>
                    <a:pt x="70472" y="53397"/>
                  </a:lnTo>
                  <a:lnTo>
                    <a:pt x="70653" y="53277"/>
                  </a:lnTo>
                  <a:lnTo>
                    <a:pt x="70774" y="53096"/>
                  </a:lnTo>
                  <a:lnTo>
                    <a:pt x="70895" y="52854"/>
                  </a:lnTo>
                  <a:lnTo>
                    <a:pt x="70955" y="52673"/>
                  </a:lnTo>
                  <a:lnTo>
                    <a:pt x="70955" y="52432"/>
                  </a:lnTo>
                  <a:lnTo>
                    <a:pt x="70955" y="52191"/>
                  </a:lnTo>
                  <a:lnTo>
                    <a:pt x="70895" y="52010"/>
                  </a:lnTo>
                  <a:lnTo>
                    <a:pt x="70774" y="51768"/>
                  </a:lnTo>
                  <a:lnTo>
                    <a:pt x="70653" y="51587"/>
                  </a:lnTo>
                  <a:lnTo>
                    <a:pt x="70472" y="51467"/>
                  </a:lnTo>
                  <a:lnTo>
                    <a:pt x="70231" y="51346"/>
                  </a:lnTo>
                  <a:lnTo>
                    <a:pt x="70050" y="51286"/>
                  </a:lnTo>
                  <a:close/>
                  <a:moveTo>
                    <a:pt x="3620" y="54242"/>
                  </a:moveTo>
                  <a:lnTo>
                    <a:pt x="4284" y="55630"/>
                  </a:lnTo>
                  <a:lnTo>
                    <a:pt x="4345" y="55328"/>
                  </a:lnTo>
                  <a:lnTo>
                    <a:pt x="4284" y="54966"/>
                  </a:lnTo>
                  <a:lnTo>
                    <a:pt x="4164" y="54664"/>
                  </a:lnTo>
                  <a:lnTo>
                    <a:pt x="3922" y="54423"/>
                  </a:lnTo>
                  <a:lnTo>
                    <a:pt x="3620" y="54242"/>
                  </a:lnTo>
                  <a:close/>
                  <a:moveTo>
                    <a:pt x="72283" y="54242"/>
                  </a:moveTo>
                  <a:lnTo>
                    <a:pt x="71981" y="54423"/>
                  </a:lnTo>
                  <a:lnTo>
                    <a:pt x="71740" y="54664"/>
                  </a:lnTo>
                  <a:lnTo>
                    <a:pt x="71619" y="54966"/>
                  </a:lnTo>
                  <a:lnTo>
                    <a:pt x="71559" y="55328"/>
                  </a:lnTo>
                  <a:lnTo>
                    <a:pt x="71619" y="55630"/>
                  </a:lnTo>
                  <a:lnTo>
                    <a:pt x="72283" y="54242"/>
                  </a:lnTo>
                  <a:close/>
                  <a:moveTo>
                    <a:pt x="8749" y="54182"/>
                  </a:moveTo>
                  <a:lnTo>
                    <a:pt x="8568" y="54242"/>
                  </a:lnTo>
                  <a:lnTo>
                    <a:pt x="8327" y="54363"/>
                  </a:lnTo>
                  <a:lnTo>
                    <a:pt x="8146" y="54483"/>
                  </a:lnTo>
                  <a:lnTo>
                    <a:pt x="8025" y="54664"/>
                  </a:lnTo>
                  <a:lnTo>
                    <a:pt x="7904" y="54906"/>
                  </a:lnTo>
                  <a:lnTo>
                    <a:pt x="7844" y="55087"/>
                  </a:lnTo>
                  <a:lnTo>
                    <a:pt x="7844" y="55328"/>
                  </a:lnTo>
                  <a:lnTo>
                    <a:pt x="7844" y="55569"/>
                  </a:lnTo>
                  <a:lnTo>
                    <a:pt x="7904" y="55750"/>
                  </a:lnTo>
                  <a:lnTo>
                    <a:pt x="8025" y="55992"/>
                  </a:lnTo>
                  <a:lnTo>
                    <a:pt x="8146" y="56173"/>
                  </a:lnTo>
                  <a:lnTo>
                    <a:pt x="8327" y="56293"/>
                  </a:lnTo>
                  <a:lnTo>
                    <a:pt x="8568" y="56414"/>
                  </a:lnTo>
                  <a:lnTo>
                    <a:pt x="8749" y="56474"/>
                  </a:lnTo>
                  <a:lnTo>
                    <a:pt x="9232" y="56474"/>
                  </a:lnTo>
                  <a:lnTo>
                    <a:pt x="9413" y="56414"/>
                  </a:lnTo>
                  <a:lnTo>
                    <a:pt x="9654" y="56293"/>
                  </a:lnTo>
                  <a:lnTo>
                    <a:pt x="9835" y="56173"/>
                  </a:lnTo>
                  <a:lnTo>
                    <a:pt x="9956" y="55992"/>
                  </a:lnTo>
                  <a:lnTo>
                    <a:pt x="10076" y="55750"/>
                  </a:lnTo>
                  <a:lnTo>
                    <a:pt x="10137" y="55569"/>
                  </a:lnTo>
                  <a:lnTo>
                    <a:pt x="10137" y="55328"/>
                  </a:lnTo>
                  <a:lnTo>
                    <a:pt x="10137" y="55087"/>
                  </a:lnTo>
                  <a:lnTo>
                    <a:pt x="10076" y="54906"/>
                  </a:lnTo>
                  <a:lnTo>
                    <a:pt x="9956" y="54664"/>
                  </a:lnTo>
                  <a:lnTo>
                    <a:pt x="9835" y="54483"/>
                  </a:lnTo>
                  <a:lnTo>
                    <a:pt x="9654" y="54363"/>
                  </a:lnTo>
                  <a:lnTo>
                    <a:pt x="9413" y="54242"/>
                  </a:lnTo>
                  <a:lnTo>
                    <a:pt x="9232" y="54182"/>
                  </a:lnTo>
                  <a:close/>
                  <a:moveTo>
                    <a:pt x="14541" y="54182"/>
                  </a:moveTo>
                  <a:lnTo>
                    <a:pt x="14360" y="54242"/>
                  </a:lnTo>
                  <a:lnTo>
                    <a:pt x="14119" y="54363"/>
                  </a:lnTo>
                  <a:lnTo>
                    <a:pt x="13938" y="54483"/>
                  </a:lnTo>
                  <a:lnTo>
                    <a:pt x="13817" y="54664"/>
                  </a:lnTo>
                  <a:lnTo>
                    <a:pt x="13697" y="54906"/>
                  </a:lnTo>
                  <a:lnTo>
                    <a:pt x="13636" y="55087"/>
                  </a:lnTo>
                  <a:lnTo>
                    <a:pt x="13636" y="55328"/>
                  </a:lnTo>
                  <a:lnTo>
                    <a:pt x="13636" y="55569"/>
                  </a:lnTo>
                  <a:lnTo>
                    <a:pt x="13697" y="55750"/>
                  </a:lnTo>
                  <a:lnTo>
                    <a:pt x="13817" y="55992"/>
                  </a:lnTo>
                  <a:lnTo>
                    <a:pt x="13938" y="56173"/>
                  </a:lnTo>
                  <a:lnTo>
                    <a:pt x="14119" y="56293"/>
                  </a:lnTo>
                  <a:lnTo>
                    <a:pt x="14360" y="56414"/>
                  </a:lnTo>
                  <a:lnTo>
                    <a:pt x="14541" y="56474"/>
                  </a:lnTo>
                  <a:lnTo>
                    <a:pt x="15024" y="56474"/>
                  </a:lnTo>
                  <a:lnTo>
                    <a:pt x="15205" y="56414"/>
                  </a:lnTo>
                  <a:lnTo>
                    <a:pt x="15446" y="56293"/>
                  </a:lnTo>
                  <a:lnTo>
                    <a:pt x="15627" y="56173"/>
                  </a:lnTo>
                  <a:lnTo>
                    <a:pt x="15748" y="55992"/>
                  </a:lnTo>
                  <a:lnTo>
                    <a:pt x="15869" y="55750"/>
                  </a:lnTo>
                  <a:lnTo>
                    <a:pt x="15929" y="55569"/>
                  </a:lnTo>
                  <a:lnTo>
                    <a:pt x="15929" y="55328"/>
                  </a:lnTo>
                  <a:lnTo>
                    <a:pt x="15929" y="55087"/>
                  </a:lnTo>
                  <a:lnTo>
                    <a:pt x="15869" y="54906"/>
                  </a:lnTo>
                  <a:lnTo>
                    <a:pt x="15748" y="54664"/>
                  </a:lnTo>
                  <a:lnTo>
                    <a:pt x="15627" y="54483"/>
                  </a:lnTo>
                  <a:lnTo>
                    <a:pt x="15446" y="54363"/>
                  </a:lnTo>
                  <a:lnTo>
                    <a:pt x="15205" y="54242"/>
                  </a:lnTo>
                  <a:lnTo>
                    <a:pt x="15024" y="54182"/>
                  </a:lnTo>
                  <a:close/>
                  <a:moveTo>
                    <a:pt x="20333" y="54182"/>
                  </a:moveTo>
                  <a:lnTo>
                    <a:pt x="20152" y="54242"/>
                  </a:lnTo>
                  <a:lnTo>
                    <a:pt x="19911" y="54363"/>
                  </a:lnTo>
                  <a:lnTo>
                    <a:pt x="19730" y="54483"/>
                  </a:lnTo>
                  <a:lnTo>
                    <a:pt x="19609" y="54664"/>
                  </a:lnTo>
                  <a:lnTo>
                    <a:pt x="19489" y="54906"/>
                  </a:lnTo>
                  <a:lnTo>
                    <a:pt x="19428" y="55087"/>
                  </a:lnTo>
                  <a:lnTo>
                    <a:pt x="19428" y="55328"/>
                  </a:lnTo>
                  <a:lnTo>
                    <a:pt x="19428" y="55569"/>
                  </a:lnTo>
                  <a:lnTo>
                    <a:pt x="19489" y="55750"/>
                  </a:lnTo>
                  <a:lnTo>
                    <a:pt x="19609" y="55992"/>
                  </a:lnTo>
                  <a:lnTo>
                    <a:pt x="19730" y="56173"/>
                  </a:lnTo>
                  <a:lnTo>
                    <a:pt x="19911" y="56293"/>
                  </a:lnTo>
                  <a:lnTo>
                    <a:pt x="20152" y="56414"/>
                  </a:lnTo>
                  <a:lnTo>
                    <a:pt x="20333" y="56474"/>
                  </a:lnTo>
                  <a:lnTo>
                    <a:pt x="20816" y="56474"/>
                  </a:lnTo>
                  <a:lnTo>
                    <a:pt x="20997" y="56414"/>
                  </a:lnTo>
                  <a:lnTo>
                    <a:pt x="21239" y="56293"/>
                  </a:lnTo>
                  <a:lnTo>
                    <a:pt x="21420" y="56173"/>
                  </a:lnTo>
                  <a:lnTo>
                    <a:pt x="21540" y="55992"/>
                  </a:lnTo>
                  <a:lnTo>
                    <a:pt x="21661" y="55750"/>
                  </a:lnTo>
                  <a:lnTo>
                    <a:pt x="21721" y="55569"/>
                  </a:lnTo>
                  <a:lnTo>
                    <a:pt x="21721" y="55328"/>
                  </a:lnTo>
                  <a:lnTo>
                    <a:pt x="21721" y="55087"/>
                  </a:lnTo>
                  <a:lnTo>
                    <a:pt x="21661" y="54906"/>
                  </a:lnTo>
                  <a:lnTo>
                    <a:pt x="21540" y="54664"/>
                  </a:lnTo>
                  <a:lnTo>
                    <a:pt x="21420" y="54483"/>
                  </a:lnTo>
                  <a:lnTo>
                    <a:pt x="21239" y="54363"/>
                  </a:lnTo>
                  <a:lnTo>
                    <a:pt x="20997" y="54242"/>
                  </a:lnTo>
                  <a:lnTo>
                    <a:pt x="20816" y="54182"/>
                  </a:lnTo>
                  <a:close/>
                  <a:moveTo>
                    <a:pt x="26126" y="54182"/>
                  </a:moveTo>
                  <a:lnTo>
                    <a:pt x="25945" y="54242"/>
                  </a:lnTo>
                  <a:lnTo>
                    <a:pt x="25703" y="54363"/>
                  </a:lnTo>
                  <a:lnTo>
                    <a:pt x="25522" y="54483"/>
                  </a:lnTo>
                  <a:lnTo>
                    <a:pt x="25402" y="54664"/>
                  </a:lnTo>
                  <a:lnTo>
                    <a:pt x="25281" y="54906"/>
                  </a:lnTo>
                  <a:lnTo>
                    <a:pt x="25221" y="55087"/>
                  </a:lnTo>
                  <a:lnTo>
                    <a:pt x="25221" y="55328"/>
                  </a:lnTo>
                  <a:lnTo>
                    <a:pt x="25221" y="55569"/>
                  </a:lnTo>
                  <a:lnTo>
                    <a:pt x="25281" y="55750"/>
                  </a:lnTo>
                  <a:lnTo>
                    <a:pt x="25402" y="55992"/>
                  </a:lnTo>
                  <a:lnTo>
                    <a:pt x="25522" y="56173"/>
                  </a:lnTo>
                  <a:lnTo>
                    <a:pt x="25703" y="56293"/>
                  </a:lnTo>
                  <a:lnTo>
                    <a:pt x="25945" y="56414"/>
                  </a:lnTo>
                  <a:lnTo>
                    <a:pt x="26126" y="56474"/>
                  </a:lnTo>
                  <a:lnTo>
                    <a:pt x="26608" y="56474"/>
                  </a:lnTo>
                  <a:lnTo>
                    <a:pt x="26789" y="56414"/>
                  </a:lnTo>
                  <a:lnTo>
                    <a:pt x="27031" y="56293"/>
                  </a:lnTo>
                  <a:lnTo>
                    <a:pt x="27212" y="56173"/>
                  </a:lnTo>
                  <a:lnTo>
                    <a:pt x="27332" y="55992"/>
                  </a:lnTo>
                  <a:lnTo>
                    <a:pt x="27453" y="55750"/>
                  </a:lnTo>
                  <a:lnTo>
                    <a:pt x="27513" y="55569"/>
                  </a:lnTo>
                  <a:lnTo>
                    <a:pt x="27513" y="55328"/>
                  </a:lnTo>
                  <a:lnTo>
                    <a:pt x="27513" y="55087"/>
                  </a:lnTo>
                  <a:lnTo>
                    <a:pt x="27453" y="54906"/>
                  </a:lnTo>
                  <a:lnTo>
                    <a:pt x="27332" y="54664"/>
                  </a:lnTo>
                  <a:lnTo>
                    <a:pt x="27212" y="54483"/>
                  </a:lnTo>
                  <a:lnTo>
                    <a:pt x="27031" y="54363"/>
                  </a:lnTo>
                  <a:lnTo>
                    <a:pt x="26789" y="54242"/>
                  </a:lnTo>
                  <a:lnTo>
                    <a:pt x="26608" y="54182"/>
                  </a:lnTo>
                  <a:close/>
                  <a:moveTo>
                    <a:pt x="31918" y="54182"/>
                  </a:moveTo>
                  <a:lnTo>
                    <a:pt x="31737" y="54242"/>
                  </a:lnTo>
                  <a:lnTo>
                    <a:pt x="31496" y="54363"/>
                  </a:lnTo>
                  <a:lnTo>
                    <a:pt x="31315" y="54483"/>
                  </a:lnTo>
                  <a:lnTo>
                    <a:pt x="31194" y="54664"/>
                  </a:lnTo>
                  <a:lnTo>
                    <a:pt x="31073" y="54906"/>
                  </a:lnTo>
                  <a:lnTo>
                    <a:pt x="31013" y="55087"/>
                  </a:lnTo>
                  <a:lnTo>
                    <a:pt x="31013" y="55328"/>
                  </a:lnTo>
                  <a:lnTo>
                    <a:pt x="31013" y="55569"/>
                  </a:lnTo>
                  <a:lnTo>
                    <a:pt x="31073" y="55750"/>
                  </a:lnTo>
                  <a:lnTo>
                    <a:pt x="31194" y="55992"/>
                  </a:lnTo>
                  <a:lnTo>
                    <a:pt x="31315" y="56173"/>
                  </a:lnTo>
                  <a:lnTo>
                    <a:pt x="31496" y="56293"/>
                  </a:lnTo>
                  <a:lnTo>
                    <a:pt x="31737" y="56414"/>
                  </a:lnTo>
                  <a:lnTo>
                    <a:pt x="31918" y="56474"/>
                  </a:lnTo>
                  <a:lnTo>
                    <a:pt x="32401" y="56474"/>
                  </a:lnTo>
                  <a:lnTo>
                    <a:pt x="32582" y="56414"/>
                  </a:lnTo>
                  <a:lnTo>
                    <a:pt x="32823" y="56293"/>
                  </a:lnTo>
                  <a:lnTo>
                    <a:pt x="33004" y="56173"/>
                  </a:lnTo>
                  <a:lnTo>
                    <a:pt x="33125" y="55992"/>
                  </a:lnTo>
                  <a:lnTo>
                    <a:pt x="33245" y="55750"/>
                  </a:lnTo>
                  <a:lnTo>
                    <a:pt x="33306" y="55569"/>
                  </a:lnTo>
                  <a:lnTo>
                    <a:pt x="33306" y="55328"/>
                  </a:lnTo>
                  <a:lnTo>
                    <a:pt x="33306" y="55087"/>
                  </a:lnTo>
                  <a:lnTo>
                    <a:pt x="33245" y="54906"/>
                  </a:lnTo>
                  <a:lnTo>
                    <a:pt x="33125" y="54664"/>
                  </a:lnTo>
                  <a:lnTo>
                    <a:pt x="33004" y="54483"/>
                  </a:lnTo>
                  <a:lnTo>
                    <a:pt x="32823" y="54363"/>
                  </a:lnTo>
                  <a:lnTo>
                    <a:pt x="32582" y="54242"/>
                  </a:lnTo>
                  <a:lnTo>
                    <a:pt x="32401" y="54182"/>
                  </a:lnTo>
                  <a:close/>
                  <a:moveTo>
                    <a:pt x="37710" y="54182"/>
                  </a:moveTo>
                  <a:lnTo>
                    <a:pt x="37529" y="54242"/>
                  </a:lnTo>
                  <a:lnTo>
                    <a:pt x="37288" y="54363"/>
                  </a:lnTo>
                  <a:lnTo>
                    <a:pt x="37107" y="54483"/>
                  </a:lnTo>
                  <a:lnTo>
                    <a:pt x="36986" y="54664"/>
                  </a:lnTo>
                  <a:lnTo>
                    <a:pt x="36865" y="54906"/>
                  </a:lnTo>
                  <a:lnTo>
                    <a:pt x="36805" y="55087"/>
                  </a:lnTo>
                  <a:lnTo>
                    <a:pt x="36805" y="55328"/>
                  </a:lnTo>
                  <a:lnTo>
                    <a:pt x="36805" y="55569"/>
                  </a:lnTo>
                  <a:lnTo>
                    <a:pt x="36865" y="55750"/>
                  </a:lnTo>
                  <a:lnTo>
                    <a:pt x="36986" y="55992"/>
                  </a:lnTo>
                  <a:lnTo>
                    <a:pt x="37107" y="56173"/>
                  </a:lnTo>
                  <a:lnTo>
                    <a:pt x="37288" y="56293"/>
                  </a:lnTo>
                  <a:lnTo>
                    <a:pt x="37529" y="56414"/>
                  </a:lnTo>
                  <a:lnTo>
                    <a:pt x="37710" y="56474"/>
                  </a:lnTo>
                  <a:lnTo>
                    <a:pt x="38193" y="56474"/>
                  </a:lnTo>
                  <a:lnTo>
                    <a:pt x="38374" y="56414"/>
                  </a:lnTo>
                  <a:lnTo>
                    <a:pt x="38615" y="56293"/>
                  </a:lnTo>
                  <a:lnTo>
                    <a:pt x="38796" y="56173"/>
                  </a:lnTo>
                  <a:lnTo>
                    <a:pt x="38917" y="55992"/>
                  </a:lnTo>
                  <a:lnTo>
                    <a:pt x="39038" y="55750"/>
                  </a:lnTo>
                  <a:lnTo>
                    <a:pt x="39098" y="55569"/>
                  </a:lnTo>
                  <a:lnTo>
                    <a:pt x="39098" y="55328"/>
                  </a:lnTo>
                  <a:lnTo>
                    <a:pt x="39098" y="55087"/>
                  </a:lnTo>
                  <a:lnTo>
                    <a:pt x="39038" y="54906"/>
                  </a:lnTo>
                  <a:lnTo>
                    <a:pt x="38917" y="54664"/>
                  </a:lnTo>
                  <a:lnTo>
                    <a:pt x="38796" y="54483"/>
                  </a:lnTo>
                  <a:lnTo>
                    <a:pt x="38615" y="54363"/>
                  </a:lnTo>
                  <a:lnTo>
                    <a:pt x="38374" y="54242"/>
                  </a:lnTo>
                  <a:lnTo>
                    <a:pt x="38193" y="54182"/>
                  </a:lnTo>
                  <a:close/>
                  <a:moveTo>
                    <a:pt x="43502" y="54182"/>
                  </a:moveTo>
                  <a:lnTo>
                    <a:pt x="43321" y="54242"/>
                  </a:lnTo>
                  <a:lnTo>
                    <a:pt x="43080" y="54363"/>
                  </a:lnTo>
                  <a:lnTo>
                    <a:pt x="42899" y="54483"/>
                  </a:lnTo>
                  <a:lnTo>
                    <a:pt x="42778" y="54664"/>
                  </a:lnTo>
                  <a:lnTo>
                    <a:pt x="42658" y="54906"/>
                  </a:lnTo>
                  <a:lnTo>
                    <a:pt x="42597" y="55087"/>
                  </a:lnTo>
                  <a:lnTo>
                    <a:pt x="42597" y="55328"/>
                  </a:lnTo>
                  <a:lnTo>
                    <a:pt x="42597" y="55569"/>
                  </a:lnTo>
                  <a:lnTo>
                    <a:pt x="42658" y="55750"/>
                  </a:lnTo>
                  <a:lnTo>
                    <a:pt x="42778" y="55992"/>
                  </a:lnTo>
                  <a:lnTo>
                    <a:pt x="42899" y="56173"/>
                  </a:lnTo>
                  <a:lnTo>
                    <a:pt x="43080" y="56293"/>
                  </a:lnTo>
                  <a:lnTo>
                    <a:pt x="43321" y="56414"/>
                  </a:lnTo>
                  <a:lnTo>
                    <a:pt x="43502" y="56474"/>
                  </a:lnTo>
                  <a:lnTo>
                    <a:pt x="43985" y="56474"/>
                  </a:lnTo>
                  <a:lnTo>
                    <a:pt x="44166" y="56414"/>
                  </a:lnTo>
                  <a:lnTo>
                    <a:pt x="44407" y="56293"/>
                  </a:lnTo>
                  <a:lnTo>
                    <a:pt x="44588" y="56173"/>
                  </a:lnTo>
                  <a:lnTo>
                    <a:pt x="44709" y="55992"/>
                  </a:lnTo>
                  <a:lnTo>
                    <a:pt x="44830" y="55750"/>
                  </a:lnTo>
                  <a:lnTo>
                    <a:pt x="44890" y="55569"/>
                  </a:lnTo>
                  <a:lnTo>
                    <a:pt x="44890" y="55328"/>
                  </a:lnTo>
                  <a:lnTo>
                    <a:pt x="44890" y="55087"/>
                  </a:lnTo>
                  <a:lnTo>
                    <a:pt x="44830" y="54906"/>
                  </a:lnTo>
                  <a:lnTo>
                    <a:pt x="44709" y="54664"/>
                  </a:lnTo>
                  <a:lnTo>
                    <a:pt x="44588" y="54483"/>
                  </a:lnTo>
                  <a:lnTo>
                    <a:pt x="44407" y="54363"/>
                  </a:lnTo>
                  <a:lnTo>
                    <a:pt x="44166" y="54242"/>
                  </a:lnTo>
                  <a:lnTo>
                    <a:pt x="43985" y="54182"/>
                  </a:lnTo>
                  <a:close/>
                  <a:moveTo>
                    <a:pt x="49295" y="54182"/>
                  </a:moveTo>
                  <a:lnTo>
                    <a:pt x="49114" y="54242"/>
                  </a:lnTo>
                  <a:lnTo>
                    <a:pt x="48872" y="54363"/>
                  </a:lnTo>
                  <a:lnTo>
                    <a:pt x="48691" y="54483"/>
                  </a:lnTo>
                  <a:lnTo>
                    <a:pt x="48571" y="54664"/>
                  </a:lnTo>
                  <a:lnTo>
                    <a:pt x="48450" y="54906"/>
                  </a:lnTo>
                  <a:lnTo>
                    <a:pt x="48390" y="55087"/>
                  </a:lnTo>
                  <a:lnTo>
                    <a:pt x="48390" y="55328"/>
                  </a:lnTo>
                  <a:lnTo>
                    <a:pt x="48390" y="55569"/>
                  </a:lnTo>
                  <a:lnTo>
                    <a:pt x="48450" y="55750"/>
                  </a:lnTo>
                  <a:lnTo>
                    <a:pt x="48571" y="55992"/>
                  </a:lnTo>
                  <a:lnTo>
                    <a:pt x="48691" y="56173"/>
                  </a:lnTo>
                  <a:lnTo>
                    <a:pt x="48872" y="56293"/>
                  </a:lnTo>
                  <a:lnTo>
                    <a:pt x="49114" y="56414"/>
                  </a:lnTo>
                  <a:lnTo>
                    <a:pt x="49295" y="56474"/>
                  </a:lnTo>
                  <a:lnTo>
                    <a:pt x="49777" y="56474"/>
                  </a:lnTo>
                  <a:lnTo>
                    <a:pt x="49958" y="56414"/>
                  </a:lnTo>
                  <a:lnTo>
                    <a:pt x="50200" y="56293"/>
                  </a:lnTo>
                  <a:lnTo>
                    <a:pt x="50381" y="56173"/>
                  </a:lnTo>
                  <a:lnTo>
                    <a:pt x="50501" y="55992"/>
                  </a:lnTo>
                  <a:lnTo>
                    <a:pt x="50622" y="55750"/>
                  </a:lnTo>
                  <a:lnTo>
                    <a:pt x="50682" y="55569"/>
                  </a:lnTo>
                  <a:lnTo>
                    <a:pt x="50682" y="55328"/>
                  </a:lnTo>
                  <a:lnTo>
                    <a:pt x="50682" y="55087"/>
                  </a:lnTo>
                  <a:lnTo>
                    <a:pt x="50622" y="54906"/>
                  </a:lnTo>
                  <a:lnTo>
                    <a:pt x="50501" y="54664"/>
                  </a:lnTo>
                  <a:lnTo>
                    <a:pt x="50381" y="54483"/>
                  </a:lnTo>
                  <a:lnTo>
                    <a:pt x="50200" y="54363"/>
                  </a:lnTo>
                  <a:lnTo>
                    <a:pt x="49958" y="54242"/>
                  </a:lnTo>
                  <a:lnTo>
                    <a:pt x="49777" y="54182"/>
                  </a:lnTo>
                  <a:close/>
                  <a:moveTo>
                    <a:pt x="55087" y="54182"/>
                  </a:moveTo>
                  <a:lnTo>
                    <a:pt x="54906" y="54242"/>
                  </a:lnTo>
                  <a:lnTo>
                    <a:pt x="54665" y="54363"/>
                  </a:lnTo>
                  <a:lnTo>
                    <a:pt x="54483" y="54483"/>
                  </a:lnTo>
                  <a:lnTo>
                    <a:pt x="54363" y="54664"/>
                  </a:lnTo>
                  <a:lnTo>
                    <a:pt x="54242" y="54906"/>
                  </a:lnTo>
                  <a:lnTo>
                    <a:pt x="54182" y="55087"/>
                  </a:lnTo>
                  <a:lnTo>
                    <a:pt x="54182" y="55328"/>
                  </a:lnTo>
                  <a:lnTo>
                    <a:pt x="54182" y="55569"/>
                  </a:lnTo>
                  <a:lnTo>
                    <a:pt x="54242" y="55750"/>
                  </a:lnTo>
                  <a:lnTo>
                    <a:pt x="54363" y="55992"/>
                  </a:lnTo>
                  <a:lnTo>
                    <a:pt x="54483" y="56173"/>
                  </a:lnTo>
                  <a:lnTo>
                    <a:pt x="54665" y="56293"/>
                  </a:lnTo>
                  <a:lnTo>
                    <a:pt x="54906" y="56414"/>
                  </a:lnTo>
                  <a:lnTo>
                    <a:pt x="55087" y="56474"/>
                  </a:lnTo>
                  <a:lnTo>
                    <a:pt x="55570" y="56474"/>
                  </a:lnTo>
                  <a:lnTo>
                    <a:pt x="55751" y="56414"/>
                  </a:lnTo>
                  <a:lnTo>
                    <a:pt x="55992" y="56293"/>
                  </a:lnTo>
                  <a:lnTo>
                    <a:pt x="56173" y="56173"/>
                  </a:lnTo>
                  <a:lnTo>
                    <a:pt x="56294" y="55992"/>
                  </a:lnTo>
                  <a:lnTo>
                    <a:pt x="56414" y="55750"/>
                  </a:lnTo>
                  <a:lnTo>
                    <a:pt x="56475" y="55569"/>
                  </a:lnTo>
                  <a:lnTo>
                    <a:pt x="56475" y="55328"/>
                  </a:lnTo>
                  <a:lnTo>
                    <a:pt x="56475" y="55087"/>
                  </a:lnTo>
                  <a:lnTo>
                    <a:pt x="56414" y="54906"/>
                  </a:lnTo>
                  <a:lnTo>
                    <a:pt x="56294" y="54664"/>
                  </a:lnTo>
                  <a:lnTo>
                    <a:pt x="56173" y="54483"/>
                  </a:lnTo>
                  <a:lnTo>
                    <a:pt x="55992" y="54363"/>
                  </a:lnTo>
                  <a:lnTo>
                    <a:pt x="55751" y="54242"/>
                  </a:lnTo>
                  <a:lnTo>
                    <a:pt x="55570" y="54182"/>
                  </a:lnTo>
                  <a:close/>
                  <a:moveTo>
                    <a:pt x="60879" y="54182"/>
                  </a:moveTo>
                  <a:lnTo>
                    <a:pt x="60698" y="54242"/>
                  </a:lnTo>
                  <a:lnTo>
                    <a:pt x="60457" y="54363"/>
                  </a:lnTo>
                  <a:lnTo>
                    <a:pt x="60276" y="54483"/>
                  </a:lnTo>
                  <a:lnTo>
                    <a:pt x="60155" y="54664"/>
                  </a:lnTo>
                  <a:lnTo>
                    <a:pt x="60034" y="54906"/>
                  </a:lnTo>
                  <a:lnTo>
                    <a:pt x="59974" y="55087"/>
                  </a:lnTo>
                  <a:lnTo>
                    <a:pt x="59974" y="55328"/>
                  </a:lnTo>
                  <a:lnTo>
                    <a:pt x="59974" y="55569"/>
                  </a:lnTo>
                  <a:lnTo>
                    <a:pt x="60034" y="55750"/>
                  </a:lnTo>
                  <a:lnTo>
                    <a:pt x="60155" y="55992"/>
                  </a:lnTo>
                  <a:lnTo>
                    <a:pt x="60276" y="56173"/>
                  </a:lnTo>
                  <a:lnTo>
                    <a:pt x="60457" y="56293"/>
                  </a:lnTo>
                  <a:lnTo>
                    <a:pt x="60698" y="56414"/>
                  </a:lnTo>
                  <a:lnTo>
                    <a:pt x="60879" y="56474"/>
                  </a:lnTo>
                  <a:lnTo>
                    <a:pt x="61362" y="56474"/>
                  </a:lnTo>
                  <a:lnTo>
                    <a:pt x="61543" y="56414"/>
                  </a:lnTo>
                  <a:lnTo>
                    <a:pt x="61784" y="56293"/>
                  </a:lnTo>
                  <a:lnTo>
                    <a:pt x="61965" y="56173"/>
                  </a:lnTo>
                  <a:lnTo>
                    <a:pt x="62086" y="55992"/>
                  </a:lnTo>
                  <a:lnTo>
                    <a:pt x="62206" y="55750"/>
                  </a:lnTo>
                  <a:lnTo>
                    <a:pt x="62267" y="55569"/>
                  </a:lnTo>
                  <a:lnTo>
                    <a:pt x="62267" y="55328"/>
                  </a:lnTo>
                  <a:lnTo>
                    <a:pt x="62267" y="55087"/>
                  </a:lnTo>
                  <a:lnTo>
                    <a:pt x="62206" y="54906"/>
                  </a:lnTo>
                  <a:lnTo>
                    <a:pt x="62086" y="54664"/>
                  </a:lnTo>
                  <a:lnTo>
                    <a:pt x="61965" y="54483"/>
                  </a:lnTo>
                  <a:lnTo>
                    <a:pt x="61784" y="54363"/>
                  </a:lnTo>
                  <a:lnTo>
                    <a:pt x="61543" y="54242"/>
                  </a:lnTo>
                  <a:lnTo>
                    <a:pt x="61362" y="54182"/>
                  </a:lnTo>
                  <a:close/>
                  <a:moveTo>
                    <a:pt x="66671" y="54182"/>
                  </a:moveTo>
                  <a:lnTo>
                    <a:pt x="66490" y="54242"/>
                  </a:lnTo>
                  <a:lnTo>
                    <a:pt x="66249" y="54363"/>
                  </a:lnTo>
                  <a:lnTo>
                    <a:pt x="66068" y="54483"/>
                  </a:lnTo>
                  <a:lnTo>
                    <a:pt x="65947" y="54664"/>
                  </a:lnTo>
                  <a:lnTo>
                    <a:pt x="65827" y="54906"/>
                  </a:lnTo>
                  <a:lnTo>
                    <a:pt x="65766" y="55087"/>
                  </a:lnTo>
                  <a:lnTo>
                    <a:pt x="65766" y="55328"/>
                  </a:lnTo>
                  <a:lnTo>
                    <a:pt x="65766" y="55569"/>
                  </a:lnTo>
                  <a:lnTo>
                    <a:pt x="65827" y="55750"/>
                  </a:lnTo>
                  <a:lnTo>
                    <a:pt x="65947" y="55992"/>
                  </a:lnTo>
                  <a:lnTo>
                    <a:pt x="66068" y="56173"/>
                  </a:lnTo>
                  <a:lnTo>
                    <a:pt x="66249" y="56293"/>
                  </a:lnTo>
                  <a:lnTo>
                    <a:pt x="66490" y="56414"/>
                  </a:lnTo>
                  <a:lnTo>
                    <a:pt x="66671" y="56474"/>
                  </a:lnTo>
                  <a:lnTo>
                    <a:pt x="67154" y="56474"/>
                  </a:lnTo>
                  <a:lnTo>
                    <a:pt x="67335" y="56414"/>
                  </a:lnTo>
                  <a:lnTo>
                    <a:pt x="67576" y="56293"/>
                  </a:lnTo>
                  <a:lnTo>
                    <a:pt x="67757" y="56173"/>
                  </a:lnTo>
                  <a:lnTo>
                    <a:pt x="67878" y="55992"/>
                  </a:lnTo>
                  <a:lnTo>
                    <a:pt x="67999" y="55750"/>
                  </a:lnTo>
                  <a:lnTo>
                    <a:pt x="68059" y="55569"/>
                  </a:lnTo>
                  <a:lnTo>
                    <a:pt x="68059" y="55328"/>
                  </a:lnTo>
                  <a:lnTo>
                    <a:pt x="68059" y="55087"/>
                  </a:lnTo>
                  <a:lnTo>
                    <a:pt x="67999" y="54906"/>
                  </a:lnTo>
                  <a:lnTo>
                    <a:pt x="67878" y="54664"/>
                  </a:lnTo>
                  <a:lnTo>
                    <a:pt x="67757" y="54483"/>
                  </a:lnTo>
                  <a:lnTo>
                    <a:pt x="67576" y="54363"/>
                  </a:lnTo>
                  <a:lnTo>
                    <a:pt x="67335" y="54242"/>
                  </a:lnTo>
                  <a:lnTo>
                    <a:pt x="67154" y="54182"/>
                  </a:lnTo>
                  <a:close/>
                  <a:moveTo>
                    <a:pt x="5853" y="57078"/>
                  </a:moveTo>
                  <a:lnTo>
                    <a:pt x="5672" y="57138"/>
                  </a:lnTo>
                  <a:lnTo>
                    <a:pt x="5431" y="57259"/>
                  </a:lnTo>
                  <a:lnTo>
                    <a:pt x="5310" y="57379"/>
                  </a:lnTo>
                  <a:lnTo>
                    <a:pt x="6517" y="59310"/>
                  </a:lnTo>
                  <a:lnTo>
                    <a:pt x="6818" y="59129"/>
                  </a:lnTo>
                  <a:lnTo>
                    <a:pt x="7060" y="58888"/>
                  </a:lnTo>
                  <a:lnTo>
                    <a:pt x="7180" y="58586"/>
                  </a:lnTo>
                  <a:lnTo>
                    <a:pt x="7241" y="58224"/>
                  </a:lnTo>
                  <a:lnTo>
                    <a:pt x="7241" y="57983"/>
                  </a:lnTo>
                  <a:lnTo>
                    <a:pt x="7180" y="57802"/>
                  </a:lnTo>
                  <a:lnTo>
                    <a:pt x="7060" y="57560"/>
                  </a:lnTo>
                  <a:lnTo>
                    <a:pt x="6939" y="57379"/>
                  </a:lnTo>
                  <a:lnTo>
                    <a:pt x="6758" y="57259"/>
                  </a:lnTo>
                  <a:lnTo>
                    <a:pt x="6517" y="57138"/>
                  </a:lnTo>
                  <a:lnTo>
                    <a:pt x="6336" y="57078"/>
                  </a:lnTo>
                  <a:close/>
                  <a:moveTo>
                    <a:pt x="69567" y="57078"/>
                  </a:moveTo>
                  <a:lnTo>
                    <a:pt x="69386" y="57138"/>
                  </a:lnTo>
                  <a:lnTo>
                    <a:pt x="69145" y="57259"/>
                  </a:lnTo>
                  <a:lnTo>
                    <a:pt x="68964" y="57379"/>
                  </a:lnTo>
                  <a:lnTo>
                    <a:pt x="68843" y="57560"/>
                  </a:lnTo>
                  <a:lnTo>
                    <a:pt x="68723" y="57802"/>
                  </a:lnTo>
                  <a:lnTo>
                    <a:pt x="68662" y="57983"/>
                  </a:lnTo>
                  <a:lnTo>
                    <a:pt x="68662" y="58224"/>
                  </a:lnTo>
                  <a:lnTo>
                    <a:pt x="68723" y="58586"/>
                  </a:lnTo>
                  <a:lnTo>
                    <a:pt x="68843" y="58888"/>
                  </a:lnTo>
                  <a:lnTo>
                    <a:pt x="69085" y="59129"/>
                  </a:lnTo>
                  <a:lnTo>
                    <a:pt x="69386" y="59310"/>
                  </a:lnTo>
                  <a:lnTo>
                    <a:pt x="70593" y="57379"/>
                  </a:lnTo>
                  <a:lnTo>
                    <a:pt x="70472" y="57259"/>
                  </a:lnTo>
                  <a:lnTo>
                    <a:pt x="70231" y="57138"/>
                  </a:lnTo>
                  <a:lnTo>
                    <a:pt x="70050" y="57078"/>
                  </a:lnTo>
                  <a:close/>
                  <a:moveTo>
                    <a:pt x="11645" y="57078"/>
                  </a:moveTo>
                  <a:lnTo>
                    <a:pt x="11464" y="57138"/>
                  </a:lnTo>
                  <a:lnTo>
                    <a:pt x="11223" y="57259"/>
                  </a:lnTo>
                  <a:lnTo>
                    <a:pt x="11042" y="57379"/>
                  </a:lnTo>
                  <a:lnTo>
                    <a:pt x="10921" y="57560"/>
                  </a:lnTo>
                  <a:lnTo>
                    <a:pt x="10800" y="57802"/>
                  </a:lnTo>
                  <a:lnTo>
                    <a:pt x="10740" y="57983"/>
                  </a:lnTo>
                  <a:lnTo>
                    <a:pt x="10740" y="58224"/>
                  </a:lnTo>
                  <a:lnTo>
                    <a:pt x="10740" y="58466"/>
                  </a:lnTo>
                  <a:lnTo>
                    <a:pt x="10800" y="58647"/>
                  </a:lnTo>
                  <a:lnTo>
                    <a:pt x="10921" y="58888"/>
                  </a:lnTo>
                  <a:lnTo>
                    <a:pt x="11042" y="59069"/>
                  </a:lnTo>
                  <a:lnTo>
                    <a:pt x="11223" y="59190"/>
                  </a:lnTo>
                  <a:lnTo>
                    <a:pt x="11464" y="59310"/>
                  </a:lnTo>
                  <a:lnTo>
                    <a:pt x="11645" y="59371"/>
                  </a:lnTo>
                  <a:lnTo>
                    <a:pt x="12128" y="59371"/>
                  </a:lnTo>
                  <a:lnTo>
                    <a:pt x="12309" y="59310"/>
                  </a:lnTo>
                  <a:lnTo>
                    <a:pt x="12550" y="59190"/>
                  </a:lnTo>
                  <a:lnTo>
                    <a:pt x="12731" y="59069"/>
                  </a:lnTo>
                  <a:lnTo>
                    <a:pt x="12852" y="58888"/>
                  </a:lnTo>
                  <a:lnTo>
                    <a:pt x="12973" y="58647"/>
                  </a:lnTo>
                  <a:lnTo>
                    <a:pt x="13033" y="58466"/>
                  </a:lnTo>
                  <a:lnTo>
                    <a:pt x="13033" y="58224"/>
                  </a:lnTo>
                  <a:lnTo>
                    <a:pt x="13033" y="57983"/>
                  </a:lnTo>
                  <a:lnTo>
                    <a:pt x="12973" y="57802"/>
                  </a:lnTo>
                  <a:lnTo>
                    <a:pt x="12852" y="57560"/>
                  </a:lnTo>
                  <a:lnTo>
                    <a:pt x="12731" y="57379"/>
                  </a:lnTo>
                  <a:lnTo>
                    <a:pt x="12550" y="57259"/>
                  </a:lnTo>
                  <a:lnTo>
                    <a:pt x="12309" y="57138"/>
                  </a:lnTo>
                  <a:lnTo>
                    <a:pt x="12128" y="57078"/>
                  </a:lnTo>
                  <a:close/>
                  <a:moveTo>
                    <a:pt x="17437" y="57078"/>
                  </a:moveTo>
                  <a:lnTo>
                    <a:pt x="17256" y="57138"/>
                  </a:lnTo>
                  <a:lnTo>
                    <a:pt x="17015" y="57259"/>
                  </a:lnTo>
                  <a:lnTo>
                    <a:pt x="16834" y="57379"/>
                  </a:lnTo>
                  <a:lnTo>
                    <a:pt x="16713" y="57560"/>
                  </a:lnTo>
                  <a:lnTo>
                    <a:pt x="16593" y="57802"/>
                  </a:lnTo>
                  <a:lnTo>
                    <a:pt x="16532" y="57983"/>
                  </a:lnTo>
                  <a:lnTo>
                    <a:pt x="16532" y="58224"/>
                  </a:lnTo>
                  <a:lnTo>
                    <a:pt x="16532" y="58466"/>
                  </a:lnTo>
                  <a:lnTo>
                    <a:pt x="16593" y="58647"/>
                  </a:lnTo>
                  <a:lnTo>
                    <a:pt x="16713" y="58888"/>
                  </a:lnTo>
                  <a:lnTo>
                    <a:pt x="16834" y="59069"/>
                  </a:lnTo>
                  <a:lnTo>
                    <a:pt x="17015" y="59190"/>
                  </a:lnTo>
                  <a:lnTo>
                    <a:pt x="17256" y="59310"/>
                  </a:lnTo>
                  <a:lnTo>
                    <a:pt x="17437" y="59371"/>
                  </a:lnTo>
                  <a:lnTo>
                    <a:pt x="17920" y="59371"/>
                  </a:lnTo>
                  <a:lnTo>
                    <a:pt x="18101" y="59310"/>
                  </a:lnTo>
                  <a:lnTo>
                    <a:pt x="18342" y="59190"/>
                  </a:lnTo>
                  <a:lnTo>
                    <a:pt x="18523" y="59069"/>
                  </a:lnTo>
                  <a:lnTo>
                    <a:pt x="18644" y="58888"/>
                  </a:lnTo>
                  <a:lnTo>
                    <a:pt x="18765" y="58647"/>
                  </a:lnTo>
                  <a:lnTo>
                    <a:pt x="18825" y="58466"/>
                  </a:lnTo>
                  <a:lnTo>
                    <a:pt x="18825" y="58224"/>
                  </a:lnTo>
                  <a:lnTo>
                    <a:pt x="18825" y="57983"/>
                  </a:lnTo>
                  <a:lnTo>
                    <a:pt x="18765" y="57802"/>
                  </a:lnTo>
                  <a:lnTo>
                    <a:pt x="18644" y="57560"/>
                  </a:lnTo>
                  <a:lnTo>
                    <a:pt x="18523" y="57379"/>
                  </a:lnTo>
                  <a:lnTo>
                    <a:pt x="18342" y="57259"/>
                  </a:lnTo>
                  <a:lnTo>
                    <a:pt x="18101" y="57138"/>
                  </a:lnTo>
                  <a:lnTo>
                    <a:pt x="17920" y="57078"/>
                  </a:lnTo>
                  <a:close/>
                  <a:moveTo>
                    <a:pt x="23230" y="57078"/>
                  </a:moveTo>
                  <a:lnTo>
                    <a:pt x="23049" y="57138"/>
                  </a:lnTo>
                  <a:lnTo>
                    <a:pt x="22807" y="57259"/>
                  </a:lnTo>
                  <a:lnTo>
                    <a:pt x="22626" y="57379"/>
                  </a:lnTo>
                  <a:lnTo>
                    <a:pt x="22506" y="57560"/>
                  </a:lnTo>
                  <a:lnTo>
                    <a:pt x="22385" y="57802"/>
                  </a:lnTo>
                  <a:lnTo>
                    <a:pt x="22325" y="57983"/>
                  </a:lnTo>
                  <a:lnTo>
                    <a:pt x="22325" y="58224"/>
                  </a:lnTo>
                  <a:lnTo>
                    <a:pt x="22325" y="58466"/>
                  </a:lnTo>
                  <a:lnTo>
                    <a:pt x="22385" y="58647"/>
                  </a:lnTo>
                  <a:lnTo>
                    <a:pt x="22506" y="58888"/>
                  </a:lnTo>
                  <a:lnTo>
                    <a:pt x="22626" y="59069"/>
                  </a:lnTo>
                  <a:lnTo>
                    <a:pt x="22807" y="59190"/>
                  </a:lnTo>
                  <a:lnTo>
                    <a:pt x="23049" y="59310"/>
                  </a:lnTo>
                  <a:lnTo>
                    <a:pt x="23230" y="59371"/>
                  </a:lnTo>
                  <a:lnTo>
                    <a:pt x="23712" y="59371"/>
                  </a:lnTo>
                  <a:lnTo>
                    <a:pt x="23893" y="59310"/>
                  </a:lnTo>
                  <a:lnTo>
                    <a:pt x="24135" y="59190"/>
                  </a:lnTo>
                  <a:lnTo>
                    <a:pt x="24316" y="59069"/>
                  </a:lnTo>
                  <a:lnTo>
                    <a:pt x="24436" y="58888"/>
                  </a:lnTo>
                  <a:lnTo>
                    <a:pt x="24557" y="58647"/>
                  </a:lnTo>
                  <a:lnTo>
                    <a:pt x="24617" y="58466"/>
                  </a:lnTo>
                  <a:lnTo>
                    <a:pt x="24617" y="58224"/>
                  </a:lnTo>
                  <a:lnTo>
                    <a:pt x="24617" y="57983"/>
                  </a:lnTo>
                  <a:lnTo>
                    <a:pt x="24557" y="57802"/>
                  </a:lnTo>
                  <a:lnTo>
                    <a:pt x="24436" y="57560"/>
                  </a:lnTo>
                  <a:lnTo>
                    <a:pt x="24316" y="57379"/>
                  </a:lnTo>
                  <a:lnTo>
                    <a:pt x="24135" y="57259"/>
                  </a:lnTo>
                  <a:lnTo>
                    <a:pt x="23893" y="57138"/>
                  </a:lnTo>
                  <a:lnTo>
                    <a:pt x="23712" y="57078"/>
                  </a:lnTo>
                  <a:close/>
                  <a:moveTo>
                    <a:pt x="29022" y="57078"/>
                  </a:moveTo>
                  <a:lnTo>
                    <a:pt x="28841" y="57138"/>
                  </a:lnTo>
                  <a:lnTo>
                    <a:pt x="28599" y="57259"/>
                  </a:lnTo>
                  <a:lnTo>
                    <a:pt x="28418" y="57379"/>
                  </a:lnTo>
                  <a:lnTo>
                    <a:pt x="28298" y="57560"/>
                  </a:lnTo>
                  <a:lnTo>
                    <a:pt x="28177" y="57802"/>
                  </a:lnTo>
                  <a:lnTo>
                    <a:pt x="28117" y="57983"/>
                  </a:lnTo>
                  <a:lnTo>
                    <a:pt x="28117" y="58224"/>
                  </a:lnTo>
                  <a:lnTo>
                    <a:pt x="28117" y="58466"/>
                  </a:lnTo>
                  <a:lnTo>
                    <a:pt x="28177" y="58647"/>
                  </a:lnTo>
                  <a:lnTo>
                    <a:pt x="28298" y="58888"/>
                  </a:lnTo>
                  <a:lnTo>
                    <a:pt x="28418" y="59069"/>
                  </a:lnTo>
                  <a:lnTo>
                    <a:pt x="28599" y="59190"/>
                  </a:lnTo>
                  <a:lnTo>
                    <a:pt x="28841" y="59310"/>
                  </a:lnTo>
                  <a:lnTo>
                    <a:pt x="29022" y="59371"/>
                  </a:lnTo>
                  <a:lnTo>
                    <a:pt x="29505" y="59371"/>
                  </a:lnTo>
                  <a:lnTo>
                    <a:pt x="29686" y="59310"/>
                  </a:lnTo>
                  <a:lnTo>
                    <a:pt x="29927" y="59190"/>
                  </a:lnTo>
                  <a:lnTo>
                    <a:pt x="30108" y="59069"/>
                  </a:lnTo>
                  <a:lnTo>
                    <a:pt x="30229" y="58888"/>
                  </a:lnTo>
                  <a:lnTo>
                    <a:pt x="30349" y="58647"/>
                  </a:lnTo>
                  <a:lnTo>
                    <a:pt x="30410" y="58466"/>
                  </a:lnTo>
                  <a:lnTo>
                    <a:pt x="30410" y="58224"/>
                  </a:lnTo>
                  <a:lnTo>
                    <a:pt x="30410" y="57983"/>
                  </a:lnTo>
                  <a:lnTo>
                    <a:pt x="30349" y="57802"/>
                  </a:lnTo>
                  <a:lnTo>
                    <a:pt x="30229" y="57560"/>
                  </a:lnTo>
                  <a:lnTo>
                    <a:pt x="30108" y="57379"/>
                  </a:lnTo>
                  <a:lnTo>
                    <a:pt x="29927" y="57259"/>
                  </a:lnTo>
                  <a:lnTo>
                    <a:pt x="29686" y="57138"/>
                  </a:lnTo>
                  <a:lnTo>
                    <a:pt x="29505" y="57078"/>
                  </a:lnTo>
                  <a:close/>
                  <a:moveTo>
                    <a:pt x="34814" y="57078"/>
                  </a:moveTo>
                  <a:lnTo>
                    <a:pt x="34633" y="57138"/>
                  </a:lnTo>
                  <a:lnTo>
                    <a:pt x="34392" y="57259"/>
                  </a:lnTo>
                  <a:lnTo>
                    <a:pt x="34211" y="57379"/>
                  </a:lnTo>
                  <a:lnTo>
                    <a:pt x="34090" y="57560"/>
                  </a:lnTo>
                  <a:lnTo>
                    <a:pt x="33969" y="57802"/>
                  </a:lnTo>
                  <a:lnTo>
                    <a:pt x="33909" y="57983"/>
                  </a:lnTo>
                  <a:lnTo>
                    <a:pt x="33909" y="58224"/>
                  </a:lnTo>
                  <a:lnTo>
                    <a:pt x="33909" y="58466"/>
                  </a:lnTo>
                  <a:lnTo>
                    <a:pt x="33969" y="58647"/>
                  </a:lnTo>
                  <a:lnTo>
                    <a:pt x="34090" y="58888"/>
                  </a:lnTo>
                  <a:lnTo>
                    <a:pt x="34211" y="59069"/>
                  </a:lnTo>
                  <a:lnTo>
                    <a:pt x="34392" y="59190"/>
                  </a:lnTo>
                  <a:lnTo>
                    <a:pt x="34633" y="59310"/>
                  </a:lnTo>
                  <a:lnTo>
                    <a:pt x="34814" y="59371"/>
                  </a:lnTo>
                  <a:lnTo>
                    <a:pt x="35297" y="59371"/>
                  </a:lnTo>
                  <a:lnTo>
                    <a:pt x="35478" y="59310"/>
                  </a:lnTo>
                  <a:lnTo>
                    <a:pt x="35719" y="59190"/>
                  </a:lnTo>
                  <a:lnTo>
                    <a:pt x="35900" y="59069"/>
                  </a:lnTo>
                  <a:lnTo>
                    <a:pt x="36021" y="58888"/>
                  </a:lnTo>
                  <a:lnTo>
                    <a:pt x="36141" y="58647"/>
                  </a:lnTo>
                  <a:lnTo>
                    <a:pt x="36202" y="58466"/>
                  </a:lnTo>
                  <a:lnTo>
                    <a:pt x="36202" y="58224"/>
                  </a:lnTo>
                  <a:lnTo>
                    <a:pt x="36202" y="57983"/>
                  </a:lnTo>
                  <a:lnTo>
                    <a:pt x="36141" y="57802"/>
                  </a:lnTo>
                  <a:lnTo>
                    <a:pt x="36021" y="57560"/>
                  </a:lnTo>
                  <a:lnTo>
                    <a:pt x="35900" y="57379"/>
                  </a:lnTo>
                  <a:lnTo>
                    <a:pt x="35719" y="57259"/>
                  </a:lnTo>
                  <a:lnTo>
                    <a:pt x="35478" y="57138"/>
                  </a:lnTo>
                  <a:lnTo>
                    <a:pt x="35297" y="57078"/>
                  </a:lnTo>
                  <a:close/>
                  <a:moveTo>
                    <a:pt x="40606" y="57078"/>
                  </a:moveTo>
                  <a:lnTo>
                    <a:pt x="40425" y="57138"/>
                  </a:lnTo>
                  <a:lnTo>
                    <a:pt x="40184" y="57259"/>
                  </a:lnTo>
                  <a:lnTo>
                    <a:pt x="40003" y="57379"/>
                  </a:lnTo>
                  <a:lnTo>
                    <a:pt x="39882" y="57560"/>
                  </a:lnTo>
                  <a:lnTo>
                    <a:pt x="39762" y="57802"/>
                  </a:lnTo>
                  <a:lnTo>
                    <a:pt x="39701" y="57983"/>
                  </a:lnTo>
                  <a:lnTo>
                    <a:pt x="39701" y="58224"/>
                  </a:lnTo>
                  <a:lnTo>
                    <a:pt x="39701" y="58466"/>
                  </a:lnTo>
                  <a:lnTo>
                    <a:pt x="39762" y="58647"/>
                  </a:lnTo>
                  <a:lnTo>
                    <a:pt x="39882" y="58888"/>
                  </a:lnTo>
                  <a:lnTo>
                    <a:pt x="40003" y="59069"/>
                  </a:lnTo>
                  <a:lnTo>
                    <a:pt x="40184" y="59190"/>
                  </a:lnTo>
                  <a:lnTo>
                    <a:pt x="40425" y="59310"/>
                  </a:lnTo>
                  <a:lnTo>
                    <a:pt x="40606" y="59371"/>
                  </a:lnTo>
                  <a:lnTo>
                    <a:pt x="41089" y="59371"/>
                  </a:lnTo>
                  <a:lnTo>
                    <a:pt x="41270" y="59310"/>
                  </a:lnTo>
                  <a:lnTo>
                    <a:pt x="41511" y="59190"/>
                  </a:lnTo>
                  <a:lnTo>
                    <a:pt x="41692" y="59069"/>
                  </a:lnTo>
                  <a:lnTo>
                    <a:pt x="41813" y="58888"/>
                  </a:lnTo>
                  <a:lnTo>
                    <a:pt x="41934" y="58647"/>
                  </a:lnTo>
                  <a:lnTo>
                    <a:pt x="41994" y="58466"/>
                  </a:lnTo>
                  <a:lnTo>
                    <a:pt x="41994" y="58224"/>
                  </a:lnTo>
                  <a:lnTo>
                    <a:pt x="41994" y="57983"/>
                  </a:lnTo>
                  <a:lnTo>
                    <a:pt x="41934" y="57802"/>
                  </a:lnTo>
                  <a:lnTo>
                    <a:pt x="41813" y="57560"/>
                  </a:lnTo>
                  <a:lnTo>
                    <a:pt x="41692" y="57379"/>
                  </a:lnTo>
                  <a:lnTo>
                    <a:pt x="41511" y="57259"/>
                  </a:lnTo>
                  <a:lnTo>
                    <a:pt x="41270" y="57138"/>
                  </a:lnTo>
                  <a:lnTo>
                    <a:pt x="41089" y="57078"/>
                  </a:lnTo>
                  <a:close/>
                  <a:moveTo>
                    <a:pt x="46399" y="57078"/>
                  </a:moveTo>
                  <a:lnTo>
                    <a:pt x="46218" y="57138"/>
                  </a:lnTo>
                  <a:lnTo>
                    <a:pt x="45976" y="57259"/>
                  </a:lnTo>
                  <a:lnTo>
                    <a:pt x="45795" y="57379"/>
                  </a:lnTo>
                  <a:lnTo>
                    <a:pt x="45674" y="57560"/>
                  </a:lnTo>
                  <a:lnTo>
                    <a:pt x="45554" y="57802"/>
                  </a:lnTo>
                  <a:lnTo>
                    <a:pt x="45493" y="57983"/>
                  </a:lnTo>
                  <a:lnTo>
                    <a:pt x="45493" y="58224"/>
                  </a:lnTo>
                  <a:lnTo>
                    <a:pt x="45493" y="58466"/>
                  </a:lnTo>
                  <a:lnTo>
                    <a:pt x="45554" y="58647"/>
                  </a:lnTo>
                  <a:lnTo>
                    <a:pt x="45674" y="58888"/>
                  </a:lnTo>
                  <a:lnTo>
                    <a:pt x="45795" y="59069"/>
                  </a:lnTo>
                  <a:lnTo>
                    <a:pt x="45976" y="59190"/>
                  </a:lnTo>
                  <a:lnTo>
                    <a:pt x="46218" y="59310"/>
                  </a:lnTo>
                  <a:lnTo>
                    <a:pt x="46399" y="59371"/>
                  </a:lnTo>
                  <a:lnTo>
                    <a:pt x="46881" y="59371"/>
                  </a:lnTo>
                  <a:lnTo>
                    <a:pt x="47062" y="59310"/>
                  </a:lnTo>
                  <a:lnTo>
                    <a:pt x="47304" y="59190"/>
                  </a:lnTo>
                  <a:lnTo>
                    <a:pt x="47485" y="59069"/>
                  </a:lnTo>
                  <a:lnTo>
                    <a:pt x="47605" y="58888"/>
                  </a:lnTo>
                  <a:lnTo>
                    <a:pt x="47726" y="58647"/>
                  </a:lnTo>
                  <a:lnTo>
                    <a:pt x="47786" y="58466"/>
                  </a:lnTo>
                  <a:lnTo>
                    <a:pt x="47786" y="58224"/>
                  </a:lnTo>
                  <a:lnTo>
                    <a:pt x="47786" y="57983"/>
                  </a:lnTo>
                  <a:lnTo>
                    <a:pt x="47726" y="57802"/>
                  </a:lnTo>
                  <a:lnTo>
                    <a:pt x="47605" y="57560"/>
                  </a:lnTo>
                  <a:lnTo>
                    <a:pt x="47485" y="57379"/>
                  </a:lnTo>
                  <a:lnTo>
                    <a:pt x="47304" y="57259"/>
                  </a:lnTo>
                  <a:lnTo>
                    <a:pt x="47062" y="57138"/>
                  </a:lnTo>
                  <a:lnTo>
                    <a:pt x="46881" y="57078"/>
                  </a:lnTo>
                  <a:close/>
                  <a:moveTo>
                    <a:pt x="52191" y="57078"/>
                  </a:moveTo>
                  <a:lnTo>
                    <a:pt x="52010" y="57138"/>
                  </a:lnTo>
                  <a:lnTo>
                    <a:pt x="51768" y="57259"/>
                  </a:lnTo>
                  <a:lnTo>
                    <a:pt x="51587" y="57379"/>
                  </a:lnTo>
                  <a:lnTo>
                    <a:pt x="51467" y="57560"/>
                  </a:lnTo>
                  <a:lnTo>
                    <a:pt x="51346" y="57802"/>
                  </a:lnTo>
                  <a:lnTo>
                    <a:pt x="51286" y="57983"/>
                  </a:lnTo>
                  <a:lnTo>
                    <a:pt x="51286" y="58224"/>
                  </a:lnTo>
                  <a:lnTo>
                    <a:pt x="51286" y="58466"/>
                  </a:lnTo>
                  <a:lnTo>
                    <a:pt x="51346" y="58647"/>
                  </a:lnTo>
                  <a:lnTo>
                    <a:pt x="51467" y="58888"/>
                  </a:lnTo>
                  <a:lnTo>
                    <a:pt x="51587" y="59069"/>
                  </a:lnTo>
                  <a:lnTo>
                    <a:pt x="51768" y="59190"/>
                  </a:lnTo>
                  <a:lnTo>
                    <a:pt x="52010" y="59310"/>
                  </a:lnTo>
                  <a:lnTo>
                    <a:pt x="52191" y="59371"/>
                  </a:lnTo>
                  <a:lnTo>
                    <a:pt x="52673" y="59371"/>
                  </a:lnTo>
                  <a:lnTo>
                    <a:pt x="52854" y="59310"/>
                  </a:lnTo>
                  <a:lnTo>
                    <a:pt x="53096" y="59190"/>
                  </a:lnTo>
                  <a:lnTo>
                    <a:pt x="53277" y="59069"/>
                  </a:lnTo>
                  <a:lnTo>
                    <a:pt x="53397" y="58888"/>
                  </a:lnTo>
                  <a:lnTo>
                    <a:pt x="53518" y="58647"/>
                  </a:lnTo>
                  <a:lnTo>
                    <a:pt x="53578" y="58466"/>
                  </a:lnTo>
                  <a:lnTo>
                    <a:pt x="53578" y="58224"/>
                  </a:lnTo>
                  <a:lnTo>
                    <a:pt x="53578" y="57983"/>
                  </a:lnTo>
                  <a:lnTo>
                    <a:pt x="53518" y="57802"/>
                  </a:lnTo>
                  <a:lnTo>
                    <a:pt x="53397" y="57560"/>
                  </a:lnTo>
                  <a:lnTo>
                    <a:pt x="53277" y="57379"/>
                  </a:lnTo>
                  <a:lnTo>
                    <a:pt x="53096" y="57259"/>
                  </a:lnTo>
                  <a:lnTo>
                    <a:pt x="52854" y="57138"/>
                  </a:lnTo>
                  <a:lnTo>
                    <a:pt x="52673" y="57078"/>
                  </a:lnTo>
                  <a:close/>
                  <a:moveTo>
                    <a:pt x="57983" y="57078"/>
                  </a:moveTo>
                  <a:lnTo>
                    <a:pt x="57802" y="57138"/>
                  </a:lnTo>
                  <a:lnTo>
                    <a:pt x="57561" y="57259"/>
                  </a:lnTo>
                  <a:lnTo>
                    <a:pt x="57380" y="57379"/>
                  </a:lnTo>
                  <a:lnTo>
                    <a:pt x="57259" y="57560"/>
                  </a:lnTo>
                  <a:lnTo>
                    <a:pt x="57138" y="57802"/>
                  </a:lnTo>
                  <a:lnTo>
                    <a:pt x="57078" y="57983"/>
                  </a:lnTo>
                  <a:lnTo>
                    <a:pt x="57078" y="58224"/>
                  </a:lnTo>
                  <a:lnTo>
                    <a:pt x="57078" y="58466"/>
                  </a:lnTo>
                  <a:lnTo>
                    <a:pt x="57138" y="58647"/>
                  </a:lnTo>
                  <a:lnTo>
                    <a:pt x="57259" y="58888"/>
                  </a:lnTo>
                  <a:lnTo>
                    <a:pt x="57380" y="59069"/>
                  </a:lnTo>
                  <a:lnTo>
                    <a:pt x="57561" y="59190"/>
                  </a:lnTo>
                  <a:lnTo>
                    <a:pt x="57802" y="59310"/>
                  </a:lnTo>
                  <a:lnTo>
                    <a:pt x="57983" y="59371"/>
                  </a:lnTo>
                  <a:lnTo>
                    <a:pt x="58466" y="59371"/>
                  </a:lnTo>
                  <a:lnTo>
                    <a:pt x="58647" y="59310"/>
                  </a:lnTo>
                  <a:lnTo>
                    <a:pt x="58888" y="59190"/>
                  </a:lnTo>
                  <a:lnTo>
                    <a:pt x="59069" y="59069"/>
                  </a:lnTo>
                  <a:lnTo>
                    <a:pt x="59190" y="58888"/>
                  </a:lnTo>
                  <a:lnTo>
                    <a:pt x="59310" y="58647"/>
                  </a:lnTo>
                  <a:lnTo>
                    <a:pt x="59371" y="58466"/>
                  </a:lnTo>
                  <a:lnTo>
                    <a:pt x="59371" y="58224"/>
                  </a:lnTo>
                  <a:lnTo>
                    <a:pt x="59371" y="57983"/>
                  </a:lnTo>
                  <a:lnTo>
                    <a:pt x="59310" y="57802"/>
                  </a:lnTo>
                  <a:lnTo>
                    <a:pt x="59190" y="57560"/>
                  </a:lnTo>
                  <a:lnTo>
                    <a:pt x="59069" y="57379"/>
                  </a:lnTo>
                  <a:lnTo>
                    <a:pt x="58888" y="57259"/>
                  </a:lnTo>
                  <a:lnTo>
                    <a:pt x="58647" y="57138"/>
                  </a:lnTo>
                  <a:lnTo>
                    <a:pt x="58466" y="57078"/>
                  </a:lnTo>
                  <a:close/>
                  <a:moveTo>
                    <a:pt x="63775" y="57078"/>
                  </a:moveTo>
                  <a:lnTo>
                    <a:pt x="63594" y="57138"/>
                  </a:lnTo>
                  <a:lnTo>
                    <a:pt x="63353" y="57259"/>
                  </a:lnTo>
                  <a:lnTo>
                    <a:pt x="63172" y="57379"/>
                  </a:lnTo>
                  <a:lnTo>
                    <a:pt x="63051" y="57560"/>
                  </a:lnTo>
                  <a:lnTo>
                    <a:pt x="62931" y="57802"/>
                  </a:lnTo>
                  <a:lnTo>
                    <a:pt x="62870" y="57983"/>
                  </a:lnTo>
                  <a:lnTo>
                    <a:pt x="62870" y="58224"/>
                  </a:lnTo>
                  <a:lnTo>
                    <a:pt x="62870" y="58466"/>
                  </a:lnTo>
                  <a:lnTo>
                    <a:pt x="62931" y="58647"/>
                  </a:lnTo>
                  <a:lnTo>
                    <a:pt x="63051" y="58888"/>
                  </a:lnTo>
                  <a:lnTo>
                    <a:pt x="63172" y="59069"/>
                  </a:lnTo>
                  <a:lnTo>
                    <a:pt x="63353" y="59190"/>
                  </a:lnTo>
                  <a:lnTo>
                    <a:pt x="63594" y="59310"/>
                  </a:lnTo>
                  <a:lnTo>
                    <a:pt x="63775" y="59371"/>
                  </a:lnTo>
                  <a:lnTo>
                    <a:pt x="64258" y="59371"/>
                  </a:lnTo>
                  <a:lnTo>
                    <a:pt x="64439" y="59310"/>
                  </a:lnTo>
                  <a:lnTo>
                    <a:pt x="64680" y="59190"/>
                  </a:lnTo>
                  <a:lnTo>
                    <a:pt x="64861" y="59069"/>
                  </a:lnTo>
                  <a:lnTo>
                    <a:pt x="64982" y="58888"/>
                  </a:lnTo>
                  <a:lnTo>
                    <a:pt x="65103" y="58647"/>
                  </a:lnTo>
                  <a:lnTo>
                    <a:pt x="65163" y="58466"/>
                  </a:lnTo>
                  <a:lnTo>
                    <a:pt x="65163" y="58224"/>
                  </a:lnTo>
                  <a:lnTo>
                    <a:pt x="65163" y="57983"/>
                  </a:lnTo>
                  <a:lnTo>
                    <a:pt x="65103" y="57802"/>
                  </a:lnTo>
                  <a:lnTo>
                    <a:pt x="64982" y="57560"/>
                  </a:lnTo>
                  <a:lnTo>
                    <a:pt x="64861" y="57379"/>
                  </a:lnTo>
                  <a:lnTo>
                    <a:pt x="64680" y="57259"/>
                  </a:lnTo>
                  <a:lnTo>
                    <a:pt x="64439" y="57138"/>
                  </a:lnTo>
                  <a:lnTo>
                    <a:pt x="64258" y="57078"/>
                  </a:lnTo>
                  <a:close/>
                  <a:moveTo>
                    <a:pt x="8689" y="59974"/>
                  </a:moveTo>
                  <a:lnTo>
                    <a:pt x="8447" y="60095"/>
                  </a:lnTo>
                  <a:lnTo>
                    <a:pt x="8206" y="60276"/>
                  </a:lnTo>
                  <a:lnTo>
                    <a:pt x="8025" y="60457"/>
                  </a:lnTo>
                  <a:lnTo>
                    <a:pt x="7904" y="60758"/>
                  </a:lnTo>
                  <a:lnTo>
                    <a:pt x="7844" y="61120"/>
                  </a:lnTo>
                  <a:lnTo>
                    <a:pt x="8689" y="62267"/>
                  </a:lnTo>
                  <a:lnTo>
                    <a:pt x="9232" y="62267"/>
                  </a:lnTo>
                  <a:lnTo>
                    <a:pt x="9413" y="62206"/>
                  </a:lnTo>
                  <a:lnTo>
                    <a:pt x="9654" y="62086"/>
                  </a:lnTo>
                  <a:lnTo>
                    <a:pt x="9835" y="61965"/>
                  </a:lnTo>
                  <a:lnTo>
                    <a:pt x="9956" y="61784"/>
                  </a:lnTo>
                  <a:lnTo>
                    <a:pt x="10076" y="61543"/>
                  </a:lnTo>
                  <a:lnTo>
                    <a:pt x="10137" y="61362"/>
                  </a:lnTo>
                  <a:lnTo>
                    <a:pt x="10137" y="61120"/>
                  </a:lnTo>
                  <a:lnTo>
                    <a:pt x="10076" y="60758"/>
                  </a:lnTo>
                  <a:lnTo>
                    <a:pt x="9956" y="60457"/>
                  </a:lnTo>
                  <a:lnTo>
                    <a:pt x="9775" y="60276"/>
                  </a:lnTo>
                  <a:lnTo>
                    <a:pt x="9533" y="60095"/>
                  </a:lnTo>
                  <a:lnTo>
                    <a:pt x="9292" y="59974"/>
                  </a:lnTo>
                  <a:close/>
                  <a:moveTo>
                    <a:pt x="14481" y="59974"/>
                  </a:moveTo>
                  <a:lnTo>
                    <a:pt x="14240" y="60095"/>
                  </a:lnTo>
                  <a:lnTo>
                    <a:pt x="13998" y="60276"/>
                  </a:lnTo>
                  <a:lnTo>
                    <a:pt x="13817" y="60457"/>
                  </a:lnTo>
                  <a:lnTo>
                    <a:pt x="13697" y="60758"/>
                  </a:lnTo>
                  <a:lnTo>
                    <a:pt x="13636" y="61120"/>
                  </a:lnTo>
                  <a:lnTo>
                    <a:pt x="13636" y="61362"/>
                  </a:lnTo>
                  <a:lnTo>
                    <a:pt x="13697" y="61543"/>
                  </a:lnTo>
                  <a:lnTo>
                    <a:pt x="13817" y="61784"/>
                  </a:lnTo>
                  <a:lnTo>
                    <a:pt x="13938" y="61965"/>
                  </a:lnTo>
                  <a:lnTo>
                    <a:pt x="14119" y="62086"/>
                  </a:lnTo>
                  <a:lnTo>
                    <a:pt x="14360" y="62206"/>
                  </a:lnTo>
                  <a:lnTo>
                    <a:pt x="14541" y="62267"/>
                  </a:lnTo>
                  <a:lnTo>
                    <a:pt x="15024" y="62267"/>
                  </a:lnTo>
                  <a:lnTo>
                    <a:pt x="15205" y="62206"/>
                  </a:lnTo>
                  <a:lnTo>
                    <a:pt x="15446" y="62086"/>
                  </a:lnTo>
                  <a:lnTo>
                    <a:pt x="15627" y="61965"/>
                  </a:lnTo>
                  <a:lnTo>
                    <a:pt x="15748" y="61784"/>
                  </a:lnTo>
                  <a:lnTo>
                    <a:pt x="15869" y="61543"/>
                  </a:lnTo>
                  <a:lnTo>
                    <a:pt x="15929" y="61362"/>
                  </a:lnTo>
                  <a:lnTo>
                    <a:pt x="15929" y="61120"/>
                  </a:lnTo>
                  <a:lnTo>
                    <a:pt x="15869" y="60758"/>
                  </a:lnTo>
                  <a:lnTo>
                    <a:pt x="15748" y="60457"/>
                  </a:lnTo>
                  <a:lnTo>
                    <a:pt x="15567" y="60276"/>
                  </a:lnTo>
                  <a:lnTo>
                    <a:pt x="15326" y="60095"/>
                  </a:lnTo>
                  <a:lnTo>
                    <a:pt x="15084" y="59974"/>
                  </a:lnTo>
                  <a:close/>
                  <a:moveTo>
                    <a:pt x="20273" y="59974"/>
                  </a:moveTo>
                  <a:lnTo>
                    <a:pt x="20032" y="60095"/>
                  </a:lnTo>
                  <a:lnTo>
                    <a:pt x="19790" y="60276"/>
                  </a:lnTo>
                  <a:lnTo>
                    <a:pt x="19609" y="60457"/>
                  </a:lnTo>
                  <a:lnTo>
                    <a:pt x="19489" y="60758"/>
                  </a:lnTo>
                  <a:lnTo>
                    <a:pt x="19428" y="61120"/>
                  </a:lnTo>
                  <a:lnTo>
                    <a:pt x="19428" y="61362"/>
                  </a:lnTo>
                  <a:lnTo>
                    <a:pt x="19489" y="61543"/>
                  </a:lnTo>
                  <a:lnTo>
                    <a:pt x="19609" y="61784"/>
                  </a:lnTo>
                  <a:lnTo>
                    <a:pt x="19730" y="61965"/>
                  </a:lnTo>
                  <a:lnTo>
                    <a:pt x="19911" y="62086"/>
                  </a:lnTo>
                  <a:lnTo>
                    <a:pt x="20152" y="62206"/>
                  </a:lnTo>
                  <a:lnTo>
                    <a:pt x="20333" y="62267"/>
                  </a:lnTo>
                  <a:lnTo>
                    <a:pt x="20816" y="62267"/>
                  </a:lnTo>
                  <a:lnTo>
                    <a:pt x="20997" y="62206"/>
                  </a:lnTo>
                  <a:lnTo>
                    <a:pt x="21239" y="62086"/>
                  </a:lnTo>
                  <a:lnTo>
                    <a:pt x="21420" y="61965"/>
                  </a:lnTo>
                  <a:lnTo>
                    <a:pt x="21540" y="61784"/>
                  </a:lnTo>
                  <a:lnTo>
                    <a:pt x="21661" y="61543"/>
                  </a:lnTo>
                  <a:lnTo>
                    <a:pt x="21721" y="61362"/>
                  </a:lnTo>
                  <a:lnTo>
                    <a:pt x="21721" y="61120"/>
                  </a:lnTo>
                  <a:lnTo>
                    <a:pt x="21661" y="60758"/>
                  </a:lnTo>
                  <a:lnTo>
                    <a:pt x="21540" y="60457"/>
                  </a:lnTo>
                  <a:lnTo>
                    <a:pt x="21359" y="60276"/>
                  </a:lnTo>
                  <a:lnTo>
                    <a:pt x="21118" y="60095"/>
                  </a:lnTo>
                  <a:lnTo>
                    <a:pt x="20876" y="59974"/>
                  </a:lnTo>
                  <a:close/>
                  <a:moveTo>
                    <a:pt x="26065" y="59974"/>
                  </a:moveTo>
                  <a:lnTo>
                    <a:pt x="25824" y="60095"/>
                  </a:lnTo>
                  <a:lnTo>
                    <a:pt x="25583" y="60276"/>
                  </a:lnTo>
                  <a:lnTo>
                    <a:pt x="25402" y="60457"/>
                  </a:lnTo>
                  <a:lnTo>
                    <a:pt x="25281" y="60758"/>
                  </a:lnTo>
                  <a:lnTo>
                    <a:pt x="25221" y="61120"/>
                  </a:lnTo>
                  <a:lnTo>
                    <a:pt x="25221" y="61362"/>
                  </a:lnTo>
                  <a:lnTo>
                    <a:pt x="25281" y="61543"/>
                  </a:lnTo>
                  <a:lnTo>
                    <a:pt x="25402" y="61784"/>
                  </a:lnTo>
                  <a:lnTo>
                    <a:pt x="25522" y="61965"/>
                  </a:lnTo>
                  <a:lnTo>
                    <a:pt x="25703" y="62086"/>
                  </a:lnTo>
                  <a:lnTo>
                    <a:pt x="25945" y="62206"/>
                  </a:lnTo>
                  <a:lnTo>
                    <a:pt x="26126" y="62267"/>
                  </a:lnTo>
                  <a:lnTo>
                    <a:pt x="26608" y="62267"/>
                  </a:lnTo>
                  <a:lnTo>
                    <a:pt x="26789" y="62206"/>
                  </a:lnTo>
                  <a:lnTo>
                    <a:pt x="27031" y="62086"/>
                  </a:lnTo>
                  <a:lnTo>
                    <a:pt x="27212" y="61965"/>
                  </a:lnTo>
                  <a:lnTo>
                    <a:pt x="27332" y="61784"/>
                  </a:lnTo>
                  <a:lnTo>
                    <a:pt x="27453" y="61543"/>
                  </a:lnTo>
                  <a:lnTo>
                    <a:pt x="27513" y="61362"/>
                  </a:lnTo>
                  <a:lnTo>
                    <a:pt x="27513" y="61120"/>
                  </a:lnTo>
                  <a:lnTo>
                    <a:pt x="27453" y="60758"/>
                  </a:lnTo>
                  <a:lnTo>
                    <a:pt x="27332" y="60457"/>
                  </a:lnTo>
                  <a:lnTo>
                    <a:pt x="27151" y="60276"/>
                  </a:lnTo>
                  <a:lnTo>
                    <a:pt x="26910" y="60095"/>
                  </a:lnTo>
                  <a:lnTo>
                    <a:pt x="26669" y="59974"/>
                  </a:lnTo>
                  <a:close/>
                  <a:moveTo>
                    <a:pt x="31858" y="59974"/>
                  </a:moveTo>
                  <a:lnTo>
                    <a:pt x="31616" y="60095"/>
                  </a:lnTo>
                  <a:lnTo>
                    <a:pt x="31375" y="60276"/>
                  </a:lnTo>
                  <a:lnTo>
                    <a:pt x="31194" y="60457"/>
                  </a:lnTo>
                  <a:lnTo>
                    <a:pt x="31073" y="60758"/>
                  </a:lnTo>
                  <a:lnTo>
                    <a:pt x="31013" y="61120"/>
                  </a:lnTo>
                  <a:lnTo>
                    <a:pt x="31013" y="61362"/>
                  </a:lnTo>
                  <a:lnTo>
                    <a:pt x="31073" y="61543"/>
                  </a:lnTo>
                  <a:lnTo>
                    <a:pt x="31194" y="61784"/>
                  </a:lnTo>
                  <a:lnTo>
                    <a:pt x="31315" y="61965"/>
                  </a:lnTo>
                  <a:lnTo>
                    <a:pt x="31496" y="62086"/>
                  </a:lnTo>
                  <a:lnTo>
                    <a:pt x="31737" y="62206"/>
                  </a:lnTo>
                  <a:lnTo>
                    <a:pt x="31918" y="62267"/>
                  </a:lnTo>
                  <a:lnTo>
                    <a:pt x="32401" y="62267"/>
                  </a:lnTo>
                  <a:lnTo>
                    <a:pt x="32582" y="62206"/>
                  </a:lnTo>
                  <a:lnTo>
                    <a:pt x="32823" y="62086"/>
                  </a:lnTo>
                  <a:lnTo>
                    <a:pt x="33004" y="61965"/>
                  </a:lnTo>
                  <a:lnTo>
                    <a:pt x="33125" y="61784"/>
                  </a:lnTo>
                  <a:lnTo>
                    <a:pt x="33245" y="61543"/>
                  </a:lnTo>
                  <a:lnTo>
                    <a:pt x="33306" y="61362"/>
                  </a:lnTo>
                  <a:lnTo>
                    <a:pt x="33306" y="61120"/>
                  </a:lnTo>
                  <a:lnTo>
                    <a:pt x="33245" y="60758"/>
                  </a:lnTo>
                  <a:lnTo>
                    <a:pt x="33125" y="60457"/>
                  </a:lnTo>
                  <a:lnTo>
                    <a:pt x="32944" y="60276"/>
                  </a:lnTo>
                  <a:lnTo>
                    <a:pt x="32702" y="60095"/>
                  </a:lnTo>
                  <a:lnTo>
                    <a:pt x="32461" y="59974"/>
                  </a:lnTo>
                  <a:close/>
                  <a:moveTo>
                    <a:pt x="37650" y="59974"/>
                  </a:moveTo>
                  <a:lnTo>
                    <a:pt x="37408" y="60095"/>
                  </a:lnTo>
                  <a:lnTo>
                    <a:pt x="37167" y="60276"/>
                  </a:lnTo>
                  <a:lnTo>
                    <a:pt x="36986" y="60457"/>
                  </a:lnTo>
                  <a:lnTo>
                    <a:pt x="36865" y="60758"/>
                  </a:lnTo>
                  <a:lnTo>
                    <a:pt x="36805" y="61120"/>
                  </a:lnTo>
                  <a:lnTo>
                    <a:pt x="36805" y="61362"/>
                  </a:lnTo>
                  <a:lnTo>
                    <a:pt x="36865" y="61543"/>
                  </a:lnTo>
                  <a:lnTo>
                    <a:pt x="36986" y="61784"/>
                  </a:lnTo>
                  <a:lnTo>
                    <a:pt x="37107" y="61965"/>
                  </a:lnTo>
                  <a:lnTo>
                    <a:pt x="37288" y="62086"/>
                  </a:lnTo>
                  <a:lnTo>
                    <a:pt x="37529" y="62206"/>
                  </a:lnTo>
                  <a:lnTo>
                    <a:pt x="37710" y="62267"/>
                  </a:lnTo>
                  <a:lnTo>
                    <a:pt x="38193" y="62267"/>
                  </a:lnTo>
                  <a:lnTo>
                    <a:pt x="38374" y="62206"/>
                  </a:lnTo>
                  <a:lnTo>
                    <a:pt x="38615" y="62086"/>
                  </a:lnTo>
                  <a:lnTo>
                    <a:pt x="38796" y="61965"/>
                  </a:lnTo>
                  <a:lnTo>
                    <a:pt x="38917" y="61784"/>
                  </a:lnTo>
                  <a:lnTo>
                    <a:pt x="39038" y="61543"/>
                  </a:lnTo>
                  <a:lnTo>
                    <a:pt x="39098" y="61362"/>
                  </a:lnTo>
                  <a:lnTo>
                    <a:pt x="39098" y="61120"/>
                  </a:lnTo>
                  <a:lnTo>
                    <a:pt x="39038" y="60758"/>
                  </a:lnTo>
                  <a:lnTo>
                    <a:pt x="38917" y="60457"/>
                  </a:lnTo>
                  <a:lnTo>
                    <a:pt x="38736" y="60276"/>
                  </a:lnTo>
                  <a:lnTo>
                    <a:pt x="38495" y="60095"/>
                  </a:lnTo>
                  <a:lnTo>
                    <a:pt x="38253" y="59974"/>
                  </a:lnTo>
                  <a:close/>
                  <a:moveTo>
                    <a:pt x="43442" y="59974"/>
                  </a:moveTo>
                  <a:lnTo>
                    <a:pt x="43201" y="60095"/>
                  </a:lnTo>
                  <a:lnTo>
                    <a:pt x="42959" y="60276"/>
                  </a:lnTo>
                  <a:lnTo>
                    <a:pt x="42778" y="60457"/>
                  </a:lnTo>
                  <a:lnTo>
                    <a:pt x="42658" y="60758"/>
                  </a:lnTo>
                  <a:lnTo>
                    <a:pt x="42597" y="61120"/>
                  </a:lnTo>
                  <a:lnTo>
                    <a:pt x="42597" y="61362"/>
                  </a:lnTo>
                  <a:lnTo>
                    <a:pt x="42658" y="61543"/>
                  </a:lnTo>
                  <a:lnTo>
                    <a:pt x="42778" y="61784"/>
                  </a:lnTo>
                  <a:lnTo>
                    <a:pt x="42899" y="61965"/>
                  </a:lnTo>
                  <a:lnTo>
                    <a:pt x="43080" y="62086"/>
                  </a:lnTo>
                  <a:lnTo>
                    <a:pt x="43321" y="62206"/>
                  </a:lnTo>
                  <a:lnTo>
                    <a:pt x="43502" y="62267"/>
                  </a:lnTo>
                  <a:lnTo>
                    <a:pt x="43985" y="62267"/>
                  </a:lnTo>
                  <a:lnTo>
                    <a:pt x="44166" y="62206"/>
                  </a:lnTo>
                  <a:lnTo>
                    <a:pt x="44407" y="62086"/>
                  </a:lnTo>
                  <a:lnTo>
                    <a:pt x="44588" y="61965"/>
                  </a:lnTo>
                  <a:lnTo>
                    <a:pt x="44709" y="61784"/>
                  </a:lnTo>
                  <a:lnTo>
                    <a:pt x="44830" y="61543"/>
                  </a:lnTo>
                  <a:lnTo>
                    <a:pt x="44890" y="61362"/>
                  </a:lnTo>
                  <a:lnTo>
                    <a:pt x="44890" y="61120"/>
                  </a:lnTo>
                  <a:lnTo>
                    <a:pt x="44830" y="60758"/>
                  </a:lnTo>
                  <a:lnTo>
                    <a:pt x="44709" y="60457"/>
                  </a:lnTo>
                  <a:lnTo>
                    <a:pt x="44528" y="60276"/>
                  </a:lnTo>
                  <a:lnTo>
                    <a:pt x="44287" y="60095"/>
                  </a:lnTo>
                  <a:lnTo>
                    <a:pt x="44045" y="59974"/>
                  </a:lnTo>
                  <a:close/>
                  <a:moveTo>
                    <a:pt x="49234" y="59974"/>
                  </a:moveTo>
                  <a:lnTo>
                    <a:pt x="48993" y="60095"/>
                  </a:lnTo>
                  <a:lnTo>
                    <a:pt x="48752" y="60276"/>
                  </a:lnTo>
                  <a:lnTo>
                    <a:pt x="48571" y="60457"/>
                  </a:lnTo>
                  <a:lnTo>
                    <a:pt x="48450" y="60758"/>
                  </a:lnTo>
                  <a:lnTo>
                    <a:pt x="48390" y="61120"/>
                  </a:lnTo>
                  <a:lnTo>
                    <a:pt x="48390" y="61362"/>
                  </a:lnTo>
                  <a:lnTo>
                    <a:pt x="48450" y="61543"/>
                  </a:lnTo>
                  <a:lnTo>
                    <a:pt x="48571" y="61784"/>
                  </a:lnTo>
                  <a:lnTo>
                    <a:pt x="48691" y="61965"/>
                  </a:lnTo>
                  <a:lnTo>
                    <a:pt x="48872" y="62086"/>
                  </a:lnTo>
                  <a:lnTo>
                    <a:pt x="49114" y="62206"/>
                  </a:lnTo>
                  <a:lnTo>
                    <a:pt x="49295" y="62267"/>
                  </a:lnTo>
                  <a:lnTo>
                    <a:pt x="49777" y="62267"/>
                  </a:lnTo>
                  <a:lnTo>
                    <a:pt x="49958" y="62206"/>
                  </a:lnTo>
                  <a:lnTo>
                    <a:pt x="50200" y="62086"/>
                  </a:lnTo>
                  <a:lnTo>
                    <a:pt x="50381" y="61965"/>
                  </a:lnTo>
                  <a:lnTo>
                    <a:pt x="50501" y="61784"/>
                  </a:lnTo>
                  <a:lnTo>
                    <a:pt x="50622" y="61543"/>
                  </a:lnTo>
                  <a:lnTo>
                    <a:pt x="50682" y="61362"/>
                  </a:lnTo>
                  <a:lnTo>
                    <a:pt x="50682" y="61120"/>
                  </a:lnTo>
                  <a:lnTo>
                    <a:pt x="50622" y="60758"/>
                  </a:lnTo>
                  <a:lnTo>
                    <a:pt x="50501" y="60457"/>
                  </a:lnTo>
                  <a:lnTo>
                    <a:pt x="50320" y="60276"/>
                  </a:lnTo>
                  <a:lnTo>
                    <a:pt x="50079" y="60095"/>
                  </a:lnTo>
                  <a:lnTo>
                    <a:pt x="49838" y="59974"/>
                  </a:lnTo>
                  <a:close/>
                  <a:moveTo>
                    <a:pt x="55027" y="59974"/>
                  </a:moveTo>
                  <a:lnTo>
                    <a:pt x="54785" y="60095"/>
                  </a:lnTo>
                  <a:lnTo>
                    <a:pt x="54544" y="60276"/>
                  </a:lnTo>
                  <a:lnTo>
                    <a:pt x="54363" y="60457"/>
                  </a:lnTo>
                  <a:lnTo>
                    <a:pt x="54242" y="60758"/>
                  </a:lnTo>
                  <a:lnTo>
                    <a:pt x="54182" y="61120"/>
                  </a:lnTo>
                  <a:lnTo>
                    <a:pt x="54182" y="61362"/>
                  </a:lnTo>
                  <a:lnTo>
                    <a:pt x="54242" y="61543"/>
                  </a:lnTo>
                  <a:lnTo>
                    <a:pt x="54363" y="61784"/>
                  </a:lnTo>
                  <a:lnTo>
                    <a:pt x="54483" y="61965"/>
                  </a:lnTo>
                  <a:lnTo>
                    <a:pt x="54665" y="62086"/>
                  </a:lnTo>
                  <a:lnTo>
                    <a:pt x="54906" y="62206"/>
                  </a:lnTo>
                  <a:lnTo>
                    <a:pt x="55087" y="62267"/>
                  </a:lnTo>
                  <a:lnTo>
                    <a:pt x="55570" y="62267"/>
                  </a:lnTo>
                  <a:lnTo>
                    <a:pt x="55751" y="62206"/>
                  </a:lnTo>
                  <a:lnTo>
                    <a:pt x="55992" y="62086"/>
                  </a:lnTo>
                  <a:lnTo>
                    <a:pt x="56173" y="61965"/>
                  </a:lnTo>
                  <a:lnTo>
                    <a:pt x="56294" y="61784"/>
                  </a:lnTo>
                  <a:lnTo>
                    <a:pt x="56414" y="61543"/>
                  </a:lnTo>
                  <a:lnTo>
                    <a:pt x="56475" y="61362"/>
                  </a:lnTo>
                  <a:lnTo>
                    <a:pt x="56475" y="61120"/>
                  </a:lnTo>
                  <a:lnTo>
                    <a:pt x="56414" y="60758"/>
                  </a:lnTo>
                  <a:lnTo>
                    <a:pt x="56294" y="60457"/>
                  </a:lnTo>
                  <a:lnTo>
                    <a:pt x="56113" y="60276"/>
                  </a:lnTo>
                  <a:lnTo>
                    <a:pt x="55871" y="60095"/>
                  </a:lnTo>
                  <a:lnTo>
                    <a:pt x="55630" y="59974"/>
                  </a:lnTo>
                  <a:close/>
                  <a:moveTo>
                    <a:pt x="60819" y="59974"/>
                  </a:moveTo>
                  <a:lnTo>
                    <a:pt x="60577" y="60095"/>
                  </a:lnTo>
                  <a:lnTo>
                    <a:pt x="60336" y="60276"/>
                  </a:lnTo>
                  <a:lnTo>
                    <a:pt x="60155" y="60457"/>
                  </a:lnTo>
                  <a:lnTo>
                    <a:pt x="60034" y="60758"/>
                  </a:lnTo>
                  <a:lnTo>
                    <a:pt x="59974" y="61120"/>
                  </a:lnTo>
                  <a:lnTo>
                    <a:pt x="59974" y="61362"/>
                  </a:lnTo>
                  <a:lnTo>
                    <a:pt x="60034" y="61543"/>
                  </a:lnTo>
                  <a:lnTo>
                    <a:pt x="60155" y="61784"/>
                  </a:lnTo>
                  <a:lnTo>
                    <a:pt x="60276" y="61965"/>
                  </a:lnTo>
                  <a:lnTo>
                    <a:pt x="60457" y="62086"/>
                  </a:lnTo>
                  <a:lnTo>
                    <a:pt x="60698" y="62206"/>
                  </a:lnTo>
                  <a:lnTo>
                    <a:pt x="60879" y="62267"/>
                  </a:lnTo>
                  <a:lnTo>
                    <a:pt x="61362" y="62267"/>
                  </a:lnTo>
                  <a:lnTo>
                    <a:pt x="61543" y="62206"/>
                  </a:lnTo>
                  <a:lnTo>
                    <a:pt x="61784" y="62086"/>
                  </a:lnTo>
                  <a:lnTo>
                    <a:pt x="61965" y="61965"/>
                  </a:lnTo>
                  <a:lnTo>
                    <a:pt x="62086" y="61784"/>
                  </a:lnTo>
                  <a:lnTo>
                    <a:pt x="62206" y="61543"/>
                  </a:lnTo>
                  <a:lnTo>
                    <a:pt x="62267" y="61362"/>
                  </a:lnTo>
                  <a:lnTo>
                    <a:pt x="62267" y="61120"/>
                  </a:lnTo>
                  <a:lnTo>
                    <a:pt x="62206" y="60758"/>
                  </a:lnTo>
                  <a:lnTo>
                    <a:pt x="62086" y="60457"/>
                  </a:lnTo>
                  <a:lnTo>
                    <a:pt x="61905" y="60276"/>
                  </a:lnTo>
                  <a:lnTo>
                    <a:pt x="61663" y="60095"/>
                  </a:lnTo>
                  <a:lnTo>
                    <a:pt x="61422" y="59974"/>
                  </a:lnTo>
                  <a:close/>
                  <a:moveTo>
                    <a:pt x="66611" y="59974"/>
                  </a:moveTo>
                  <a:lnTo>
                    <a:pt x="66370" y="60095"/>
                  </a:lnTo>
                  <a:lnTo>
                    <a:pt x="66128" y="60276"/>
                  </a:lnTo>
                  <a:lnTo>
                    <a:pt x="65947" y="60457"/>
                  </a:lnTo>
                  <a:lnTo>
                    <a:pt x="65827" y="60758"/>
                  </a:lnTo>
                  <a:lnTo>
                    <a:pt x="65766" y="61120"/>
                  </a:lnTo>
                  <a:lnTo>
                    <a:pt x="65766" y="61362"/>
                  </a:lnTo>
                  <a:lnTo>
                    <a:pt x="65827" y="61543"/>
                  </a:lnTo>
                  <a:lnTo>
                    <a:pt x="65947" y="61784"/>
                  </a:lnTo>
                  <a:lnTo>
                    <a:pt x="66068" y="61965"/>
                  </a:lnTo>
                  <a:lnTo>
                    <a:pt x="66249" y="62086"/>
                  </a:lnTo>
                  <a:lnTo>
                    <a:pt x="66490" y="62206"/>
                  </a:lnTo>
                  <a:lnTo>
                    <a:pt x="66671" y="62267"/>
                  </a:lnTo>
                  <a:lnTo>
                    <a:pt x="67214" y="62267"/>
                  </a:lnTo>
                  <a:lnTo>
                    <a:pt x="68059" y="61120"/>
                  </a:lnTo>
                  <a:lnTo>
                    <a:pt x="67999" y="60758"/>
                  </a:lnTo>
                  <a:lnTo>
                    <a:pt x="67878" y="60457"/>
                  </a:lnTo>
                  <a:lnTo>
                    <a:pt x="67697" y="60276"/>
                  </a:lnTo>
                  <a:lnTo>
                    <a:pt x="67456" y="60095"/>
                  </a:lnTo>
                  <a:lnTo>
                    <a:pt x="67214" y="59974"/>
                  </a:lnTo>
                  <a:close/>
                  <a:moveTo>
                    <a:pt x="11645" y="62870"/>
                  </a:moveTo>
                  <a:lnTo>
                    <a:pt x="11464" y="62930"/>
                  </a:lnTo>
                  <a:lnTo>
                    <a:pt x="11223" y="63051"/>
                  </a:lnTo>
                  <a:lnTo>
                    <a:pt x="11042" y="63172"/>
                  </a:lnTo>
                  <a:lnTo>
                    <a:pt x="10921" y="63353"/>
                  </a:lnTo>
                  <a:lnTo>
                    <a:pt x="10800" y="63594"/>
                  </a:lnTo>
                  <a:lnTo>
                    <a:pt x="10740" y="63775"/>
                  </a:lnTo>
                  <a:lnTo>
                    <a:pt x="10740" y="64016"/>
                  </a:lnTo>
                  <a:lnTo>
                    <a:pt x="10740" y="64197"/>
                  </a:lnTo>
                  <a:lnTo>
                    <a:pt x="10800" y="64439"/>
                  </a:lnTo>
                  <a:lnTo>
                    <a:pt x="10981" y="64740"/>
                  </a:lnTo>
                  <a:lnTo>
                    <a:pt x="11162" y="64921"/>
                  </a:lnTo>
                  <a:lnTo>
                    <a:pt x="11464" y="65102"/>
                  </a:lnTo>
                  <a:lnTo>
                    <a:pt x="11705" y="65163"/>
                  </a:lnTo>
                  <a:lnTo>
                    <a:pt x="12128" y="65163"/>
                  </a:lnTo>
                  <a:lnTo>
                    <a:pt x="12309" y="65102"/>
                  </a:lnTo>
                  <a:lnTo>
                    <a:pt x="12550" y="64982"/>
                  </a:lnTo>
                  <a:lnTo>
                    <a:pt x="12731" y="64861"/>
                  </a:lnTo>
                  <a:lnTo>
                    <a:pt x="12852" y="64680"/>
                  </a:lnTo>
                  <a:lnTo>
                    <a:pt x="12973" y="64439"/>
                  </a:lnTo>
                  <a:lnTo>
                    <a:pt x="13033" y="64258"/>
                  </a:lnTo>
                  <a:lnTo>
                    <a:pt x="13033" y="64016"/>
                  </a:lnTo>
                  <a:lnTo>
                    <a:pt x="13033" y="63775"/>
                  </a:lnTo>
                  <a:lnTo>
                    <a:pt x="12973" y="63594"/>
                  </a:lnTo>
                  <a:lnTo>
                    <a:pt x="12852" y="63353"/>
                  </a:lnTo>
                  <a:lnTo>
                    <a:pt x="12731" y="63172"/>
                  </a:lnTo>
                  <a:lnTo>
                    <a:pt x="12550" y="63051"/>
                  </a:lnTo>
                  <a:lnTo>
                    <a:pt x="12309" y="62930"/>
                  </a:lnTo>
                  <a:lnTo>
                    <a:pt x="12128" y="62870"/>
                  </a:lnTo>
                  <a:close/>
                  <a:moveTo>
                    <a:pt x="17437" y="62870"/>
                  </a:moveTo>
                  <a:lnTo>
                    <a:pt x="17256" y="62930"/>
                  </a:lnTo>
                  <a:lnTo>
                    <a:pt x="17015" y="63051"/>
                  </a:lnTo>
                  <a:lnTo>
                    <a:pt x="16834" y="63172"/>
                  </a:lnTo>
                  <a:lnTo>
                    <a:pt x="16713" y="63353"/>
                  </a:lnTo>
                  <a:lnTo>
                    <a:pt x="16593" y="63594"/>
                  </a:lnTo>
                  <a:lnTo>
                    <a:pt x="16532" y="63775"/>
                  </a:lnTo>
                  <a:lnTo>
                    <a:pt x="16532" y="64016"/>
                  </a:lnTo>
                  <a:lnTo>
                    <a:pt x="16532" y="64258"/>
                  </a:lnTo>
                  <a:lnTo>
                    <a:pt x="16593" y="64439"/>
                  </a:lnTo>
                  <a:lnTo>
                    <a:pt x="16713" y="64680"/>
                  </a:lnTo>
                  <a:lnTo>
                    <a:pt x="16834" y="64861"/>
                  </a:lnTo>
                  <a:lnTo>
                    <a:pt x="17015" y="64982"/>
                  </a:lnTo>
                  <a:lnTo>
                    <a:pt x="17256" y="65102"/>
                  </a:lnTo>
                  <a:lnTo>
                    <a:pt x="17437" y="65163"/>
                  </a:lnTo>
                  <a:lnTo>
                    <a:pt x="17920" y="65163"/>
                  </a:lnTo>
                  <a:lnTo>
                    <a:pt x="18101" y="65102"/>
                  </a:lnTo>
                  <a:lnTo>
                    <a:pt x="18342" y="64982"/>
                  </a:lnTo>
                  <a:lnTo>
                    <a:pt x="18523" y="64861"/>
                  </a:lnTo>
                  <a:lnTo>
                    <a:pt x="18644" y="64680"/>
                  </a:lnTo>
                  <a:lnTo>
                    <a:pt x="18765" y="64439"/>
                  </a:lnTo>
                  <a:lnTo>
                    <a:pt x="18825" y="64258"/>
                  </a:lnTo>
                  <a:lnTo>
                    <a:pt x="18825" y="64016"/>
                  </a:lnTo>
                  <a:lnTo>
                    <a:pt x="18825" y="63775"/>
                  </a:lnTo>
                  <a:lnTo>
                    <a:pt x="18765" y="63594"/>
                  </a:lnTo>
                  <a:lnTo>
                    <a:pt x="18644" y="63353"/>
                  </a:lnTo>
                  <a:lnTo>
                    <a:pt x="18523" y="63172"/>
                  </a:lnTo>
                  <a:lnTo>
                    <a:pt x="18342" y="63051"/>
                  </a:lnTo>
                  <a:lnTo>
                    <a:pt x="18101" y="62930"/>
                  </a:lnTo>
                  <a:lnTo>
                    <a:pt x="17920" y="62870"/>
                  </a:lnTo>
                  <a:close/>
                  <a:moveTo>
                    <a:pt x="23230" y="62870"/>
                  </a:moveTo>
                  <a:lnTo>
                    <a:pt x="23049" y="62930"/>
                  </a:lnTo>
                  <a:lnTo>
                    <a:pt x="22807" y="63051"/>
                  </a:lnTo>
                  <a:lnTo>
                    <a:pt x="22626" y="63172"/>
                  </a:lnTo>
                  <a:lnTo>
                    <a:pt x="22506" y="63353"/>
                  </a:lnTo>
                  <a:lnTo>
                    <a:pt x="22385" y="63594"/>
                  </a:lnTo>
                  <a:lnTo>
                    <a:pt x="22325" y="63775"/>
                  </a:lnTo>
                  <a:lnTo>
                    <a:pt x="22325" y="64016"/>
                  </a:lnTo>
                  <a:lnTo>
                    <a:pt x="22325" y="64258"/>
                  </a:lnTo>
                  <a:lnTo>
                    <a:pt x="22385" y="64439"/>
                  </a:lnTo>
                  <a:lnTo>
                    <a:pt x="22506" y="64680"/>
                  </a:lnTo>
                  <a:lnTo>
                    <a:pt x="22626" y="64861"/>
                  </a:lnTo>
                  <a:lnTo>
                    <a:pt x="22807" y="64982"/>
                  </a:lnTo>
                  <a:lnTo>
                    <a:pt x="23049" y="65102"/>
                  </a:lnTo>
                  <a:lnTo>
                    <a:pt x="23230" y="65163"/>
                  </a:lnTo>
                  <a:lnTo>
                    <a:pt x="23712" y="65163"/>
                  </a:lnTo>
                  <a:lnTo>
                    <a:pt x="23893" y="65102"/>
                  </a:lnTo>
                  <a:lnTo>
                    <a:pt x="24135" y="64982"/>
                  </a:lnTo>
                  <a:lnTo>
                    <a:pt x="24316" y="64861"/>
                  </a:lnTo>
                  <a:lnTo>
                    <a:pt x="24436" y="64680"/>
                  </a:lnTo>
                  <a:lnTo>
                    <a:pt x="24557" y="64439"/>
                  </a:lnTo>
                  <a:lnTo>
                    <a:pt x="24617" y="64258"/>
                  </a:lnTo>
                  <a:lnTo>
                    <a:pt x="24617" y="64016"/>
                  </a:lnTo>
                  <a:lnTo>
                    <a:pt x="24617" y="63775"/>
                  </a:lnTo>
                  <a:lnTo>
                    <a:pt x="24557" y="63594"/>
                  </a:lnTo>
                  <a:lnTo>
                    <a:pt x="24436" y="63353"/>
                  </a:lnTo>
                  <a:lnTo>
                    <a:pt x="24316" y="63172"/>
                  </a:lnTo>
                  <a:lnTo>
                    <a:pt x="24135" y="63051"/>
                  </a:lnTo>
                  <a:lnTo>
                    <a:pt x="23893" y="62930"/>
                  </a:lnTo>
                  <a:lnTo>
                    <a:pt x="23712" y="62870"/>
                  </a:lnTo>
                  <a:close/>
                  <a:moveTo>
                    <a:pt x="29022" y="62870"/>
                  </a:moveTo>
                  <a:lnTo>
                    <a:pt x="28841" y="62930"/>
                  </a:lnTo>
                  <a:lnTo>
                    <a:pt x="28599" y="63051"/>
                  </a:lnTo>
                  <a:lnTo>
                    <a:pt x="28418" y="63172"/>
                  </a:lnTo>
                  <a:lnTo>
                    <a:pt x="28298" y="63353"/>
                  </a:lnTo>
                  <a:lnTo>
                    <a:pt x="28177" y="63594"/>
                  </a:lnTo>
                  <a:lnTo>
                    <a:pt x="28117" y="63775"/>
                  </a:lnTo>
                  <a:lnTo>
                    <a:pt x="28117" y="64016"/>
                  </a:lnTo>
                  <a:lnTo>
                    <a:pt x="28117" y="64258"/>
                  </a:lnTo>
                  <a:lnTo>
                    <a:pt x="28177" y="64439"/>
                  </a:lnTo>
                  <a:lnTo>
                    <a:pt x="28298" y="64680"/>
                  </a:lnTo>
                  <a:lnTo>
                    <a:pt x="28418" y="64861"/>
                  </a:lnTo>
                  <a:lnTo>
                    <a:pt x="28599" y="64982"/>
                  </a:lnTo>
                  <a:lnTo>
                    <a:pt x="28841" y="65102"/>
                  </a:lnTo>
                  <a:lnTo>
                    <a:pt x="29022" y="65163"/>
                  </a:lnTo>
                  <a:lnTo>
                    <a:pt x="29505" y="65163"/>
                  </a:lnTo>
                  <a:lnTo>
                    <a:pt x="29686" y="65102"/>
                  </a:lnTo>
                  <a:lnTo>
                    <a:pt x="29927" y="64982"/>
                  </a:lnTo>
                  <a:lnTo>
                    <a:pt x="30108" y="64861"/>
                  </a:lnTo>
                  <a:lnTo>
                    <a:pt x="30229" y="64680"/>
                  </a:lnTo>
                  <a:lnTo>
                    <a:pt x="30349" y="64439"/>
                  </a:lnTo>
                  <a:lnTo>
                    <a:pt x="30410" y="64258"/>
                  </a:lnTo>
                  <a:lnTo>
                    <a:pt x="30410" y="64016"/>
                  </a:lnTo>
                  <a:lnTo>
                    <a:pt x="30410" y="63775"/>
                  </a:lnTo>
                  <a:lnTo>
                    <a:pt x="30349" y="63594"/>
                  </a:lnTo>
                  <a:lnTo>
                    <a:pt x="30229" y="63353"/>
                  </a:lnTo>
                  <a:lnTo>
                    <a:pt x="30108" y="63172"/>
                  </a:lnTo>
                  <a:lnTo>
                    <a:pt x="29927" y="63051"/>
                  </a:lnTo>
                  <a:lnTo>
                    <a:pt x="29686" y="62930"/>
                  </a:lnTo>
                  <a:lnTo>
                    <a:pt x="29505" y="62870"/>
                  </a:lnTo>
                  <a:close/>
                  <a:moveTo>
                    <a:pt x="34814" y="62870"/>
                  </a:moveTo>
                  <a:lnTo>
                    <a:pt x="34633" y="62930"/>
                  </a:lnTo>
                  <a:lnTo>
                    <a:pt x="34392" y="63051"/>
                  </a:lnTo>
                  <a:lnTo>
                    <a:pt x="34211" y="63172"/>
                  </a:lnTo>
                  <a:lnTo>
                    <a:pt x="34090" y="63353"/>
                  </a:lnTo>
                  <a:lnTo>
                    <a:pt x="33969" y="63594"/>
                  </a:lnTo>
                  <a:lnTo>
                    <a:pt x="33909" y="63775"/>
                  </a:lnTo>
                  <a:lnTo>
                    <a:pt x="33909" y="64016"/>
                  </a:lnTo>
                  <a:lnTo>
                    <a:pt x="33909" y="64258"/>
                  </a:lnTo>
                  <a:lnTo>
                    <a:pt x="33969" y="64439"/>
                  </a:lnTo>
                  <a:lnTo>
                    <a:pt x="34090" y="64680"/>
                  </a:lnTo>
                  <a:lnTo>
                    <a:pt x="34211" y="64861"/>
                  </a:lnTo>
                  <a:lnTo>
                    <a:pt x="34392" y="64982"/>
                  </a:lnTo>
                  <a:lnTo>
                    <a:pt x="34633" y="65102"/>
                  </a:lnTo>
                  <a:lnTo>
                    <a:pt x="34814" y="65163"/>
                  </a:lnTo>
                  <a:lnTo>
                    <a:pt x="35297" y="65163"/>
                  </a:lnTo>
                  <a:lnTo>
                    <a:pt x="35478" y="65102"/>
                  </a:lnTo>
                  <a:lnTo>
                    <a:pt x="35719" y="64982"/>
                  </a:lnTo>
                  <a:lnTo>
                    <a:pt x="35900" y="64861"/>
                  </a:lnTo>
                  <a:lnTo>
                    <a:pt x="36021" y="64680"/>
                  </a:lnTo>
                  <a:lnTo>
                    <a:pt x="36141" y="64439"/>
                  </a:lnTo>
                  <a:lnTo>
                    <a:pt x="36202" y="64258"/>
                  </a:lnTo>
                  <a:lnTo>
                    <a:pt x="36202" y="64016"/>
                  </a:lnTo>
                  <a:lnTo>
                    <a:pt x="36202" y="63775"/>
                  </a:lnTo>
                  <a:lnTo>
                    <a:pt x="36141" y="63594"/>
                  </a:lnTo>
                  <a:lnTo>
                    <a:pt x="36021" y="63353"/>
                  </a:lnTo>
                  <a:lnTo>
                    <a:pt x="35900" y="63172"/>
                  </a:lnTo>
                  <a:lnTo>
                    <a:pt x="35719" y="63051"/>
                  </a:lnTo>
                  <a:lnTo>
                    <a:pt x="35478" y="62930"/>
                  </a:lnTo>
                  <a:lnTo>
                    <a:pt x="35297" y="62870"/>
                  </a:lnTo>
                  <a:close/>
                  <a:moveTo>
                    <a:pt x="40606" y="62870"/>
                  </a:moveTo>
                  <a:lnTo>
                    <a:pt x="40425" y="62930"/>
                  </a:lnTo>
                  <a:lnTo>
                    <a:pt x="40184" y="63051"/>
                  </a:lnTo>
                  <a:lnTo>
                    <a:pt x="40003" y="63172"/>
                  </a:lnTo>
                  <a:lnTo>
                    <a:pt x="39882" y="63353"/>
                  </a:lnTo>
                  <a:lnTo>
                    <a:pt x="39762" y="63594"/>
                  </a:lnTo>
                  <a:lnTo>
                    <a:pt x="39701" y="63775"/>
                  </a:lnTo>
                  <a:lnTo>
                    <a:pt x="39701" y="64016"/>
                  </a:lnTo>
                  <a:lnTo>
                    <a:pt x="39701" y="64258"/>
                  </a:lnTo>
                  <a:lnTo>
                    <a:pt x="39762" y="64439"/>
                  </a:lnTo>
                  <a:lnTo>
                    <a:pt x="39882" y="64680"/>
                  </a:lnTo>
                  <a:lnTo>
                    <a:pt x="40003" y="64861"/>
                  </a:lnTo>
                  <a:lnTo>
                    <a:pt x="40184" y="64982"/>
                  </a:lnTo>
                  <a:lnTo>
                    <a:pt x="40425" y="65102"/>
                  </a:lnTo>
                  <a:lnTo>
                    <a:pt x="40606" y="65163"/>
                  </a:lnTo>
                  <a:lnTo>
                    <a:pt x="41089" y="65163"/>
                  </a:lnTo>
                  <a:lnTo>
                    <a:pt x="41270" y="65102"/>
                  </a:lnTo>
                  <a:lnTo>
                    <a:pt x="41511" y="64982"/>
                  </a:lnTo>
                  <a:lnTo>
                    <a:pt x="41692" y="64861"/>
                  </a:lnTo>
                  <a:lnTo>
                    <a:pt x="41813" y="64680"/>
                  </a:lnTo>
                  <a:lnTo>
                    <a:pt x="41934" y="64439"/>
                  </a:lnTo>
                  <a:lnTo>
                    <a:pt x="41994" y="64258"/>
                  </a:lnTo>
                  <a:lnTo>
                    <a:pt x="41994" y="64016"/>
                  </a:lnTo>
                  <a:lnTo>
                    <a:pt x="41994" y="63775"/>
                  </a:lnTo>
                  <a:lnTo>
                    <a:pt x="41934" y="63594"/>
                  </a:lnTo>
                  <a:lnTo>
                    <a:pt x="41813" y="63353"/>
                  </a:lnTo>
                  <a:lnTo>
                    <a:pt x="41692" y="63172"/>
                  </a:lnTo>
                  <a:lnTo>
                    <a:pt x="41511" y="63051"/>
                  </a:lnTo>
                  <a:lnTo>
                    <a:pt x="41270" y="62930"/>
                  </a:lnTo>
                  <a:lnTo>
                    <a:pt x="41089" y="62870"/>
                  </a:lnTo>
                  <a:close/>
                  <a:moveTo>
                    <a:pt x="46399" y="62870"/>
                  </a:moveTo>
                  <a:lnTo>
                    <a:pt x="46218" y="62930"/>
                  </a:lnTo>
                  <a:lnTo>
                    <a:pt x="45976" y="63051"/>
                  </a:lnTo>
                  <a:lnTo>
                    <a:pt x="45795" y="63172"/>
                  </a:lnTo>
                  <a:lnTo>
                    <a:pt x="45674" y="63353"/>
                  </a:lnTo>
                  <a:lnTo>
                    <a:pt x="45554" y="63594"/>
                  </a:lnTo>
                  <a:lnTo>
                    <a:pt x="45493" y="63775"/>
                  </a:lnTo>
                  <a:lnTo>
                    <a:pt x="45493" y="64016"/>
                  </a:lnTo>
                  <a:lnTo>
                    <a:pt x="45493" y="64258"/>
                  </a:lnTo>
                  <a:lnTo>
                    <a:pt x="45554" y="64439"/>
                  </a:lnTo>
                  <a:lnTo>
                    <a:pt x="45674" y="64680"/>
                  </a:lnTo>
                  <a:lnTo>
                    <a:pt x="45795" y="64861"/>
                  </a:lnTo>
                  <a:lnTo>
                    <a:pt x="45976" y="64982"/>
                  </a:lnTo>
                  <a:lnTo>
                    <a:pt x="46218" y="65102"/>
                  </a:lnTo>
                  <a:lnTo>
                    <a:pt x="46399" y="65163"/>
                  </a:lnTo>
                  <a:lnTo>
                    <a:pt x="46881" y="65163"/>
                  </a:lnTo>
                  <a:lnTo>
                    <a:pt x="47062" y="65102"/>
                  </a:lnTo>
                  <a:lnTo>
                    <a:pt x="47304" y="64982"/>
                  </a:lnTo>
                  <a:lnTo>
                    <a:pt x="47485" y="64861"/>
                  </a:lnTo>
                  <a:lnTo>
                    <a:pt x="47605" y="64680"/>
                  </a:lnTo>
                  <a:lnTo>
                    <a:pt x="47726" y="64439"/>
                  </a:lnTo>
                  <a:lnTo>
                    <a:pt x="47786" y="64258"/>
                  </a:lnTo>
                  <a:lnTo>
                    <a:pt x="47786" y="64016"/>
                  </a:lnTo>
                  <a:lnTo>
                    <a:pt x="47786" y="63775"/>
                  </a:lnTo>
                  <a:lnTo>
                    <a:pt x="47726" y="63594"/>
                  </a:lnTo>
                  <a:lnTo>
                    <a:pt x="47605" y="63353"/>
                  </a:lnTo>
                  <a:lnTo>
                    <a:pt x="47485" y="63172"/>
                  </a:lnTo>
                  <a:lnTo>
                    <a:pt x="47304" y="63051"/>
                  </a:lnTo>
                  <a:lnTo>
                    <a:pt x="47062" y="62930"/>
                  </a:lnTo>
                  <a:lnTo>
                    <a:pt x="46881" y="62870"/>
                  </a:lnTo>
                  <a:close/>
                  <a:moveTo>
                    <a:pt x="52191" y="62870"/>
                  </a:moveTo>
                  <a:lnTo>
                    <a:pt x="52010" y="62930"/>
                  </a:lnTo>
                  <a:lnTo>
                    <a:pt x="51768" y="63051"/>
                  </a:lnTo>
                  <a:lnTo>
                    <a:pt x="51587" y="63172"/>
                  </a:lnTo>
                  <a:lnTo>
                    <a:pt x="51467" y="63353"/>
                  </a:lnTo>
                  <a:lnTo>
                    <a:pt x="51346" y="63594"/>
                  </a:lnTo>
                  <a:lnTo>
                    <a:pt x="51286" y="63775"/>
                  </a:lnTo>
                  <a:lnTo>
                    <a:pt x="51286" y="64016"/>
                  </a:lnTo>
                  <a:lnTo>
                    <a:pt x="51286" y="64258"/>
                  </a:lnTo>
                  <a:lnTo>
                    <a:pt x="51346" y="64439"/>
                  </a:lnTo>
                  <a:lnTo>
                    <a:pt x="51467" y="64680"/>
                  </a:lnTo>
                  <a:lnTo>
                    <a:pt x="51587" y="64861"/>
                  </a:lnTo>
                  <a:lnTo>
                    <a:pt x="51768" y="64982"/>
                  </a:lnTo>
                  <a:lnTo>
                    <a:pt x="52010" y="65102"/>
                  </a:lnTo>
                  <a:lnTo>
                    <a:pt x="52191" y="65163"/>
                  </a:lnTo>
                  <a:lnTo>
                    <a:pt x="52673" y="65163"/>
                  </a:lnTo>
                  <a:lnTo>
                    <a:pt x="52854" y="65102"/>
                  </a:lnTo>
                  <a:lnTo>
                    <a:pt x="53096" y="64982"/>
                  </a:lnTo>
                  <a:lnTo>
                    <a:pt x="53277" y="64861"/>
                  </a:lnTo>
                  <a:lnTo>
                    <a:pt x="53397" y="64680"/>
                  </a:lnTo>
                  <a:lnTo>
                    <a:pt x="53518" y="64439"/>
                  </a:lnTo>
                  <a:lnTo>
                    <a:pt x="53578" y="64258"/>
                  </a:lnTo>
                  <a:lnTo>
                    <a:pt x="53578" y="64016"/>
                  </a:lnTo>
                  <a:lnTo>
                    <a:pt x="53578" y="63775"/>
                  </a:lnTo>
                  <a:lnTo>
                    <a:pt x="53518" y="63594"/>
                  </a:lnTo>
                  <a:lnTo>
                    <a:pt x="53397" y="63353"/>
                  </a:lnTo>
                  <a:lnTo>
                    <a:pt x="53277" y="63172"/>
                  </a:lnTo>
                  <a:lnTo>
                    <a:pt x="53096" y="63051"/>
                  </a:lnTo>
                  <a:lnTo>
                    <a:pt x="52854" y="62930"/>
                  </a:lnTo>
                  <a:lnTo>
                    <a:pt x="52673" y="62870"/>
                  </a:lnTo>
                  <a:close/>
                  <a:moveTo>
                    <a:pt x="57983" y="62870"/>
                  </a:moveTo>
                  <a:lnTo>
                    <a:pt x="57802" y="62930"/>
                  </a:lnTo>
                  <a:lnTo>
                    <a:pt x="57561" y="63051"/>
                  </a:lnTo>
                  <a:lnTo>
                    <a:pt x="57380" y="63172"/>
                  </a:lnTo>
                  <a:lnTo>
                    <a:pt x="57259" y="63353"/>
                  </a:lnTo>
                  <a:lnTo>
                    <a:pt x="57138" y="63594"/>
                  </a:lnTo>
                  <a:lnTo>
                    <a:pt x="57078" y="63775"/>
                  </a:lnTo>
                  <a:lnTo>
                    <a:pt x="57078" y="64016"/>
                  </a:lnTo>
                  <a:lnTo>
                    <a:pt x="57078" y="64258"/>
                  </a:lnTo>
                  <a:lnTo>
                    <a:pt x="57138" y="64439"/>
                  </a:lnTo>
                  <a:lnTo>
                    <a:pt x="57259" y="64680"/>
                  </a:lnTo>
                  <a:lnTo>
                    <a:pt x="57380" y="64861"/>
                  </a:lnTo>
                  <a:lnTo>
                    <a:pt x="57561" y="64982"/>
                  </a:lnTo>
                  <a:lnTo>
                    <a:pt x="57802" y="65102"/>
                  </a:lnTo>
                  <a:lnTo>
                    <a:pt x="57983" y="65163"/>
                  </a:lnTo>
                  <a:lnTo>
                    <a:pt x="58466" y="65163"/>
                  </a:lnTo>
                  <a:lnTo>
                    <a:pt x="58647" y="65102"/>
                  </a:lnTo>
                  <a:lnTo>
                    <a:pt x="58888" y="64982"/>
                  </a:lnTo>
                  <a:lnTo>
                    <a:pt x="59069" y="64861"/>
                  </a:lnTo>
                  <a:lnTo>
                    <a:pt x="59190" y="64680"/>
                  </a:lnTo>
                  <a:lnTo>
                    <a:pt x="59310" y="64439"/>
                  </a:lnTo>
                  <a:lnTo>
                    <a:pt x="59371" y="64258"/>
                  </a:lnTo>
                  <a:lnTo>
                    <a:pt x="59371" y="64016"/>
                  </a:lnTo>
                  <a:lnTo>
                    <a:pt x="59371" y="63775"/>
                  </a:lnTo>
                  <a:lnTo>
                    <a:pt x="59310" y="63594"/>
                  </a:lnTo>
                  <a:lnTo>
                    <a:pt x="59190" y="63353"/>
                  </a:lnTo>
                  <a:lnTo>
                    <a:pt x="59069" y="63172"/>
                  </a:lnTo>
                  <a:lnTo>
                    <a:pt x="58888" y="63051"/>
                  </a:lnTo>
                  <a:lnTo>
                    <a:pt x="58647" y="62930"/>
                  </a:lnTo>
                  <a:lnTo>
                    <a:pt x="58466" y="62870"/>
                  </a:lnTo>
                  <a:close/>
                  <a:moveTo>
                    <a:pt x="63775" y="62870"/>
                  </a:moveTo>
                  <a:lnTo>
                    <a:pt x="63594" y="62930"/>
                  </a:lnTo>
                  <a:lnTo>
                    <a:pt x="63353" y="63051"/>
                  </a:lnTo>
                  <a:lnTo>
                    <a:pt x="63172" y="63172"/>
                  </a:lnTo>
                  <a:lnTo>
                    <a:pt x="63051" y="63353"/>
                  </a:lnTo>
                  <a:lnTo>
                    <a:pt x="62931" y="63594"/>
                  </a:lnTo>
                  <a:lnTo>
                    <a:pt x="62870" y="63775"/>
                  </a:lnTo>
                  <a:lnTo>
                    <a:pt x="62870" y="64016"/>
                  </a:lnTo>
                  <a:lnTo>
                    <a:pt x="62870" y="64258"/>
                  </a:lnTo>
                  <a:lnTo>
                    <a:pt x="62931" y="64439"/>
                  </a:lnTo>
                  <a:lnTo>
                    <a:pt x="63051" y="64680"/>
                  </a:lnTo>
                  <a:lnTo>
                    <a:pt x="63172" y="64861"/>
                  </a:lnTo>
                  <a:lnTo>
                    <a:pt x="63353" y="64982"/>
                  </a:lnTo>
                  <a:lnTo>
                    <a:pt x="63594" y="65102"/>
                  </a:lnTo>
                  <a:lnTo>
                    <a:pt x="63775" y="65163"/>
                  </a:lnTo>
                  <a:lnTo>
                    <a:pt x="64198" y="65163"/>
                  </a:lnTo>
                  <a:lnTo>
                    <a:pt x="64439" y="65102"/>
                  </a:lnTo>
                  <a:lnTo>
                    <a:pt x="64741" y="64921"/>
                  </a:lnTo>
                  <a:lnTo>
                    <a:pt x="64922" y="64740"/>
                  </a:lnTo>
                  <a:lnTo>
                    <a:pt x="65103" y="64439"/>
                  </a:lnTo>
                  <a:lnTo>
                    <a:pt x="65163" y="64197"/>
                  </a:lnTo>
                  <a:lnTo>
                    <a:pt x="65163" y="64016"/>
                  </a:lnTo>
                  <a:lnTo>
                    <a:pt x="65163" y="63775"/>
                  </a:lnTo>
                  <a:lnTo>
                    <a:pt x="65103" y="63594"/>
                  </a:lnTo>
                  <a:lnTo>
                    <a:pt x="64982" y="63353"/>
                  </a:lnTo>
                  <a:lnTo>
                    <a:pt x="64861" y="63172"/>
                  </a:lnTo>
                  <a:lnTo>
                    <a:pt x="64680" y="63051"/>
                  </a:lnTo>
                  <a:lnTo>
                    <a:pt x="64439" y="62930"/>
                  </a:lnTo>
                  <a:lnTo>
                    <a:pt x="64258" y="62870"/>
                  </a:lnTo>
                  <a:close/>
                  <a:moveTo>
                    <a:pt x="14541" y="65766"/>
                  </a:moveTo>
                  <a:lnTo>
                    <a:pt x="14360" y="65826"/>
                  </a:lnTo>
                  <a:lnTo>
                    <a:pt x="14119" y="65947"/>
                  </a:lnTo>
                  <a:lnTo>
                    <a:pt x="13938" y="66068"/>
                  </a:lnTo>
                  <a:lnTo>
                    <a:pt x="13817" y="66249"/>
                  </a:lnTo>
                  <a:lnTo>
                    <a:pt x="13697" y="66490"/>
                  </a:lnTo>
                  <a:lnTo>
                    <a:pt x="13636" y="66671"/>
                  </a:lnTo>
                  <a:lnTo>
                    <a:pt x="13636" y="66912"/>
                  </a:lnTo>
                  <a:lnTo>
                    <a:pt x="13636" y="67214"/>
                  </a:lnTo>
                  <a:lnTo>
                    <a:pt x="14783" y="68059"/>
                  </a:lnTo>
                  <a:lnTo>
                    <a:pt x="15024" y="68059"/>
                  </a:lnTo>
                  <a:lnTo>
                    <a:pt x="15205" y="67999"/>
                  </a:lnTo>
                  <a:lnTo>
                    <a:pt x="15446" y="67878"/>
                  </a:lnTo>
                  <a:lnTo>
                    <a:pt x="15627" y="67757"/>
                  </a:lnTo>
                  <a:lnTo>
                    <a:pt x="15748" y="67576"/>
                  </a:lnTo>
                  <a:lnTo>
                    <a:pt x="15869" y="67335"/>
                  </a:lnTo>
                  <a:lnTo>
                    <a:pt x="15929" y="67154"/>
                  </a:lnTo>
                  <a:lnTo>
                    <a:pt x="15929" y="66912"/>
                  </a:lnTo>
                  <a:lnTo>
                    <a:pt x="15929" y="66671"/>
                  </a:lnTo>
                  <a:lnTo>
                    <a:pt x="15869" y="66490"/>
                  </a:lnTo>
                  <a:lnTo>
                    <a:pt x="15748" y="66249"/>
                  </a:lnTo>
                  <a:lnTo>
                    <a:pt x="15627" y="66068"/>
                  </a:lnTo>
                  <a:lnTo>
                    <a:pt x="15446" y="65947"/>
                  </a:lnTo>
                  <a:lnTo>
                    <a:pt x="15205" y="65826"/>
                  </a:lnTo>
                  <a:lnTo>
                    <a:pt x="15024" y="65766"/>
                  </a:lnTo>
                  <a:close/>
                  <a:moveTo>
                    <a:pt x="20333" y="65766"/>
                  </a:moveTo>
                  <a:lnTo>
                    <a:pt x="20152" y="65826"/>
                  </a:lnTo>
                  <a:lnTo>
                    <a:pt x="19911" y="65947"/>
                  </a:lnTo>
                  <a:lnTo>
                    <a:pt x="19730" y="66068"/>
                  </a:lnTo>
                  <a:lnTo>
                    <a:pt x="19609" y="66249"/>
                  </a:lnTo>
                  <a:lnTo>
                    <a:pt x="19489" y="66490"/>
                  </a:lnTo>
                  <a:lnTo>
                    <a:pt x="19428" y="66671"/>
                  </a:lnTo>
                  <a:lnTo>
                    <a:pt x="19428" y="66912"/>
                  </a:lnTo>
                  <a:lnTo>
                    <a:pt x="19428" y="67154"/>
                  </a:lnTo>
                  <a:lnTo>
                    <a:pt x="19489" y="67335"/>
                  </a:lnTo>
                  <a:lnTo>
                    <a:pt x="19609" y="67576"/>
                  </a:lnTo>
                  <a:lnTo>
                    <a:pt x="19730" y="67757"/>
                  </a:lnTo>
                  <a:lnTo>
                    <a:pt x="19911" y="67878"/>
                  </a:lnTo>
                  <a:lnTo>
                    <a:pt x="20152" y="67999"/>
                  </a:lnTo>
                  <a:lnTo>
                    <a:pt x="20333" y="68059"/>
                  </a:lnTo>
                  <a:lnTo>
                    <a:pt x="20816" y="68059"/>
                  </a:lnTo>
                  <a:lnTo>
                    <a:pt x="20997" y="67999"/>
                  </a:lnTo>
                  <a:lnTo>
                    <a:pt x="21239" y="67878"/>
                  </a:lnTo>
                  <a:lnTo>
                    <a:pt x="21420" y="67757"/>
                  </a:lnTo>
                  <a:lnTo>
                    <a:pt x="21540" y="67576"/>
                  </a:lnTo>
                  <a:lnTo>
                    <a:pt x="21661" y="67335"/>
                  </a:lnTo>
                  <a:lnTo>
                    <a:pt x="21721" y="67154"/>
                  </a:lnTo>
                  <a:lnTo>
                    <a:pt x="21721" y="66912"/>
                  </a:lnTo>
                  <a:lnTo>
                    <a:pt x="21721" y="66671"/>
                  </a:lnTo>
                  <a:lnTo>
                    <a:pt x="21661" y="66490"/>
                  </a:lnTo>
                  <a:lnTo>
                    <a:pt x="21540" y="66249"/>
                  </a:lnTo>
                  <a:lnTo>
                    <a:pt x="21420" y="66068"/>
                  </a:lnTo>
                  <a:lnTo>
                    <a:pt x="21239" y="65947"/>
                  </a:lnTo>
                  <a:lnTo>
                    <a:pt x="20997" y="65826"/>
                  </a:lnTo>
                  <a:lnTo>
                    <a:pt x="20816" y="65766"/>
                  </a:lnTo>
                  <a:close/>
                  <a:moveTo>
                    <a:pt x="26126" y="65766"/>
                  </a:moveTo>
                  <a:lnTo>
                    <a:pt x="25945" y="65826"/>
                  </a:lnTo>
                  <a:lnTo>
                    <a:pt x="25703" y="65947"/>
                  </a:lnTo>
                  <a:lnTo>
                    <a:pt x="25522" y="66068"/>
                  </a:lnTo>
                  <a:lnTo>
                    <a:pt x="25402" y="66249"/>
                  </a:lnTo>
                  <a:lnTo>
                    <a:pt x="25281" y="66490"/>
                  </a:lnTo>
                  <a:lnTo>
                    <a:pt x="25221" y="66671"/>
                  </a:lnTo>
                  <a:lnTo>
                    <a:pt x="25221" y="66912"/>
                  </a:lnTo>
                  <a:lnTo>
                    <a:pt x="25221" y="67154"/>
                  </a:lnTo>
                  <a:lnTo>
                    <a:pt x="25281" y="67335"/>
                  </a:lnTo>
                  <a:lnTo>
                    <a:pt x="25402" y="67576"/>
                  </a:lnTo>
                  <a:lnTo>
                    <a:pt x="25522" y="67757"/>
                  </a:lnTo>
                  <a:lnTo>
                    <a:pt x="25703" y="67878"/>
                  </a:lnTo>
                  <a:lnTo>
                    <a:pt x="25945" y="67999"/>
                  </a:lnTo>
                  <a:lnTo>
                    <a:pt x="26126" y="68059"/>
                  </a:lnTo>
                  <a:lnTo>
                    <a:pt x="26608" y="68059"/>
                  </a:lnTo>
                  <a:lnTo>
                    <a:pt x="26789" y="67999"/>
                  </a:lnTo>
                  <a:lnTo>
                    <a:pt x="27031" y="67878"/>
                  </a:lnTo>
                  <a:lnTo>
                    <a:pt x="27212" y="67757"/>
                  </a:lnTo>
                  <a:lnTo>
                    <a:pt x="27332" y="67576"/>
                  </a:lnTo>
                  <a:lnTo>
                    <a:pt x="27453" y="67335"/>
                  </a:lnTo>
                  <a:lnTo>
                    <a:pt x="27513" y="67154"/>
                  </a:lnTo>
                  <a:lnTo>
                    <a:pt x="27513" y="66912"/>
                  </a:lnTo>
                  <a:lnTo>
                    <a:pt x="27513" y="66671"/>
                  </a:lnTo>
                  <a:lnTo>
                    <a:pt x="27453" y="66490"/>
                  </a:lnTo>
                  <a:lnTo>
                    <a:pt x="27332" y="66249"/>
                  </a:lnTo>
                  <a:lnTo>
                    <a:pt x="27212" y="66068"/>
                  </a:lnTo>
                  <a:lnTo>
                    <a:pt x="27031" y="65947"/>
                  </a:lnTo>
                  <a:lnTo>
                    <a:pt x="26789" y="65826"/>
                  </a:lnTo>
                  <a:lnTo>
                    <a:pt x="26608" y="65766"/>
                  </a:lnTo>
                  <a:close/>
                  <a:moveTo>
                    <a:pt x="31918" y="65766"/>
                  </a:moveTo>
                  <a:lnTo>
                    <a:pt x="31737" y="65826"/>
                  </a:lnTo>
                  <a:lnTo>
                    <a:pt x="31496" y="65947"/>
                  </a:lnTo>
                  <a:lnTo>
                    <a:pt x="31315" y="66068"/>
                  </a:lnTo>
                  <a:lnTo>
                    <a:pt x="31194" y="66249"/>
                  </a:lnTo>
                  <a:lnTo>
                    <a:pt x="31073" y="66490"/>
                  </a:lnTo>
                  <a:lnTo>
                    <a:pt x="31013" y="66671"/>
                  </a:lnTo>
                  <a:lnTo>
                    <a:pt x="31013" y="66912"/>
                  </a:lnTo>
                  <a:lnTo>
                    <a:pt x="31013" y="67154"/>
                  </a:lnTo>
                  <a:lnTo>
                    <a:pt x="31073" y="67335"/>
                  </a:lnTo>
                  <a:lnTo>
                    <a:pt x="31194" y="67576"/>
                  </a:lnTo>
                  <a:lnTo>
                    <a:pt x="31315" y="67757"/>
                  </a:lnTo>
                  <a:lnTo>
                    <a:pt x="31496" y="67878"/>
                  </a:lnTo>
                  <a:lnTo>
                    <a:pt x="31737" y="67999"/>
                  </a:lnTo>
                  <a:lnTo>
                    <a:pt x="31918" y="68059"/>
                  </a:lnTo>
                  <a:lnTo>
                    <a:pt x="32401" y="68059"/>
                  </a:lnTo>
                  <a:lnTo>
                    <a:pt x="32582" y="67999"/>
                  </a:lnTo>
                  <a:lnTo>
                    <a:pt x="32823" y="67878"/>
                  </a:lnTo>
                  <a:lnTo>
                    <a:pt x="33004" y="67757"/>
                  </a:lnTo>
                  <a:lnTo>
                    <a:pt x="33125" y="67576"/>
                  </a:lnTo>
                  <a:lnTo>
                    <a:pt x="33245" y="67335"/>
                  </a:lnTo>
                  <a:lnTo>
                    <a:pt x="33306" y="67154"/>
                  </a:lnTo>
                  <a:lnTo>
                    <a:pt x="33306" y="66912"/>
                  </a:lnTo>
                  <a:lnTo>
                    <a:pt x="33306" y="66671"/>
                  </a:lnTo>
                  <a:lnTo>
                    <a:pt x="33245" y="66490"/>
                  </a:lnTo>
                  <a:lnTo>
                    <a:pt x="33125" y="66249"/>
                  </a:lnTo>
                  <a:lnTo>
                    <a:pt x="33004" y="66068"/>
                  </a:lnTo>
                  <a:lnTo>
                    <a:pt x="32823" y="65947"/>
                  </a:lnTo>
                  <a:lnTo>
                    <a:pt x="32582" y="65826"/>
                  </a:lnTo>
                  <a:lnTo>
                    <a:pt x="32401" y="65766"/>
                  </a:lnTo>
                  <a:close/>
                  <a:moveTo>
                    <a:pt x="37710" y="65766"/>
                  </a:moveTo>
                  <a:lnTo>
                    <a:pt x="37529" y="65826"/>
                  </a:lnTo>
                  <a:lnTo>
                    <a:pt x="37288" y="65947"/>
                  </a:lnTo>
                  <a:lnTo>
                    <a:pt x="37107" y="66068"/>
                  </a:lnTo>
                  <a:lnTo>
                    <a:pt x="36986" y="66249"/>
                  </a:lnTo>
                  <a:lnTo>
                    <a:pt x="36865" y="66490"/>
                  </a:lnTo>
                  <a:lnTo>
                    <a:pt x="36805" y="66671"/>
                  </a:lnTo>
                  <a:lnTo>
                    <a:pt x="36805" y="66912"/>
                  </a:lnTo>
                  <a:lnTo>
                    <a:pt x="36805" y="67154"/>
                  </a:lnTo>
                  <a:lnTo>
                    <a:pt x="36865" y="67335"/>
                  </a:lnTo>
                  <a:lnTo>
                    <a:pt x="36986" y="67576"/>
                  </a:lnTo>
                  <a:lnTo>
                    <a:pt x="37107" y="67757"/>
                  </a:lnTo>
                  <a:lnTo>
                    <a:pt x="37288" y="67878"/>
                  </a:lnTo>
                  <a:lnTo>
                    <a:pt x="37529" y="67999"/>
                  </a:lnTo>
                  <a:lnTo>
                    <a:pt x="37710" y="68059"/>
                  </a:lnTo>
                  <a:lnTo>
                    <a:pt x="38193" y="68059"/>
                  </a:lnTo>
                  <a:lnTo>
                    <a:pt x="38374" y="67999"/>
                  </a:lnTo>
                  <a:lnTo>
                    <a:pt x="38615" y="67878"/>
                  </a:lnTo>
                  <a:lnTo>
                    <a:pt x="38796" y="67757"/>
                  </a:lnTo>
                  <a:lnTo>
                    <a:pt x="38917" y="67576"/>
                  </a:lnTo>
                  <a:lnTo>
                    <a:pt x="39038" y="67335"/>
                  </a:lnTo>
                  <a:lnTo>
                    <a:pt x="39098" y="67154"/>
                  </a:lnTo>
                  <a:lnTo>
                    <a:pt x="39098" y="66912"/>
                  </a:lnTo>
                  <a:lnTo>
                    <a:pt x="39098" y="66671"/>
                  </a:lnTo>
                  <a:lnTo>
                    <a:pt x="39038" y="66490"/>
                  </a:lnTo>
                  <a:lnTo>
                    <a:pt x="38917" y="66249"/>
                  </a:lnTo>
                  <a:lnTo>
                    <a:pt x="38796" y="66068"/>
                  </a:lnTo>
                  <a:lnTo>
                    <a:pt x="38615" y="65947"/>
                  </a:lnTo>
                  <a:lnTo>
                    <a:pt x="38374" y="65826"/>
                  </a:lnTo>
                  <a:lnTo>
                    <a:pt x="38193" y="65766"/>
                  </a:lnTo>
                  <a:close/>
                  <a:moveTo>
                    <a:pt x="43502" y="65766"/>
                  </a:moveTo>
                  <a:lnTo>
                    <a:pt x="43321" y="65826"/>
                  </a:lnTo>
                  <a:lnTo>
                    <a:pt x="43080" y="65947"/>
                  </a:lnTo>
                  <a:lnTo>
                    <a:pt x="42899" y="66068"/>
                  </a:lnTo>
                  <a:lnTo>
                    <a:pt x="42778" y="66249"/>
                  </a:lnTo>
                  <a:lnTo>
                    <a:pt x="42658" y="66490"/>
                  </a:lnTo>
                  <a:lnTo>
                    <a:pt x="42597" y="66671"/>
                  </a:lnTo>
                  <a:lnTo>
                    <a:pt x="42597" y="66912"/>
                  </a:lnTo>
                  <a:lnTo>
                    <a:pt x="42597" y="67154"/>
                  </a:lnTo>
                  <a:lnTo>
                    <a:pt x="42658" y="67335"/>
                  </a:lnTo>
                  <a:lnTo>
                    <a:pt x="42778" y="67576"/>
                  </a:lnTo>
                  <a:lnTo>
                    <a:pt x="42899" y="67757"/>
                  </a:lnTo>
                  <a:lnTo>
                    <a:pt x="43080" y="67878"/>
                  </a:lnTo>
                  <a:lnTo>
                    <a:pt x="43321" y="67999"/>
                  </a:lnTo>
                  <a:lnTo>
                    <a:pt x="43502" y="68059"/>
                  </a:lnTo>
                  <a:lnTo>
                    <a:pt x="43985" y="68059"/>
                  </a:lnTo>
                  <a:lnTo>
                    <a:pt x="44166" y="67999"/>
                  </a:lnTo>
                  <a:lnTo>
                    <a:pt x="44407" y="67878"/>
                  </a:lnTo>
                  <a:lnTo>
                    <a:pt x="44588" y="67757"/>
                  </a:lnTo>
                  <a:lnTo>
                    <a:pt x="44709" y="67576"/>
                  </a:lnTo>
                  <a:lnTo>
                    <a:pt x="44830" y="67335"/>
                  </a:lnTo>
                  <a:lnTo>
                    <a:pt x="44890" y="67154"/>
                  </a:lnTo>
                  <a:lnTo>
                    <a:pt x="44890" y="66912"/>
                  </a:lnTo>
                  <a:lnTo>
                    <a:pt x="44890" y="66671"/>
                  </a:lnTo>
                  <a:lnTo>
                    <a:pt x="44830" y="66490"/>
                  </a:lnTo>
                  <a:lnTo>
                    <a:pt x="44709" y="66249"/>
                  </a:lnTo>
                  <a:lnTo>
                    <a:pt x="44588" y="66068"/>
                  </a:lnTo>
                  <a:lnTo>
                    <a:pt x="44407" y="65947"/>
                  </a:lnTo>
                  <a:lnTo>
                    <a:pt x="44166" y="65826"/>
                  </a:lnTo>
                  <a:lnTo>
                    <a:pt x="43985" y="65766"/>
                  </a:lnTo>
                  <a:close/>
                  <a:moveTo>
                    <a:pt x="49295" y="65766"/>
                  </a:moveTo>
                  <a:lnTo>
                    <a:pt x="49114" y="65826"/>
                  </a:lnTo>
                  <a:lnTo>
                    <a:pt x="48872" y="65947"/>
                  </a:lnTo>
                  <a:lnTo>
                    <a:pt x="48691" y="66068"/>
                  </a:lnTo>
                  <a:lnTo>
                    <a:pt x="48571" y="66249"/>
                  </a:lnTo>
                  <a:lnTo>
                    <a:pt x="48450" y="66490"/>
                  </a:lnTo>
                  <a:lnTo>
                    <a:pt x="48390" y="66671"/>
                  </a:lnTo>
                  <a:lnTo>
                    <a:pt x="48390" y="66912"/>
                  </a:lnTo>
                  <a:lnTo>
                    <a:pt x="48390" y="67154"/>
                  </a:lnTo>
                  <a:lnTo>
                    <a:pt x="48450" y="67335"/>
                  </a:lnTo>
                  <a:lnTo>
                    <a:pt x="48571" y="67576"/>
                  </a:lnTo>
                  <a:lnTo>
                    <a:pt x="48691" y="67757"/>
                  </a:lnTo>
                  <a:lnTo>
                    <a:pt x="48872" y="67878"/>
                  </a:lnTo>
                  <a:lnTo>
                    <a:pt x="49114" y="67999"/>
                  </a:lnTo>
                  <a:lnTo>
                    <a:pt x="49295" y="68059"/>
                  </a:lnTo>
                  <a:lnTo>
                    <a:pt x="49777" y="68059"/>
                  </a:lnTo>
                  <a:lnTo>
                    <a:pt x="49958" y="67999"/>
                  </a:lnTo>
                  <a:lnTo>
                    <a:pt x="50200" y="67878"/>
                  </a:lnTo>
                  <a:lnTo>
                    <a:pt x="50381" y="67757"/>
                  </a:lnTo>
                  <a:lnTo>
                    <a:pt x="50501" y="67576"/>
                  </a:lnTo>
                  <a:lnTo>
                    <a:pt x="50622" y="67335"/>
                  </a:lnTo>
                  <a:lnTo>
                    <a:pt x="50682" y="67154"/>
                  </a:lnTo>
                  <a:lnTo>
                    <a:pt x="50682" y="66912"/>
                  </a:lnTo>
                  <a:lnTo>
                    <a:pt x="50682" y="66671"/>
                  </a:lnTo>
                  <a:lnTo>
                    <a:pt x="50622" y="66490"/>
                  </a:lnTo>
                  <a:lnTo>
                    <a:pt x="50501" y="66249"/>
                  </a:lnTo>
                  <a:lnTo>
                    <a:pt x="50381" y="66068"/>
                  </a:lnTo>
                  <a:lnTo>
                    <a:pt x="50200" y="65947"/>
                  </a:lnTo>
                  <a:lnTo>
                    <a:pt x="49958" y="65826"/>
                  </a:lnTo>
                  <a:lnTo>
                    <a:pt x="49777" y="65766"/>
                  </a:lnTo>
                  <a:close/>
                  <a:moveTo>
                    <a:pt x="55087" y="65766"/>
                  </a:moveTo>
                  <a:lnTo>
                    <a:pt x="54906" y="65826"/>
                  </a:lnTo>
                  <a:lnTo>
                    <a:pt x="54665" y="65947"/>
                  </a:lnTo>
                  <a:lnTo>
                    <a:pt x="54483" y="66068"/>
                  </a:lnTo>
                  <a:lnTo>
                    <a:pt x="54363" y="66249"/>
                  </a:lnTo>
                  <a:lnTo>
                    <a:pt x="54242" y="66490"/>
                  </a:lnTo>
                  <a:lnTo>
                    <a:pt x="54182" y="66671"/>
                  </a:lnTo>
                  <a:lnTo>
                    <a:pt x="54182" y="66912"/>
                  </a:lnTo>
                  <a:lnTo>
                    <a:pt x="54182" y="67154"/>
                  </a:lnTo>
                  <a:lnTo>
                    <a:pt x="54242" y="67335"/>
                  </a:lnTo>
                  <a:lnTo>
                    <a:pt x="54363" y="67576"/>
                  </a:lnTo>
                  <a:lnTo>
                    <a:pt x="54483" y="67757"/>
                  </a:lnTo>
                  <a:lnTo>
                    <a:pt x="54665" y="67878"/>
                  </a:lnTo>
                  <a:lnTo>
                    <a:pt x="54906" y="67999"/>
                  </a:lnTo>
                  <a:lnTo>
                    <a:pt x="55087" y="68059"/>
                  </a:lnTo>
                  <a:lnTo>
                    <a:pt x="55570" y="68059"/>
                  </a:lnTo>
                  <a:lnTo>
                    <a:pt x="55751" y="67999"/>
                  </a:lnTo>
                  <a:lnTo>
                    <a:pt x="55992" y="67878"/>
                  </a:lnTo>
                  <a:lnTo>
                    <a:pt x="56173" y="67757"/>
                  </a:lnTo>
                  <a:lnTo>
                    <a:pt x="56294" y="67576"/>
                  </a:lnTo>
                  <a:lnTo>
                    <a:pt x="56414" y="67335"/>
                  </a:lnTo>
                  <a:lnTo>
                    <a:pt x="56475" y="67154"/>
                  </a:lnTo>
                  <a:lnTo>
                    <a:pt x="56475" y="66912"/>
                  </a:lnTo>
                  <a:lnTo>
                    <a:pt x="56475" y="66671"/>
                  </a:lnTo>
                  <a:lnTo>
                    <a:pt x="56414" y="66490"/>
                  </a:lnTo>
                  <a:lnTo>
                    <a:pt x="56294" y="66249"/>
                  </a:lnTo>
                  <a:lnTo>
                    <a:pt x="56173" y="66068"/>
                  </a:lnTo>
                  <a:lnTo>
                    <a:pt x="55992" y="65947"/>
                  </a:lnTo>
                  <a:lnTo>
                    <a:pt x="55751" y="65826"/>
                  </a:lnTo>
                  <a:lnTo>
                    <a:pt x="55570" y="65766"/>
                  </a:lnTo>
                  <a:close/>
                  <a:moveTo>
                    <a:pt x="60879" y="65766"/>
                  </a:moveTo>
                  <a:lnTo>
                    <a:pt x="60698" y="65826"/>
                  </a:lnTo>
                  <a:lnTo>
                    <a:pt x="60457" y="65947"/>
                  </a:lnTo>
                  <a:lnTo>
                    <a:pt x="60276" y="66068"/>
                  </a:lnTo>
                  <a:lnTo>
                    <a:pt x="60155" y="66249"/>
                  </a:lnTo>
                  <a:lnTo>
                    <a:pt x="60034" y="66490"/>
                  </a:lnTo>
                  <a:lnTo>
                    <a:pt x="59974" y="66671"/>
                  </a:lnTo>
                  <a:lnTo>
                    <a:pt x="59974" y="66912"/>
                  </a:lnTo>
                  <a:lnTo>
                    <a:pt x="59974" y="67154"/>
                  </a:lnTo>
                  <a:lnTo>
                    <a:pt x="60034" y="67335"/>
                  </a:lnTo>
                  <a:lnTo>
                    <a:pt x="60155" y="67576"/>
                  </a:lnTo>
                  <a:lnTo>
                    <a:pt x="60276" y="67757"/>
                  </a:lnTo>
                  <a:lnTo>
                    <a:pt x="60457" y="67878"/>
                  </a:lnTo>
                  <a:lnTo>
                    <a:pt x="60698" y="67999"/>
                  </a:lnTo>
                  <a:lnTo>
                    <a:pt x="60879" y="68059"/>
                  </a:lnTo>
                  <a:lnTo>
                    <a:pt x="61120" y="68059"/>
                  </a:lnTo>
                  <a:lnTo>
                    <a:pt x="62267" y="67214"/>
                  </a:lnTo>
                  <a:lnTo>
                    <a:pt x="62267" y="66912"/>
                  </a:lnTo>
                  <a:lnTo>
                    <a:pt x="62267" y="66671"/>
                  </a:lnTo>
                  <a:lnTo>
                    <a:pt x="62206" y="66490"/>
                  </a:lnTo>
                  <a:lnTo>
                    <a:pt x="62086" y="66249"/>
                  </a:lnTo>
                  <a:lnTo>
                    <a:pt x="61965" y="66068"/>
                  </a:lnTo>
                  <a:lnTo>
                    <a:pt x="61784" y="65947"/>
                  </a:lnTo>
                  <a:lnTo>
                    <a:pt x="61543" y="65826"/>
                  </a:lnTo>
                  <a:lnTo>
                    <a:pt x="61362" y="65766"/>
                  </a:lnTo>
                  <a:close/>
                  <a:moveTo>
                    <a:pt x="17679" y="68662"/>
                  </a:moveTo>
                  <a:lnTo>
                    <a:pt x="17317" y="68723"/>
                  </a:lnTo>
                  <a:lnTo>
                    <a:pt x="17015" y="68843"/>
                  </a:lnTo>
                  <a:lnTo>
                    <a:pt x="16774" y="69085"/>
                  </a:lnTo>
                  <a:lnTo>
                    <a:pt x="16593" y="69386"/>
                  </a:lnTo>
                  <a:lnTo>
                    <a:pt x="18523" y="70593"/>
                  </a:lnTo>
                  <a:lnTo>
                    <a:pt x="18644" y="70472"/>
                  </a:lnTo>
                  <a:lnTo>
                    <a:pt x="18765" y="70231"/>
                  </a:lnTo>
                  <a:lnTo>
                    <a:pt x="18825" y="70050"/>
                  </a:lnTo>
                  <a:lnTo>
                    <a:pt x="18825" y="69809"/>
                  </a:lnTo>
                  <a:lnTo>
                    <a:pt x="18825" y="69567"/>
                  </a:lnTo>
                  <a:lnTo>
                    <a:pt x="18765" y="69386"/>
                  </a:lnTo>
                  <a:lnTo>
                    <a:pt x="18644" y="69145"/>
                  </a:lnTo>
                  <a:lnTo>
                    <a:pt x="18523" y="68964"/>
                  </a:lnTo>
                  <a:lnTo>
                    <a:pt x="18342" y="68843"/>
                  </a:lnTo>
                  <a:lnTo>
                    <a:pt x="18101" y="68723"/>
                  </a:lnTo>
                  <a:lnTo>
                    <a:pt x="17920" y="68662"/>
                  </a:lnTo>
                  <a:close/>
                  <a:moveTo>
                    <a:pt x="57983" y="68662"/>
                  </a:moveTo>
                  <a:lnTo>
                    <a:pt x="57802" y="68723"/>
                  </a:lnTo>
                  <a:lnTo>
                    <a:pt x="57561" y="68843"/>
                  </a:lnTo>
                  <a:lnTo>
                    <a:pt x="57380" y="68964"/>
                  </a:lnTo>
                  <a:lnTo>
                    <a:pt x="57259" y="69145"/>
                  </a:lnTo>
                  <a:lnTo>
                    <a:pt x="57138" y="69386"/>
                  </a:lnTo>
                  <a:lnTo>
                    <a:pt x="57078" y="69567"/>
                  </a:lnTo>
                  <a:lnTo>
                    <a:pt x="57078" y="69809"/>
                  </a:lnTo>
                  <a:lnTo>
                    <a:pt x="57078" y="70050"/>
                  </a:lnTo>
                  <a:lnTo>
                    <a:pt x="57138" y="70231"/>
                  </a:lnTo>
                  <a:lnTo>
                    <a:pt x="57259" y="70472"/>
                  </a:lnTo>
                  <a:lnTo>
                    <a:pt x="57380" y="70593"/>
                  </a:lnTo>
                  <a:lnTo>
                    <a:pt x="59310" y="69386"/>
                  </a:lnTo>
                  <a:lnTo>
                    <a:pt x="59129" y="69085"/>
                  </a:lnTo>
                  <a:lnTo>
                    <a:pt x="58888" y="68843"/>
                  </a:lnTo>
                  <a:lnTo>
                    <a:pt x="58586" y="68723"/>
                  </a:lnTo>
                  <a:lnTo>
                    <a:pt x="58224" y="68662"/>
                  </a:lnTo>
                  <a:close/>
                  <a:moveTo>
                    <a:pt x="23230" y="68662"/>
                  </a:moveTo>
                  <a:lnTo>
                    <a:pt x="23049" y="68723"/>
                  </a:lnTo>
                  <a:lnTo>
                    <a:pt x="22807" y="68843"/>
                  </a:lnTo>
                  <a:lnTo>
                    <a:pt x="22626" y="68964"/>
                  </a:lnTo>
                  <a:lnTo>
                    <a:pt x="22506" y="69145"/>
                  </a:lnTo>
                  <a:lnTo>
                    <a:pt x="22385" y="69386"/>
                  </a:lnTo>
                  <a:lnTo>
                    <a:pt x="22325" y="69567"/>
                  </a:lnTo>
                  <a:lnTo>
                    <a:pt x="22325" y="69809"/>
                  </a:lnTo>
                  <a:lnTo>
                    <a:pt x="22325" y="70050"/>
                  </a:lnTo>
                  <a:lnTo>
                    <a:pt x="22385" y="70231"/>
                  </a:lnTo>
                  <a:lnTo>
                    <a:pt x="22506" y="70472"/>
                  </a:lnTo>
                  <a:lnTo>
                    <a:pt x="22626" y="70653"/>
                  </a:lnTo>
                  <a:lnTo>
                    <a:pt x="22807" y="70774"/>
                  </a:lnTo>
                  <a:lnTo>
                    <a:pt x="23049" y="70895"/>
                  </a:lnTo>
                  <a:lnTo>
                    <a:pt x="23230" y="70955"/>
                  </a:lnTo>
                  <a:lnTo>
                    <a:pt x="23712" y="70955"/>
                  </a:lnTo>
                  <a:lnTo>
                    <a:pt x="23893" y="70895"/>
                  </a:lnTo>
                  <a:lnTo>
                    <a:pt x="24135" y="70774"/>
                  </a:lnTo>
                  <a:lnTo>
                    <a:pt x="24316" y="70653"/>
                  </a:lnTo>
                  <a:lnTo>
                    <a:pt x="24436" y="70472"/>
                  </a:lnTo>
                  <a:lnTo>
                    <a:pt x="24557" y="70231"/>
                  </a:lnTo>
                  <a:lnTo>
                    <a:pt x="24617" y="70050"/>
                  </a:lnTo>
                  <a:lnTo>
                    <a:pt x="24617" y="69809"/>
                  </a:lnTo>
                  <a:lnTo>
                    <a:pt x="24617" y="69567"/>
                  </a:lnTo>
                  <a:lnTo>
                    <a:pt x="24557" y="69386"/>
                  </a:lnTo>
                  <a:lnTo>
                    <a:pt x="24436" y="69145"/>
                  </a:lnTo>
                  <a:lnTo>
                    <a:pt x="24316" y="68964"/>
                  </a:lnTo>
                  <a:lnTo>
                    <a:pt x="24135" y="68843"/>
                  </a:lnTo>
                  <a:lnTo>
                    <a:pt x="23893" y="68723"/>
                  </a:lnTo>
                  <a:lnTo>
                    <a:pt x="23712" y="68662"/>
                  </a:lnTo>
                  <a:close/>
                  <a:moveTo>
                    <a:pt x="29022" y="68662"/>
                  </a:moveTo>
                  <a:lnTo>
                    <a:pt x="28841" y="68723"/>
                  </a:lnTo>
                  <a:lnTo>
                    <a:pt x="28599" y="68843"/>
                  </a:lnTo>
                  <a:lnTo>
                    <a:pt x="28418" y="68964"/>
                  </a:lnTo>
                  <a:lnTo>
                    <a:pt x="28298" y="69145"/>
                  </a:lnTo>
                  <a:lnTo>
                    <a:pt x="28177" y="69386"/>
                  </a:lnTo>
                  <a:lnTo>
                    <a:pt x="28117" y="69567"/>
                  </a:lnTo>
                  <a:lnTo>
                    <a:pt x="28117" y="69809"/>
                  </a:lnTo>
                  <a:lnTo>
                    <a:pt x="28117" y="70050"/>
                  </a:lnTo>
                  <a:lnTo>
                    <a:pt x="28177" y="70231"/>
                  </a:lnTo>
                  <a:lnTo>
                    <a:pt x="28298" y="70472"/>
                  </a:lnTo>
                  <a:lnTo>
                    <a:pt x="28418" y="70653"/>
                  </a:lnTo>
                  <a:lnTo>
                    <a:pt x="28599" y="70774"/>
                  </a:lnTo>
                  <a:lnTo>
                    <a:pt x="28841" y="70895"/>
                  </a:lnTo>
                  <a:lnTo>
                    <a:pt x="29022" y="70955"/>
                  </a:lnTo>
                  <a:lnTo>
                    <a:pt x="29505" y="70955"/>
                  </a:lnTo>
                  <a:lnTo>
                    <a:pt x="29686" y="70895"/>
                  </a:lnTo>
                  <a:lnTo>
                    <a:pt x="29927" y="70774"/>
                  </a:lnTo>
                  <a:lnTo>
                    <a:pt x="30108" y="70653"/>
                  </a:lnTo>
                  <a:lnTo>
                    <a:pt x="30229" y="70472"/>
                  </a:lnTo>
                  <a:lnTo>
                    <a:pt x="30349" y="70231"/>
                  </a:lnTo>
                  <a:lnTo>
                    <a:pt x="30410" y="70050"/>
                  </a:lnTo>
                  <a:lnTo>
                    <a:pt x="30410" y="69809"/>
                  </a:lnTo>
                  <a:lnTo>
                    <a:pt x="30410" y="69567"/>
                  </a:lnTo>
                  <a:lnTo>
                    <a:pt x="30349" y="69386"/>
                  </a:lnTo>
                  <a:lnTo>
                    <a:pt x="30229" y="69145"/>
                  </a:lnTo>
                  <a:lnTo>
                    <a:pt x="30108" y="68964"/>
                  </a:lnTo>
                  <a:lnTo>
                    <a:pt x="29927" y="68843"/>
                  </a:lnTo>
                  <a:lnTo>
                    <a:pt x="29686" y="68723"/>
                  </a:lnTo>
                  <a:lnTo>
                    <a:pt x="29505" y="68662"/>
                  </a:lnTo>
                  <a:close/>
                  <a:moveTo>
                    <a:pt x="34814" y="68662"/>
                  </a:moveTo>
                  <a:lnTo>
                    <a:pt x="34633" y="68723"/>
                  </a:lnTo>
                  <a:lnTo>
                    <a:pt x="34392" y="68843"/>
                  </a:lnTo>
                  <a:lnTo>
                    <a:pt x="34211" y="68964"/>
                  </a:lnTo>
                  <a:lnTo>
                    <a:pt x="34090" y="69145"/>
                  </a:lnTo>
                  <a:lnTo>
                    <a:pt x="33969" y="69386"/>
                  </a:lnTo>
                  <a:lnTo>
                    <a:pt x="33909" y="69567"/>
                  </a:lnTo>
                  <a:lnTo>
                    <a:pt x="33909" y="69809"/>
                  </a:lnTo>
                  <a:lnTo>
                    <a:pt x="33909" y="70050"/>
                  </a:lnTo>
                  <a:lnTo>
                    <a:pt x="33969" y="70231"/>
                  </a:lnTo>
                  <a:lnTo>
                    <a:pt x="34090" y="70472"/>
                  </a:lnTo>
                  <a:lnTo>
                    <a:pt x="34211" y="70653"/>
                  </a:lnTo>
                  <a:lnTo>
                    <a:pt x="34392" y="70774"/>
                  </a:lnTo>
                  <a:lnTo>
                    <a:pt x="34633" y="70895"/>
                  </a:lnTo>
                  <a:lnTo>
                    <a:pt x="34814" y="70955"/>
                  </a:lnTo>
                  <a:lnTo>
                    <a:pt x="35297" y="70955"/>
                  </a:lnTo>
                  <a:lnTo>
                    <a:pt x="35478" y="70895"/>
                  </a:lnTo>
                  <a:lnTo>
                    <a:pt x="35719" y="70774"/>
                  </a:lnTo>
                  <a:lnTo>
                    <a:pt x="35900" y="70653"/>
                  </a:lnTo>
                  <a:lnTo>
                    <a:pt x="36021" y="70472"/>
                  </a:lnTo>
                  <a:lnTo>
                    <a:pt x="36141" y="70231"/>
                  </a:lnTo>
                  <a:lnTo>
                    <a:pt x="36202" y="70050"/>
                  </a:lnTo>
                  <a:lnTo>
                    <a:pt x="36202" y="69809"/>
                  </a:lnTo>
                  <a:lnTo>
                    <a:pt x="36202" y="69567"/>
                  </a:lnTo>
                  <a:lnTo>
                    <a:pt x="36141" y="69386"/>
                  </a:lnTo>
                  <a:lnTo>
                    <a:pt x="36021" y="69145"/>
                  </a:lnTo>
                  <a:lnTo>
                    <a:pt x="35900" y="68964"/>
                  </a:lnTo>
                  <a:lnTo>
                    <a:pt x="35719" y="68843"/>
                  </a:lnTo>
                  <a:lnTo>
                    <a:pt x="35478" y="68723"/>
                  </a:lnTo>
                  <a:lnTo>
                    <a:pt x="35297" y="68662"/>
                  </a:lnTo>
                  <a:close/>
                  <a:moveTo>
                    <a:pt x="40606" y="68662"/>
                  </a:moveTo>
                  <a:lnTo>
                    <a:pt x="40425" y="68723"/>
                  </a:lnTo>
                  <a:lnTo>
                    <a:pt x="40184" y="68843"/>
                  </a:lnTo>
                  <a:lnTo>
                    <a:pt x="40003" y="68964"/>
                  </a:lnTo>
                  <a:lnTo>
                    <a:pt x="39882" y="69145"/>
                  </a:lnTo>
                  <a:lnTo>
                    <a:pt x="39762" y="69386"/>
                  </a:lnTo>
                  <a:lnTo>
                    <a:pt x="39701" y="69567"/>
                  </a:lnTo>
                  <a:lnTo>
                    <a:pt x="39701" y="69809"/>
                  </a:lnTo>
                  <a:lnTo>
                    <a:pt x="39701" y="70050"/>
                  </a:lnTo>
                  <a:lnTo>
                    <a:pt x="39762" y="70231"/>
                  </a:lnTo>
                  <a:lnTo>
                    <a:pt x="39882" y="70472"/>
                  </a:lnTo>
                  <a:lnTo>
                    <a:pt x="40003" y="70653"/>
                  </a:lnTo>
                  <a:lnTo>
                    <a:pt x="40184" y="70774"/>
                  </a:lnTo>
                  <a:lnTo>
                    <a:pt x="40425" y="70895"/>
                  </a:lnTo>
                  <a:lnTo>
                    <a:pt x="40606" y="70955"/>
                  </a:lnTo>
                  <a:lnTo>
                    <a:pt x="41089" y="70955"/>
                  </a:lnTo>
                  <a:lnTo>
                    <a:pt x="41270" y="70895"/>
                  </a:lnTo>
                  <a:lnTo>
                    <a:pt x="41511" y="70774"/>
                  </a:lnTo>
                  <a:lnTo>
                    <a:pt x="41692" y="70653"/>
                  </a:lnTo>
                  <a:lnTo>
                    <a:pt x="41813" y="70472"/>
                  </a:lnTo>
                  <a:lnTo>
                    <a:pt x="41934" y="70231"/>
                  </a:lnTo>
                  <a:lnTo>
                    <a:pt x="41994" y="70050"/>
                  </a:lnTo>
                  <a:lnTo>
                    <a:pt x="41994" y="69809"/>
                  </a:lnTo>
                  <a:lnTo>
                    <a:pt x="41994" y="69567"/>
                  </a:lnTo>
                  <a:lnTo>
                    <a:pt x="41934" y="69386"/>
                  </a:lnTo>
                  <a:lnTo>
                    <a:pt x="41813" y="69145"/>
                  </a:lnTo>
                  <a:lnTo>
                    <a:pt x="41692" y="68964"/>
                  </a:lnTo>
                  <a:lnTo>
                    <a:pt x="41511" y="68843"/>
                  </a:lnTo>
                  <a:lnTo>
                    <a:pt x="41270" y="68723"/>
                  </a:lnTo>
                  <a:lnTo>
                    <a:pt x="41089" y="68662"/>
                  </a:lnTo>
                  <a:close/>
                  <a:moveTo>
                    <a:pt x="46399" y="68662"/>
                  </a:moveTo>
                  <a:lnTo>
                    <a:pt x="46218" y="68723"/>
                  </a:lnTo>
                  <a:lnTo>
                    <a:pt x="45976" y="68843"/>
                  </a:lnTo>
                  <a:lnTo>
                    <a:pt x="45795" y="68964"/>
                  </a:lnTo>
                  <a:lnTo>
                    <a:pt x="45674" y="69145"/>
                  </a:lnTo>
                  <a:lnTo>
                    <a:pt x="45554" y="69386"/>
                  </a:lnTo>
                  <a:lnTo>
                    <a:pt x="45493" y="69567"/>
                  </a:lnTo>
                  <a:lnTo>
                    <a:pt x="45493" y="69809"/>
                  </a:lnTo>
                  <a:lnTo>
                    <a:pt x="45493" y="70050"/>
                  </a:lnTo>
                  <a:lnTo>
                    <a:pt x="45554" y="70231"/>
                  </a:lnTo>
                  <a:lnTo>
                    <a:pt x="45674" y="70472"/>
                  </a:lnTo>
                  <a:lnTo>
                    <a:pt x="45795" y="70653"/>
                  </a:lnTo>
                  <a:lnTo>
                    <a:pt x="45976" y="70774"/>
                  </a:lnTo>
                  <a:lnTo>
                    <a:pt x="46218" y="70895"/>
                  </a:lnTo>
                  <a:lnTo>
                    <a:pt x="46399" y="70955"/>
                  </a:lnTo>
                  <a:lnTo>
                    <a:pt x="46881" y="70955"/>
                  </a:lnTo>
                  <a:lnTo>
                    <a:pt x="47062" y="70895"/>
                  </a:lnTo>
                  <a:lnTo>
                    <a:pt x="47304" y="70774"/>
                  </a:lnTo>
                  <a:lnTo>
                    <a:pt x="47485" y="70653"/>
                  </a:lnTo>
                  <a:lnTo>
                    <a:pt x="47605" y="70472"/>
                  </a:lnTo>
                  <a:lnTo>
                    <a:pt x="47726" y="70231"/>
                  </a:lnTo>
                  <a:lnTo>
                    <a:pt x="47786" y="70050"/>
                  </a:lnTo>
                  <a:lnTo>
                    <a:pt x="47786" y="69809"/>
                  </a:lnTo>
                  <a:lnTo>
                    <a:pt x="47786" y="69567"/>
                  </a:lnTo>
                  <a:lnTo>
                    <a:pt x="47726" y="69386"/>
                  </a:lnTo>
                  <a:lnTo>
                    <a:pt x="47605" y="69145"/>
                  </a:lnTo>
                  <a:lnTo>
                    <a:pt x="47485" y="68964"/>
                  </a:lnTo>
                  <a:lnTo>
                    <a:pt x="47304" y="68843"/>
                  </a:lnTo>
                  <a:lnTo>
                    <a:pt x="47062" y="68723"/>
                  </a:lnTo>
                  <a:lnTo>
                    <a:pt x="46881" y="68662"/>
                  </a:lnTo>
                  <a:close/>
                  <a:moveTo>
                    <a:pt x="52191" y="68662"/>
                  </a:moveTo>
                  <a:lnTo>
                    <a:pt x="52010" y="68723"/>
                  </a:lnTo>
                  <a:lnTo>
                    <a:pt x="51768" y="68843"/>
                  </a:lnTo>
                  <a:lnTo>
                    <a:pt x="51587" y="68964"/>
                  </a:lnTo>
                  <a:lnTo>
                    <a:pt x="51467" y="69145"/>
                  </a:lnTo>
                  <a:lnTo>
                    <a:pt x="51346" y="69386"/>
                  </a:lnTo>
                  <a:lnTo>
                    <a:pt x="51286" y="69567"/>
                  </a:lnTo>
                  <a:lnTo>
                    <a:pt x="51286" y="69809"/>
                  </a:lnTo>
                  <a:lnTo>
                    <a:pt x="51286" y="70050"/>
                  </a:lnTo>
                  <a:lnTo>
                    <a:pt x="51346" y="70231"/>
                  </a:lnTo>
                  <a:lnTo>
                    <a:pt x="51467" y="70472"/>
                  </a:lnTo>
                  <a:lnTo>
                    <a:pt x="51587" y="70653"/>
                  </a:lnTo>
                  <a:lnTo>
                    <a:pt x="51768" y="70774"/>
                  </a:lnTo>
                  <a:lnTo>
                    <a:pt x="52010" y="70895"/>
                  </a:lnTo>
                  <a:lnTo>
                    <a:pt x="52191" y="70955"/>
                  </a:lnTo>
                  <a:lnTo>
                    <a:pt x="52673" y="70955"/>
                  </a:lnTo>
                  <a:lnTo>
                    <a:pt x="52854" y="70895"/>
                  </a:lnTo>
                  <a:lnTo>
                    <a:pt x="53096" y="70774"/>
                  </a:lnTo>
                  <a:lnTo>
                    <a:pt x="53277" y="70653"/>
                  </a:lnTo>
                  <a:lnTo>
                    <a:pt x="53397" y="70472"/>
                  </a:lnTo>
                  <a:lnTo>
                    <a:pt x="53518" y="70231"/>
                  </a:lnTo>
                  <a:lnTo>
                    <a:pt x="53578" y="70050"/>
                  </a:lnTo>
                  <a:lnTo>
                    <a:pt x="53578" y="69809"/>
                  </a:lnTo>
                  <a:lnTo>
                    <a:pt x="53578" y="69567"/>
                  </a:lnTo>
                  <a:lnTo>
                    <a:pt x="53518" y="69386"/>
                  </a:lnTo>
                  <a:lnTo>
                    <a:pt x="53397" y="69145"/>
                  </a:lnTo>
                  <a:lnTo>
                    <a:pt x="53277" y="68964"/>
                  </a:lnTo>
                  <a:lnTo>
                    <a:pt x="53096" y="68843"/>
                  </a:lnTo>
                  <a:lnTo>
                    <a:pt x="52854" y="68723"/>
                  </a:lnTo>
                  <a:lnTo>
                    <a:pt x="52673" y="68662"/>
                  </a:lnTo>
                  <a:close/>
                  <a:moveTo>
                    <a:pt x="20575" y="71558"/>
                  </a:moveTo>
                  <a:lnTo>
                    <a:pt x="20273" y="71619"/>
                  </a:lnTo>
                  <a:lnTo>
                    <a:pt x="21661" y="72282"/>
                  </a:lnTo>
                  <a:lnTo>
                    <a:pt x="21540" y="72041"/>
                  </a:lnTo>
                  <a:lnTo>
                    <a:pt x="21359" y="71860"/>
                  </a:lnTo>
                  <a:lnTo>
                    <a:pt x="21118" y="71679"/>
                  </a:lnTo>
                  <a:lnTo>
                    <a:pt x="20876" y="71558"/>
                  </a:lnTo>
                  <a:close/>
                  <a:moveTo>
                    <a:pt x="55027" y="71558"/>
                  </a:moveTo>
                  <a:lnTo>
                    <a:pt x="54785" y="71679"/>
                  </a:lnTo>
                  <a:lnTo>
                    <a:pt x="54544" y="71860"/>
                  </a:lnTo>
                  <a:lnTo>
                    <a:pt x="54363" y="72041"/>
                  </a:lnTo>
                  <a:lnTo>
                    <a:pt x="54242" y="72282"/>
                  </a:lnTo>
                  <a:lnTo>
                    <a:pt x="55630" y="71619"/>
                  </a:lnTo>
                  <a:lnTo>
                    <a:pt x="55328" y="71558"/>
                  </a:lnTo>
                  <a:close/>
                  <a:moveTo>
                    <a:pt x="26065" y="71558"/>
                  </a:moveTo>
                  <a:lnTo>
                    <a:pt x="25824" y="71679"/>
                  </a:lnTo>
                  <a:lnTo>
                    <a:pt x="25583" y="71860"/>
                  </a:lnTo>
                  <a:lnTo>
                    <a:pt x="25402" y="72041"/>
                  </a:lnTo>
                  <a:lnTo>
                    <a:pt x="25281" y="72343"/>
                  </a:lnTo>
                  <a:lnTo>
                    <a:pt x="25221" y="72705"/>
                  </a:lnTo>
                  <a:lnTo>
                    <a:pt x="25221" y="72946"/>
                  </a:lnTo>
                  <a:lnTo>
                    <a:pt x="25281" y="73127"/>
                  </a:lnTo>
                  <a:lnTo>
                    <a:pt x="25402" y="73368"/>
                  </a:lnTo>
                  <a:lnTo>
                    <a:pt x="25522" y="73549"/>
                  </a:lnTo>
                  <a:lnTo>
                    <a:pt x="25703" y="73670"/>
                  </a:lnTo>
                  <a:lnTo>
                    <a:pt x="25945" y="73791"/>
                  </a:lnTo>
                  <a:lnTo>
                    <a:pt x="26126" y="73851"/>
                  </a:lnTo>
                  <a:lnTo>
                    <a:pt x="26608" y="73851"/>
                  </a:lnTo>
                  <a:lnTo>
                    <a:pt x="26789" y="73791"/>
                  </a:lnTo>
                  <a:lnTo>
                    <a:pt x="27031" y="73670"/>
                  </a:lnTo>
                  <a:lnTo>
                    <a:pt x="27212" y="73549"/>
                  </a:lnTo>
                  <a:lnTo>
                    <a:pt x="27332" y="73368"/>
                  </a:lnTo>
                  <a:lnTo>
                    <a:pt x="27453" y="73127"/>
                  </a:lnTo>
                  <a:lnTo>
                    <a:pt x="27513" y="72946"/>
                  </a:lnTo>
                  <a:lnTo>
                    <a:pt x="27513" y="72705"/>
                  </a:lnTo>
                  <a:lnTo>
                    <a:pt x="27453" y="72343"/>
                  </a:lnTo>
                  <a:lnTo>
                    <a:pt x="27332" y="72041"/>
                  </a:lnTo>
                  <a:lnTo>
                    <a:pt x="27151" y="71860"/>
                  </a:lnTo>
                  <a:lnTo>
                    <a:pt x="26910" y="71679"/>
                  </a:lnTo>
                  <a:lnTo>
                    <a:pt x="26669" y="71558"/>
                  </a:lnTo>
                  <a:close/>
                  <a:moveTo>
                    <a:pt x="31858" y="71558"/>
                  </a:moveTo>
                  <a:lnTo>
                    <a:pt x="31616" y="71679"/>
                  </a:lnTo>
                  <a:lnTo>
                    <a:pt x="31375" y="71860"/>
                  </a:lnTo>
                  <a:lnTo>
                    <a:pt x="31194" y="72041"/>
                  </a:lnTo>
                  <a:lnTo>
                    <a:pt x="31073" y="72343"/>
                  </a:lnTo>
                  <a:lnTo>
                    <a:pt x="31013" y="72705"/>
                  </a:lnTo>
                  <a:lnTo>
                    <a:pt x="31013" y="72946"/>
                  </a:lnTo>
                  <a:lnTo>
                    <a:pt x="31073" y="73127"/>
                  </a:lnTo>
                  <a:lnTo>
                    <a:pt x="31194" y="73368"/>
                  </a:lnTo>
                  <a:lnTo>
                    <a:pt x="31315" y="73549"/>
                  </a:lnTo>
                  <a:lnTo>
                    <a:pt x="31496" y="73670"/>
                  </a:lnTo>
                  <a:lnTo>
                    <a:pt x="31737" y="73791"/>
                  </a:lnTo>
                  <a:lnTo>
                    <a:pt x="31918" y="73851"/>
                  </a:lnTo>
                  <a:lnTo>
                    <a:pt x="32401" y="73851"/>
                  </a:lnTo>
                  <a:lnTo>
                    <a:pt x="32582" y="73791"/>
                  </a:lnTo>
                  <a:lnTo>
                    <a:pt x="32823" y="73670"/>
                  </a:lnTo>
                  <a:lnTo>
                    <a:pt x="33004" y="73549"/>
                  </a:lnTo>
                  <a:lnTo>
                    <a:pt x="33125" y="73368"/>
                  </a:lnTo>
                  <a:lnTo>
                    <a:pt x="33245" y="73127"/>
                  </a:lnTo>
                  <a:lnTo>
                    <a:pt x="33306" y="72946"/>
                  </a:lnTo>
                  <a:lnTo>
                    <a:pt x="33306" y="72705"/>
                  </a:lnTo>
                  <a:lnTo>
                    <a:pt x="33245" y="72343"/>
                  </a:lnTo>
                  <a:lnTo>
                    <a:pt x="33125" y="72041"/>
                  </a:lnTo>
                  <a:lnTo>
                    <a:pt x="32944" y="71860"/>
                  </a:lnTo>
                  <a:lnTo>
                    <a:pt x="32702" y="71679"/>
                  </a:lnTo>
                  <a:lnTo>
                    <a:pt x="32461" y="71558"/>
                  </a:lnTo>
                  <a:close/>
                  <a:moveTo>
                    <a:pt x="37650" y="71558"/>
                  </a:moveTo>
                  <a:lnTo>
                    <a:pt x="37408" y="71679"/>
                  </a:lnTo>
                  <a:lnTo>
                    <a:pt x="37167" y="71860"/>
                  </a:lnTo>
                  <a:lnTo>
                    <a:pt x="36986" y="72041"/>
                  </a:lnTo>
                  <a:lnTo>
                    <a:pt x="36865" y="72343"/>
                  </a:lnTo>
                  <a:lnTo>
                    <a:pt x="36805" y="72705"/>
                  </a:lnTo>
                  <a:lnTo>
                    <a:pt x="36805" y="72946"/>
                  </a:lnTo>
                  <a:lnTo>
                    <a:pt x="36865" y="73127"/>
                  </a:lnTo>
                  <a:lnTo>
                    <a:pt x="36986" y="73368"/>
                  </a:lnTo>
                  <a:lnTo>
                    <a:pt x="37107" y="73549"/>
                  </a:lnTo>
                  <a:lnTo>
                    <a:pt x="37288" y="73670"/>
                  </a:lnTo>
                  <a:lnTo>
                    <a:pt x="37529" y="73791"/>
                  </a:lnTo>
                  <a:lnTo>
                    <a:pt x="37710" y="73851"/>
                  </a:lnTo>
                  <a:lnTo>
                    <a:pt x="38193" y="73851"/>
                  </a:lnTo>
                  <a:lnTo>
                    <a:pt x="38374" y="73791"/>
                  </a:lnTo>
                  <a:lnTo>
                    <a:pt x="38615" y="73670"/>
                  </a:lnTo>
                  <a:lnTo>
                    <a:pt x="38796" y="73549"/>
                  </a:lnTo>
                  <a:lnTo>
                    <a:pt x="38917" y="73368"/>
                  </a:lnTo>
                  <a:lnTo>
                    <a:pt x="39038" y="73127"/>
                  </a:lnTo>
                  <a:lnTo>
                    <a:pt x="39098" y="72946"/>
                  </a:lnTo>
                  <a:lnTo>
                    <a:pt x="39098" y="72705"/>
                  </a:lnTo>
                  <a:lnTo>
                    <a:pt x="39038" y="72343"/>
                  </a:lnTo>
                  <a:lnTo>
                    <a:pt x="38917" y="72041"/>
                  </a:lnTo>
                  <a:lnTo>
                    <a:pt x="38736" y="71860"/>
                  </a:lnTo>
                  <a:lnTo>
                    <a:pt x="38495" y="71679"/>
                  </a:lnTo>
                  <a:lnTo>
                    <a:pt x="38253" y="71558"/>
                  </a:lnTo>
                  <a:close/>
                  <a:moveTo>
                    <a:pt x="43442" y="71558"/>
                  </a:moveTo>
                  <a:lnTo>
                    <a:pt x="43201" y="71679"/>
                  </a:lnTo>
                  <a:lnTo>
                    <a:pt x="42959" y="71860"/>
                  </a:lnTo>
                  <a:lnTo>
                    <a:pt x="42778" y="72041"/>
                  </a:lnTo>
                  <a:lnTo>
                    <a:pt x="42658" y="72343"/>
                  </a:lnTo>
                  <a:lnTo>
                    <a:pt x="42597" y="72705"/>
                  </a:lnTo>
                  <a:lnTo>
                    <a:pt x="42597" y="72946"/>
                  </a:lnTo>
                  <a:lnTo>
                    <a:pt x="42658" y="73127"/>
                  </a:lnTo>
                  <a:lnTo>
                    <a:pt x="42778" y="73368"/>
                  </a:lnTo>
                  <a:lnTo>
                    <a:pt x="42899" y="73549"/>
                  </a:lnTo>
                  <a:lnTo>
                    <a:pt x="43080" y="73670"/>
                  </a:lnTo>
                  <a:lnTo>
                    <a:pt x="43321" y="73791"/>
                  </a:lnTo>
                  <a:lnTo>
                    <a:pt x="43502" y="73851"/>
                  </a:lnTo>
                  <a:lnTo>
                    <a:pt x="43985" y="73851"/>
                  </a:lnTo>
                  <a:lnTo>
                    <a:pt x="44166" y="73791"/>
                  </a:lnTo>
                  <a:lnTo>
                    <a:pt x="44407" y="73670"/>
                  </a:lnTo>
                  <a:lnTo>
                    <a:pt x="44588" y="73549"/>
                  </a:lnTo>
                  <a:lnTo>
                    <a:pt x="44709" y="73368"/>
                  </a:lnTo>
                  <a:lnTo>
                    <a:pt x="44830" y="73127"/>
                  </a:lnTo>
                  <a:lnTo>
                    <a:pt x="44890" y="72946"/>
                  </a:lnTo>
                  <a:lnTo>
                    <a:pt x="44890" y="72705"/>
                  </a:lnTo>
                  <a:lnTo>
                    <a:pt x="44830" y="72343"/>
                  </a:lnTo>
                  <a:lnTo>
                    <a:pt x="44709" y="72041"/>
                  </a:lnTo>
                  <a:lnTo>
                    <a:pt x="44528" y="71860"/>
                  </a:lnTo>
                  <a:lnTo>
                    <a:pt x="44287" y="71679"/>
                  </a:lnTo>
                  <a:lnTo>
                    <a:pt x="44045" y="71558"/>
                  </a:lnTo>
                  <a:close/>
                  <a:moveTo>
                    <a:pt x="49234" y="71558"/>
                  </a:moveTo>
                  <a:lnTo>
                    <a:pt x="48993" y="71679"/>
                  </a:lnTo>
                  <a:lnTo>
                    <a:pt x="48752" y="71860"/>
                  </a:lnTo>
                  <a:lnTo>
                    <a:pt x="48571" y="72041"/>
                  </a:lnTo>
                  <a:lnTo>
                    <a:pt x="48450" y="72343"/>
                  </a:lnTo>
                  <a:lnTo>
                    <a:pt x="48390" y="72705"/>
                  </a:lnTo>
                  <a:lnTo>
                    <a:pt x="48390" y="72946"/>
                  </a:lnTo>
                  <a:lnTo>
                    <a:pt x="48450" y="73127"/>
                  </a:lnTo>
                  <a:lnTo>
                    <a:pt x="48571" y="73368"/>
                  </a:lnTo>
                  <a:lnTo>
                    <a:pt x="48691" y="73549"/>
                  </a:lnTo>
                  <a:lnTo>
                    <a:pt x="48872" y="73670"/>
                  </a:lnTo>
                  <a:lnTo>
                    <a:pt x="49114" y="73791"/>
                  </a:lnTo>
                  <a:lnTo>
                    <a:pt x="49295" y="73851"/>
                  </a:lnTo>
                  <a:lnTo>
                    <a:pt x="49777" y="73851"/>
                  </a:lnTo>
                  <a:lnTo>
                    <a:pt x="49958" y="73791"/>
                  </a:lnTo>
                  <a:lnTo>
                    <a:pt x="50200" y="73670"/>
                  </a:lnTo>
                  <a:lnTo>
                    <a:pt x="50381" y="73549"/>
                  </a:lnTo>
                  <a:lnTo>
                    <a:pt x="50501" y="73368"/>
                  </a:lnTo>
                  <a:lnTo>
                    <a:pt x="50622" y="73127"/>
                  </a:lnTo>
                  <a:lnTo>
                    <a:pt x="50682" y="72946"/>
                  </a:lnTo>
                  <a:lnTo>
                    <a:pt x="50682" y="72705"/>
                  </a:lnTo>
                  <a:lnTo>
                    <a:pt x="50622" y="72343"/>
                  </a:lnTo>
                  <a:lnTo>
                    <a:pt x="50501" y="72041"/>
                  </a:lnTo>
                  <a:lnTo>
                    <a:pt x="50320" y="71860"/>
                  </a:lnTo>
                  <a:lnTo>
                    <a:pt x="50079" y="71679"/>
                  </a:lnTo>
                  <a:lnTo>
                    <a:pt x="49838" y="71558"/>
                  </a:lnTo>
                  <a:close/>
                  <a:moveTo>
                    <a:pt x="29022" y="74454"/>
                  </a:moveTo>
                  <a:lnTo>
                    <a:pt x="28841" y="74515"/>
                  </a:lnTo>
                  <a:lnTo>
                    <a:pt x="28660" y="74635"/>
                  </a:lnTo>
                  <a:lnTo>
                    <a:pt x="28479" y="74756"/>
                  </a:lnTo>
                  <a:lnTo>
                    <a:pt x="30349" y="75178"/>
                  </a:lnTo>
                  <a:lnTo>
                    <a:pt x="30349" y="75178"/>
                  </a:lnTo>
                  <a:lnTo>
                    <a:pt x="30168" y="74877"/>
                  </a:lnTo>
                  <a:lnTo>
                    <a:pt x="29927" y="74635"/>
                  </a:lnTo>
                  <a:lnTo>
                    <a:pt x="29625" y="74515"/>
                  </a:lnTo>
                  <a:lnTo>
                    <a:pt x="29263" y="74454"/>
                  </a:lnTo>
                  <a:close/>
                  <a:moveTo>
                    <a:pt x="46640" y="74454"/>
                  </a:moveTo>
                  <a:lnTo>
                    <a:pt x="46278" y="74515"/>
                  </a:lnTo>
                  <a:lnTo>
                    <a:pt x="45976" y="74635"/>
                  </a:lnTo>
                  <a:lnTo>
                    <a:pt x="45735" y="74877"/>
                  </a:lnTo>
                  <a:lnTo>
                    <a:pt x="45554" y="75178"/>
                  </a:lnTo>
                  <a:lnTo>
                    <a:pt x="45554" y="75178"/>
                  </a:lnTo>
                  <a:lnTo>
                    <a:pt x="47424" y="74756"/>
                  </a:lnTo>
                  <a:lnTo>
                    <a:pt x="47243" y="74635"/>
                  </a:lnTo>
                  <a:lnTo>
                    <a:pt x="47062" y="74515"/>
                  </a:lnTo>
                  <a:lnTo>
                    <a:pt x="46881" y="74454"/>
                  </a:lnTo>
                  <a:close/>
                  <a:moveTo>
                    <a:pt x="34814" y="74454"/>
                  </a:moveTo>
                  <a:lnTo>
                    <a:pt x="34633" y="74515"/>
                  </a:lnTo>
                  <a:lnTo>
                    <a:pt x="34392" y="74635"/>
                  </a:lnTo>
                  <a:lnTo>
                    <a:pt x="34211" y="74756"/>
                  </a:lnTo>
                  <a:lnTo>
                    <a:pt x="34090" y="74937"/>
                  </a:lnTo>
                  <a:lnTo>
                    <a:pt x="33969" y="75178"/>
                  </a:lnTo>
                  <a:lnTo>
                    <a:pt x="33909" y="75359"/>
                  </a:lnTo>
                  <a:lnTo>
                    <a:pt x="33909" y="75601"/>
                  </a:lnTo>
                  <a:lnTo>
                    <a:pt x="33909" y="75721"/>
                  </a:lnTo>
                  <a:lnTo>
                    <a:pt x="36141" y="75903"/>
                  </a:lnTo>
                  <a:lnTo>
                    <a:pt x="36202" y="75601"/>
                  </a:lnTo>
                  <a:lnTo>
                    <a:pt x="36202" y="75359"/>
                  </a:lnTo>
                  <a:lnTo>
                    <a:pt x="36141" y="75178"/>
                  </a:lnTo>
                  <a:lnTo>
                    <a:pt x="36021" y="74937"/>
                  </a:lnTo>
                  <a:lnTo>
                    <a:pt x="35900" y="74756"/>
                  </a:lnTo>
                  <a:lnTo>
                    <a:pt x="35719" y="74635"/>
                  </a:lnTo>
                  <a:lnTo>
                    <a:pt x="35478" y="74515"/>
                  </a:lnTo>
                  <a:lnTo>
                    <a:pt x="35297" y="74454"/>
                  </a:lnTo>
                  <a:close/>
                  <a:moveTo>
                    <a:pt x="40606" y="74454"/>
                  </a:moveTo>
                  <a:lnTo>
                    <a:pt x="40425" y="74515"/>
                  </a:lnTo>
                  <a:lnTo>
                    <a:pt x="40184" y="74635"/>
                  </a:lnTo>
                  <a:lnTo>
                    <a:pt x="40003" y="74756"/>
                  </a:lnTo>
                  <a:lnTo>
                    <a:pt x="39882" y="74937"/>
                  </a:lnTo>
                  <a:lnTo>
                    <a:pt x="39762" y="75178"/>
                  </a:lnTo>
                  <a:lnTo>
                    <a:pt x="39701" y="75359"/>
                  </a:lnTo>
                  <a:lnTo>
                    <a:pt x="39701" y="75601"/>
                  </a:lnTo>
                  <a:lnTo>
                    <a:pt x="39762" y="75903"/>
                  </a:lnTo>
                  <a:lnTo>
                    <a:pt x="41994" y="75721"/>
                  </a:lnTo>
                  <a:lnTo>
                    <a:pt x="41994" y="75601"/>
                  </a:lnTo>
                  <a:lnTo>
                    <a:pt x="41994" y="75359"/>
                  </a:lnTo>
                  <a:lnTo>
                    <a:pt x="41934" y="75178"/>
                  </a:lnTo>
                  <a:lnTo>
                    <a:pt x="41813" y="74937"/>
                  </a:lnTo>
                  <a:lnTo>
                    <a:pt x="41692" y="74756"/>
                  </a:lnTo>
                  <a:lnTo>
                    <a:pt x="41511" y="74635"/>
                  </a:lnTo>
                  <a:lnTo>
                    <a:pt x="41270" y="74515"/>
                  </a:lnTo>
                  <a:lnTo>
                    <a:pt x="41089" y="74454"/>
                  </a:lnTo>
                  <a:close/>
                </a:path>
              </a:pathLst>
            </a:custGeom>
            <a:solidFill>
              <a:srgbClr val="6D9E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10"/>
            <p:cNvSpPr/>
            <p:nvPr/>
          </p:nvSpPr>
          <p:spPr>
            <a:xfrm>
              <a:off x="133504" y="-85397"/>
              <a:ext cx="231300" cy="231300"/>
            </a:xfrm>
            <a:prstGeom prst="ellipse">
              <a:avLst/>
            </a:prstGeom>
            <a:solidFill>
              <a:srgbClr val="C20E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10"/>
            <p:cNvSpPr/>
            <p:nvPr/>
          </p:nvSpPr>
          <p:spPr>
            <a:xfrm rot="10800000">
              <a:off x="343825" y="4290619"/>
              <a:ext cx="333300" cy="288300"/>
            </a:xfrm>
            <a:prstGeom prst="triangle">
              <a:avLst>
                <a:gd name="adj" fmla="val 50000"/>
              </a:avLst>
            </a:prstGeom>
            <a:solidFill>
              <a:srgbClr val="C20E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10"/>
            <p:cNvSpPr/>
            <p:nvPr/>
          </p:nvSpPr>
          <p:spPr>
            <a:xfrm rot="10800000">
              <a:off x="7891383" y="4473451"/>
              <a:ext cx="421500" cy="365100"/>
            </a:xfrm>
            <a:prstGeom prst="triangle">
              <a:avLst>
                <a:gd name="adj" fmla="val 50000"/>
              </a:avLst>
            </a:prstGeom>
            <a:noFill/>
            <a:ln w="9525" cap="flat" cmpd="sng">
              <a:solidFill>
                <a:srgbClr val="FF9900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10"/>
            <p:cNvSpPr/>
            <p:nvPr/>
          </p:nvSpPr>
          <p:spPr>
            <a:xfrm>
              <a:off x="7800077" y="94976"/>
              <a:ext cx="307200" cy="265800"/>
            </a:xfrm>
            <a:prstGeom prst="triangle">
              <a:avLst>
                <a:gd name="adj" fmla="val 50000"/>
              </a:avLst>
            </a:prstGeom>
            <a:solidFill>
              <a:srgbClr val="6D9E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10"/>
            <p:cNvSpPr/>
            <p:nvPr/>
          </p:nvSpPr>
          <p:spPr>
            <a:xfrm>
              <a:off x="8578651" y="3939150"/>
              <a:ext cx="421500" cy="421500"/>
            </a:xfrm>
            <a:prstGeom prst="donut">
              <a:avLst>
                <a:gd name="adj" fmla="val 19671"/>
              </a:avLst>
            </a:prstGeom>
            <a:solidFill>
              <a:srgbClr val="C20E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10"/>
            <p:cNvSpPr/>
            <p:nvPr/>
          </p:nvSpPr>
          <p:spPr>
            <a:xfrm>
              <a:off x="888873" y="4577655"/>
              <a:ext cx="456600" cy="456600"/>
            </a:xfrm>
            <a:prstGeom prst="ellipse">
              <a:avLst/>
            </a:prstGeom>
            <a:noFill/>
            <a:ln w="9525" cap="flat" cmpd="sng">
              <a:solidFill>
                <a:srgbClr val="6D9EEB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10"/>
            <p:cNvSpPr/>
            <p:nvPr/>
          </p:nvSpPr>
          <p:spPr>
            <a:xfrm rot="10800000">
              <a:off x="47429" y="4473462"/>
              <a:ext cx="621103" cy="475235"/>
            </a:xfrm>
            <a:custGeom>
              <a:avLst/>
              <a:gdLst/>
              <a:ahLst/>
              <a:cxnLst/>
              <a:rect l="l" t="t" r="r" b="b"/>
              <a:pathLst>
                <a:path w="88634" h="67818" extrusionOk="0">
                  <a:moveTo>
                    <a:pt x="0" y="0"/>
                  </a:moveTo>
                  <a:lnTo>
                    <a:pt x="4284" y="6637"/>
                  </a:lnTo>
                  <a:lnTo>
                    <a:pt x="4284" y="0"/>
                  </a:lnTo>
                  <a:close/>
                  <a:moveTo>
                    <a:pt x="84289" y="0"/>
                  </a:moveTo>
                  <a:lnTo>
                    <a:pt x="84289" y="6637"/>
                  </a:lnTo>
                  <a:lnTo>
                    <a:pt x="88633" y="0"/>
                  </a:lnTo>
                  <a:close/>
                  <a:moveTo>
                    <a:pt x="7844" y="0"/>
                  </a:moveTo>
                  <a:lnTo>
                    <a:pt x="7844" y="12007"/>
                  </a:lnTo>
                  <a:lnTo>
                    <a:pt x="12791" y="19609"/>
                  </a:lnTo>
                  <a:lnTo>
                    <a:pt x="12791" y="0"/>
                  </a:lnTo>
                  <a:close/>
                  <a:moveTo>
                    <a:pt x="75842" y="0"/>
                  </a:moveTo>
                  <a:lnTo>
                    <a:pt x="75842" y="19609"/>
                  </a:lnTo>
                  <a:lnTo>
                    <a:pt x="80790" y="12007"/>
                  </a:lnTo>
                  <a:lnTo>
                    <a:pt x="80790" y="0"/>
                  </a:lnTo>
                  <a:close/>
                  <a:moveTo>
                    <a:pt x="16351" y="0"/>
                  </a:moveTo>
                  <a:lnTo>
                    <a:pt x="16351" y="25039"/>
                  </a:lnTo>
                  <a:lnTo>
                    <a:pt x="21299" y="32581"/>
                  </a:lnTo>
                  <a:lnTo>
                    <a:pt x="21299" y="0"/>
                  </a:lnTo>
                  <a:close/>
                  <a:moveTo>
                    <a:pt x="67335" y="0"/>
                  </a:moveTo>
                  <a:lnTo>
                    <a:pt x="67335" y="32581"/>
                  </a:lnTo>
                  <a:lnTo>
                    <a:pt x="72282" y="25039"/>
                  </a:lnTo>
                  <a:lnTo>
                    <a:pt x="72282" y="0"/>
                  </a:lnTo>
                  <a:close/>
                  <a:moveTo>
                    <a:pt x="24859" y="0"/>
                  </a:moveTo>
                  <a:lnTo>
                    <a:pt x="24859" y="38012"/>
                  </a:lnTo>
                  <a:lnTo>
                    <a:pt x="29806" y="45614"/>
                  </a:lnTo>
                  <a:lnTo>
                    <a:pt x="29806" y="0"/>
                  </a:lnTo>
                  <a:close/>
                  <a:moveTo>
                    <a:pt x="58828" y="0"/>
                  </a:moveTo>
                  <a:lnTo>
                    <a:pt x="58828" y="45614"/>
                  </a:lnTo>
                  <a:lnTo>
                    <a:pt x="63775" y="38012"/>
                  </a:lnTo>
                  <a:lnTo>
                    <a:pt x="63775" y="0"/>
                  </a:lnTo>
                  <a:close/>
                  <a:moveTo>
                    <a:pt x="33306" y="0"/>
                  </a:moveTo>
                  <a:lnTo>
                    <a:pt x="33306" y="51044"/>
                  </a:lnTo>
                  <a:lnTo>
                    <a:pt x="38313" y="58586"/>
                  </a:lnTo>
                  <a:lnTo>
                    <a:pt x="38313" y="0"/>
                  </a:lnTo>
                  <a:close/>
                  <a:moveTo>
                    <a:pt x="50320" y="0"/>
                  </a:moveTo>
                  <a:lnTo>
                    <a:pt x="50320" y="58586"/>
                  </a:lnTo>
                  <a:lnTo>
                    <a:pt x="55268" y="51044"/>
                  </a:lnTo>
                  <a:lnTo>
                    <a:pt x="55268" y="0"/>
                  </a:lnTo>
                  <a:close/>
                  <a:moveTo>
                    <a:pt x="41813" y="0"/>
                  </a:moveTo>
                  <a:lnTo>
                    <a:pt x="41813" y="64016"/>
                  </a:lnTo>
                  <a:lnTo>
                    <a:pt x="44287" y="67817"/>
                  </a:lnTo>
                  <a:lnTo>
                    <a:pt x="46760" y="64016"/>
                  </a:lnTo>
                  <a:lnTo>
                    <a:pt x="46760" y="0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10"/>
            <p:cNvSpPr/>
            <p:nvPr/>
          </p:nvSpPr>
          <p:spPr>
            <a:xfrm rot="7294922">
              <a:off x="8507862" y="1506795"/>
              <a:ext cx="486330" cy="462608"/>
            </a:xfrm>
            <a:prstGeom prst="pentagon">
              <a:avLst>
                <a:gd name="hf" fmla="val 105146"/>
                <a:gd name="vf" fmla="val 110557"/>
              </a:avLst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10"/>
            <p:cNvSpPr/>
            <p:nvPr/>
          </p:nvSpPr>
          <p:spPr>
            <a:xfrm rot="1902">
              <a:off x="-76804" y="1095525"/>
              <a:ext cx="542100" cy="515400"/>
            </a:xfrm>
            <a:prstGeom prst="pentagon">
              <a:avLst>
                <a:gd name="hf" fmla="val 105146"/>
                <a:gd name="vf" fmla="val 110557"/>
              </a:avLst>
            </a:prstGeom>
            <a:noFill/>
            <a:ln w="28575" cap="flat" cmpd="sng">
              <a:solidFill>
                <a:srgbClr val="C20E9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10"/>
            <p:cNvSpPr/>
            <p:nvPr/>
          </p:nvSpPr>
          <p:spPr>
            <a:xfrm>
              <a:off x="8217614" y="4442536"/>
              <a:ext cx="885029" cy="885029"/>
            </a:xfrm>
            <a:custGeom>
              <a:avLst/>
              <a:gdLst/>
              <a:ahLst/>
              <a:cxnLst/>
              <a:rect l="l" t="t" r="r" b="b"/>
              <a:pathLst>
                <a:path w="75903" h="75903" extrusionOk="0">
                  <a:moveTo>
                    <a:pt x="30349" y="724"/>
                  </a:moveTo>
                  <a:lnTo>
                    <a:pt x="28479" y="1147"/>
                  </a:lnTo>
                  <a:lnTo>
                    <a:pt x="28599" y="1267"/>
                  </a:lnTo>
                  <a:lnTo>
                    <a:pt x="28841" y="1388"/>
                  </a:lnTo>
                  <a:lnTo>
                    <a:pt x="29022" y="1448"/>
                  </a:lnTo>
                  <a:lnTo>
                    <a:pt x="29263" y="1448"/>
                  </a:lnTo>
                  <a:lnTo>
                    <a:pt x="29625" y="1388"/>
                  </a:lnTo>
                  <a:lnTo>
                    <a:pt x="29927" y="1267"/>
                  </a:lnTo>
                  <a:lnTo>
                    <a:pt x="30168" y="1026"/>
                  </a:lnTo>
                  <a:lnTo>
                    <a:pt x="30349" y="724"/>
                  </a:lnTo>
                  <a:close/>
                  <a:moveTo>
                    <a:pt x="36141" y="0"/>
                  </a:moveTo>
                  <a:lnTo>
                    <a:pt x="33909" y="181"/>
                  </a:lnTo>
                  <a:lnTo>
                    <a:pt x="33909" y="302"/>
                  </a:lnTo>
                  <a:lnTo>
                    <a:pt x="33909" y="543"/>
                  </a:lnTo>
                  <a:lnTo>
                    <a:pt x="33969" y="724"/>
                  </a:lnTo>
                  <a:lnTo>
                    <a:pt x="34090" y="966"/>
                  </a:lnTo>
                  <a:lnTo>
                    <a:pt x="34211" y="1147"/>
                  </a:lnTo>
                  <a:lnTo>
                    <a:pt x="34392" y="1267"/>
                  </a:lnTo>
                  <a:lnTo>
                    <a:pt x="34633" y="1388"/>
                  </a:lnTo>
                  <a:lnTo>
                    <a:pt x="34814" y="1448"/>
                  </a:lnTo>
                  <a:lnTo>
                    <a:pt x="35297" y="1448"/>
                  </a:lnTo>
                  <a:lnTo>
                    <a:pt x="35478" y="1388"/>
                  </a:lnTo>
                  <a:lnTo>
                    <a:pt x="35719" y="1267"/>
                  </a:lnTo>
                  <a:lnTo>
                    <a:pt x="35900" y="1147"/>
                  </a:lnTo>
                  <a:lnTo>
                    <a:pt x="36021" y="966"/>
                  </a:lnTo>
                  <a:lnTo>
                    <a:pt x="36141" y="724"/>
                  </a:lnTo>
                  <a:lnTo>
                    <a:pt x="36202" y="543"/>
                  </a:lnTo>
                  <a:lnTo>
                    <a:pt x="36202" y="302"/>
                  </a:lnTo>
                  <a:lnTo>
                    <a:pt x="36141" y="0"/>
                  </a:lnTo>
                  <a:close/>
                  <a:moveTo>
                    <a:pt x="39762" y="0"/>
                  </a:moveTo>
                  <a:lnTo>
                    <a:pt x="39701" y="302"/>
                  </a:lnTo>
                  <a:lnTo>
                    <a:pt x="39701" y="543"/>
                  </a:lnTo>
                  <a:lnTo>
                    <a:pt x="39762" y="724"/>
                  </a:lnTo>
                  <a:lnTo>
                    <a:pt x="39882" y="966"/>
                  </a:lnTo>
                  <a:lnTo>
                    <a:pt x="40003" y="1147"/>
                  </a:lnTo>
                  <a:lnTo>
                    <a:pt x="40184" y="1267"/>
                  </a:lnTo>
                  <a:lnTo>
                    <a:pt x="40425" y="1388"/>
                  </a:lnTo>
                  <a:lnTo>
                    <a:pt x="40606" y="1448"/>
                  </a:lnTo>
                  <a:lnTo>
                    <a:pt x="41089" y="1448"/>
                  </a:lnTo>
                  <a:lnTo>
                    <a:pt x="41270" y="1388"/>
                  </a:lnTo>
                  <a:lnTo>
                    <a:pt x="41511" y="1267"/>
                  </a:lnTo>
                  <a:lnTo>
                    <a:pt x="41692" y="1147"/>
                  </a:lnTo>
                  <a:lnTo>
                    <a:pt x="41813" y="966"/>
                  </a:lnTo>
                  <a:lnTo>
                    <a:pt x="41934" y="724"/>
                  </a:lnTo>
                  <a:lnTo>
                    <a:pt x="41994" y="543"/>
                  </a:lnTo>
                  <a:lnTo>
                    <a:pt x="41994" y="302"/>
                  </a:lnTo>
                  <a:lnTo>
                    <a:pt x="41994" y="181"/>
                  </a:lnTo>
                  <a:lnTo>
                    <a:pt x="39762" y="0"/>
                  </a:lnTo>
                  <a:close/>
                  <a:moveTo>
                    <a:pt x="45554" y="724"/>
                  </a:moveTo>
                  <a:lnTo>
                    <a:pt x="45735" y="1026"/>
                  </a:lnTo>
                  <a:lnTo>
                    <a:pt x="45976" y="1267"/>
                  </a:lnTo>
                  <a:lnTo>
                    <a:pt x="46278" y="1388"/>
                  </a:lnTo>
                  <a:lnTo>
                    <a:pt x="46640" y="1448"/>
                  </a:lnTo>
                  <a:lnTo>
                    <a:pt x="46881" y="1448"/>
                  </a:lnTo>
                  <a:lnTo>
                    <a:pt x="47062" y="1388"/>
                  </a:lnTo>
                  <a:lnTo>
                    <a:pt x="47243" y="1267"/>
                  </a:lnTo>
                  <a:lnTo>
                    <a:pt x="47424" y="1147"/>
                  </a:lnTo>
                  <a:lnTo>
                    <a:pt x="45554" y="724"/>
                  </a:lnTo>
                  <a:close/>
                  <a:moveTo>
                    <a:pt x="21661" y="3620"/>
                  </a:moveTo>
                  <a:lnTo>
                    <a:pt x="20273" y="4284"/>
                  </a:lnTo>
                  <a:lnTo>
                    <a:pt x="20575" y="4344"/>
                  </a:lnTo>
                  <a:lnTo>
                    <a:pt x="20937" y="4284"/>
                  </a:lnTo>
                  <a:lnTo>
                    <a:pt x="21239" y="4163"/>
                  </a:lnTo>
                  <a:lnTo>
                    <a:pt x="21480" y="3922"/>
                  </a:lnTo>
                  <a:lnTo>
                    <a:pt x="21661" y="3620"/>
                  </a:lnTo>
                  <a:close/>
                  <a:moveTo>
                    <a:pt x="26065" y="2052"/>
                  </a:moveTo>
                  <a:lnTo>
                    <a:pt x="25824" y="2172"/>
                  </a:lnTo>
                  <a:lnTo>
                    <a:pt x="25583" y="2353"/>
                  </a:lnTo>
                  <a:lnTo>
                    <a:pt x="25402" y="2534"/>
                  </a:lnTo>
                  <a:lnTo>
                    <a:pt x="25281" y="2836"/>
                  </a:lnTo>
                  <a:lnTo>
                    <a:pt x="25221" y="3198"/>
                  </a:lnTo>
                  <a:lnTo>
                    <a:pt x="25221" y="3439"/>
                  </a:lnTo>
                  <a:lnTo>
                    <a:pt x="25281" y="3620"/>
                  </a:lnTo>
                  <a:lnTo>
                    <a:pt x="25402" y="3862"/>
                  </a:lnTo>
                  <a:lnTo>
                    <a:pt x="25522" y="4043"/>
                  </a:lnTo>
                  <a:lnTo>
                    <a:pt x="25703" y="4163"/>
                  </a:lnTo>
                  <a:lnTo>
                    <a:pt x="25945" y="4284"/>
                  </a:lnTo>
                  <a:lnTo>
                    <a:pt x="26126" y="4344"/>
                  </a:lnTo>
                  <a:lnTo>
                    <a:pt x="26608" y="4344"/>
                  </a:lnTo>
                  <a:lnTo>
                    <a:pt x="26789" y="4284"/>
                  </a:lnTo>
                  <a:lnTo>
                    <a:pt x="27031" y="4163"/>
                  </a:lnTo>
                  <a:lnTo>
                    <a:pt x="27212" y="4043"/>
                  </a:lnTo>
                  <a:lnTo>
                    <a:pt x="27332" y="3862"/>
                  </a:lnTo>
                  <a:lnTo>
                    <a:pt x="27453" y="3620"/>
                  </a:lnTo>
                  <a:lnTo>
                    <a:pt x="27513" y="3439"/>
                  </a:lnTo>
                  <a:lnTo>
                    <a:pt x="27513" y="3198"/>
                  </a:lnTo>
                  <a:lnTo>
                    <a:pt x="27453" y="2836"/>
                  </a:lnTo>
                  <a:lnTo>
                    <a:pt x="27332" y="2534"/>
                  </a:lnTo>
                  <a:lnTo>
                    <a:pt x="27151" y="2353"/>
                  </a:lnTo>
                  <a:lnTo>
                    <a:pt x="26910" y="2172"/>
                  </a:lnTo>
                  <a:lnTo>
                    <a:pt x="26669" y="2052"/>
                  </a:lnTo>
                  <a:close/>
                  <a:moveTo>
                    <a:pt x="31858" y="2052"/>
                  </a:moveTo>
                  <a:lnTo>
                    <a:pt x="31616" y="2172"/>
                  </a:lnTo>
                  <a:lnTo>
                    <a:pt x="31375" y="2353"/>
                  </a:lnTo>
                  <a:lnTo>
                    <a:pt x="31194" y="2534"/>
                  </a:lnTo>
                  <a:lnTo>
                    <a:pt x="31073" y="2836"/>
                  </a:lnTo>
                  <a:lnTo>
                    <a:pt x="31013" y="3198"/>
                  </a:lnTo>
                  <a:lnTo>
                    <a:pt x="31013" y="3439"/>
                  </a:lnTo>
                  <a:lnTo>
                    <a:pt x="31073" y="3620"/>
                  </a:lnTo>
                  <a:lnTo>
                    <a:pt x="31194" y="3862"/>
                  </a:lnTo>
                  <a:lnTo>
                    <a:pt x="31315" y="4043"/>
                  </a:lnTo>
                  <a:lnTo>
                    <a:pt x="31496" y="4163"/>
                  </a:lnTo>
                  <a:lnTo>
                    <a:pt x="31737" y="4284"/>
                  </a:lnTo>
                  <a:lnTo>
                    <a:pt x="31918" y="4344"/>
                  </a:lnTo>
                  <a:lnTo>
                    <a:pt x="32401" y="4344"/>
                  </a:lnTo>
                  <a:lnTo>
                    <a:pt x="32582" y="4284"/>
                  </a:lnTo>
                  <a:lnTo>
                    <a:pt x="32823" y="4163"/>
                  </a:lnTo>
                  <a:lnTo>
                    <a:pt x="33004" y="4043"/>
                  </a:lnTo>
                  <a:lnTo>
                    <a:pt x="33125" y="3862"/>
                  </a:lnTo>
                  <a:lnTo>
                    <a:pt x="33245" y="3620"/>
                  </a:lnTo>
                  <a:lnTo>
                    <a:pt x="33306" y="3439"/>
                  </a:lnTo>
                  <a:lnTo>
                    <a:pt x="33306" y="3198"/>
                  </a:lnTo>
                  <a:lnTo>
                    <a:pt x="33245" y="2836"/>
                  </a:lnTo>
                  <a:lnTo>
                    <a:pt x="33125" y="2534"/>
                  </a:lnTo>
                  <a:lnTo>
                    <a:pt x="32944" y="2353"/>
                  </a:lnTo>
                  <a:lnTo>
                    <a:pt x="32702" y="2172"/>
                  </a:lnTo>
                  <a:lnTo>
                    <a:pt x="32461" y="2052"/>
                  </a:lnTo>
                  <a:close/>
                  <a:moveTo>
                    <a:pt x="37650" y="2052"/>
                  </a:moveTo>
                  <a:lnTo>
                    <a:pt x="37408" y="2172"/>
                  </a:lnTo>
                  <a:lnTo>
                    <a:pt x="37167" y="2353"/>
                  </a:lnTo>
                  <a:lnTo>
                    <a:pt x="36986" y="2534"/>
                  </a:lnTo>
                  <a:lnTo>
                    <a:pt x="36865" y="2836"/>
                  </a:lnTo>
                  <a:lnTo>
                    <a:pt x="36805" y="3198"/>
                  </a:lnTo>
                  <a:lnTo>
                    <a:pt x="36805" y="3439"/>
                  </a:lnTo>
                  <a:lnTo>
                    <a:pt x="36865" y="3620"/>
                  </a:lnTo>
                  <a:lnTo>
                    <a:pt x="36986" y="3862"/>
                  </a:lnTo>
                  <a:lnTo>
                    <a:pt x="37107" y="4043"/>
                  </a:lnTo>
                  <a:lnTo>
                    <a:pt x="37288" y="4163"/>
                  </a:lnTo>
                  <a:lnTo>
                    <a:pt x="37529" y="4284"/>
                  </a:lnTo>
                  <a:lnTo>
                    <a:pt x="37710" y="4344"/>
                  </a:lnTo>
                  <a:lnTo>
                    <a:pt x="38193" y="4344"/>
                  </a:lnTo>
                  <a:lnTo>
                    <a:pt x="38374" y="4284"/>
                  </a:lnTo>
                  <a:lnTo>
                    <a:pt x="38615" y="4163"/>
                  </a:lnTo>
                  <a:lnTo>
                    <a:pt x="38796" y="4043"/>
                  </a:lnTo>
                  <a:lnTo>
                    <a:pt x="38917" y="3862"/>
                  </a:lnTo>
                  <a:lnTo>
                    <a:pt x="39038" y="3620"/>
                  </a:lnTo>
                  <a:lnTo>
                    <a:pt x="39098" y="3439"/>
                  </a:lnTo>
                  <a:lnTo>
                    <a:pt x="39098" y="3198"/>
                  </a:lnTo>
                  <a:lnTo>
                    <a:pt x="39038" y="2836"/>
                  </a:lnTo>
                  <a:lnTo>
                    <a:pt x="38917" y="2534"/>
                  </a:lnTo>
                  <a:lnTo>
                    <a:pt x="38736" y="2353"/>
                  </a:lnTo>
                  <a:lnTo>
                    <a:pt x="38495" y="2172"/>
                  </a:lnTo>
                  <a:lnTo>
                    <a:pt x="38253" y="2052"/>
                  </a:lnTo>
                  <a:close/>
                  <a:moveTo>
                    <a:pt x="43442" y="2052"/>
                  </a:moveTo>
                  <a:lnTo>
                    <a:pt x="43201" y="2172"/>
                  </a:lnTo>
                  <a:lnTo>
                    <a:pt x="42959" y="2353"/>
                  </a:lnTo>
                  <a:lnTo>
                    <a:pt x="42778" y="2534"/>
                  </a:lnTo>
                  <a:lnTo>
                    <a:pt x="42658" y="2836"/>
                  </a:lnTo>
                  <a:lnTo>
                    <a:pt x="42597" y="3198"/>
                  </a:lnTo>
                  <a:lnTo>
                    <a:pt x="42597" y="3439"/>
                  </a:lnTo>
                  <a:lnTo>
                    <a:pt x="42658" y="3620"/>
                  </a:lnTo>
                  <a:lnTo>
                    <a:pt x="42778" y="3862"/>
                  </a:lnTo>
                  <a:lnTo>
                    <a:pt x="42899" y="4043"/>
                  </a:lnTo>
                  <a:lnTo>
                    <a:pt x="43080" y="4163"/>
                  </a:lnTo>
                  <a:lnTo>
                    <a:pt x="43321" y="4284"/>
                  </a:lnTo>
                  <a:lnTo>
                    <a:pt x="43502" y="4344"/>
                  </a:lnTo>
                  <a:lnTo>
                    <a:pt x="43985" y="4344"/>
                  </a:lnTo>
                  <a:lnTo>
                    <a:pt x="44166" y="4284"/>
                  </a:lnTo>
                  <a:lnTo>
                    <a:pt x="44407" y="4163"/>
                  </a:lnTo>
                  <a:lnTo>
                    <a:pt x="44588" y="4043"/>
                  </a:lnTo>
                  <a:lnTo>
                    <a:pt x="44709" y="3862"/>
                  </a:lnTo>
                  <a:lnTo>
                    <a:pt x="44830" y="3620"/>
                  </a:lnTo>
                  <a:lnTo>
                    <a:pt x="44890" y="3439"/>
                  </a:lnTo>
                  <a:lnTo>
                    <a:pt x="44890" y="3198"/>
                  </a:lnTo>
                  <a:lnTo>
                    <a:pt x="44830" y="2836"/>
                  </a:lnTo>
                  <a:lnTo>
                    <a:pt x="44709" y="2534"/>
                  </a:lnTo>
                  <a:lnTo>
                    <a:pt x="44528" y="2353"/>
                  </a:lnTo>
                  <a:lnTo>
                    <a:pt x="44287" y="2172"/>
                  </a:lnTo>
                  <a:lnTo>
                    <a:pt x="44045" y="2052"/>
                  </a:lnTo>
                  <a:close/>
                  <a:moveTo>
                    <a:pt x="49234" y="2052"/>
                  </a:moveTo>
                  <a:lnTo>
                    <a:pt x="48993" y="2172"/>
                  </a:lnTo>
                  <a:lnTo>
                    <a:pt x="48752" y="2353"/>
                  </a:lnTo>
                  <a:lnTo>
                    <a:pt x="48571" y="2534"/>
                  </a:lnTo>
                  <a:lnTo>
                    <a:pt x="48450" y="2836"/>
                  </a:lnTo>
                  <a:lnTo>
                    <a:pt x="48390" y="3198"/>
                  </a:lnTo>
                  <a:lnTo>
                    <a:pt x="48390" y="3439"/>
                  </a:lnTo>
                  <a:lnTo>
                    <a:pt x="48450" y="3620"/>
                  </a:lnTo>
                  <a:lnTo>
                    <a:pt x="48571" y="3862"/>
                  </a:lnTo>
                  <a:lnTo>
                    <a:pt x="48691" y="4043"/>
                  </a:lnTo>
                  <a:lnTo>
                    <a:pt x="48872" y="4163"/>
                  </a:lnTo>
                  <a:lnTo>
                    <a:pt x="49114" y="4284"/>
                  </a:lnTo>
                  <a:lnTo>
                    <a:pt x="49295" y="4344"/>
                  </a:lnTo>
                  <a:lnTo>
                    <a:pt x="49777" y="4344"/>
                  </a:lnTo>
                  <a:lnTo>
                    <a:pt x="49958" y="4284"/>
                  </a:lnTo>
                  <a:lnTo>
                    <a:pt x="50200" y="4163"/>
                  </a:lnTo>
                  <a:lnTo>
                    <a:pt x="50381" y="4043"/>
                  </a:lnTo>
                  <a:lnTo>
                    <a:pt x="50501" y="3862"/>
                  </a:lnTo>
                  <a:lnTo>
                    <a:pt x="50622" y="3620"/>
                  </a:lnTo>
                  <a:lnTo>
                    <a:pt x="50682" y="3439"/>
                  </a:lnTo>
                  <a:lnTo>
                    <a:pt x="50682" y="3198"/>
                  </a:lnTo>
                  <a:lnTo>
                    <a:pt x="50622" y="2836"/>
                  </a:lnTo>
                  <a:lnTo>
                    <a:pt x="50501" y="2534"/>
                  </a:lnTo>
                  <a:lnTo>
                    <a:pt x="50320" y="2353"/>
                  </a:lnTo>
                  <a:lnTo>
                    <a:pt x="50079" y="2172"/>
                  </a:lnTo>
                  <a:lnTo>
                    <a:pt x="49838" y="2052"/>
                  </a:lnTo>
                  <a:close/>
                  <a:moveTo>
                    <a:pt x="54242" y="3620"/>
                  </a:moveTo>
                  <a:lnTo>
                    <a:pt x="54423" y="3922"/>
                  </a:lnTo>
                  <a:lnTo>
                    <a:pt x="54665" y="4163"/>
                  </a:lnTo>
                  <a:lnTo>
                    <a:pt x="54966" y="4284"/>
                  </a:lnTo>
                  <a:lnTo>
                    <a:pt x="55328" y="4344"/>
                  </a:lnTo>
                  <a:lnTo>
                    <a:pt x="55630" y="4284"/>
                  </a:lnTo>
                  <a:lnTo>
                    <a:pt x="54242" y="3620"/>
                  </a:lnTo>
                  <a:close/>
                  <a:moveTo>
                    <a:pt x="18523" y="5310"/>
                  </a:moveTo>
                  <a:lnTo>
                    <a:pt x="16593" y="6517"/>
                  </a:lnTo>
                  <a:lnTo>
                    <a:pt x="16774" y="6818"/>
                  </a:lnTo>
                  <a:lnTo>
                    <a:pt x="17015" y="7060"/>
                  </a:lnTo>
                  <a:lnTo>
                    <a:pt x="17317" y="7180"/>
                  </a:lnTo>
                  <a:lnTo>
                    <a:pt x="17679" y="7241"/>
                  </a:lnTo>
                  <a:lnTo>
                    <a:pt x="17920" y="7241"/>
                  </a:lnTo>
                  <a:lnTo>
                    <a:pt x="18101" y="7180"/>
                  </a:lnTo>
                  <a:lnTo>
                    <a:pt x="18342" y="7060"/>
                  </a:lnTo>
                  <a:lnTo>
                    <a:pt x="18523" y="6939"/>
                  </a:lnTo>
                  <a:lnTo>
                    <a:pt x="18644" y="6758"/>
                  </a:lnTo>
                  <a:lnTo>
                    <a:pt x="18765" y="6517"/>
                  </a:lnTo>
                  <a:lnTo>
                    <a:pt x="18825" y="6336"/>
                  </a:lnTo>
                  <a:lnTo>
                    <a:pt x="18825" y="6094"/>
                  </a:lnTo>
                  <a:lnTo>
                    <a:pt x="18825" y="5853"/>
                  </a:lnTo>
                  <a:lnTo>
                    <a:pt x="18765" y="5672"/>
                  </a:lnTo>
                  <a:lnTo>
                    <a:pt x="18644" y="5430"/>
                  </a:lnTo>
                  <a:lnTo>
                    <a:pt x="18523" y="5310"/>
                  </a:lnTo>
                  <a:close/>
                  <a:moveTo>
                    <a:pt x="23230" y="4948"/>
                  </a:moveTo>
                  <a:lnTo>
                    <a:pt x="23049" y="5008"/>
                  </a:lnTo>
                  <a:lnTo>
                    <a:pt x="22807" y="5129"/>
                  </a:lnTo>
                  <a:lnTo>
                    <a:pt x="22626" y="5249"/>
                  </a:lnTo>
                  <a:lnTo>
                    <a:pt x="22506" y="5430"/>
                  </a:lnTo>
                  <a:lnTo>
                    <a:pt x="22385" y="5672"/>
                  </a:lnTo>
                  <a:lnTo>
                    <a:pt x="22325" y="5853"/>
                  </a:lnTo>
                  <a:lnTo>
                    <a:pt x="22325" y="6094"/>
                  </a:lnTo>
                  <a:lnTo>
                    <a:pt x="22325" y="6336"/>
                  </a:lnTo>
                  <a:lnTo>
                    <a:pt x="22385" y="6517"/>
                  </a:lnTo>
                  <a:lnTo>
                    <a:pt x="22506" y="6758"/>
                  </a:lnTo>
                  <a:lnTo>
                    <a:pt x="22626" y="6939"/>
                  </a:lnTo>
                  <a:lnTo>
                    <a:pt x="22807" y="7060"/>
                  </a:lnTo>
                  <a:lnTo>
                    <a:pt x="23049" y="7180"/>
                  </a:lnTo>
                  <a:lnTo>
                    <a:pt x="23230" y="7241"/>
                  </a:lnTo>
                  <a:lnTo>
                    <a:pt x="23712" y="7241"/>
                  </a:lnTo>
                  <a:lnTo>
                    <a:pt x="23893" y="7180"/>
                  </a:lnTo>
                  <a:lnTo>
                    <a:pt x="24135" y="7060"/>
                  </a:lnTo>
                  <a:lnTo>
                    <a:pt x="24316" y="6939"/>
                  </a:lnTo>
                  <a:lnTo>
                    <a:pt x="24436" y="6758"/>
                  </a:lnTo>
                  <a:lnTo>
                    <a:pt x="24557" y="6517"/>
                  </a:lnTo>
                  <a:lnTo>
                    <a:pt x="24617" y="6336"/>
                  </a:lnTo>
                  <a:lnTo>
                    <a:pt x="24617" y="6094"/>
                  </a:lnTo>
                  <a:lnTo>
                    <a:pt x="24617" y="5853"/>
                  </a:lnTo>
                  <a:lnTo>
                    <a:pt x="24557" y="5672"/>
                  </a:lnTo>
                  <a:lnTo>
                    <a:pt x="24436" y="5430"/>
                  </a:lnTo>
                  <a:lnTo>
                    <a:pt x="24316" y="5249"/>
                  </a:lnTo>
                  <a:lnTo>
                    <a:pt x="24135" y="5129"/>
                  </a:lnTo>
                  <a:lnTo>
                    <a:pt x="23893" y="5008"/>
                  </a:lnTo>
                  <a:lnTo>
                    <a:pt x="23712" y="4948"/>
                  </a:lnTo>
                  <a:close/>
                  <a:moveTo>
                    <a:pt x="29022" y="4948"/>
                  </a:moveTo>
                  <a:lnTo>
                    <a:pt x="28841" y="5008"/>
                  </a:lnTo>
                  <a:lnTo>
                    <a:pt x="28599" y="5129"/>
                  </a:lnTo>
                  <a:lnTo>
                    <a:pt x="28418" y="5249"/>
                  </a:lnTo>
                  <a:lnTo>
                    <a:pt x="28298" y="5430"/>
                  </a:lnTo>
                  <a:lnTo>
                    <a:pt x="28177" y="5672"/>
                  </a:lnTo>
                  <a:lnTo>
                    <a:pt x="28117" y="5853"/>
                  </a:lnTo>
                  <a:lnTo>
                    <a:pt x="28117" y="6094"/>
                  </a:lnTo>
                  <a:lnTo>
                    <a:pt x="28117" y="6336"/>
                  </a:lnTo>
                  <a:lnTo>
                    <a:pt x="28177" y="6517"/>
                  </a:lnTo>
                  <a:lnTo>
                    <a:pt x="28298" y="6758"/>
                  </a:lnTo>
                  <a:lnTo>
                    <a:pt x="28418" y="6939"/>
                  </a:lnTo>
                  <a:lnTo>
                    <a:pt x="28599" y="7060"/>
                  </a:lnTo>
                  <a:lnTo>
                    <a:pt x="28841" y="7180"/>
                  </a:lnTo>
                  <a:lnTo>
                    <a:pt x="29022" y="7241"/>
                  </a:lnTo>
                  <a:lnTo>
                    <a:pt x="29505" y="7241"/>
                  </a:lnTo>
                  <a:lnTo>
                    <a:pt x="29686" y="7180"/>
                  </a:lnTo>
                  <a:lnTo>
                    <a:pt x="29927" y="7060"/>
                  </a:lnTo>
                  <a:lnTo>
                    <a:pt x="30108" y="6939"/>
                  </a:lnTo>
                  <a:lnTo>
                    <a:pt x="30229" y="6758"/>
                  </a:lnTo>
                  <a:lnTo>
                    <a:pt x="30349" y="6517"/>
                  </a:lnTo>
                  <a:lnTo>
                    <a:pt x="30410" y="6336"/>
                  </a:lnTo>
                  <a:lnTo>
                    <a:pt x="30410" y="6094"/>
                  </a:lnTo>
                  <a:lnTo>
                    <a:pt x="30410" y="5853"/>
                  </a:lnTo>
                  <a:lnTo>
                    <a:pt x="30349" y="5672"/>
                  </a:lnTo>
                  <a:lnTo>
                    <a:pt x="30229" y="5430"/>
                  </a:lnTo>
                  <a:lnTo>
                    <a:pt x="30108" y="5249"/>
                  </a:lnTo>
                  <a:lnTo>
                    <a:pt x="29927" y="5129"/>
                  </a:lnTo>
                  <a:lnTo>
                    <a:pt x="29686" y="5008"/>
                  </a:lnTo>
                  <a:lnTo>
                    <a:pt x="29505" y="4948"/>
                  </a:lnTo>
                  <a:close/>
                  <a:moveTo>
                    <a:pt x="34814" y="4948"/>
                  </a:moveTo>
                  <a:lnTo>
                    <a:pt x="34633" y="5008"/>
                  </a:lnTo>
                  <a:lnTo>
                    <a:pt x="34392" y="5129"/>
                  </a:lnTo>
                  <a:lnTo>
                    <a:pt x="34211" y="5249"/>
                  </a:lnTo>
                  <a:lnTo>
                    <a:pt x="34090" y="5430"/>
                  </a:lnTo>
                  <a:lnTo>
                    <a:pt x="33969" y="5672"/>
                  </a:lnTo>
                  <a:lnTo>
                    <a:pt x="33909" y="5853"/>
                  </a:lnTo>
                  <a:lnTo>
                    <a:pt x="33909" y="6094"/>
                  </a:lnTo>
                  <a:lnTo>
                    <a:pt x="33909" y="6336"/>
                  </a:lnTo>
                  <a:lnTo>
                    <a:pt x="33969" y="6517"/>
                  </a:lnTo>
                  <a:lnTo>
                    <a:pt x="34090" y="6758"/>
                  </a:lnTo>
                  <a:lnTo>
                    <a:pt x="34211" y="6939"/>
                  </a:lnTo>
                  <a:lnTo>
                    <a:pt x="34392" y="7060"/>
                  </a:lnTo>
                  <a:lnTo>
                    <a:pt x="34633" y="7180"/>
                  </a:lnTo>
                  <a:lnTo>
                    <a:pt x="34814" y="7241"/>
                  </a:lnTo>
                  <a:lnTo>
                    <a:pt x="35297" y="7241"/>
                  </a:lnTo>
                  <a:lnTo>
                    <a:pt x="35478" y="7180"/>
                  </a:lnTo>
                  <a:lnTo>
                    <a:pt x="35719" y="7060"/>
                  </a:lnTo>
                  <a:lnTo>
                    <a:pt x="35900" y="6939"/>
                  </a:lnTo>
                  <a:lnTo>
                    <a:pt x="36021" y="6758"/>
                  </a:lnTo>
                  <a:lnTo>
                    <a:pt x="36141" y="6517"/>
                  </a:lnTo>
                  <a:lnTo>
                    <a:pt x="36202" y="6336"/>
                  </a:lnTo>
                  <a:lnTo>
                    <a:pt x="36202" y="6094"/>
                  </a:lnTo>
                  <a:lnTo>
                    <a:pt x="36202" y="5853"/>
                  </a:lnTo>
                  <a:lnTo>
                    <a:pt x="36141" y="5672"/>
                  </a:lnTo>
                  <a:lnTo>
                    <a:pt x="36021" y="5430"/>
                  </a:lnTo>
                  <a:lnTo>
                    <a:pt x="35900" y="5249"/>
                  </a:lnTo>
                  <a:lnTo>
                    <a:pt x="35719" y="5129"/>
                  </a:lnTo>
                  <a:lnTo>
                    <a:pt x="35478" y="5008"/>
                  </a:lnTo>
                  <a:lnTo>
                    <a:pt x="35297" y="4948"/>
                  </a:lnTo>
                  <a:close/>
                  <a:moveTo>
                    <a:pt x="40606" y="4948"/>
                  </a:moveTo>
                  <a:lnTo>
                    <a:pt x="40425" y="5008"/>
                  </a:lnTo>
                  <a:lnTo>
                    <a:pt x="40184" y="5129"/>
                  </a:lnTo>
                  <a:lnTo>
                    <a:pt x="40003" y="5249"/>
                  </a:lnTo>
                  <a:lnTo>
                    <a:pt x="39882" y="5430"/>
                  </a:lnTo>
                  <a:lnTo>
                    <a:pt x="39762" y="5672"/>
                  </a:lnTo>
                  <a:lnTo>
                    <a:pt x="39701" y="5853"/>
                  </a:lnTo>
                  <a:lnTo>
                    <a:pt x="39701" y="6094"/>
                  </a:lnTo>
                  <a:lnTo>
                    <a:pt x="39701" y="6336"/>
                  </a:lnTo>
                  <a:lnTo>
                    <a:pt x="39762" y="6517"/>
                  </a:lnTo>
                  <a:lnTo>
                    <a:pt x="39882" y="6758"/>
                  </a:lnTo>
                  <a:lnTo>
                    <a:pt x="40003" y="6939"/>
                  </a:lnTo>
                  <a:lnTo>
                    <a:pt x="40184" y="7060"/>
                  </a:lnTo>
                  <a:lnTo>
                    <a:pt x="40425" y="7180"/>
                  </a:lnTo>
                  <a:lnTo>
                    <a:pt x="40606" y="7241"/>
                  </a:lnTo>
                  <a:lnTo>
                    <a:pt x="41089" y="7241"/>
                  </a:lnTo>
                  <a:lnTo>
                    <a:pt x="41270" y="7180"/>
                  </a:lnTo>
                  <a:lnTo>
                    <a:pt x="41511" y="7060"/>
                  </a:lnTo>
                  <a:lnTo>
                    <a:pt x="41692" y="6939"/>
                  </a:lnTo>
                  <a:lnTo>
                    <a:pt x="41813" y="6758"/>
                  </a:lnTo>
                  <a:lnTo>
                    <a:pt x="41934" y="6517"/>
                  </a:lnTo>
                  <a:lnTo>
                    <a:pt x="41994" y="6336"/>
                  </a:lnTo>
                  <a:lnTo>
                    <a:pt x="41994" y="6094"/>
                  </a:lnTo>
                  <a:lnTo>
                    <a:pt x="41994" y="5853"/>
                  </a:lnTo>
                  <a:lnTo>
                    <a:pt x="41934" y="5672"/>
                  </a:lnTo>
                  <a:lnTo>
                    <a:pt x="41813" y="5430"/>
                  </a:lnTo>
                  <a:lnTo>
                    <a:pt x="41692" y="5249"/>
                  </a:lnTo>
                  <a:lnTo>
                    <a:pt x="41511" y="5129"/>
                  </a:lnTo>
                  <a:lnTo>
                    <a:pt x="41270" y="5008"/>
                  </a:lnTo>
                  <a:lnTo>
                    <a:pt x="41089" y="4948"/>
                  </a:lnTo>
                  <a:close/>
                  <a:moveTo>
                    <a:pt x="46399" y="4948"/>
                  </a:moveTo>
                  <a:lnTo>
                    <a:pt x="46218" y="5008"/>
                  </a:lnTo>
                  <a:lnTo>
                    <a:pt x="45976" y="5129"/>
                  </a:lnTo>
                  <a:lnTo>
                    <a:pt x="45795" y="5249"/>
                  </a:lnTo>
                  <a:lnTo>
                    <a:pt x="45674" y="5430"/>
                  </a:lnTo>
                  <a:lnTo>
                    <a:pt x="45554" y="5672"/>
                  </a:lnTo>
                  <a:lnTo>
                    <a:pt x="45493" y="5853"/>
                  </a:lnTo>
                  <a:lnTo>
                    <a:pt x="45493" y="6094"/>
                  </a:lnTo>
                  <a:lnTo>
                    <a:pt x="45493" y="6336"/>
                  </a:lnTo>
                  <a:lnTo>
                    <a:pt x="45554" y="6517"/>
                  </a:lnTo>
                  <a:lnTo>
                    <a:pt x="45674" y="6758"/>
                  </a:lnTo>
                  <a:lnTo>
                    <a:pt x="45795" y="6939"/>
                  </a:lnTo>
                  <a:lnTo>
                    <a:pt x="45976" y="7060"/>
                  </a:lnTo>
                  <a:lnTo>
                    <a:pt x="46218" y="7180"/>
                  </a:lnTo>
                  <a:lnTo>
                    <a:pt x="46399" y="7241"/>
                  </a:lnTo>
                  <a:lnTo>
                    <a:pt x="46881" y="7241"/>
                  </a:lnTo>
                  <a:lnTo>
                    <a:pt x="47062" y="7180"/>
                  </a:lnTo>
                  <a:lnTo>
                    <a:pt x="47304" y="7060"/>
                  </a:lnTo>
                  <a:lnTo>
                    <a:pt x="47485" y="6939"/>
                  </a:lnTo>
                  <a:lnTo>
                    <a:pt x="47605" y="6758"/>
                  </a:lnTo>
                  <a:lnTo>
                    <a:pt x="47726" y="6517"/>
                  </a:lnTo>
                  <a:lnTo>
                    <a:pt x="47786" y="6336"/>
                  </a:lnTo>
                  <a:lnTo>
                    <a:pt x="47786" y="6094"/>
                  </a:lnTo>
                  <a:lnTo>
                    <a:pt x="47786" y="5853"/>
                  </a:lnTo>
                  <a:lnTo>
                    <a:pt x="47726" y="5672"/>
                  </a:lnTo>
                  <a:lnTo>
                    <a:pt x="47605" y="5430"/>
                  </a:lnTo>
                  <a:lnTo>
                    <a:pt x="47485" y="5249"/>
                  </a:lnTo>
                  <a:lnTo>
                    <a:pt x="47304" y="5129"/>
                  </a:lnTo>
                  <a:lnTo>
                    <a:pt x="47062" y="5008"/>
                  </a:lnTo>
                  <a:lnTo>
                    <a:pt x="46881" y="4948"/>
                  </a:lnTo>
                  <a:close/>
                  <a:moveTo>
                    <a:pt x="52191" y="4948"/>
                  </a:moveTo>
                  <a:lnTo>
                    <a:pt x="52010" y="5008"/>
                  </a:lnTo>
                  <a:lnTo>
                    <a:pt x="51768" y="5129"/>
                  </a:lnTo>
                  <a:lnTo>
                    <a:pt x="51587" y="5249"/>
                  </a:lnTo>
                  <a:lnTo>
                    <a:pt x="51467" y="5430"/>
                  </a:lnTo>
                  <a:lnTo>
                    <a:pt x="51346" y="5672"/>
                  </a:lnTo>
                  <a:lnTo>
                    <a:pt x="51286" y="5853"/>
                  </a:lnTo>
                  <a:lnTo>
                    <a:pt x="51286" y="6094"/>
                  </a:lnTo>
                  <a:lnTo>
                    <a:pt x="51286" y="6336"/>
                  </a:lnTo>
                  <a:lnTo>
                    <a:pt x="51346" y="6517"/>
                  </a:lnTo>
                  <a:lnTo>
                    <a:pt x="51467" y="6758"/>
                  </a:lnTo>
                  <a:lnTo>
                    <a:pt x="51587" y="6939"/>
                  </a:lnTo>
                  <a:lnTo>
                    <a:pt x="51768" y="7060"/>
                  </a:lnTo>
                  <a:lnTo>
                    <a:pt x="52010" y="7180"/>
                  </a:lnTo>
                  <a:lnTo>
                    <a:pt x="52191" y="7241"/>
                  </a:lnTo>
                  <a:lnTo>
                    <a:pt x="52673" y="7241"/>
                  </a:lnTo>
                  <a:lnTo>
                    <a:pt x="52854" y="7180"/>
                  </a:lnTo>
                  <a:lnTo>
                    <a:pt x="53096" y="7060"/>
                  </a:lnTo>
                  <a:lnTo>
                    <a:pt x="53277" y="6939"/>
                  </a:lnTo>
                  <a:lnTo>
                    <a:pt x="53397" y="6758"/>
                  </a:lnTo>
                  <a:lnTo>
                    <a:pt x="53518" y="6517"/>
                  </a:lnTo>
                  <a:lnTo>
                    <a:pt x="53578" y="6336"/>
                  </a:lnTo>
                  <a:lnTo>
                    <a:pt x="53578" y="6094"/>
                  </a:lnTo>
                  <a:lnTo>
                    <a:pt x="53578" y="5853"/>
                  </a:lnTo>
                  <a:lnTo>
                    <a:pt x="53518" y="5672"/>
                  </a:lnTo>
                  <a:lnTo>
                    <a:pt x="53397" y="5430"/>
                  </a:lnTo>
                  <a:lnTo>
                    <a:pt x="53277" y="5249"/>
                  </a:lnTo>
                  <a:lnTo>
                    <a:pt x="53096" y="5129"/>
                  </a:lnTo>
                  <a:lnTo>
                    <a:pt x="52854" y="5008"/>
                  </a:lnTo>
                  <a:lnTo>
                    <a:pt x="52673" y="4948"/>
                  </a:lnTo>
                  <a:close/>
                  <a:moveTo>
                    <a:pt x="57380" y="5310"/>
                  </a:moveTo>
                  <a:lnTo>
                    <a:pt x="57259" y="5430"/>
                  </a:lnTo>
                  <a:lnTo>
                    <a:pt x="57138" y="5672"/>
                  </a:lnTo>
                  <a:lnTo>
                    <a:pt x="57078" y="5853"/>
                  </a:lnTo>
                  <a:lnTo>
                    <a:pt x="57078" y="6094"/>
                  </a:lnTo>
                  <a:lnTo>
                    <a:pt x="57078" y="6336"/>
                  </a:lnTo>
                  <a:lnTo>
                    <a:pt x="57138" y="6517"/>
                  </a:lnTo>
                  <a:lnTo>
                    <a:pt x="57259" y="6758"/>
                  </a:lnTo>
                  <a:lnTo>
                    <a:pt x="57380" y="6939"/>
                  </a:lnTo>
                  <a:lnTo>
                    <a:pt x="57561" y="7060"/>
                  </a:lnTo>
                  <a:lnTo>
                    <a:pt x="57802" y="7180"/>
                  </a:lnTo>
                  <a:lnTo>
                    <a:pt x="57983" y="7241"/>
                  </a:lnTo>
                  <a:lnTo>
                    <a:pt x="58224" y="7241"/>
                  </a:lnTo>
                  <a:lnTo>
                    <a:pt x="58586" y="7180"/>
                  </a:lnTo>
                  <a:lnTo>
                    <a:pt x="58888" y="7060"/>
                  </a:lnTo>
                  <a:lnTo>
                    <a:pt x="59129" y="6818"/>
                  </a:lnTo>
                  <a:lnTo>
                    <a:pt x="59310" y="6517"/>
                  </a:lnTo>
                  <a:lnTo>
                    <a:pt x="57380" y="5310"/>
                  </a:lnTo>
                  <a:close/>
                  <a:moveTo>
                    <a:pt x="14783" y="7844"/>
                  </a:moveTo>
                  <a:lnTo>
                    <a:pt x="13636" y="8689"/>
                  </a:lnTo>
                  <a:lnTo>
                    <a:pt x="13636" y="8990"/>
                  </a:lnTo>
                  <a:lnTo>
                    <a:pt x="13636" y="9232"/>
                  </a:lnTo>
                  <a:lnTo>
                    <a:pt x="13697" y="9413"/>
                  </a:lnTo>
                  <a:lnTo>
                    <a:pt x="13817" y="9654"/>
                  </a:lnTo>
                  <a:lnTo>
                    <a:pt x="13938" y="9835"/>
                  </a:lnTo>
                  <a:lnTo>
                    <a:pt x="14119" y="9956"/>
                  </a:lnTo>
                  <a:lnTo>
                    <a:pt x="14360" y="10076"/>
                  </a:lnTo>
                  <a:lnTo>
                    <a:pt x="14541" y="10137"/>
                  </a:lnTo>
                  <a:lnTo>
                    <a:pt x="15024" y="10137"/>
                  </a:lnTo>
                  <a:lnTo>
                    <a:pt x="15205" y="10076"/>
                  </a:lnTo>
                  <a:lnTo>
                    <a:pt x="15446" y="9956"/>
                  </a:lnTo>
                  <a:lnTo>
                    <a:pt x="15627" y="9835"/>
                  </a:lnTo>
                  <a:lnTo>
                    <a:pt x="15748" y="9654"/>
                  </a:lnTo>
                  <a:lnTo>
                    <a:pt x="15869" y="9413"/>
                  </a:lnTo>
                  <a:lnTo>
                    <a:pt x="15929" y="9232"/>
                  </a:lnTo>
                  <a:lnTo>
                    <a:pt x="15929" y="8990"/>
                  </a:lnTo>
                  <a:lnTo>
                    <a:pt x="15929" y="8749"/>
                  </a:lnTo>
                  <a:lnTo>
                    <a:pt x="15869" y="8568"/>
                  </a:lnTo>
                  <a:lnTo>
                    <a:pt x="15748" y="8327"/>
                  </a:lnTo>
                  <a:lnTo>
                    <a:pt x="15627" y="8146"/>
                  </a:lnTo>
                  <a:lnTo>
                    <a:pt x="15446" y="8025"/>
                  </a:lnTo>
                  <a:lnTo>
                    <a:pt x="15205" y="7904"/>
                  </a:lnTo>
                  <a:lnTo>
                    <a:pt x="15024" y="7844"/>
                  </a:lnTo>
                  <a:close/>
                  <a:moveTo>
                    <a:pt x="20333" y="7844"/>
                  </a:moveTo>
                  <a:lnTo>
                    <a:pt x="20152" y="7904"/>
                  </a:lnTo>
                  <a:lnTo>
                    <a:pt x="19911" y="8025"/>
                  </a:lnTo>
                  <a:lnTo>
                    <a:pt x="19730" y="8146"/>
                  </a:lnTo>
                  <a:lnTo>
                    <a:pt x="19609" y="8327"/>
                  </a:lnTo>
                  <a:lnTo>
                    <a:pt x="19489" y="8568"/>
                  </a:lnTo>
                  <a:lnTo>
                    <a:pt x="19428" y="8749"/>
                  </a:lnTo>
                  <a:lnTo>
                    <a:pt x="19428" y="8990"/>
                  </a:lnTo>
                  <a:lnTo>
                    <a:pt x="19428" y="9232"/>
                  </a:lnTo>
                  <a:lnTo>
                    <a:pt x="19489" y="9413"/>
                  </a:lnTo>
                  <a:lnTo>
                    <a:pt x="19609" y="9654"/>
                  </a:lnTo>
                  <a:lnTo>
                    <a:pt x="19730" y="9835"/>
                  </a:lnTo>
                  <a:lnTo>
                    <a:pt x="19911" y="9956"/>
                  </a:lnTo>
                  <a:lnTo>
                    <a:pt x="20152" y="10076"/>
                  </a:lnTo>
                  <a:lnTo>
                    <a:pt x="20333" y="10137"/>
                  </a:lnTo>
                  <a:lnTo>
                    <a:pt x="20816" y="10137"/>
                  </a:lnTo>
                  <a:lnTo>
                    <a:pt x="20997" y="10076"/>
                  </a:lnTo>
                  <a:lnTo>
                    <a:pt x="21239" y="9956"/>
                  </a:lnTo>
                  <a:lnTo>
                    <a:pt x="21420" y="9835"/>
                  </a:lnTo>
                  <a:lnTo>
                    <a:pt x="21540" y="9654"/>
                  </a:lnTo>
                  <a:lnTo>
                    <a:pt x="21661" y="9413"/>
                  </a:lnTo>
                  <a:lnTo>
                    <a:pt x="21721" y="9232"/>
                  </a:lnTo>
                  <a:lnTo>
                    <a:pt x="21721" y="8990"/>
                  </a:lnTo>
                  <a:lnTo>
                    <a:pt x="21721" y="8749"/>
                  </a:lnTo>
                  <a:lnTo>
                    <a:pt x="21661" y="8568"/>
                  </a:lnTo>
                  <a:lnTo>
                    <a:pt x="21540" y="8327"/>
                  </a:lnTo>
                  <a:lnTo>
                    <a:pt x="21420" y="8146"/>
                  </a:lnTo>
                  <a:lnTo>
                    <a:pt x="21239" y="8025"/>
                  </a:lnTo>
                  <a:lnTo>
                    <a:pt x="20997" y="7904"/>
                  </a:lnTo>
                  <a:lnTo>
                    <a:pt x="20816" y="7844"/>
                  </a:lnTo>
                  <a:close/>
                  <a:moveTo>
                    <a:pt x="26126" y="7844"/>
                  </a:moveTo>
                  <a:lnTo>
                    <a:pt x="25945" y="7904"/>
                  </a:lnTo>
                  <a:lnTo>
                    <a:pt x="25703" y="8025"/>
                  </a:lnTo>
                  <a:lnTo>
                    <a:pt x="25522" y="8146"/>
                  </a:lnTo>
                  <a:lnTo>
                    <a:pt x="25402" y="8327"/>
                  </a:lnTo>
                  <a:lnTo>
                    <a:pt x="25281" y="8568"/>
                  </a:lnTo>
                  <a:lnTo>
                    <a:pt x="25221" y="8749"/>
                  </a:lnTo>
                  <a:lnTo>
                    <a:pt x="25221" y="8990"/>
                  </a:lnTo>
                  <a:lnTo>
                    <a:pt x="25221" y="9232"/>
                  </a:lnTo>
                  <a:lnTo>
                    <a:pt x="25281" y="9413"/>
                  </a:lnTo>
                  <a:lnTo>
                    <a:pt x="25402" y="9654"/>
                  </a:lnTo>
                  <a:lnTo>
                    <a:pt x="25522" y="9835"/>
                  </a:lnTo>
                  <a:lnTo>
                    <a:pt x="25703" y="9956"/>
                  </a:lnTo>
                  <a:lnTo>
                    <a:pt x="25945" y="10076"/>
                  </a:lnTo>
                  <a:lnTo>
                    <a:pt x="26126" y="10137"/>
                  </a:lnTo>
                  <a:lnTo>
                    <a:pt x="26608" y="10137"/>
                  </a:lnTo>
                  <a:lnTo>
                    <a:pt x="26789" y="10076"/>
                  </a:lnTo>
                  <a:lnTo>
                    <a:pt x="27031" y="9956"/>
                  </a:lnTo>
                  <a:lnTo>
                    <a:pt x="27212" y="9835"/>
                  </a:lnTo>
                  <a:lnTo>
                    <a:pt x="27332" y="9654"/>
                  </a:lnTo>
                  <a:lnTo>
                    <a:pt x="27453" y="9413"/>
                  </a:lnTo>
                  <a:lnTo>
                    <a:pt x="27513" y="9232"/>
                  </a:lnTo>
                  <a:lnTo>
                    <a:pt x="27513" y="8990"/>
                  </a:lnTo>
                  <a:lnTo>
                    <a:pt x="27513" y="8749"/>
                  </a:lnTo>
                  <a:lnTo>
                    <a:pt x="27453" y="8568"/>
                  </a:lnTo>
                  <a:lnTo>
                    <a:pt x="27332" y="8327"/>
                  </a:lnTo>
                  <a:lnTo>
                    <a:pt x="27212" y="8146"/>
                  </a:lnTo>
                  <a:lnTo>
                    <a:pt x="27031" y="8025"/>
                  </a:lnTo>
                  <a:lnTo>
                    <a:pt x="26789" y="7904"/>
                  </a:lnTo>
                  <a:lnTo>
                    <a:pt x="26608" y="7844"/>
                  </a:lnTo>
                  <a:close/>
                  <a:moveTo>
                    <a:pt x="31918" y="7844"/>
                  </a:moveTo>
                  <a:lnTo>
                    <a:pt x="31737" y="7904"/>
                  </a:lnTo>
                  <a:lnTo>
                    <a:pt x="31496" y="8025"/>
                  </a:lnTo>
                  <a:lnTo>
                    <a:pt x="31315" y="8146"/>
                  </a:lnTo>
                  <a:lnTo>
                    <a:pt x="31194" y="8327"/>
                  </a:lnTo>
                  <a:lnTo>
                    <a:pt x="31073" y="8568"/>
                  </a:lnTo>
                  <a:lnTo>
                    <a:pt x="31013" y="8749"/>
                  </a:lnTo>
                  <a:lnTo>
                    <a:pt x="31013" y="8990"/>
                  </a:lnTo>
                  <a:lnTo>
                    <a:pt x="31013" y="9232"/>
                  </a:lnTo>
                  <a:lnTo>
                    <a:pt x="31073" y="9413"/>
                  </a:lnTo>
                  <a:lnTo>
                    <a:pt x="31194" y="9654"/>
                  </a:lnTo>
                  <a:lnTo>
                    <a:pt x="31315" y="9835"/>
                  </a:lnTo>
                  <a:lnTo>
                    <a:pt x="31496" y="9956"/>
                  </a:lnTo>
                  <a:lnTo>
                    <a:pt x="31737" y="10076"/>
                  </a:lnTo>
                  <a:lnTo>
                    <a:pt x="31918" y="10137"/>
                  </a:lnTo>
                  <a:lnTo>
                    <a:pt x="32401" y="10137"/>
                  </a:lnTo>
                  <a:lnTo>
                    <a:pt x="32582" y="10076"/>
                  </a:lnTo>
                  <a:lnTo>
                    <a:pt x="32823" y="9956"/>
                  </a:lnTo>
                  <a:lnTo>
                    <a:pt x="33004" y="9835"/>
                  </a:lnTo>
                  <a:lnTo>
                    <a:pt x="33125" y="9654"/>
                  </a:lnTo>
                  <a:lnTo>
                    <a:pt x="33245" y="9413"/>
                  </a:lnTo>
                  <a:lnTo>
                    <a:pt x="33306" y="9232"/>
                  </a:lnTo>
                  <a:lnTo>
                    <a:pt x="33306" y="8990"/>
                  </a:lnTo>
                  <a:lnTo>
                    <a:pt x="33306" y="8749"/>
                  </a:lnTo>
                  <a:lnTo>
                    <a:pt x="33245" y="8568"/>
                  </a:lnTo>
                  <a:lnTo>
                    <a:pt x="33125" y="8327"/>
                  </a:lnTo>
                  <a:lnTo>
                    <a:pt x="33004" y="8146"/>
                  </a:lnTo>
                  <a:lnTo>
                    <a:pt x="32823" y="8025"/>
                  </a:lnTo>
                  <a:lnTo>
                    <a:pt x="32582" y="7904"/>
                  </a:lnTo>
                  <a:lnTo>
                    <a:pt x="32401" y="7844"/>
                  </a:lnTo>
                  <a:close/>
                  <a:moveTo>
                    <a:pt x="37710" y="7844"/>
                  </a:moveTo>
                  <a:lnTo>
                    <a:pt x="37529" y="7904"/>
                  </a:lnTo>
                  <a:lnTo>
                    <a:pt x="37288" y="8025"/>
                  </a:lnTo>
                  <a:lnTo>
                    <a:pt x="37107" y="8146"/>
                  </a:lnTo>
                  <a:lnTo>
                    <a:pt x="36986" y="8327"/>
                  </a:lnTo>
                  <a:lnTo>
                    <a:pt x="36865" y="8568"/>
                  </a:lnTo>
                  <a:lnTo>
                    <a:pt x="36805" y="8749"/>
                  </a:lnTo>
                  <a:lnTo>
                    <a:pt x="36805" y="8990"/>
                  </a:lnTo>
                  <a:lnTo>
                    <a:pt x="36805" y="9232"/>
                  </a:lnTo>
                  <a:lnTo>
                    <a:pt x="36865" y="9413"/>
                  </a:lnTo>
                  <a:lnTo>
                    <a:pt x="36986" y="9654"/>
                  </a:lnTo>
                  <a:lnTo>
                    <a:pt x="37107" y="9835"/>
                  </a:lnTo>
                  <a:lnTo>
                    <a:pt x="37288" y="9956"/>
                  </a:lnTo>
                  <a:lnTo>
                    <a:pt x="37529" y="10076"/>
                  </a:lnTo>
                  <a:lnTo>
                    <a:pt x="37710" y="10137"/>
                  </a:lnTo>
                  <a:lnTo>
                    <a:pt x="38193" y="10137"/>
                  </a:lnTo>
                  <a:lnTo>
                    <a:pt x="38374" y="10076"/>
                  </a:lnTo>
                  <a:lnTo>
                    <a:pt x="38615" y="9956"/>
                  </a:lnTo>
                  <a:lnTo>
                    <a:pt x="38796" y="9835"/>
                  </a:lnTo>
                  <a:lnTo>
                    <a:pt x="38917" y="9654"/>
                  </a:lnTo>
                  <a:lnTo>
                    <a:pt x="39038" y="9413"/>
                  </a:lnTo>
                  <a:lnTo>
                    <a:pt x="39098" y="9232"/>
                  </a:lnTo>
                  <a:lnTo>
                    <a:pt x="39098" y="8990"/>
                  </a:lnTo>
                  <a:lnTo>
                    <a:pt x="39098" y="8749"/>
                  </a:lnTo>
                  <a:lnTo>
                    <a:pt x="39038" y="8568"/>
                  </a:lnTo>
                  <a:lnTo>
                    <a:pt x="38917" y="8327"/>
                  </a:lnTo>
                  <a:lnTo>
                    <a:pt x="38796" y="8146"/>
                  </a:lnTo>
                  <a:lnTo>
                    <a:pt x="38615" y="8025"/>
                  </a:lnTo>
                  <a:lnTo>
                    <a:pt x="38374" y="7904"/>
                  </a:lnTo>
                  <a:lnTo>
                    <a:pt x="38193" y="7844"/>
                  </a:lnTo>
                  <a:close/>
                  <a:moveTo>
                    <a:pt x="43502" y="7844"/>
                  </a:moveTo>
                  <a:lnTo>
                    <a:pt x="43321" y="7904"/>
                  </a:lnTo>
                  <a:lnTo>
                    <a:pt x="43080" y="8025"/>
                  </a:lnTo>
                  <a:lnTo>
                    <a:pt x="42899" y="8146"/>
                  </a:lnTo>
                  <a:lnTo>
                    <a:pt x="42778" y="8327"/>
                  </a:lnTo>
                  <a:lnTo>
                    <a:pt x="42658" y="8568"/>
                  </a:lnTo>
                  <a:lnTo>
                    <a:pt x="42597" y="8749"/>
                  </a:lnTo>
                  <a:lnTo>
                    <a:pt x="42597" y="8990"/>
                  </a:lnTo>
                  <a:lnTo>
                    <a:pt x="42597" y="9232"/>
                  </a:lnTo>
                  <a:lnTo>
                    <a:pt x="42658" y="9413"/>
                  </a:lnTo>
                  <a:lnTo>
                    <a:pt x="42778" y="9654"/>
                  </a:lnTo>
                  <a:lnTo>
                    <a:pt x="42899" y="9835"/>
                  </a:lnTo>
                  <a:lnTo>
                    <a:pt x="43080" y="9956"/>
                  </a:lnTo>
                  <a:lnTo>
                    <a:pt x="43321" y="10076"/>
                  </a:lnTo>
                  <a:lnTo>
                    <a:pt x="43502" y="10137"/>
                  </a:lnTo>
                  <a:lnTo>
                    <a:pt x="43985" y="10137"/>
                  </a:lnTo>
                  <a:lnTo>
                    <a:pt x="44166" y="10076"/>
                  </a:lnTo>
                  <a:lnTo>
                    <a:pt x="44407" y="9956"/>
                  </a:lnTo>
                  <a:lnTo>
                    <a:pt x="44588" y="9835"/>
                  </a:lnTo>
                  <a:lnTo>
                    <a:pt x="44709" y="9654"/>
                  </a:lnTo>
                  <a:lnTo>
                    <a:pt x="44830" y="9413"/>
                  </a:lnTo>
                  <a:lnTo>
                    <a:pt x="44890" y="9232"/>
                  </a:lnTo>
                  <a:lnTo>
                    <a:pt x="44890" y="8990"/>
                  </a:lnTo>
                  <a:lnTo>
                    <a:pt x="44890" y="8749"/>
                  </a:lnTo>
                  <a:lnTo>
                    <a:pt x="44830" y="8568"/>
                  </a:lnTo>
                  <a:lnTo>
                    <a:pt x="44709" y="8327"/>
                  </a:lnTo>
                  <a:lnTo>
                    <a:pt x="44588" y="8146"/>
                  </a:lnTo>
                  <a:lnTo>
                    <a:pt x="44407" y="8025"/>
                  </a:lnTo>
                  <a:lnTo>
                    <a:pt x="44166" y="7904"/>
                  </a:lnTo>
                  <a:lnTo>
                    <a:pt x="43985" y="7844"/>
                  </a:lnTo>
                  <a:close/>
                  <a:moveTo>
                    <a:pt x="49295" y="7844"/>
                  </a:moveTo>
                  <a:lnTo>
                    <a:pt x="49114" y="7904"/>
                  </a:lnTo>
                  <a:lnTo>
                    <a:pt x="48872" y="8025"/>
                  </a:lnTo>
                  <a:lnTo>
                    <a:pt x="48691" y="8146"/>
                  </a:lnTo>
                  <a:lnTo>
                    <a:pt x="48571" y="8327"/>
                  </a:lnTo>
                  <a:lnTo>
                    <a:pt x="48450" y="8568"/>
                  </a:lnTo>
                  <a:lnTo>
                    <a:pt x="48390" y="8749"/>
                  </a:lnTo>
                  <a:lnTo>
                    <a:pt x="48390" y="8990"/>
                  </a:lnTo>
                  <a:lnTo>
                    <a:pt x="48390" y="9232"/>
                  </a:lnTo>
                  <a:lnTo>
                    <a:pt x="48450" y="9413"/>
                  </a:lnTo>
                  <a:lnTo>
                    <a:pt x="48571" y="9654"/>
                  </a:lnTo>
                  <a:lnTo>
                    <a:pt x="48691" y="9835"/>
                  </a:lnTo>
                  <a:lnTo>
                    <a:pt x="48872" y="9956"/>
                  </a:lnTo>
                  <a:lnTo>
                    <a:pt x="49114" y="10076"/>
                  </a:lnTo>
                  <a:lnTo>
                    <a:pt x="49295" y="10137"/>
                  </a:lnTo>
                  <a:lnTo>
                    <a:pt x="49777" y="10137"/>
                  </a:lnTo>
                  <a:lnTo>
                    <a:pt x="49958" y="10076"/>
                  </a:lnTo>
                  <a:lnTo>
                    <a:pt x="50200" y="9956"/>
                  </a:lnTo>
                  <a:lnTo>
                    <a:pt x="50381" y="9835"/>
                  </a:lnTo>
                  <a:lnTo>
                    <a:pt x="50501" y="9654"/>
                  </a:lnTo>
                  <a:lnTo>
                    <a:pt x="50622" y="9413"/>
                  </a:lnTo>
                  <a:lnTo>
                    <a:pt x="50682" y="9232"/>
                  </a:lnTo>
                  <a:lnTo>
                    <a:pt x="50682" y="8990"/>
                  </a:lnTo>
                  <a:lnTo>
                    <a:pt x="50682" y="8749"/>
                  </a:lnTo>
                  <a:lnTo>
                    <a:pt x="50622" y="8568"/>
                  </a:lnTo>
                  <a:lnTo>
                    <a:pt x="50501" y="8327"/>
                  </a:lnTo>
                  <a:lnTo>
                    <a:pt x="50381" y="8146"/>
                  </a:lnTo>
                  <a:lnTo>
                    <a:pt x="50200" y="8025"/>
                  </a:lnTo>
                  <a:lnTo>
                    <a:pt x="49958" y="7904"/>
                  </a:lnTo>
                  <a:lnTo>
                    <a:pt x="49777" y="7844"/>
                  </a:lnTo>
                  <a:close/>
                  <a:moveTo>
                    <a:pt x="55087" y="7844"/>
                  </a:moveTo>
                  <a:lnTo>
                    <a:pt x="54906" y="7904"/>
                  </a:lnTo>
                  <a:lnTo>
                    <a:pt x="54665" y="8025"/>
                  </a:lnTo>
                  <a:lnTo>
                    <a:pt x="54483" y="8146"/>
                  </a:lnTo>
                  <a:lnTo>
                    <a:pt x="54363" y="8327"/>
                  </a:lnTo>
                  <a:lnTo>
                    <a:pt x="54242" y="8568"/>
                  </a:lnTo>
                  <a:lnTo>
                    <a:pt x="54182" y="8749"/>
                  </a:lnTo>
                  <a:lnTo>
                    <a:pt x="54182" y="8990"/>
                  </a:lnTo>
                  <a:lnTo>
                    <a:pt x="54182" y="9232"/>
                  </a:lnTo>
                  <a:lnTo>
                    <a:pt x="54242" y="9413"/>
                  </a:lnTo>
                  <a:lnTo>
                    <a:pt x="54363" y="9654"/>
                  </a:lnTo>
                  <a:lnTo>
                    <a:pt x="54483" y="9835"/>
                  </a:lnTo>
                  <a:lnTo>
                    <a:pt x="54665" y="9956"/>
                  </a:lnTo>
                  <a:lnTo>
                    <a:pt x="54906" y="10076"/>
                  </a:lnTo>
                  <a:lnTo>
                    <a:pt x="55087" y="10137"/>
                  </a:lnTo>
                  <a:lnTo>
                    <a:pt x="55570" y="10137"/>
                  </a:lnTo>
                  <a:lnTo>
                    <a:pt x="55751" y="10076"/>
                  </a:lnTo>
                  <a:lnTo>
                    <a:pt x="55992" y="9956"/>
                  </a:lnTo>
                  <a:lnTo>
                    <a:pt x="56173" y="9835"/>
                  </a:lnTo>
                  <a:lnTo>
                    <a:pt x="56294" y="9654"/>
                  </a:lnTo>
                  <a:lnTo>
                    <a:pt x="56414" y="9413"/>
                  </a:lnTo>
                  <a:lnTo>
                    <a:pt x="56475" y="9232"/>
                  </a:lnTo>
                  <a:lnTo>
                    <a:pt x="56475" y="8990"/>
                  </a:lnTo>
                  <a:lnTo>
                    <a:pt x="56475" y="8749"/>
                  </a:lnTo>
                  <a:lnTo>
                    <a:pt x="56414" y="8568"/>
                  </a:lnTo>
                  <a:lnTo>
                    <a:pt x="56294" y="8327"/>
                  </a:lnTo>
                  <a:lnTo>
                    <a:pt x="56173" y="8146"/>
                  </a:lnTo>
                  <a:lnTo>
                    <a:pt x="55992" y="8025"/>
                  </a:lnTo>
                  <a:lnTo>
                    <a:pt x="55751" y="7904"/>
                  </a:lnTo>
                  <a:lnTo>
                    <a:pt x="55570" y="7844"/>
                  </a:lnTo>
                  <a:close/>
                  <a:moveTo>
                    <a:pt x="60879" y="7844"/>
                  </a:moveTo>
                  <a:lnTo>
                    <a:pt x="60698" y="7904"/>
                  </a:lnTo>
                  <a:lnTo>
                    <a:pt x="60457" y="8025"/>
                  </a:lnTo>
                  <a:lnTo>
                    <a:pt x="60276" y="8146"/>
                  </a:lnTo>
                  <a:lnTo>
                    <a:pt x="60155" y="8327"/>
                  </a:lnTo>
                  <a:lnTo>
                    <a:pt x="60034" y="8568"/>
                  </a:lnTo>
                  <a:lnTo>
                    <a:pt x="59974" y="8749"/>
                  </a:lnTo>
                  <a:lnTo>
                    <a:pt x="59974" y="8990"/>
                  </a:lnTo>
                  <a:lnTo>
                    <a:pt x="59974" y="9232"/>
                  </a:lnTo>
                  <a:lnTo>
                    <a:pt x="60034" y="9413"/>
                  </a:lnTo>
                  <a:lnTo>
                    <a:pt x="60155" y="9654"/>
                  </a:lnTo>
                  <a:lnTo>
                    <a:pt x="60276" y="9835"/>
                  </a:lnTo>
                  <a:lnTo>
                    <a:pt x="60457" y="9956"/>
                  </a:lnTo>
                  <a:lnTo>
                    <a:pt x="60698" y="10076"/>
                  </a:lnTo>
                  <a:lnTo>
                    <a:pt x="60879" y="10137"/>
                  </a:lnTo>
                  <a:lnTo>
                    <a:pt x="61362" y="10137"/>
                  </a:lnTo>
                  <a:lnTo>
                    <a:pt x="61543" y="10076"/>
                  </a:lnTo>
                  <a:lnTo>
                    <a:pt x="61784" y="9956"/>
                  </a:lnTo>
                  <a:lnTo>
                    <a:pt x="61965" y="9835"/>
                  </a:lnTo>
                  <a:lnTo>
                    <a:pt x="62086" y="9654"/>
                  </a:lnTo>
                  <a:lnTo>
                    <a:pt x="62206" y="9413"/>
                  </a:lnTo>
                  <a:lnTo>
                    <a:pt x="62267" y="9232"/>
                  </a:lnTo>
                  <a:lnTo>
                    <a:pt x="62267" y="8990"/>
                  </a:lnTo>
                  <a:lnTo>
                    <a:pt x="62267" y="8689"/>
                  </a:lnTo>
                  <a:lnTo>
                    <a:pt x="61120" y="7844"/>
                  </a:lnTo>
                  <a:close/>
                  <a:moveTo>
                    <a:pt x="11705" y="10740"/>
                  </a:moveTo>
                  <a:lnTo>
                    <a:pt x="11464" y="10800"/>
                  </a:lnTo>
                  <a:lnTo>
                    <a:pt x="11162" y="10981"/>
                  </a:lnTo>
                  <a:lnTo>
                    <a:pt x="10981" y="11162"/>
                  </a:lnTo>
                  <a:lnTo>
                    <a:pt x="10800" y="11464"/>
                  </a:lnTo>
                  <a:lnTo>
                    <a:pt x="10740" y="11705"/>
                  </a:lnTo>
                  <a:lnTo>
                    <a:pt x="10740" y="11886"/>
                  </a:lnTo>
                  <a:lnTo>
                    <a:pt x="10740" y="12128"/>
                  </a:lnTo>
                  <a:lnTo>
                    <a:pt x="10800" y="12309"/>
                  </a:lnTo>
                  <a:lnTo>
                    <a:pt x="10921" y="12550"/>
                  </a:lnTo>
                  <a:lnTo>
                    <a:pt x="11042" y="12731"/>
                  </a:lnTo>
                  <a:lnTo>
                    <a:pt x="11223" y="12852"/>
                  </a:lnTo>
                  <a:lnTo>
                    <a:pt x="11464" y="12972"/>
                  </a:lnTo>
                  <a:lnTo>
                    <a:pt x="11645" y="13033"/>
                  </a:lnTo>
                  <a:lnTo>
                    <a:pt x="12128" y="13033"/>
                  </a:lnTo>
                  <a:lnTo>
                    <a:pt x="12309" y="12972"/>
                  </a:lnTo>
                  <a:lnTo>
                    <a:pt x="12550" y="12852"/>
                  </a:lnTo>
                  <a:lnTo>
                    <a:pt x="12731" y="12731"/>
                  </a:lnTo>
                  <a:lnTo>
                    <a:pt x="12852" y="12550"/>
                  </a:lnTo>
                  <a:lnTo>
                    <a:pt x="12973" y="12309"/>
                  </a:lnTo>
                  <a:lnTo>
                    <a:pt x="13033" y="12128"/>
                  </a:lnTo>
                  <a:lnTo>
                    <a:pt x="13033" y="11886"/>
                  </a:lnTo>
                  <a:lnTo>
                    <a:pt x="13033" y="11645"/>
                  </a:lnTo>
                  <a:lnTo>
                    <a:pt x="12973" y="11464"/>
                  </a:lnTo>
                  <a:lnTo>
                    <a:pt x="12852" y="11223"/>
                  </a:lnTo>
                  <a:lnTo>
                    <a:pt x="12731" y="11042"/>
                  </a:lnTo>
                  <a:lnTo>
                    <a:pt x="12550" y="10921"/>
                  </a:lnTo>
                  <a:lnTo>
                    <a:pt x="12309" y="10800"/>
                  </a:lnTo>
                  <a:lnTo>
                    <a:pt x="12128" y="10740"/>
                  </a:lnTo>
                  <a:close/>
                  <a:moveTo>
                    <a:pt x="17437" y="10740"/>
                  </a:moveTo>
                  <a:lnTo>
                    <a:pt x="17256" y="10800"/>
                  </a:lnTo>
                  <a:lnTo>
                    <a:pt x="17015" y="10921"/>
                  </a:lnTo>
                  <a:lnTo>
                    <a:pt x="16834" y="11042"/>
                  </a:lnTo>
                  <a:lnTo>
                    <a:pt x="16713" y="11223"/>
                  </a:lnTo>
                  <a:lnTo>
                    <a:pt x="16593" y="11464"/>
                  </a:lnTo>
                  <a:lnTo>
                    <a:pt x="16532" y="11645"/>
                  </a:lnTo>
                  <a:lnTo>
                    <a:pt x="16532" y="11886"/>
                  </a:lnTo>
                  <a:lnTo>
                    <a:pt x="16532" y="12128"/>
                  </a:lnTo>
                  <a:lnTo>
                    <a:pt x="16593" y="12309"/>
                  </a:lnTo>
                  <a:lnTo>
                    <a:pt x="16713" y="12550"/>
                  </a:lnTo>
                  <a:lnTo>
                    <a:pt x="16834" y="12731"/>
                  </a:lnTo>
                  <a:lnTo>
                    <a:pt x="17015" y="12852"/>
                  </a:lnTo>
                  <a:lnTo>
                    <a:pt x="17256" y="12972"/>
                  </a:lnTo>
                  <a:lnTo>
                    <a:pt x="17437" y="13033"/>
                  </a:lnTo>
                  <a:lnTo>
                    <a:pt x="17920" y="13033"/>
                  </a:lnTo>
                  <a:lnTo>
                    <a:pt x="18101" y="12972"/>
                  </a:lnTo>
                  <a:lnTo>
                    <a:pt x="18342" y="12852"/>
                  </a:lnTo>
                  <a:lnTo>
                    <a:pt x="18523" y="12731"/>
                  </a:lnTo>
                  <a:lnTo>
                    <a:pt x="18644" y="12550"/>
                  </a:lnTo>
                  <a:lnTo>
                    <a:pt x="18765" y="12309"/>
                  </a:lnTo>
                  <a:lnTo>
                    <a:pt x="18825" y="12128"/>
                  </a:lnTo>
                  <a:lnTo>
                    <a:pt x="18825" y="11886"/>
                  </a:lnTo>
                  <a:lnTo>
                    <a:pt x="18825" y="11645"/>
                  </a:lnTo>
                  <a:lnTo>
                    <a:pt x="18765" y="11464"/>
                  </a:lnTo>
                  <a:lnTo>
                    <a:pt x="18644" y="11223"/>
                  </a:lnTo>
                  <a:lnTo>
                    <a:pt x="18523" y="11042"/>
                  </a:lnTo>
                  <a:lnTo>
                    <a:pt x="18342" y="10921"/>
                  </a:lnTo>
                  <a:lnTo>
                    <a:pt x="18101" y="10800"/>
                  </a:lnTo>
                  <a:lnTo>
                    <a:pt x="17920" y="10740"/>
                  </a:lnTo>
                  <a:close/>
                  <a:moveTo>
                    <a:pt x="23230" y="10740"/>
                  </a:moveTo>
                  <a:lnTo>
                    <a:pt x="23049" y="10800"/>
                  </a:lnTo>
                  <a:lnTo>
                    <a:pt x="22807" y="10921"/>
                  </a:lnTo>
                  <a:lnTo>
                    <a:pt x="22626" y="11042"/>
                  </a:lnTo>
                  <a:lnTo>
                    <a:pt x="22506" y="11223"/>
                  </a:lnTo>
                  <a:lnTo>
                    <a:pt x="22385" y="11464"/>
                  </a:lnTo>
                  <a:lnTo>
                    <a:pt x="22325" y="11645"/>
                  </a:lnTo>
                  <a:lnTo>
                    <a:pt x="22325" y="11886"/>
                  </a:lnTo>
                  <a:lnTo>
                    <a:pt x="22325" y="12128"/>
                  </a:lnTo>
                  <a:lnTo>
                    <a:pt x="22385" y="12309"/>
                  </a:lnTo>
                  <a:lnTo>
                    <a:pt x="22506" y="12550"/>
                  </a:lnTo>
                  <a:lnTo>
                    <a:pt x="22626" y="12731"/>
                  </a:lnTo>
                  <a:lnTo>
                    <a:pt x="22807" y="12852"/>
                  </a:lnTo>
                  <a:lnTo>
                    <a:pt x="23049" y="12972"/>
                  </a:lnTo>
                  <a:lnTo>
                    <a:pt x="23230" y="13033"/>
                  </a:lnTo>
                  <a:lnTo>
                    <a:pt x="23712" y="13033"/>
                  </a:lnTo>
                  <a:lnTo>
                    <a:pt x="23893" y="12972"/>
                  </a:lnTo>
                  <a:lnTo>
                    <a:pt x="24135" y="12852"/>
                  </a:lnTo>
                  <a:lnTo>
                    <a:pt x="24316" y="12731"/>
                  </a:lnTo>
                  <a:lnTo>
                    <a:pt x="24436" y="12550"/>
                  </a:lnTo>
                  <a:lnTo>
                    <a:pt x="24557" y="12309"/>
                  </a:lnTo>
                  <a:lnTo>
                    <a:pt x="24617" y="12128"/>
                  </a:lnTo>
                  <a:lnTo>
                    <a:pt x="24617" y="11886"/>
                  </a:lnTo>
                  <a:lnTo>
                    <a:pt x="24617" y="11645"/>
                  </a:lnTo>
                  <a:lnTo>
                    <a:pt x="24557" y="11464"/>
                  </a:lnTo>
                  <a:lnTo>
                    <a:pt x="24436" y="11223"/>
                  </a:lnTo>
                  <a:lnTo>
                    <a:pt x="24316" y="11042"/>
                  </a:lnTo>
                  <a:lnTo>
                    <a:pt x="24135" y="10921"/>
                  </a:lnTo>
                  <a:lnTo>
                    <a:pt x="23893" y="10800"/>
                  </a:lnTo>
                  <a:lnTo>
                    <a:pt x="23712" y="10740"/>
                  </a:lnTo>
                  <a:close/>
                  <a:moveTo>
                    <a:pt x="29022" y="10740"/>
                  </a:moveTo>
                  <a:lnTo>
                    <a:pt x="28841" y="10800"/>
                  </a:lnTo>
                  <a:lnTo>
                    <a:pt x="28599" y="10921"/>
                  </a:lnTo>
                  <a:lnTo>
                    <a:pt x="28418" y="11042"/>
                  </a:lnTo>
                  <a:lnTo>
                    <a:pt x="28298" y="11223"/>
                  </a:lnTo>
                  <a:lnTo>
                    <a:pt x="28177" y="11464"/>
                  </a:lnTo>
                  <a:lnTo>
                    <a:pt x="28117" y="11645"/>
                  </a:lnTo>
                  <a:lnTo>
                    <a:pt x="28117" y="11886"/>
                  </a:lnTo>
                  <a:lnTo>
                    <a:pt x="28117" y="12128"/>
                  </a:lnTo>
                  <a:lnTo>
                    <a:pt x="28177" y="12309"/>
                  </a:lnTo>
                  <a:lnTo>
                    <a:pt x="28298" y="12550"/>
                  </a:lnTo>
                  <a:lnTo>
                    <a:pt x="28418" y="12731"/>
                  </a:lnTo>
                  <a:lnTo>
                    <a:pt x="28599" y="12852"/>
                  </a:lnTo>
                  <a:lnTo>
                    <a:pt x="28841" y="12972"/>
                  </a:lnTo>
                  <a:lnTo>
                    <a:pt x="29022" y="13033"/>
                  </a:lnTo>
                  <a:lnTo>
                    <a:pt x="29505" y="13033"/>
                  </a:lnTo>
                  <a:lnTo>
                    <a:pt x="29686" y="12972"/>
                  </a:lnTo>
                  <a:lnTo>
                    <a:pt x="29927" y="12852"/>
                  </a:lnTo>
                  <a:lnTo>
                    <a:pt x="30108" y="12731"/>
                  </a:lnTo>
                  <a:lnTo>
                    <a:pt x="30229" y="12550"/>
                  </a:lnTo>
                  <a:lnTo>
                    <a:pt x="30349" y="12309"/>
                  </a:lnTo>
                  <a:lnTo>
                    <a:pt x="30410" y="12128"/>
                  </a:lnTo>
                  <a:lnTo>
                    <a:pt x="30410" y="11886"/>
                  </a:lnTo>
                  <a:lnTo>
                    <a:pt x="30410" y="11645"/>
                  </a:lnTo>
                  <a:lnTo>
                    <a:pt x="30349" y="11464"/>
                  </a:lnTo>
                  <a:lnTo>
                    <a:pt x="30229" y="11223"/>
                  </a:lnTo>
                  <a:lnTo>
                    <a:pt x="30108" y="11042"/>
                  </a:lnTo>
                  <a:lnTo>
                    <a:pt x="29927" y="10921"/>
                  </a:lnTo>
                  <a:lnTo>
                    <a:pt x="29686" y="10800"/>
                  </a:lnTo>
                  <a:lnTo>
                    <a:pt x="29505" y="10740"/>
                  </a:lnTo>
                  <a:close/>
                  <a:moveTo>
                    <a:pt x="34814" y="10740"/>
                  </a:moveTo>
                  <a:lnTo>
                    <a:pt x="34633" y="10800"/>
                  </a:lnTo>
                  <a:lnTo>
                    <a:pt x="34392" y="10921"/>
                  </a:lnTo>
                  <a:lnTo>
                    <a:pt x="34211" y="11042"/>
                  </a:lnTo>
                  <a:lnTo>
                    <a:pt x="34090" y="11223"/>
                  </a:lnTo>
                  <a:lnTo>
                    <a:pt x="33969" y="11464"/>
                  </a:lnTo>
                  <a:lnTo>
                    <a:pt x="33909" y="11645"/>
                  </a:lnTo>
                  <a:lnTo>
                    <a:pt x="33909" y="11886"/>
                  </a:lnTo>
                  <a:lnTo>
                    <a:pt x="33909" y="12128"/>
                  </a:lnTo>
                  <a:lnTo>
                    <a:pt x="33969" y="12309"/>
                  </a:lnTo>
                  <a:lnTo>
                    <a:pt x="34090" y="12550"/>
                  </a:lnTo>
                  <a:lnTo>
                    <a:pt x="34211" y="12731"/>
                  </a:lnTo>
                  <a:lnTo>
                    <a:pt x="34392" y="12852"/>
                  </a:lnTo>
                  <a:lnTo>
                    <a:pt x="34633" y="12972"/>
                  </a:lnTo>
                  <a:lnTo>
                    <a:pt x="34814" y="13033"/>
                  </a:lnTo>
                  <a:lnTo>
                    <a:pt x="35297" y="13033"/>
                  </a:lnTo>
                  <a:lnTo>
                    <a:pt x="35478" y="12972"/>
                  </a:lnTo>
                  <a:lnTo>
                    <a:pt x="35719" y="12852"/>
                  </a:lnTo>
                  <a:lnTo>
                    <a:pt x="35900" y="12731"/>
                  </a:lnTo>
                  <a:lnTo>
                    <a:pt x="36021" y="12550"/>
                  </a:lnTo>
                  <a:lnTo>
                    <a:pt x="36141" y="12309"/>
                  </a:lnTo>
                  <a:lnTo>
                    <a:pt x="36202" y="12128"/>
                  </a:lnTo>
                  <a:lnTo>
                    <a:pt x="36202" y="11886"/>
                  </a:lnTo>
                  <a:lnTo>
                    <a:pt x="36202" y="11645"/>
                  </a:lnTo>
                  <a:lnTo>
                    <a:pt x="36141" y="11464"/>
                  </a:lnTo>
                  <a:lnTo>
                    <a:pt x="36021" y="11223"/>
                  </a:lnTo>
                  <a:lnTo>
                    <a:pt x="35900" y="11042"/>
                  </a:lnTo>
                  <a:lnTo>
                    <a:pt x="35719" y="10921"/>
                  </a:lnTo>
                  <a:lnTo>
                    <a:pt x="35478" y="10800"/>
                  </a:lnTo>
                  <a:lnTo>
                    <a:pt x="35297" y="10740"/>
                  </a:lnTo>
                  <a:close/>
                  <a:moveTo>
                    <a:pt x="40606" y="10740"/>
                  </a:moveTo>
                  <a:lnTo>
                    <a:pt x="40425" y="10800"/>
                  </a:lnTo>
                  <a:lnTo>
                    <a:pt x="40184" y="10921"/>
                  </a:lnTo>
                  <a:lnTo>
                    <a:pt x="40003" y="11042"/>
                  </a:lnTo>
                  <a:lnTo>
                    <a:pt x="39882" y="11223"/>
                  </a:lnTo>
                  <a:lnTo>
                    <a:pt x="39762" y="11464"/>
                  </a:lnTo>
                  <a:lnTo>
                    <a:pt x="39701" y="11645"/>
                  </a:lnTo>
                  <a:lnTo>
                    <a:pt x="39701" y="11886"/>
                  </a:lnTo>
                  <a:lnTo>
                    <a:pt x="39701" y="12128"/>
                  </a:lnTo>
                  <a:lnTo>
                    <a:pt x="39762" y="12309"/>
                  </a:lnTo>
                  <a:lnTo>
                    <a:pt x="39882" y="12550"/>
                  </a:lnTo>
                  <a:lnTo>
                    <a:pt x="40003" y="12731"/>
                  </a:lnTo>
                  <a:lnTo>
                    <a:pt x="40184" y="12852"/>
                  </a:lnTo>
                  <a:lnTo>
                    <a:pt x="40425" y="12972"/>
                  </a:lnTo>
                  <a:lnTo>
                    <a:pt x="40606" y="13033"/>
                  </a:lnTo>
                  <a:lnTo>
                    <a:pt x="41089" y="13033"/>
                  </a:lnTo>
                  <a:lnTo>
                    <a:pt x="41270" y="12972"/>
                  </a:lnTo>
                  <a:lnTo>
                    <a:pt x="41511" y="12852"/>
                  </a:lnTo>
                  <a:lnTo>
                    <a:pt x="41692" y="12731"/>
                  </a:lnTo>
                  <a:lnTo>
                    <a:pt x="41813" y="12550"/>
                  </a:lnTo>
                  <a:lnTo>
                    <a:pt x="41934" y="12309"/>
                  </a:lnTo>
                  <a:lnTo>
                    <a:pt x="41994" y="12128"/>
                  </a:lnTo>
                  <a:lnTo>
                    <a:pt x="41994" y="11886"/>
                  </a:lnTo>
                  <a:lnTo>
                    <a:pt x="41994" y="11645"/>
                  </a:lnTo>
                  <a:lnTo>
                    <a:pt x="41934" y="11464"/>
                  </a:lnTo>
                  <a:lnTo>
                    <a:pt x="41813" y="11223"/>
                  </a:lnTo>
                  <a:lnTo>
                    <a:pt x="41692" y="11042"/>
                  </a:lnTo>
                  <a:lnTo>
                    <a:pt x="41511" y="10921"/>
                  </a:lnTo>
                  <a:lnTo>
                    <a:pt x="41270" y="10800"/>
                  </a:lnTo>
                  <a:lnTo>
                    <a:pt x="41089" y="10740"/>
                  </a:lnTo>
                  <a:close/>
                  <a:moveTo>
                    <a:pt x="46399" y="10740"/>
                  </a:moveTo>
                  <a:lnTo>
                    <a:pt x="46218" y="10800"/>
                  </a:lnTo>
                  <a:lnTo>
                    <a:pt x="45976" y="10921"/>
                  </a:lnTo>
                  <a:lnTo>
                    <a:pt x="45795" y="11042"/>
                  </a:lnTo>
                  <a:lnTo>
                    <a:pt x="45674" y="11223"/>
                  </a:lnTo>
                  <a:lnTo>
                    <a:pt x="45554" y="11464"/>
                  </a:lnTo>
                  <a:lnTo>
                    <a:pt x="45493" y="11645"/>
                  </a:lnTo>
                  <a:lnTo>
                    <a:pt x="45493" y="11886"/>
                  </a:lnTo>
                  <a:lnTo>
                    <a:pt x="45493" y="12128"/>
                  </a:lnTo>
                  <a:lnTo>
                    <a:pt x="45554" y="12309"/>
                  </a:lnTo>
                  <a:lnTo>
                    <a:pt x="45674" y="12550"/>
                  </a:lnTo>
                  <a:lnTo>
                    <a:pt x="45795" y="12731"/>
                  </a:lnTo>
                  <a:lnTo>
                    <a:pt x="45976" y="12852"/>
                  </a:lnTo>
                  <a:lnTo>
                    <a:pt x="46218" y="12972"/>
                  </a:lnTo>
                  <a:lnTo>
                    <a:pt x="46399" y="13033"/>
                  </a:lnTo>
                  <a:lnTo>
                    <a:pt x="46881" y="13033"/>
                  </a:lnTo>
                  <a:lnTo>
                    <a:pt x="47062" y="12972"/>
                  </a:lnTo>
                  <a:lnTo>
                    <a:pt x="47304" y="12852"/>
                  </a:lnTo>
                  <a:lnTo>
                    <a:pt x="47485" y="12731"/>
                  </a:lnTo>
                  <a:lnTo>
                    <a:pt x="47605" y="12550"/>
                  </a:lnTo>
                  <a:lnTo>
                    <a:pt x="47726" y="12309"/>
                  </a:lnTo>
                  <a:lnTo>
                    <a:pt x="47786" y="12128"/>
                  </a:lnTo>
                  <a:lnTo>
                    <a:pt x="47786" y="11886"/>
                  </a:lnTo>
                  <a:lnTo>
                    <a:pt x="47786" y="11645"/>
                  </a:lnTo>
                  <a:lnTo>
                    <a:pt x="47726" y="11464"/>
                  </a:lnTo>
                  <a:lnTo>
                    <a:pt x="47605" y="11223"/>
                  </a:lnTo>
                  <a:lnTo>
                    <a:pt x="47485" y="11042"/>
                  </a:lnTo>
                  <a:lnTo>
                    <a:pt x="47304" y="10921"/>
                  </a:lnTo>
                  <a:lnTo>
                    <a:pt x="47062" y="10800"/>
                  </a:lnTo>
                  <a:lnTo>
                    <a:pt x="46881" y="10740"/>
                  </a:lnTo>
                  <a:close/>
                  <a:moveTo>
                    <a:pt x="52191" y="10740"/>
                  </a:moveTo>
                  <a:lnTo>
                    <a:pt x="52010" y="10800"/>
                  </a:lnTo>
                  <a:lnTo>
                    <a:pt x="51768" y="10921"/>
                  </a:lnTo>
                  <a:lnTo>
                    <a:pt x="51587" y="11042"/>
                  </a:lnTo>
                  <a:lnTo>
                    <a:pt x="51467" y="11223"/>
                  </a:lnTo>
                  <a:lnTo>
                    <a:pt x="51346" y="11464"/>
                  </a:lnTo>
                  <a:lnTo>
                    <a:pt x="51286" y="11645"/>
                  </a:lnTo>
                  <a:lnTo>
                    <a:pt x="51286" y="11886"/>
                  </a:lnTo>
                  <a:lnTo>
                    <a:pt x="51286" y="12128"/>
                  </a:lnTo>
                  <a:lnTo>
                    <a:pt x="51346" y="12309"/>
                  </a:lnTo>
                  <a:lnTo>
                    <a:pt x="51467" y="12550"/>
                  </a:lnTo>
                  <a:lnTo>
                    <a:pt x="51587" y="12731"/>
                  </a:lnTo>
                  <a:lnTo>
                    <a:pt x="51768" y="12852"/>
                  </a:lnTo>
                  <a:lnTo>
                    <a:pt x="52010" y="12972"/>
                  </a:lnTo>
                  <a:lnTo>
                    <a:pt x="52191" y="13033"/>
                  </a:lnTo>
                  <a:lnTo>
                    <a:pt x="52673" y="13033"/>
                  </a:lnTo>
                  <a:lnTo>
                    <a:pt x="52854" y="12972"/>
                  </a:lnTo>
                  <a:lnTo>
                    <a:pt x="53096" y="12852"/>
                  </a:lnTo>
                  <a:lnTo>
                    <a:pt x="53277" y="12731"/>
                  </a:lnTo>
                  <a:lnTo>
                    <a:pt x="53397" y="12550"/>
                  </a:lnTo>
                  <a:lnTo>
                    <a:pt x="53518" y="12309"/>
                  </a:lnTo>
                  <a:lnTo>
                    <a:pt x="53578" y="12128"/>
                  </a:lnTo>
                  <a:lnTo>
                    <a:pt x="53578" y="11886"/>
                  </a:lnTo>
                  <a:lnTo>
                    <a:pt x="53578" y="11645"/>
                  </a:lnTo>
                  <a:lnTo>
                    <a:pt x="53518" y="11464"/>
                  </a:lnTo>
                  <a:lnTo>
                    <a:pt x="53397" y="11223"/>
                  </a:lnTo>
                  <a:lnTo>
                    <a:pt x="53277" y="11042"/>
                  </a:lnTo>
                  <a:lnTo>
                    <a:pt x="53096" y="10921"/>
                  </a:lnTo>
                  <a:lnTo>
                    <a:pt x="52854" y="10800"/>
                  </a:lnTo>
                  <a:lnTo>
                    <a:pt x="52673" y="10740"/>
                  </a:lnTo>
                  <a:close/>
                  <a:moveTo>
                    <a:pt x="57983" y="10740"/>
                  </a:moveTo>
                  <a:lnTo>
                    <a:pt x="57802" y="10800"/>
                  </a:lnTo>
                  <a:lnTo>
                    <a:pt x="57561" y="10921"/>
                  </a:lnTo>
                  <a:lnTo>
                    <a:pt x="57380" y="11042"/>
                  </a:lnTo>
                  <a:lnTo>
                    <a:pt x="57259" y="11223"/>
                  </a:lnTo>
                  <a:lnTo>
                    <a:pt x="57138" y="11464"/>
                  </a:lnTo>
                  <a:lnTo>
                    <a:pt x="57078" y="11645"/>
                  </a:lnTo>
                  <a:lnTo>
                    <a:pt x="57078" y="11886"/>
                  </a:lnTo>
                  <a:lnTo>
                    <a:pt x="57078" y="12128"/>
                  </a:lnTo>
                  <a:lnTo>
                    <a:pt x="57138" y="12309"/>
                  </a:lnTo>
                  <a:lnTo>
                    <a:pt x="57259" y="12550"/>
                  </a:lnTo>
                  <a:lnTo>
                    <a:pt x="57380" y="12731"/>
                  </a:lnTo>
                  <a:lnTo>
                    <a:pt x="57561" y="12852"/>
                  </a:lnTo>
                  <a:lnTo>
                    <a:pt x="57802" y="12972"/>
                  </a:lnTo>
                  <a:lnTo>
                    <a:pt x="57983" y="13033"/>
                  </a:lnTo>
                  <a:lnTo>
                    <a:pt x="58466" y="13033"/>
                  </a:lnTo>
                  <a:lnTo>
                    <a:pt x="58647" y="12972"/>
                  </a:lnTo>
                  <a:lnTo>
                    <a:pt x="58888" y="12852"/>
                  </a:lnTo>
                  <a:lnTo>
                    <a:pt x="59069" y="12731"/>
                  </a:lnTo>
                  <a:lnTo>
                    <a:pt x="59190" y="12550"/>
                  </a:lnTo>
                  <a:lnTo>
                    <a:pt x="59310" y="12309"/>
                  </a:lnTo>
                  <a:lnTo>
                    <a:pt x="59371" y="12128"/>
                  </a:lnTo>
                  <a:lnTo>
                    <a:pt x="59371" y="11886"/>
                  </a:lnTo>
                  <a:lnTo>
                    <a:pt x="59371" y="11645"/>
                  </a:lnTo>
                  <a:lnTo>
                    <a:pt x="59310" y="11464"/>
                  </a:lnTo>
                  <a:lnTo>
                    <a:pt x="59190" y="11223"/>
                  </a:lnTo>
                  <a:lnTo>
                    <a:pt x="59069" y="11042"/>
                  </a:lnTo>
                  <a:lnTo>
                    <a:pt x="58888" y="10921"/>
                  </a:lnTo>
                  <a:lnTo>
                    <a:pt x="58647" y="10800"/>
                  </a:lnTo>
                  <a:lnTo>
                    <a:pt x="58466" y="10740"/>
                  </a:lnTo>
                  <a:close/>
                  <a:moveTo>
                    <a:pt x="63775" y="10740"/>
                  </a:moveTo>
                  <a:lnTo>
                    <a:pt x="63594" y="10800"/>
                  </a:lnTo>
                  <a:lnTo>
                    <a:pt x="63353" y="10921"/>
                  </a:lnTo>
                  <a:lnTo>
                    <a:pt x="63172" y="11042"/>
                  </a:lnTo>
                  <a:lnTo>
                    <a:pt x="63051" y="11223"/>
                  </a:lnTo>
                  <a:lnTo>
                    <a:pt x="62931" y="11464"/>
                  </a:lnTo>
                  <a:lnTo>
                    <a:pt x="62870" y="11645"/>
                  </a:lnTo>
                  <a:lnTo>
                    <a:pt x="62870" y="11886"/>
                  </a:lnTo>
                  <a:lnTo>
                    <a:pt x="62870" y="12128"/>
                  </a:lnTo>
                  <a:lnTo>
                    <a:pt x="62931" y="12309"/>
                  </a:lnTo>
                  <a:lnTo>
                    <a:pt x="63051" y="12550"/>
                  </a:lnTo>
                  <a:lnTo>
                    <a:pt x="63172" y="12731"/>
                  </a:lnTo>
                  <a:lnTo>
                    <a:pt x="63353" y="12852"/>
                  </a:lnTo>
                  <a:lnTo>
                    <a:pt x="63594" y="12972"/>
                  </a:lnTo>
                  <a:lnTo>
                    <a:pt x="63775" y="13033"/>
                  </a:lnTo>
                  <a:lnTo>
                    <a:pt x="64258" y="13033"/>
                  </a:lnTo>
                  <a:lnTo>
                    <a:pt x="64439" y="12972"/>
                  </a:lnTo>
                  <a:lnTo>
                    <a:pt x="64680" y="12852"/>
                  </a:lnTo>
                  <a:lnTo>
                    <a:pt x="64861" y="12731"/>
                  </a:lnTo>
                  <a:lnTo>
                    <a:pt x="64982" y="12550"/>
                  </a:lnTo>
                  <a:lnTo>
                    <a:pt x="65103" y="12309"/>
                  </a:lnTo>
                  <a:lnTo>
                    <a:pt x="65163" y="12128"/>
                  </a:lnTo>
                  <a:lnTo>
                    <a:pt x="65163" y="11886"/>
                  </a:lnTo>
                  <a:lnTo>
                    <a:pt x="65163" y="11705"/>
                  </a:lnTo>
                  <a:lnTo>
                    <a:pt x="65103" y="11464"/>
                  </a:lnTo>
                  <a:lnTo>
                    <a:pt x="64922" y="11162"/>
                  </a:lnTo>
                  <a:lnTo>
                    <a:pt x="64741" y="10981"/>
                  </a:lnTo>
                  <a:lnTo>
                    <a:pt x="64439" y="10800"/>
                  </a:lnTo>
                  <a:lnTo>
                    <a:pt x="64198" y="10740"/>
                  </a:lnTo>
                  <a:close/>
                  <a:moveTo>
                    <a:pt x="8689" y="13636"/>
                  </a:moveTo>
                  <a:lnTo>
                    <a:pt x="7844" y="14783"/>
                  </a:lnTo>
                  <a:lnTo>
                    <a:pt x="7844" y="15024"/>
                  </a:lnTo>
                  <a:lnTo>
                    <a:pt x="7904" y="15205"/>
                  </a:lnTo>
                  <a:lnTo>
                    <a:pt x="8025" y="15446"/>
                  </a:lnTo>
                  <a:lnTo>
                    <a:pt x="8146" y="15627"/>
                  </a:lnTo>
                  <a:lnTo>
                    <a:pt x="8327" y="15748"/>
                  </a:lnTo>
                  <a:lnTo>
                    <a:pt x="8568" y="15869"/>
                  </a:lnTo>
                  <a:lnTo>
                    <a:pt x="8749" y="15929"/>
                  </a:lnTo>
                  <a:lnTo>
                    <a:pt x="9232" y="15929"/>
                  </a:lnTo>
                  <a:lnTo>
                    <a:pt x="9413" y="15869"/>
                  </a:lnTo>
                  <a:lnTo>
                    <a:pt x="9654" y="15748"/>
                  </a:lnTo>
                  <a:lnTo>
                    <a:pt x="9835" y="15627"/>
                  </a:lnTo>
                  <a:lnTo>
                    <a:pt x="9956" y="15446"/>
                  </a:lnTo>
                  <a:lnTo>
                    <a:pt x="10076" y="15205"/>
                  </a:lnTo>
                  <a:lnTo>
                    <a:pt x="10137" y="15024"/>
                  </a:lnTo>
                  <a:lnTo>
                    <a:pt x="10137" y="14783"/>
                  </a:lnTo>
                  <a:lnTo>
                    <a:pt x="10076" y="14420"/>
                  </a:lnTo>
                  <a:lnTo>
                    <a:pt x="9956" y="14119"/>
                  </a:lnTo>
                  <a:lnTo>
                    <a:pt x="9775" y="13938"/>
                  </a:lnTo>
                  <a:lnTo>
                    <a:pt x="9533" y="13757"/>
                  </a:lnTo>
                  <a:lnTo>
                    <a:pt x="9292" y="13636"/>
                  </a:lnTo>
                  <a:close/>
                  <a:moveTo>
                    <a:pt x="14481" y="13636"/>
                  </a:moveTo>
                  <a:lnTo>
                    <a:pt x="14240" y="13757"/>
                  </a:lnTo>
                  <a:lnTo>
                    <a:pt x="13998" y="13938"/>
                  </a:lnTo>
                  <a:lnTo>
                    <a:pt x="13817" y="14119"/>
                  </a:lnTo>
                  <a:lnTo>
                    <a:pt x="13697" y="14420"/>
                  </a:lnTo>
                  <a:lnTo>
                    <a:pt x="13636" y="14783"/>
                  </a:lnTo>
                  <a:lnTo>
                    <a:pt x="13636" y="15024"/>
                  </a:lnTo>
                  <a:lnTo>
                    <a:pt x="13697" y="15205"/>
                  </a:lnTo>
                  <a:lnTo>
                    <a:pt x="13817" y="15446"/>
                  </a:lnTo>
                  <a:lnTo>
                    <a:pt x="13938" y="15627"/>
                  </a:lnTo>
                  <a:lnTo>
                    <a:pt x="14119" y="15748"/>
                  </a:lnTo>
                  <a:lnTo>
                    <a:pt x="14360" y="15869"/>
                  </a:lnTo>
                  <a:lnTo>
                    <a:pt x="14541" y="15929"/>
                  </a:lnTo>
                  <a:lnTo>
                    <a:pt x="15024" y="15929"/>
                  </a:lnTo>
                  <a:lnTo>
                    <a:pt x="15205" y="15869"/>
                  </a:lnTo>
                  <a:lnTo>
                    <a:pt x="15446" y="15748"/>
                  </a:lnTo>
                  <a:lnTo>
                    <a:pt x="15627" y="15627"/>
                  </a:lnTo>
                  <a:lnTo>
                    <a:pt x="15748" y="15446"/>
                  </a:lnTo>
                  <a:lnTo>
                    <a:pt x="15869" y="15205"/>
                  </a:lnTo>
                  <a:lnTo>
                    <a:pt x="15929" y="15024"/>
                  </a:lnTo>
                  <a:lnTo>
                    <a:pt x="15929" y="14783"/>
                  </a:lnTo>
                  <a:lnTo>
                    <a:pt x="15869" y="14420"/>
                  </a:lnTo>
                  <a:lnTo>
                    <a:pt x="15748" y="14119"/>
                  </a:lnTo>
                  <a:lnTo>
                    <a:pt x="15567" y="13938"/>
                  </a:lnTo>
                  <a:lnTo>
                    <a:pt x="15326" y="13757"/>
                  </a:lnTo>
                  <a:lnTo>
                    <a:pt x="15084" y="13636"/>
                  </a:lnTo>
                  <a:close/>
                  <a:moveTo>
                    <a:pt x="20273" y="13636"/>
                  </a:moveTo>
                  <a:lnTo>
                    <a:pt x="20032" y="13757"/>
                  </a:lnTo>
                  <a:lnTo>
                    <a:pt x="19790" y="13938"/>
                  </a:lnTo>
                  <a:lnTo>
                    <a:pt x="19609" y="14119"/>
                  </a:lnTo>
                  <a:lnTo>
                    <a:pt x="19489" y="14420"/>
                  </a:lnTo>
                  <a:lnTo>
                    <a:pt x="19428" y="14783"/>
                  </a:lnTo>
                  <a:lnTo>
                    <a:pt x="19428" y="15024"/>
                  </a:lnTo>
                  <a:lnTo>
                    <a:pt x="19489" y="15205"/>
                  </a:lnTo>
                  <a:lnTo>
                    <a:pt x="19609" y="15446"/>
                  </a:lnTo>
                  <a:lnTo>
                    <a:pt x="19730" y="15627"/>
                  </a:lnTo>
                  <a:lnTo>
                    <a:pt x="19911" y="15748"/>
                  </a:lnTo>
                  <a:lnTo>
                    <a:pt x="20152" y="15869"/>
                  </a:lnTo>
                  <a:lnTo>
                    <a:pt x="20333" y="15929"/>
                  </a:lnTo>
                  <a:lnTo>
                    <a:pt x="20816" y="15929"/>
                  </a:lnTo>
                  <a:lnTo>
                    <a:pt x="20997" y="15869"/>
                  </a:lnTo>
                  <a:lnTo>
                    <a:pt x="21239" y="15748"/>
                  </a:lnTo>
                  <a:lnTo>
                    <a:pt x="21420" y="15627"/>
                  </a:lnTo>
                  <a:lnTo>
                    <a:pt x="21540" y="15446"/>
                  </a:lnTo>
                  <a:lnTo>
                    <a:pt x="21661" y="15205"/>
                  </a:lnTo>
                  <a:lnTo>
                    <a:pt x="21721" y="15024"/>
                  </a:lnTo>
                  <a:lnTo>
                    <a:pt x="21721" y="14783"/>
                  </a:lnTo>
                  <a:lnTo>
                    <a:pt x="21661" y="14420"/>
                  </a:lnTo>
                  <a:lnTo>
                    <a:pt x="21540" y="14119"/>
                  </a:lnTo>
                  <a:lnTo>
                    <a:pt x="21359" y="13938"/>
                  </a:lnTo>
                  <a:lnTo>
                    <a:pt x="21118" y="13757"/>
                  </a:lnTo>
                  <a:lnTo>
                    <a:pt x="20876" y="13636"/>
                  </a:lnTo>
                  <a:close/>
                  <a:moveTo>
                    <a:pt x="26065" y="13636"/>
                  </a:moveTo>
                  <a:lnTo>
                    <a:pt x="25824" y="13757"/>
                  </a:lnTo>
                  <a:lnTo>
                    <a:pt x="25583" y="13938"/>
                  </a:lnTo>
                  <a:lnTo>
                    <a:pt x="25402" y="14119"/>
                  </a:lnTo>
                  <a:lnTo>
                    <a:pt x="25281" y="14420"/>
                  </a:lnTo>
                  <a:lnTo>
                    <a:pt x="25221" y="14783"/>
                  </a:lnTo>
                  <a:lnTo>
                    <a:pt x="25221" y="15024"/>
                  </a:lnTo>
                  <a:lnTo>
                    <a:pt x="25281" y="15205"/>
                  </a:lnTo>
                  <a:lnTo>
                    <a:pt x="25402" y="15446"/>
                  </a:lnTo>
                  <a:lnTo>
                    <a:pt x="25522" y="15627"/>
                  </a:lnTo>
                  <a:lnTo>
                    <a:pt x="25703" y="15748"/>
                  </a:lnTo>
                  <a:lnTo>
                    <a:pt x="25945" y="15869"/>
                  </a:lnTo>
                  <a:lnTo>
                    <a:pt x="26126" y="15929"/>
                  </a:lnTo>
                  <a:lnTo>
                    <a:pt x="26608" y="15929"/>
                  </a:lnTo>
                  <a:lnTo>
                    <a:pt x="26789" y="15869"/>
                  </a:lnTo>
                  <a:lnTo>
                    <a:pt x="27031" y="15748"/>
                  </a:lnTo>
                  <a:lnTo>
                    <a:pt x="27212" y="15627"/>
                  </a:lnTo>
                  <a:lnTo>
                    <a:pt x="27332" y="15446"/>
                  </a:lnTo>
                  <a:lnTo>
                    <a:pt x="27453" y="15205"/>
                  </a:lnTo>
                  <a:lnTo>
                    <a:pt x="27513" y="15024"/>
                  </a:lnTo>
                  <a:lnTo>
                    <a:pt x="27513" y="14783"/>
                  </a:lnTo>
                  <a:lnTo>
                    <a:pt x="27453" y="14420"/>
                  </a:lnTo>
                  <a:lnTo>
                    <a:pt x="27332" y="14119"/>
                  </a:lnTo>
                  <a:lnTo>
                    <a:pt x="27151" y="13938"/>
                  </a:lnTo>
                  <a:lnTo>
                    <a:pt x="26910" y="13757"/>
                  </a:lnTo>
                  <a:lnTo>
                    <a:pt x="26669" y="13636"/>
                  </a:lnTo>
                  <a:close/>
                  <a:moveTo>
                    <a:pt x="31858" y="13636"/>
                  </a:moveTo>
                  <a:lnTo>
                    <a:pt x="31616" y="13757"/>
                  </a:lnTo>
                  <a:lnTo>
                    <a:pt x="31375" y="13938"/>
                  </a:lnTo>
                  <a:lnTo>
                    <a:pt x="31194" y="14119"/>
                  </a:lnTo>
                  <a:lnTo>
                    <a:pt x="31073" y="14420"/>
                  </a:lnTo>
                  <a:lnTo>
                    <a:pt x="31013" y="14783"/>
                  </a:lnTo>
                  <a:lnTo>
                    <a:pt x="31013" y="15024"/>
                  </a:lnTo>
                  <a:lnTo>
                    <a:pt x="31073" y="15205"/>
                  </a:lnTo>
                  <a:lnTo>
                    <a:pt x="31194" y="15446"/>
                  </a:lnTo>
                  <a:lnTo>
                    <a:pt x="31315" y="15627"/>
                  </a:lnTo>
                  <a:lnTo>
                    <a:pt x="31496" y="15748"/>
                  </a:lnTo>
                  <a:lnTo>
                    <a:pt x="31737" y="15869"/>
                  </a:lnTo>
                  <a:lnTo>
                    <a:pt x="31918" y="15929"/>
                  </a:lnTo>
                  <a:lnTo>
                    <a:pt x="32401" y="15929"/>
                  </a:lnTo>
                  <a:lnTo>
                    <a:pt x="32582" y="15869"/>
                  </a:lnTo>
                  <a:lnTo>
                    <a:pt x="32823" y="15748"/>
                  </a:lnTo>
                  <a:lnTo>
                    <a:pt x="33004" y="15627"/>
                  </a:lnTo>
                  <a:lnTo>
                    <a:pt x="33125" y="15446"/>
                  </a:lnTo>
                  <a:lnTo>
                    <a:pt x="33245" y="15205"/>
                  </a:lnTo>
                  <a:lnTo>
                    <a:pt x="33306" y="15024"/>
                  </a:lnTo>
                  <a:lnTo>
                    <a:pt x="33306" y="14783"/>
                  </a:lnTo>
                  <a:lnTo>
                    <a:pt x="33245" y="14420"/>
                  </a:lnTo>
                  <a:lnTo>
                    <a:pt x="33125" y="14119"/>
                  </a:lnTo>
                  <a:lnTo>
                    <a:pt x="32944" y="13938"/>
                  </a:lnTo>
                  <a:lnTo>
                    <a:pt x="32702" y="13757"/>
                  </a:lnTo>
                  <a:lnTo>
                    <a:pt x="32461" y="13636"/>
                  </a:lnTo>
                  <a:close/>
                  <a:moveTo>
                    <a:pt x="37650" y="13636"/>
                  </a:moveTo>
                  <a:lnTo>
                    <a:pt x="37408" y="13757"/>
                  </a:lnTo>
                  <a:lnTo>
                    <a:pt x="37167" y="13938"/>
                  </a:lnTo>
                  <a:lnTo>
                    <a:pt x="36986" y="14119"/>
                  </a:lnTo>
                  <a:lnTo>
                    <a:pt x="36865" y="14420"/>
                  </a:lnTo>
                  <a:lnTo>
                    <a:pt x="36805" y="14783"/>
                  </a:lnTo>
                  <a:lnTo>
                    <a:pt x="36805" y="15024"/>
                  </a:lnTo>
                  <a:lnTo>
                    <a:pt x="36865" y="15205"/>
                  </a:lnTo>
                  <a:lnTo>
                    <a:pt x="36986" y="15446"/>
                  </a:lnTo>
                  <a:lnTo>
                    <a:pt x="37107" y="15627"/>
                  </a:lnTo>
                  <a:lnTo>
                    <a:pt x="37288" y="15748"/>
                  </a:lnTo>
                  <a:lnTo>
                    <a:pt x="37529" y="15869"/>
                  </a:lnTo>
                  <a:lnTo>
                    <a:pt x="37710" y="15929"/>
                  </a:lnTo>
                  <a:lnTo>
                    <a:pt x="38193" y="15929"/>
                  </a:lnTo>
                  <a:lnTo>
                    <a:pt x="38374" y="15869"/>
                  </a:lnTo>
                  <a:lnTo>
                    <a:pt x="38615" y="15748"/>
                  </a:lnTo>
                  <a:lnTo>
                    <a:pt x="38796" y="15627"/>
                  </a:lnTo>
                  <a:lnTo>
                    <a:pt x="38917" y="15446"/>
                  </a:lnTo>
                  <a:lnTo>
                    <a:pt x="39038" y="15205"/>
                  </a:lnTo>
                  <a:lnTo>
                    <a:pt x="39098" y="15024"/>
                  </a:lnTo>
                  <a:lnTo>
                    <a:pt x="39098" y="14783"/>
                  </a:lnTo>
                  <a:lnTo>
                    <a:pt x="39038" y="14420"/>
                  </a:lnTo>
                  <a:lnTo>
                    <a:pt x="38917" y="14119"/>
                  </a:lnTo>
                  <a:lnTo>
                    <a:pt x="38736" y="13938"/>
                  </a:lnTo>
                  <a:lnTo>
                    <a:pt x="38495" y="13757"/>
                  </a:lnTo>
                  <a:lnTo>
                    <a:pt x="38253" y="13636"/>
                  </a:lnTo>
                  <a:close/>
                  <a:moveTo>
                    <a:pt x="43442" y="13636"/>
                  </a:moveTo>
                  <a:lnTo>
                    <a:pt x="43201" y="13757"/>
                  </a:lnTo>
                  <a:lnTo>
                    <a:pt x="42959" y="13938"/>
                  </a:lnTo>
                  <a:lnTo>
                    <a:pt x="42778" y="14119"/>
                  </a:lnTo>
                  <a:lnTo>
                    <a:pt x="42658" y="14420"/>
                  </a:lnTo>
                  <a:lnTo>
                    <a:pt x="42597" y="14783"/>
                  </a:lnTo>
                  <a:lnTo>
                    <a:pt x="42597" y="15024"/>
                  </a:lnTo>
                  <a:lnTo>
                    <a:pt x="42658" y="15205"/>
                  </a:lnTo>
                  <a:lnTo>
                    <a:pt x="42778" y="15446"/>
                  </a:lnTo>
                  <a:lnTo>
                    <a:pt x="42899" y="15627"/>
                  </a:lnTo>
                  <a:lnTo>
                    <a:pt x="43080" y="15748"/>
                  </a:lnTo>
                  <a:lnTo>
                    <a:pt x="43321" y="15869"/>
                  </a:lnTo>
                  <a:lnTo>
                    <a:pt x="43502" y="15929"/>
                  </a:lnTo>
                  <a:lnTo>
                    <a:pt x="43985" y="15929"/>
                  </a:lnTo>
                  <a:lnTo>
                    <a:pt x="44166" y="15869"/>
                  </a:lnTo>
                  <a:lnTo>
                    <a:pt x="44407" y="15748"/>
                  </a:lnTo>
                  <a:lnTo>
                    <a:pt x="44588" y="15627"/>
                  </a:lnTo>
                  <a:lnTo>
                    <a:pt x="44709" y="15446"/>
                  </a:lnTo>
                  <a:lnTo>
                    <a:pt x="44830" y="15205"/>
                  </a:lnTo>
                  <a:lnTo>
                    <a:pt x="44890" y="15024"/>
                  </a:lnTo>
                  <a:lnTo>
                    <a:pt x="44890" y="14783"/>
                  </a:lnTo>
                  <a:lnTo>
                    <a:pt x="44830" y="14420"/>
                  </a:lnTo>
                  <a:lnTo>
                    <a:pt x="44709" y="14119"/>
                  </a:lnTo>
                  <a:lnTo>
                    <a:pt x="44528" y="13938"/>
                  </a:lnTo>
                  <a:lnTo>
                    <a:pt x="44287" y="13757"/>
                  </a:lnTo>
                  <a:lnTo>
                    <a:pt x="44045" y="13636"/>
                  </a:lnTo>
                  <a:close/>
                  <a:moveTo>
                    <a:pt x="49234" y="13636"/>
                  </a:moveTo>
                  <a:lnTo>
                    <a:pt x="48993" y="13757"/>
                  </a:lnTo>
                  <a:lnTo>
                    <a:pt x="48752" y="13938"/>
                  </a:lnTo>
                  <a:lnTo>
                    <a:pt x="48571" y="14119"/>
                  </a:lnTo>
                  <a:lnTo>
                    <a:pt x="48450" y="14420"/>
                  </a:lnTo>
                  <a:lnTo>
                    <a:pt x="48390" y="14783"/>
                  </a:lnTo>
                  <a:lnTo>
                    <a:pt x="48390" y="15024"/>
                  </a:lnTo>
                  <a:lnTo>
                    <a:pt x="48450" y="15205"/>
                  </a:lnTo>
                  <a:lnTo>
                    <a:pt x="48571" y="15446"/>
                  </a:lnTo>
                  <a:lnTo>
                    <a:pt x="48691" y="15627"/>
                  </a:lnTo>
                  <a:lnTo>
                    <a:pt x="48872" y="15748"/>
                  </a:lnTo>
                  <a:lnTo>
                    <a:pt x="49114" y="15869"/>
                  </a:lnTo>
                  <a:lnTo>
                    <a:pt x="49295" y="15929"/>
                  </a:lnTo>
                  <a:lnTo>
                    <a:pt x="49777" y="15929"/>
                  </a:lnTo>
                  <a:lnTo>
                    <a:pt x="49958" y="15869"/>
                  </a:lnTo>
                  <a:lnTo>
                    <a:pt x="50200" y="15748"/>
                  </a:lnTo>
                  <a:lnTo>
                    <a:pt x="50381" y="15627"/>
                  </a:lnTo>
                  <a:lnTo>
                    <a:pt x="50501" y="15446"/>
                  </a:lnTo>
                  <a:lnTo>
                    <a:pt x="50622" y="15205"/>
                  </a:lnTo>
                  <a:lnTo>
                    <a:pt x="50682" y="15024"/>
                  </a:lnTo>
                  <a:lnTo>
                    <a:pt x="50682" y="14783"/>
                  </a:lnTo>
                  <a:lnTo>
                    <a:pt x="50622" y="14420"/>
                  </a:lnTo>
                  <a:lnTo>
                    <a:pt x="50501" y="14119"/>
                  </a:lnTo>
                  <a:lnTo>
                    <a:pt x="50320" y="13938"/>
                  </a:lnTo>
                  <a:lnTo>
                    <a:pt x="50079" y="13757"/>
                  </a:lnTo>
                  <a:lnTo>
                    <a:pt x="49838" y="13636"/>
                  </a:lnTo>
                  <a:close/>
                  <a:moveTo>
                    <a:pt x="55027" y="13636"/>
                  </a:moveTo>
                  <a:lnTo>
                    <a:pt x="54785" y="13757"/>
                  </a:lnTo>
                  <a:lnTo>
                    <a:pt x="54544" y="13938"/>
                  </a:lnTo>
                  <a:lnTo>
                    <a:pt x="54363" y="14119"/>
                  </a:lnTo>
                  <a:lnTo>
                    <a:pt x="54242" y="14420"/>
                  </a:lnTo>
                  <a:lnTo>
                    <a:pt x="54182" y="14783"/>
                  </a:lnTo>
                  <a:lnTo>
                    <a:pt x="54182" y="15024"/>
                  </a:lnTo>
                  <a:lnTo>
                    <a:pt x="54242" y="15205"/>
                  </a:lnTo>
                  <a:lnTo>
                    <a:pt x="54363" y="15446"/>
                  </a:lnTo>
                  <a:lnTo>
                    <a:pt x="54483" y="15627"/>
                  </a:lnTo>
                  <a:lnTo>
                    <a:pt x="54665" y="15748"/>
                  </a:lnTo>
                  <a:lnTo>
                    <a:pt x="54906" y="15869"/>
                  </a:lnTo>
                  <a:lnTo>
                    <a:pt x="55087" y="15929"/>
                  </a:lnTo>
                  <a:lnTo>
                    <a:pt x="55570" y="15929"/>
                  </a:lnTo>
                  <a:lnTo>
                    <a:pt x="55751" y="15869"/>
                  </a:lnTo>
                  <a:lnTo>
                    <a:pt x="55992" y="15748"/>
                  </a:lnTo>
                  <a:lnTo>
                    <a:pt x="56173" y="15627"/>
                  </a:lnTo>
                  <a:lnTo>
                    <a:pt x="56294" y="15446"/>
                  </a:lnTo>
                  <a:lnTo>
                    <a:pt x="56414" y="15205"/>
                  </a:lnTo>
                  <a:lnTo>
                    <a:pt x="56475" y="15024"/>
                  </a:lnTo>
                  <a:lnTo>
                    <a:pt x="56475" y="14783"/>
                  </a:lnTo>
                  <a:lnTo>
                    <a:pt x="56414" y="14420"/>
                  </a:lnTo>
                  <a:lnTo>
                    <a:pt x="56294" y="14119"/>
                  </a:lnTo>
                  <a:lnTo>
                    <a:pt x="56113" y="13938"/>
                  </a:lnTo>
                  <a:lnTo>
                    <a:pt x="55871" y="13757"/>
                  </a:lnTo>
                  <a:lnTo>
                    <a:pt x="55630" y="13636"/>
                  </a:lnTo>
                  <a:close/>
                  <a:moveTo>
                    <a:pt x="60819" y="13636"/>
                  </a:moveTo>
                  <a:lnTo>
                    <a:pt x="60577" y="13757"/>
                  </a:lnTo>
                  <a:lnTo>
                    <a:pt x="60336" y="13938"/>
                  </a:lnTo>
                  <a:lnTo>
                    <a:pt x="60155" y="14119"/>
                  </a:lnTo>
                  <a:lnTo>
                    <a:pt x="60034" y="14420"/>
                  </a:lnTo>
                  <a:lnTo>
                    <a:pt x="59974" y="14783"/>
                  </a:lnTo>
                  <a:lnTo>
                    <a:pt x="59974" y="15024"/>
                  </a:lnTo>
                  <a:lnTo>
                    <a:pt x="60034" y="15205"/>
                  </a:lnTo>
                  <a:lnTo>
                    <a:pt x="60155" y="15446"/>
                  </a:lnTo>
                  <a:lnTo>
                    <a:pt x="60276" y="15627"/>
                  </a:lnTo>
                  <a:lnTo>
                    <a:pt x="60457" y="15748"/>
                  </a:lnTo>
                  <a:lnTo>
                    <a:pt x="60698" y="15869"/>
                  </a:lnTo>
                  <a:lnTo>
                    <a:pt x="60879" y="15929"/>
                  </a:lnTo>
                  <a:lnTo>
                    <a:pt x="61362" y="15929"/>
                  </a:lnTo>
                  <a:lnTo>
                    <a:pt x="61543" y="15869"/>
                  </a:lnTo>
                  <a:lnTo>
                    <a:pt x="61784" y="15748"/>
                  </a:lnTo>
                  <a:lnTo>
                    <a:pt x="61965" y="15627"/>
                  </a:lnTo>
                  <a:lnTo>
                    <a:pt x="62086" y="15446"/>
                  </a:lnTo>
                  <a:lnTo>
                    <a:pt x="62206" y="15205"/>
                  </a:lnTo>
                  <a:lnTo>
                    <a:pt x="62267" y="15024"/>
                  </a:lnTo>
                  <a:lnTo>
                    <a:pt x="62267" y="14783"/>
                  </a:lnTo>
                  <a:lnTo>
                    <a:pt x="62206" y="14420"/>
                  </a:lnTo>
                  <a:lnTo>
                    <a:pt x="62086" y="14119"/>
                  </a:lnTo>
                  <a:lnTo>
                    <a:pt x="61905" y="13938"/>
                  </a:lnTo>
                  <a:lnTo>
                    <a:pt x="61663" y="13757"/>
                  </a:lnTo>
                  <a:lnTo>
                    <a:pt x="61422" y="13636"/>
                  </a:lnTo>
                  <a:close/>
                  <a:moveTo>
                    <a:pt x="66611" y="13636"/>
                  </a:moveTo>
                  <a:lnTo>
                    <a:pt x="66370" y="13757"/>
                  </a:lnTo>
                  <a:lnTo>
                    <a:pt x="66128" y="13938"/>
                  </a:lnTo>
                  <a:lnTo>
                    <a:pt x="65947" y="14119"/>
                  </a:lnTo>
                  <a:lnTo>
                    <a:pt x="65827" y="14420"/>
                  </a:lnTo>
                  <a:lnTo>
                    <a:pt x="65766" y="14783"/>
                  </a:lnTo>
                  <a:lnTo>
                    <a:pt x="65766" y="15024"/>
                  </a:lnTo>
                  <a:lnTo>
                    <a:pt x="65827" y="15205"/>
                  </a:lnTo>
                  <a:lnTo>
                    <a:pt x="65947" y="15446"/>
                  </a:lnTo>
                  <a:lnTo>
                    <a:pt x="66068" y="15627"/>
                  </a:lnTo>
                  <a:lnTo>
                    <a:pt x="66249" y="15748"/>
                  </a:lnTo>
                  <a:lnTo>
                    <a:pt x="66490" y="15869"/>
                  </a:lnTo>
                  <a:lnTo>
                    <a:pt x="66671" y="15929"/>
                  </a:lnTo>
                  <a:lnTo>
                    <a:pt x="67154" y="15929"/>
                  </a:lnTo>
                  <a:lnTo>
                    <a:pt x="67335" y="15869"/>
                  </a:lnTo>
                  <a:lnTo>
                    <a:pt x="67576" y="15748"/>
                  </a:lnTo>
                  <a:lnTo>
                    <a:pt x="67757" y="15627"/>
                  </a:lnTo>
                  <a:lnTo>
                    <a:pt x="67878" y="15446"/>
                  </a:lnTo>
                  <a:lnTo>
                    <a:pt x="67999" y="15205"/>
                  </a:lnTo>
                  <a:lnTo>
                    <a:pt x="68059" y="15024"/>
                  </a:lnTo>
                  <a:lnTo>
                    <a:pt x="68059" y="14783"/>
                  </a:lnTo>
                  <a:lnTo>
                    <a:pt x="67214" y="13636"/>
                  </a:lnTo>
                  <a:close/>
                  <a:moveTo>
                    <a:pt x="6517" y="16593"/>
                  </a:moveTo>
                  <a:lnTo>
                    <a:pt x="5310" y="18523"/>
                  </a:lnTo>
                  <a:lnTo>
                    <a:pt x="5431" y="18644"/>
                  </a:lnTo>
                  <a:lnTo>
                    <a:pt x="5672" y="18765"/>
                  </a:lnTo>
                  <a:lnTo>
                    <a:pt x="5853" y="18825"/>
                  </a:lnTo>
                  <a:lnTo>
                    <a:pt x="6336" y="18825"/>
                  </a:lnTo>
                  <a:lnTo>
                    <a:pt x="6517" y="18765"/>
                  </a:lnTo>
                  <a:lnTo>
                    <a:pt x="6758" y="18644"/>
                  </a:lnTo>
                  <a:lnTo>
                    <a:pt x="6939" y="18523"/>
                  </a:lnTo>
                  <a:lnTo>
                    <a:pt x="7060" y="18342"/>
                  </a:lnTo>
                  <a:lnTo>
                    <a:pt x="7180" y="18101"/>
                  </a:lnTo>
                  <a:lnTo>
                    <a:pt x="7241" y="17920"/>
                  </a:lnTo>
                  <a:lnTo>
                    <a:pt x="7241" y="17679"/>
                  </a:lnTo>
                  <a:lnTo>
                    <a:pt x="7180" y="17317"/>
                  </a:lnTo>
                  <a:lnTo>
                    <a:pt x="7060" y="17015"/>
                  </a:lnTo>
                  <a:lnTo>
                    <a:pt x="6818" y="16774"/>
                  </a:lnTo>
                  <a:lnTo>
                    <a:pt x="6517" y="16593"/>
                  </a:lnTo>
                  <a:close/>
                  <a:moveTo>
                    <a:pt x="11645" y="16532"/>
                  </a:moveTo>
                  <a:lnTo>
                    <a:pt x="11464" y="16593"/>
                  </a:lnTo>
                  <a:lnTo>
                    <a:pt x="11223" y="16713"/>
                  </a:lnTo>
                  <a:lnTo>
                    <a:pt x="11042" y="16834"/>
                  </a:lnTo>
                  <a:lnTo>
                    <a:pt x="10921" y="17015"/>
                  </a:lnTo>
                  <a:lnTo>
                    <a:pt x="10800" y="17256"/>
                  </a:lnTo>
                  <a:lnTo>
                    <a:pt x="10740" y="17437"/>
                  </a:lnTo>
                  <a:lnTo>
                    <a:pt x="10740" y="17679"/>
                  </a:lnTo>
                  <a:lnTo>
                    <a:pt x="10740" y="17920"/>
                  </a:lnTo>
                  <a:lnTo>
                    <a:pt x="10800" y="18101"/>
                  </a:lnTo>
                  <a:lnTo>
                    <a:pt x="10921" y="18342"/>
                  </a:lnTo>
                  <a:lnTo>
                    <a:pt x="11042" y="18523"/>
                  </a:lnTo>
                  <a:lnTo>
                    <a:pt x="11223" y="18644"/>
                  </a:lnTo>
                  <a:lnTo>
                    <a:pt x="11464" y="18765"/>
                  </a:lnTo>
                  <a:lnTo>
                    <a:pt x="11645" y="18825"/>
                  </a:lnTo>
                  <a:lnTo>
                    <a:pt x="12128" y="18825"/>
                  </a:lnTo>
                  <a:lnTo>
                    <a:pt x="12309" y="18765"/>
                  </a:lnTo>
                  <a:lnTo>
                    <a:pt x="12550" y="18644"/>
                  </a:lnTo>
                  <a:lnTo>
                    <a:pt x="12731" y="18523"/>
                  </a:lnTo>
                  <a:lnTo>
                    <a:pt x="12852" y="18342"/>
                  </a:lnTo>
                  <a:lnTo>
                    <a:pt x="12973" y="18101"/>
                  </a:lnTo>
                  <a:lnTo>
                    <a:pt x="13033" y="17920"/>
                  </a:lnTo>
                  <a:lnTo>
                    <a:pt x="13033" y="17679"/>
                  </a:lnTo>
                  <a:lnTo>
                    <a:pt x="13033" y="17437"/>
                  </a:lnTo>
                  <a:lnTo>
                    <a:pt x="12973" y="17256"/>
                  </a:lnTo>
                  <a:lnTo>
                    <a:pt x="12852" y="17015"/>
                  </a:lnTo>
                  <a:lnTo>
                    <a:pt x="12731" y="16834"/>
                  </a:lnTo>
                  <a:lnTo>
                    <a:pt x="12550" y="16713"/>
                  </a:lnTo>
                  <a:lnTo>
                    <a:pt x="12309" y="16593"/>
                  </a:lnTo>
                  <a:lnTo>
                    <a:pt x="12128" y="16532"/>
                  </a:lnTo>
                  <a:close/>
                  <a:moveTo>
                    <a:pt x="17437" y="16532"/>
                  </a:moveTo>
                  <a:lnTo>
                    <a:pt x="17256" y="16593"/>
                  </a:lnTo>
                  <a:lnTo>
                    <a:pt x="17015" y="16713"/>
                  </a:lnTo>
                  <a:lnTo>
                    <a:pt x="16834" y="16834"/>
                  </a:lnTo>
                  <a:lnTo>
                    <a:pt x="16713" y="17015"/>
                  </a:lnTo>
                  <a:lnTo>
                    <a:pt x="16593" y="17256"/>
                  </a:lnTo>
                  <a:lnTo>
                    <a:pt x="16532" y="17437"/>
                  </a:lnTo>
                  <a:lnTo>
                    <a:pt x="16532" y="17679"/>
                  </a:lnTo>
                  <a:lnTo>
                    <a:pt x="16532" y="17920"/>
                  </a:lnTo>
                  <a:lnTo>
                    <a:pt x="16593" y="18101"/>
                  </a:lnTo>
                  <a:lnTo>
                    <a:pt x="16713" y="18342"/>
                  </a:lnTo>
                  <a:lnTo>
                    <a:pt x="16834" y="18523"/>
                  </a:lnTo>
                  <a:lnTo>
                    <a:pt x="17015" y="18644"/>
                  </a:lnTo>
                  <a:lnTo>
                    <a:pt x="17256" y="18765"/>
                  </a:lnTo>
                  <a:lnTo>
                    <a:pt x="17437" y="18825"/>
                  </a:lnTo>
                  <a:lnTo>
                    <a:pt x="17920" y="18825"/>
                  </a:lnTo>
                  <a:lnTo>
                    <a:pt x="18101" y="18765"/>
                  </a:lnTo>
                  <a:lnTo>
                    <a:pt x="18342" y="18644"/>
                  </a:lnTo>
                  <a:lnTo>
                    <a:pt x="18523" y="18523"/>
                  </a:lnTo>
                  <a:lnTo>
                    <a:pt x="18644" y="18342"/>
                  </a:lnTo>
                  <a:lnTo>
                    <a:pt x="18765" y="18101"/>
                  </a:lnTo>
                  <a:lnTo>
                    <a:pt x="18825" y="17920"/>
                  </a:lnTo>
                  <a:lnTo>
                    <a:pt x="18825" y="17679"/>
                  </a:lnTo>
                  <a:lnTo>
                    <a:pt x="18825" y="17437"/>
                  </a:lnTo>
                  <a:lnTo>
                    <a:pt x="18765" y="17256"/>
                  </a:lnTo>
                  <a:lnTo>
                    <a:pt x="18644" y="17015"/>
                  </a:lnTo>
                  <a:lnTo>
                    <a:pt x="18523" y="16834"/>
                  </a:lnTo>
                  <a:lnTo>
                    <a:pt x="18342" y="16713"/>
                  </a:lnTo>
                  <a:lnTo>
                    <a:pt x="18101" y="16593"/>
                  </a:lnTo>
                  <a:lnTo>
                    <a:pt x="17920" y="16532"/>
                  </a:lnTo>
                  <a:close/>
                  <a:moveTo>
                    <a:pt x="23230" y="16532"/>
                  </a:moveTo>
                  <a:lnTo>
                    <a:pt x="23049" y="16593"/>
                  </a:lnTo>
                  <a:lnTo>
                    <a:pt x="22807" y="16713"/>
                  </a:lnTo>
                  <a:lnTo>
                    <a:pt x="22626" y="16834"/>
                  </a:lnTo>
                  <a:lnTo>
                    <a:pt x="22506" y="17015"/>
                  </a:lnTo>
                  <a:lnTo>
                    <a:pt x="22385" y="17256"/>
                  </a:lnTo>
                  <a:lnTo>
                    <a:pt x="22325" y="17437"/>
                  </a:lnTo>
                  <a:lnTo>
                    <a:pt x="22325" y="17679"/>
                  </a:lnTo>
                  <a:lnTo>
                    <a:pt x="22325" y="17920"/>
                  </a:lnTo>
                  <a:lnTo>
                    <a:pt x="22385" y="18101"/>
                  </a:lnTo>
                  <a:lnTo>
                    <a:pt x="22506" y="18342"/>
                  </a:lnTo>
                  <a:lnTo>
                    <a:pt x="22626" y="18523"/>
                  </a:lnTo>
                  <a:lnTo>
                    <a:pt x="22807" y="18644"/>
                  </a:lnTo>
                  <a:lnTo>
                    <a:pt x="23049" y="18765"/>
                  </a:lnTo>
                  <a:lnTo>
                    <a:pt x="23230" y="18825"/>
                  </a:lnTo>
                  <a:lnTo>
                    <a:pt x="23712" y="18825"/>
                  </a:lnTo>
                  <a:lnTo>
                    <a:pt x="23893" y="18765"/>
                  </a:lnTo>
                  <a:lnTo>
                    <a:pt x="24135" y="18644"/>
                  </a:lnTo>
                  <a:lnTo>
                    <a:pt x="24316" y="18523"/>
                  </a:lnTo>
                  <a:lnTo>
                    <a:pt x="24436" y="18342"/>
                  </a:lnTo>
                  <a:lnTo>
                    <a:pt x="24557" y="18101"/>
                  </a:lnTo>
                  <a:lnTo>
                    <a:pt x="24617" y="17920"/>
                  </a:lnTo>
                  <a:lnTo>
                    <a:pt x="24617" y="17679"/>
                  </a:lnTo>
                  <a:lnTo>
                    <a:pt x="24617" y="17437"/>
                  </a:lnTo>
                  <a:lnTo>
                    <a:pt x="24557" y="17256"/>
                  </a:lnTo>
                  <a:lnTo>
                    <a:pt x="24436" y="17015"/>
                  </a:lnTo>
                  <a:lnTo>
                    <a:pt x="24316" y="16834"/>
                  </a:lnTo>
                  <a:lnTo>
                    <a:pt x="24135" y="16713"/>
                  </a:lnTo>
                  <a:lnTo>
                    <a:pt x="23893" y="16593"/>
                  </a:lnTo>
                  <a:lnTo>
                    <a:pt x="23712" y="16532"/>
                  </a:lnTo>
                  <a:close/>
                  <a:moveTo>
                    <a:pt x="29022" y="16532"/>
                  </a:moveTo>
                  <a:lnTo>
                    <a:pt x="28841" y="16593"/>
                  </a:lnTo>
                  <a:lnTo>
                    <a:pt x="28599" y="16713"/>
                  </a:lnTo>
                  <a:lnTo>
                    <a:pt x="28418" y="16834"/>
                  </a:lnTo>
                  <a:lnTo>
                    <a:pt x="28298" y="17015"/>
                  </a:lnTo>
                  <a:lnTo>
                    <a:pt x="28177" y="17256"/>
                  </a:lnTo>
                  <a:lnTo>
                    <a:pt x="28117" y="17437"/>
                  </a:lnTo>
                  <a:lnTo>
                    <a:pt x="28117" y="17679"/>
                  </a:lnTo>
                  <a:lnTo>
                    <a:pt x="28117" y="17920"/>
                  </a:lnTo>
                  <a:lnTo>
                    <a:pt x="28177" y="18101"/>
                  </a:lnTo>
                  <a:lnTo>
                    <a:pt x="28298" y="18342"/>
                  </a:lnTo>
                  <a:lnTo>
                    <a:pt x="28418" y="18523"/>
                  </a:lnTo>
                  <a:lnTo>
                    <a:pt x="28599" y="18644"/>
                  </a:lnTo>
                  <a:lnTo>
                    <a:pt x="28841" y="18765"/>
                  </a:lnTo>
                  <a:lnTo>
                    <a:pt x="29022" y="18825"/>
                  </a:lnTo>
                  <a:lnTo>
                    <a:pt x="29505" y="18825"/>
                  </a:lnTo>
                  <a:lnTo>
                    <a:pt x="29686" y="18765"/>
                  </a:lnTo>
                  <a:lnTo>
                    <a:pt x="29927" y="18644"/>
                  </a:lnTo>
                  <a:lnTo>
                    <a:pt x="30108" y="18523"/>
                  </a:lnTo>
                  <a:lnTo>
                    <a:pt x="30229" y="18342"/>
                  </a:lnTo>
                  <a:lnTo>
                    <a:pt x="30349" y="18101"/>
                  </a:lnTo>
                  <a:lnTo>
                    <a:pt x="30410" y="17920"/>
                  </a:lnTo>
                  <a:lnTo>
                    <a:pt x="30410" y="17679"/>
                  </a:lnTo>
                  <a:lnTo>
                    <a:pt x="30410" y="17437"/>
                  </a:lnTo>
                  <a:lnTo>
                    <a:pt x="30349" y="17256"/>
                  </a:lnTo>
                  <a:lnTo>
                    <a:pt x="30229" y="17015"/>
                  </a:lnTo>
                  <a:lnTo>
                    <a:pt x="30108" y="16834"/>
                  </a:lnTo>
                  <a:lnTo>
                    <a:pt x="29927" y="16713"/>
                  </a:lnTo>
                  <a:lnTo>
                    <a:pt x="29686" y="16593"/>
                  </a:lnTo>
                  <a:lnTo>
                    <a:pt x="29505" y="16532"/>
                  </a:lnTo>
                  <a:close/>
                  <a:moveTo>
                    <a:pt x="34814" y="16532"/>
                  </a:moveTo>
                  <a:lnTo>
                    <a:pt x="34633" y="16593"/>
                  </a:lnTo>
                  <a:lnTo>
                    <a:pt x="34392" y="16713"/>
                  </a:lnTo>
                  <a:lnTo>
                    <a:pt x="34211" y="16834"/>
                  </a:lnTo>
                  <a:lnTo>
                    <a:pt x="34090" y="17015"/>
                  </a:lnTo>
                  <a:lnTo>
                    <a:pt x="33969" y="17256"/>
                  </a:lnTo>
                  <a:lnTo>
                    <a:pt x="33909" y="17437"/>
                  </a:lnTo>
                  <a:lnTo>
                    <a:pt x="33909" y="17679"/>
                  </a:lnTo>
                  <a:lnTo>
                    <a:pt x="33909" y="17920"/>
                  </a:lnTo>
                  <a:lnTo>
                    <a:pt x="33969" y="18101"/>
                  </a:lnTo>
                  <a:lnTo>
                    <a:pt x="34090" y="18342"/>
                  </a:lnTo>
                  <a:lnTo>
                    <a:pt x="34211" y="18523"/>
                  </a:lnTo>
                  <a:lnTo>
                    <a:pt x="34392" y="18644"/>
                  </a:lnTo>
                  <a:lnTo>
                    <a:pt x="34633" y="18765"/>
                  </a:lnTo>
                  <a:lnTo>
                    <a:pt x="34814" y="18825"/>
                  </a:lnTo>
                  <a:lnTo>
                    <a:pt x="35297" y="18825"/>
                  </a:lnTo>
                  <a:lnTo>
                    <a:pt x="35478" y="18765"/>
                  </a:lnTo>
                  <a:lnTo>
                    <a:pt x="35719" y="18644"/>
                  </a:lnTo>
                  <a:lnTo>
                    <a:pt x="35900" y="18523"/>
                  </a:lnTo>
                  <a:lnTo>
                    <a:pt x="36021" y="18342"/>
                  </a:lnTo>
                  <a:lnTo>
                    <a:pt x="36141" y="18101"/>
                  </a:lnTo>
                  <a:lnTo>
                    <a:pt x="36202" y="17920"/>
                  </a:lnTo>
                  <a:lnTo>
                    <a:pt x="36202" y="17679"/>
                  </a:lnTo>
                  <a:lnTo>
                    <a:pt x="36202" y="17437"/>
                  </a:lnTo>
                  <a:lnTo>
                    <a:pt x="36141" y="17256"/>
                  </a:lnTo>
                  <a:lnTo>
                    <a:pt x="36021" y="17015"/>
                  </a:lnTo>
                  <a:lnTo>
                    <a:pt x="35900" y="16834"/>
                  </a:lnTo>
                  <a:lnTo>
                    <a:pt x="35719" y="16713"/>
                  </a:lnTo>
                  <a:lnTo>
                    <a:pt x="35478" y="16593"/>
                  </a:lnTo>
                  <a:lnTo>
                    <a:pt x="35297" y="16532"/>
                  </a:lnTo>
                  <a:close/>
                  <a:moveTo>
                    <a:pt x="40606" y="16532"/>
                  </a:moveTo>
                  <a:lnTo>
                    <a:pt x="40425" y="16593"/>
                  </a:lnTo>
                  <a:lnTo>
                    <a:pt x="40184" y="16713"/>
                  </a:lnTo>
                  <a:lnTo>
                    <a:pt x="40003" y="16834"/>
                  </a:lnTo>
                  <a:lnTo>
                    <a:pt x="39882" y="17015"/>
                  </a:lnTo>
                  <a:lnTo>
                    <a:pt x="39762" y="17256"/>
                  </a:lnTo>
                  <a:lnTo>
                    <a:pt x="39701" y="17437"/>
                  </a:lnTo>
                  <a:lnTo>
                    <a:pt x="39701" y="17679"/>
                  </a:lnTo>
                  <a:lnTo>
                    <a:pt x="39701" y="17920"/>
                  </a:lnTo>
                  <a:lnTo>
                    <a:pt x="39762" y="18101"/>
                  </a:lnTo>
                  <a:lnTo>
                    <a:pt x="39882" y="18342"/>
                  </a:lnTo>
                  <a:lnTo>
                    <a:pt x="40003" y="18523"/>
                  </a:lnTo>
                  <a:lnTo>
                    <a:pt x="40184" y="18644"/>
                  </a:lnTo>
                  <a:lnTo>
                    <a:pt x="40425" y="18765"/>
                  </a:lnTo>
                  <a:lnTo>
                    <a:pt x="40606" y="18825"/>
                  </a:lnTo>
                  <a:lnTo>
                    <a:pt x="41089" y="18825"/>
                  </a:lnTo>
                  <a:lnTo>
                    <a:pt x="41270" y="18765"/>
                  </a:lnTo>
                  <a:lnTo>
                    <a:pt x="41511" y="18644"/>
                  </a:lnTo>
                  <a:lnTo>
                    <a:pt x="41692" y="18523"/>
                  </a:lnTo>
                  <a:lnTo>
                    <a:pt x="41813" y="18342"/>
                  </a:lnTo>
                  <a:lnTo>
                    <a:pt x="41934" y="18101"/>
                  </a:lnTo>
                  <a:lnTo>
                    <a:pt x="41994" y="17920"/>
                  </a:lnTo>
                  <a:lnTo>
                    <a:pt x="41994" y="17679"/>
                  </a:lnTo>
                  <a:lnTo>
                    <a:pt x="41994" y="17437"/>
                  </a:lnTo>
                  <a:lnTo>
                    <a:pt x="41934" y="17256"/>
                  </a:lnTo>
                  <a:lnTo>
                    <a:pt x="41813" y="17015"/>
                  </a:lnTo>
                  <a:lnTo>
                    <a:pt x="41692" y="16834"/>
                  </a:lnTo>
                  <a:lnTo>
                    <a:pt x="41511" y="16713"/>
                  </a:lnTo>
                  <a:lnTo>
                    <a:pt x="41270" y="16593"/>
                  </a:lnTo>
                  <a:lnTo>
                    <a:pt x="41089" y="16532"/>
                  </a:lnTo>
                  <a:close/>
                  <a:moveTo>
                    <a:pt x="46399" y="16532"/>
                  </a:moveTo>
                  <a:lnTo>
                    <a:pt x="46218" y="16593"/>
                  </a:lnTo>
                  <a:lnTo>
                    <a:pt x="45976" y="16713"/>
                  </a:lnTo>
                  <a:lnTo>
                    <a:pt x="45795" y="16834"/>
                  </a:lnTo>
                  <a:lnTo>
                    <a:pt x="45674" y="17015"/>
                  </a:lnTo>
                  <a:lnTo>
                    <a:pt x="45554" y="17256"/>
                  </a:lnTo>
                  <a:lnTo>
                    <a:pt x="45493" y="17437"/>
                  </a:lnTo>
                  <a:lnTo>
                    <a:pt x="45493" y="17679"/>
                  </a:lnTo>
                  <a:lnTo>
                    <a:pt x="45493" y="17920"/>
                  </a:lnTo>
                  <a:lnTo>
                    <a:pt x="45554" y="18101"/>
                  </a:lnTo>
                  <a:lnTo>
                    <a:pt x="45674" y="18342"/>
                  </a:lnTo>
                  <a:lnTo>
                    <a:pt x="45795" y="18523"/>
                  </a:lnTo>
                  <a:lnTo>
                    <a:pt x="45976" y="18644"/>
                  </a:lnTo>
                  <a:lnTo>
                    <a:pt x="46218" y="18765"/>
                  </a:lnTo>
                  <a:lnTo>
                    <a:pt x="46399" y="18825"/>
                  </a:lnTo>
                  <a:lnTo>
                    <a:pt x="46881" y="18825"/>
                  </a:lnTo>
                  <a:lnTo>
                    <a:pt x="47062" y="18765"/>
                  </a:lnTo>
                  <a:lnTo>
                    <a:pt x="47304" y="18644"/>
                  </a:lnTo>
                  <a:lnTo>
                    <a:pt x="47485" y="18523"/>
                  </a:lnTo>
                  <a:lnTo>
                    <a:pt x="47605" y="18342"/>
                  </a:lnTo>
                  <a:lnTo>
                    <a:pt x="47726" y="18101"/>
                  </a:lnTo>
                  <a:lnTo>
                    <a:pt x="47786" y="17920"/>
                  </a:lnTo>
                  <a:lnTo>
                    <a:pt x="47786" y="17679"/>
                  </a:lnTo>
                  <a:lnTo>
                    <a:pt x="47786" y="17437"/>
                  </a:lnTo>
                  <a:lnTo>
                    <a:pt x="47726" y="17256"/>
                  </a:lnTo>
                  <a:lnTo>
                    <a:pt x="47605" y="17015"/>
                  </a:lnTo>
                  <a:lnTo>
                    <a:pt x="47485" y="16834"/>
                  </a:lnTo>
                  <a:lnTo>
                    <a:pt x="47304" y="16713"/>
                  </a:lnTo>
                  <a:lnTo>
                    <a:pt x="47062" y="16593"/>
                  </a:lnTo>
                  <a:lnTo>
                    <a:pt x="46881" y="16532"/>
                  </a:lnTo>
                  <a:close/>
                  <a:moveTo>
                    <a:pt x="52191" y="16532"/>
                  </a:moveTo>
                  <a:lnTo>
                    <a:pt x="52010" y="16593"/>
                  </a:lnTo>
                  <a:lnTo>
                    <a:pt x="51768" y="16713"/>
                  </a:lnTo>
                  <a:lnTo>
                    <a:pt x="51587" y="16834"/>
                  </a:lnTo>
                  <a:lnTo>
                    <a:pt x="51467" y="17015"/>
                  </a:lnTo>
                  <a:lnTo>
                    <a:pt x="51346" y="17256"/>
                  </a:lnTo>
                  <a:lnTo>
                    <a:pt x="51286" y="17437"/>
                  </a:lnTo>
                  <a:lnTo>
                    <a:pt x="51286" y="17679"/>
                  </a:lnTo>
                  <a:lnTo>
                    <a:pt x="51286" y="17920"/>
                  </a:lnTo>
                  <a:lnTo>
                    <a:pt x="51346" y="18101"/>
                  </a:lnTo>
                  <a:lnTo>
                    <a:pt x="51467" y="18342"/>
                  </a:lnTo>
                  <a:lnTo>
                    <a:pt x="51587" y="18523"/>
                  </a:lnTo>
                  <a:lnTo>
                    <a:pt x="51768" y="18644"/>
                  </a:lnTo>
                  <a:lnTo>
                    <a:pt x="52010" y="18765"/>
                  </a:lnTo>
                  <a:lnTo>
                    <a:pt x="52191" y="18825"/>
                  </a:lnTo>
                  <a:lnTo>
                    <a:pt x="52673" y="18825"/>
                  </a:lnTo>
                  <a:lnTo>
                    <a:pt x="52854" y="18765"/>
                  </a:lnTo>
                  <a:lnTo>
                    <a:pt x="53096" y="18644"/>
                  </a:lnTo>
                  <a:lnTo>
                    <a:pt x="53277" y="18523"/>
                  </a:lnTo>
                  <a:lnTo>
                    <a:pt x="53397" y="18342"/>
                  </a:lnTo>
                  <a:lnTo>
                    <a:pt x="53518" y="18101"/>
                  </a:lnTo>
                  <a:lnTo>
                    <a:pt x="53578" y="17920"/>
                  </a:lnTo>
                  <a:lnTo>
                    <a:pt x="53578" y="17679"/>
                  </a:lnTo>
                  <a:lnTo>
                    <a:pt x="53578" y="17437"/>
                  </a:lnTo>
                  <a:lnTo>
                    <a:pt x="53518" y="17256"/>
                  </a:lnTo>
                  <a:lnTo>
                    <a:pt x="53397" y="17015"/>
                  </a:lnTo>
                  <a:lnTo>
                    <a:pt x="53277" y="16834"/>
                  </a:lnTo>
                  <a:lnTo>
                    <a:pt x="53096" y="16713"/>
                  </a:lnTo>
                  <a:lnTo>
                    <a:pt x="52854" y="16593"/>
                  </a:lnTo>
                  <a:lnTo>
                    <a:pt x="52673" y="16532"/>
                  </a:lnTo>
                  <a:close/>
                  <a:moveTo>
                    <a:pt x="57983" y="16532"/>
                  </a:moveTo>
                  <a:lnTo>
                    <a:pt x="57802" y="16593"/>
                  </a:lnTo>
                  <a:lnTo>
                    <a:pt x="57561" y="16713"/>
                  </a:lnTo>
                  <a:lnTo>
                    <a:pt x="57380" y="16834"/>
                  </a:lnTo>
                  <a:lnTo>
                    <a:pt x="57259" y="17015"/>
                  </a:lnTo>
                  <a:lnTo>
                    <a:pt x="57138" y="17256"/>
                  </a:lnTo>
                  <a:lnTo>
                    <a:pt x="57078" y="17437"/>
                  </a:lnTo>
                  <a:lnTo>
                    <a:pt x="57078" y="17679"/>
                  </a:lnTo>
                  <a:lnTo>
                    <a:pt x="57078" y="17920"/>
                  </a:lnTo>
                  <a:lnTo>
                    <a:pt x="57138" y="18101"/>
                  </a:lnTo>
                  <a:lnTo>
                    <a:pt x="57259" y="18342"/>
                  </a:lnTo>
                  <a:lnTo>
                    <a:pt x="57380" y="18523"/>
                  </a:lnTo>
                  <a:lnTo>
                    <a:pt x="57561" y="18644"/>
                  </a:lnTo>
                  <a:lnTo>
                    <a:pt x="57802" y="18765"/>
                  </a:lnTo>
                  <a:lnTo>
                    <a:pt x="57983" y="18825"/>
                  </a:lnTo>
                  <a:lnTo>
                    <a:pt x="58466" y="18825"/>
                  </a:lnTo>
                  <a:lnTo>
                    <a:pt x="58647" y="18765"/>
                  </a:lnTo>
                  <a:lnTo>
                    <a:pt x="58888" y="18644"/>
                  </a:lnTo>
                  <a:lnTo>
                    <a:pt x="59069" y="18523"/>
                  </a:lnTo>
                  <a:lnTo>
                    <a:pt x="59190" y="18342"/>
                  </a:lnTo>
                  <a:lnTo>
                    <a:pt x="59310" y="18101"/>
                  </a:lnTo>
                  <a:lnTo>
                    <a:pt x="59371" y="17920"/>
                  </a:lnTo>
                  <a:lnTo>
                    <a:pt x="59371" y="17679"/>
                  </a:lnTo>
                  <a:lnTo>
                    <a:pt x="59371" y="17437"/>
                  </a:lnTo>
                  <a:lnTo>
                    <a:pt x="59310" y="17256"/>
                  </a:lnTo>
                  <a:lnTo>
                    <a:pt x="59190" y="17015"/>
                  </a:lnTo>
                  <a:lnTo>
                    <a:pt x="59069" y="16834"/>
                  </a:lnTo>
                  <a:lnTo>
                    <a:pt x="58888" y="16713"/>
                  </a:lnTo>
                  <a:lnTo>
                    <a:pt x="58647" y="16593"/>
                  </a:lnTo>
                  <a:lnTo>
                    <a:pt x="58466" y="16532"/>
                  </a:lnTo>
                  <a:close/>
                  <a:moveTo>
                    <a:pt x="63775" y="16532"/>
                  </a:moveTo>
                  <a:lnTo>
                    <a:pt x="63594" y="16593"/>
                  </a:lnTo>
                  <a:lnTo>
                    <a:pt x="63353" y="16713"/>
                  </a:lnTo>
                  <a:lnTo>
                    <a:pt x="63172" y="16834"/>
                  </a:lnTo>
                  <a:lnTo>
                    <a:pt x="63051" y="17015"/>
                  </a:lnTo>
                  <a:lnTo>
                    <a:pt x="62931" y="17256"/>
                  </a:lnTo>
                  <a:lnTo>
                    <a:pt x="62870" y="17437"/>
                  </a:lnTo>
                  <a:lnTo>
                    <a:pt x="62870" y="17679"/>
                  </a:lnTo>
                  <a:lnTo>
                    <a:pt x="62870" y="17920"/>
                  </a:lnTo>
                  <a:lnTo>
                    <a:pt x="62931" y="18101"/>
                  </a:lnTo>
                  <a:lnTo>
                    <a:pt x="63051" y="18342"/>
                  </a:lnTo>
                  <a:lnTo>
                    <a:pt x="63172" y="18523"/>
                  </a:lnTo>
                  <a:lnTo>
                    <a:pt x="63353" y="18644"/>
                  </a:lnTo>
                  <a:lnTo>
                    <a:pt x="63594" y="18765"/>
                  </a:lnTo>
                  <a:lnTo>
                    <a:pt x="63775" y="18825"/>
                  </a:lnTo>
                  <a:lnTo>
                    <a:pt x="64258" y="18825"/>
                  </a:lnTo>
                  <a:lnTo>
                    <a:pt x="64439" y="18765"/>
                  </a:lnTo>
                  <a:lnTo>
                    <a:pt x="64680" y="18644"/>
                  </a:lnTo>
                  <a:lnTo>
                    <a:pt x="64861" y="18523"/>
                  </a:lnTo>
                  <a:lnTo>
                    <a:pt x="64982" y="18342"/>
                  </a:lnTo>
                  <a:lnTo>
                    <a:pt x="65103" y="18101"/>
                  </a:lnTo>
                  <a:lnTo>
                    <a:pt x="65163" y="17920"/>
                  </a:lnTo>
                  <a:lnTo>
                    <a:pt x="65163" y="17679"/>
                  </a:lnTo>
                  <a:lnTo>
                    <a:pt x="65163" y="17437"/>
                  </a:lnTo>
                  <a:lnTo>
                    <a:pt x="65103" y="17256"/>
                  </a:lnTo>
                  <a:lnTo>
                    <a:pt x="64982" y="17015"/>
                  </a:lnTo>
                  <a:lnTo>
                    <a:pt x="64861" y="16834"/>
                  </a:lnTo>
                  <a:lnTo>
                    <a:pt x="64680" y="16713"/>
                  </a:lnTo>
                  <a:lnTo>
                    <a:pt x="64439" y="16593"/>
                  </a:lnTo>
                  <a:lnTo>
                    <a:pt x="64258" y="16532"/>
                  </a:lnTo>
                  <a:close/>
                  <a:moveTo>
                    <a:pt x="69386" y="16593"/>
                  </a:moveTo>
                  <a:lnTo>
                    <a:pt x="69085" y="16774"/>
                  </a:lnTo>
                  <a:lnTo>
                    <a:pt x="68843" y="17015"/>
                  </a:lnTo>
                  <a:lnTo>
                    <a:pt x="68723" y="17317"/>
                  </a:lnTo>
                  <a:lnTo>
                    <a:pt x="68662" y="17679"/>
                  </a:lnTo>
                  <a:lnTo>
                    <a:pt x="68662" y="17920"/>
                  </a:lnTo>
                  <a:lnTo>
                    <a:pt x="68723" y="18101"/>
                  </a:lnTo>
                  <a:lnTo>
                    <a:pt x="68843" y="18342"/>
                  </a:lnTo>
                  <a:lnTo>
                    <a:pt x="68964" y="18523"/>
                  </a:lnTo>
                  <a:lnTo>
                    <a:pt x="69145" y="18644"/>
                  </a:lnTo>
                  <a:lnTo>
                    <a:pt x="69386" y="18765"/>
                  </a:lnTo>
                  <a:lnTo>
                    <a:pt x="69567" y="18825"/>
                  </a:lnTo>
                  <a:lnTo>
                    <a:pt x="70050" y="18825"/>
                  </a:lnTo>
                  <a:lnTo>
                    <a:pt x="70231" y="18765"/>
                  </a:lnTo>
                  <a:lnTo>
                    <a:pt x="70472" y="18644"/>
                  </a:lnTo>
                  <a:lnTo>
                    <a:pt x="70593" y="18523"/>
                  </a:lnTo>
                  <a:lnTo>
                    <a:pt x="69386" y="16593"/>
                  </a:lnTo>
                  <a:close/>
                  <a:moveTo>
                    <a:pt x="4284" y="20273"/>
                  </a:moveTo>
                  <a:lnTo>
                    <a:pt x="3620" y="21661"/>
                  </a:lnTo>
                  <a:lnTo>
                    <a:pt x="3922" y="21480"/>
                  </a:lnTo>
                  <a:lnTo>
                    <a:pt x="4164" y="21238"/>
                  </a:lnTo>
                  <a:lnTo>
                    <a:pt x="4284" y="20937"/>
                  </a:lnTo>
                  <a:lnTo>
                    <a:pt x="4345" y="20575"/>
                  </a:lnTo>
                  <a:lnTo>
                    <a:pt x="4284" y="20273"/>
                  </a:lnTo>
                  <a:close/>
                  <a:moveTo>
                    <a:pt x="71619" y="20273"/>
                  </a:moveTo>
                  <a:lnTo>
                    <a:pt x="71559" y="20575"/>
                  </a:lnTo>
                  <a:lnTo>
                    <a:pt x="71619" y="20937"/>
                  </a:lnTo>
                  <a:lnTo>
                    <a:pt x="71740" y="21238"/>
                  </a:lnTo>
                  <a:lnTo>
                    <a:pt x="71981" y="21480"/>
                  </a:lnTo>
                  <a:lnTo>
                    <a:pt x="72283" y="21661"/>
                  </a:lnTo>
                  <a:lnTo>
                    <a:pt x="71619" y="20273"/>
                  </a:lnTo>
                  <a:close/>
                  <a:moveTo>
                    <a:pt x="8749" y="19428"/>
                  </a:moveTo>
                  <a:lnTo>
                    <a:pt x="8568" y="19489"/>
                  </a:lnTo>
                  <a:lnTo>
                    <a:pt x="8327" y="19609"/>
                  </a:lnTo>
                  <a:lnTo>
                    <a:pt x="8146" y="19730"/>
                  </a:lnTo>
                  <a:lnTo>
                    <a:pt x="8025" y="19911"/>
                  </a:lnTo>
                  <a:lnTo>
                    <a:pt x="7904" y="20152"/>
                  </a:lnTo>
                  <a:lnTo>
                    <a:pt x="7844" y="20333"/>
                  </a:lnTo>
                  <a:lnTo>
                    <a:pt x="7844" y="20575"/>
                  </a:lnTo>
                  <a:lnTo>
                    <a:pt x="7844" y="20816"/>
                  </a:lnTo>
                  <a:lnTo>
                    <a:pt x="7904" y="20997"/>
                  </a:lnTo>
                  <a:lnTo>
                    <a:pt x="8025" y="21238"/>
                  </a:lnTo>
                  <a:lnTo>
                    <a:pt x="8146" y="21419"/>
                  </a:lnTo>
                  <a:lnTo>
                    <a:pt x="8327" y="21540"/>
                  </a:lnTo>
                  <a:lnTo>
                    <a:pt x="8568" y="21661"/>
                  </a:lnTo>
                  <a:lnTo>
                    <a:pt x="8749" y="21721"/>
                  </a:lnTo>
                  <a:lnTo>
                    <a:pt x="9232" y="21721"/>
                  </a:lnTo>
                  <a:lnTo>
                    <a:pt x="9413" y="21661"/>
                  </a:lnTo>
                  <a:lnTo>
                    <a:pt x="9654" y="21540"/>
                  </a:lnTo>
                  <a:lnTo>
                    <a:pt x="9835" y="21419"/>
                  </a:lnTo>
                  <a:lnTo>
                    <a:pt x="9956" y="21238"/>
                  </a:lnTo>
                  <a:lnTo>
                    <a:pt x="10076" y="20997"/>
                  </a:lnTo>
                  <a:lnTo>
                    <a:pt x="10137" y="20816"/>
                  </a:lnTo>
                  <a:lnTo>
                    <a:pt x="10137" y="20575"/>
                  </a:lnTo>
                  <a:lnTo>
                    <a:pt x="10137" y="20333"/>
                  </a:lnTo>
                  <a:lnTo>
                    <a:pt x="10076" y="20152"/>
                  </a:lnTo>
                  <a:lnTo>
                    <a:pt x="9956" y="19911"/>
                  </a:lnTo>
                  <a:lnTo>
                    <a:pt x="9835" y="19730"/>
                  </a:lnTo>
                  <a:lnTo>
                    <a:pt x="9654" y="19609"/>
                  </a:lnTo>
                  <a:lnTo>
                    <a:pt x="9413" y="19489"/>
                  </a:lnTo>
                  <a:lnTo>
                    <a:pt x="9232" y="19428"/>
                  </a:lnTo>
                  <a:close/>
                  <a:moveTo>
                    <a:pt x="14541" y="19428"/>
                  </a:moveTo>
                  <a:lnTo>
                    <a:pt x="14360" y="19489"/>
                  </a:lnTo>
                  <a:lnTo>
                    <a:pt x="14119" y="19609"/>
                  </a:lnTo>
                  <a:lnTo>
                    <a:pt x="13938" y="19730"/>
                  </a:lnTo>
                  <a:lnTo>
                    <a:pt x="13817" y="19911"/>
                  </a:lnTo>
                  <a:lnTo>
                    <a:pt x="13697" y="20152"/>
                  </a:lnTo>
                  <a:lnTo>
                    <a:pt x="13636" y="20333"/>
                  </a:lnTo>
                  <a:lnTo>
                    <a:pt x="13636" y="20575"/>
                  </a:lnTo>
                  <a:lnTo>
                    <a:pt x="13636" y="20816"/>
                  </a:lnTo>
                  <a:lnTo>
                    <a:pt x="13697" y="20997"/>
                  </a:lnTo>
                  <a:lnTo>
                    <a:pt x="13817" y="21238"/>
                  </a:lnTo>
                  <a:lnTo>
                    <a:pt x="13938" y="21419"/>
                  </a:lnTo>
                  <a:lnTo>
                    <a:pt x="14119" y="21540"/>
                  </a:lnTo>
                  <a:lnTo>
                    <a:pt x="14360" y="21661"/>
                  </a:lnTo>
                  <a:lnTo>
                    <a:pt x="14541" y="21721"/>
                  </a:lnTo>
                  <a:lnTo>
                    <a:pt x="15024" y="21721"/>
                  </a:lnTo>
                  <a:lnTo>
                    <a:pt x="15205" y="21661"/>
                  </a:lnTo>
                  <a:lnTo>
                    <a:pt x="15446" y="21540"/>
                  </a:lnTo>
                  <a:lnTo>
                    <a:pt x="15627" y="21419"/>
                  </a:lnTo>
                  <a:lnTo>
                    <a:pt x="15748" y="21238"/>
                  </a:lnTo>
                  <a:lnTo>
                    <a:pt x="15869" y="20997"/>
                  </a:lnTo>
                  <a:lnTo>
                    <a:pt x="15929" y="20816"/>
                  </a:lnTo>
                  <a:lnTo>
                    <a:pt x="15929" y="20575"/>
                  </a:lnTo>
                  <a:lnTo>
                    <a:pt x="15929" y="20333"/>
                  </a:lnTo>
                  <a:lnTo>
                    <a:pt x="15869" y="20152"/>
                  </a:lnTo>
                  <a:lnTo>
                    <a:pt x="15748" y="19911"/>
                  </a:lnTo>
                  <a:lnTo>
                    <a:pt x="15627" y="19730"/>
                  </a:lnTo>
                  <a:lnTo>
                    <a:pt x="15446" y="19609"/>
                  </a:lnTo>
                  <a:lnTo>
                    <a:pt x="15205" y="19489"/>
                  </a:lnTo>
                  <a:lnTo>
                    <a:pt x="15024" y="19428"/>
                  </a:lnTo>
                  <a:close/>
                  <a:moveTo>
                    <a:pt x="20333" y="19428"/>
                  </a:moveTo>
                  <a:lnTo>
                    <a:pt x="20152" y="19489"/>
                  </a:lnTo>
                  <a:lnTo>
                    <a:pt x="19911" y="19609"/>
                  </a:lnTo>
                  <a:lnTo>
                    <a:pt x="19730" y="19730"/>
                  </a:lnTo>
                  <a:lnTo>
                    <a:pt x="19609" y="19911"/>
                  </a:lnTo>
                  <a:lnTo>
                    <a:pt x="19489" y="20152"/>
                  </a:lnTo>
                  <a:lnTo>
                    <a:pt x="19428" y="20333"/>
                  </a:lnTo>
                  <a:lnTo>
                    <a:pt x="19428" y="20575"/>
                  </a:lnTo>
                  <a:lnTo>
                    <a:pt x="19428" y="20816"/>
                  </a:lnTo>
                  <a:lnTo>
                    <a:pt x="19489" y="20997"/>
                  </a:lnTo>
                  <a:lnTo>
                    <a:pt x="19609" y="21238"/>
                  </a:lnTo>
                  <a:lnTo>
                    <a:pt x="19730" y="21419"/>
                  </a:lnTo>
                  <a:lnTo>
                    <a:pt x="19911" y="21540"/>
                  </a:lnTo>
                  <a:lnTo>
                    <a:pt x="20152" y="21661"/>
                  </a:lnTo>
                  <a:lnTo>
                    <a:pt x="20333" y="21721"/>
                  </a:lnTo>
                  <a:lnTo>
                    <a:pt x="20816" y="21721"/>
                  </a:lnTo>
                  <a:lnTo>
                    <a:pt x="20997" y="21661"/>
                  </a:lnTo>
                  <a:lnTo>
                    <a:pt x="21239" y="21540"/>
                  </a:lnTo>
                  <a:lnTo>
                    <a:pt x="21420" y="21419"/>
                  </a:lnTo>
                  <a:lnTo>
                    <a:pt x="21540" y="21238"/>
                  </a:lnTo>
                  <a:lnTo>
                    <a:pt x="21661" y="20997"/>
                  </a:lnTo>
                  <a:lnTo>
                    <a:pt x="21721" y="20816"/>
                  </a:lnTo>
                  <a:lnTo>
                    <a:pt x="21721" y="20575"/>
                  </a:lnTo>
                  <a:lnTo>
                    <a:pt x="21721" y="20333"/>
                  </a:lnTo>
                  <a:lnTo>
                    <a:pt x="21661" y="20152"/>
                  </a:lnTo>
                  <a:lnTo>
                    <a:pt x="21540" y="19911"/>
                  </a:lnTo>
                  <a:lnTo>
                    <a:pt x="21420" y="19730"/>
                  </a:lnTo>
                  <a:lnTo>
                    <a:pt x="21239" y="19609"/>
                  </a:lnTo>
                  <a:lnTo>
                    <a:pt x="20997" y="19489"/>
                  </a:lnTo>
                  <a:lnTo>
                    <a:pt x="20816" y="19428"/>
                  </a:lnTo>
                  <a:close/>
                  <a:moveTo>
                    <a:pt x="26126" y="19428"/>
                  </a:moveTo>
                  <a:lnTo>
                    <a:pt x="25945" y="19489"/>
                  </a:lnTo>
                  <a:lnTo>
                    <a:pt x="25703" y="19609"/>
                  </a:lnTo>
                  <a:lnTo>
                    <a:pt x="25522" y="19730"/>
                  </a:lnTo>
                  <a:lnTo>
                    <a:pt x="25402" y="19911"/>
                  </a:lnTo>
                  <a:lnTo>
                    <a:pt x="25281" y="20152"/>
                  </a:lnTo>
                  <a:lnTo>
                    <a:pt x="25221" y="20333"/>
                  </a:lnTo>
                  <a:lnTo>
                    <a:pt x="25221" y="20575"/>
                  </a:lnTo>
                  <a:lnTo>
                    <a:pt x="25221" y="20816"/>
                  </a:lnTo>
                  <a:lnTo>
                    <a:pt x="25281" y="20997"/>
                  </a:lnTo>
                  <a:lnTo>
                    <a:pt x="25402" y="21238"/>
                  </a:lnTo>
                  <a:lnTo>
                    <a:pt x="25522" y="21419"/>
                  </a:lnTo>
                  <a:lnTo>
                    <a:pt x="25703" y="21540"/>
                  </a:lnTo>
                  <a:lnTo>
                    <a:pt x="25945" y="21661"/>
                  </a:lnTo>
                  <a:lnTo>
                    <a:pt x="26126" y="21721"/>
                  </a:lnTo>
                  <a:lnTo>
                    <a:pt x="26608" y="21721"/>
                  </a:lnTo>
                  <a:lnTo>
                    <a:pt x="26789" y="21661"/>
                  </a:lnTo>
                  <a:lnTo>
                    <a:pt x="27031" y="21540"/>
                  </a:lnTo>
                  <a:lnTo>
                    <a:pt x="27212" y="21419"/>
                  </a:lnTo>
                  <a:lnTo>
                    <a:pt x="27332" y="21238"/>
                  </a:lnTo>
                  <a:lnTo>
                    <a:pt x="27453" y="20997"/>
                  </a:lnTo>
                  <a:lnTo>
                    <a:pt x="27513" y="20816"/>
                  </a:lnTo>
                  <a:lnTo>
                    <a:pt x="27513" y="20575"/>
                  </a:lnTo>
                  <a:lnTo>
                    <a:pt x="27513" y="20333"/>
                  </a:lnTo>
                  <a:lnTo>
                    <a:pt x="27453" y="20152"/>
                  </a:lnTo>
                  <a:lnTo>
                    <a:pt x="27332" y="19911"/>
                  </a:lnTo>
                  <a:lnTo>
                    <a:pt x="27212" y="19730"/>
                  </a:lnTo>
                  <a:lnTo>
                    <a:pt x="27031" y="19609"/>
                  </a:lnTo>
                  <a:lnTo>
                    <a:pt x="26789" y="19489"/>
                  </a:lnTo>
                  <a:lnTo>
                    <a:pt x="26608" y="19428"/>
                  </a:lnTo>
                  <a:close/>
                  <a:moveTo>
                    <a:pt x="31918" y="19428"/>
                  </a:moveTo>
                  <a:lnTo>
                    <a:pt x="31737" y="19489"/>
                  </a:lnTo>
                  <a:lnTo>
                    <a:pt x="31496" y="19609"/>
                  </a:lnTo>
                  <a:lnTo>
                    <a:pt x="31315" y="19730"/>
                  </a:lnTo>
                  <a:lnTo>
                    <a:pt x="31194" y="19911"/>
                  </a:lnTo>
                  <a:lnTo>
                    <a:pt x="31073" y="20152"/>
                  </a:lnTo>
                  <a:lnTo>
                    <a:pt x="31013" y="20333"/>
                  </a:lnTo>
                  <a:lnTo>
                    <a:pt x="31013" y="20575"/>
                  </a:lnTo>
                  <a:lnTo>
                    <a:pt x="31013" y="20816"/>
                  </a:lnTo>
                  <a:lnTo>
                    <a:pt x="31073" y="20997"/>
                  </a:lnTo>
                  <a:lnTo>
                    <a:pt x="31194" y="21238"/>
                  </a:lnTo>
                  <a:lnTo>
                    <a:pt x="31315" y="21419"/>
                  </a:lnTo>
                  <a:lnTo>
                    <a:pt x="31496" y="21540"/>
                  </a:lnTo>
                  <a:lnTo>
                    <a:pt x="31737" y="21661"/>
                  </a:lnTo>
                  <a:lnTo>
                    <a:pt x="31918" y="21721"/>
                  </a:lnTo>
                  <a:lnTo>
                    <a:pt x="32401" y="21721"/>
                  </a:lnTo>
                  <a:lnTo>
                    <a:pt x="32582" y="21661"/>
                  </a:lnTo>
                  <a:lnTo>
                    <a:pt x="32823" y="21540"/>
                  </a:lnTo>
                  <a:lnTo>
                    <a:pt x="33004" y="21419"/>
                  </a:lnTo>
                  <a:lnTo>
                    <a:pt x="33125" y="21238"/>
                  </a:lnTo>
                  <a:lnTo>
                    <a:pt x="33245" y="20997"/>
                  </a:lnTo>
                  <a:lnTo>
                    <a:pt x="33306" y="20816"/>
                  </a:lnTo>
                  <a:lnTo>
                    <a:pt x="33306" y="20575"/>
                  </a:lnTo>
                  <a:lnTo>
                    <a:pt x="33306" y="20333"/>
                  </a:lnTo>
                  <a:lnTo>
                    <a:pt x="33245" y="20152"/>
                  </a:lnTo>
                  <a:lnTo>
                    <a:pt x="33125" y="19911"/>
                  </a:lnTo>
                  <a:lnTo>
                    <a:pt x="33004" y="19730"/>
                  </a:lnTo>
                  <a:lnTo>
                    <a:pt x="32823" y="19609"/>
                  </a:lnTo>
                  <a:lnTo>
                    <a:pt x="32582" y="19489"/>
                  </a:lnTo>
                  <a:lnTo>
                    <a:pt x="32401" y="19428"/>
                  </a:lnTo>
                  <a:close/>
                  <a:moveTo>
                    <a:pt x="37710" y="19428"/>
                  </a:moveTo>
                  <a:lnTo>
                    <a:pt x="37529" y="19489"/>
                  </a:lnTo>
                  <a:lnTo>
                    <a:pt x="37288" y="19609"/>
                  </a:lnTo>
                  <a:lnTo>
                    <a:pt x="37107" y="19730"/>
                  </a:lnTo>
                  <a:lnTo>
                    <a:pt x="36986" y="19911"/>
                  </a:lnTo>
                  <a:lnTo>
                    <a:pt x="36865" y="20152"/>
                  </a:lnTo>
                  <a:lnTo>
                    <a:pt x="36805" y="20333"/>
                  </a:lnTo>
                  <a:lnTo>
                    <a:pt x="36805" y="20575"/>
                  </a:lnTo>
                  <a:lnTo>
                    <a:pt x="36805" y="20816"/>
                  </a:lnTo>
                  <a:lnTo>
                    <a:pt x="36865" y="20997"/>
                  </a:lnTo>
                  <a:lnTo>
                    <a:pt x="36986" y="21238"/>
                  </a:lnTo>
                  <a:lnTo>
                    <a:pt x="37107" y="21419"/>
                  </a:lnTo>
                  <a:lnTo>
                    <a:pt x="37288" y="21540"/>
                  </a:lnTo>
                  <a:lnTo>
                    <a:pt x="37529" y="21661"/>
                  </a:lnTo>
                  <a:lnTo>
                    <a:pt x="37710" y="21721"/>
                  </a:lnTo>
                  <a:lnTo>
                    <a:pt x="38193" y="21721"/>
                  </a:lnTo>
                  <a:lnTo>
                    <a:pt x="38374" y="21661"/>
                  </a:lnTo>
                  <a:lnTo>
                    <a:pt x="38615" y="21540"/>
                  </a:lnTo>
                  <a:lnTo>
                    <a:pt x="38796" y="21419"/>
                  </a:lnTo>
                  <a:lnTo>
                    <a:pt x="38917" y="21238"/>
                  </a:lnTo>
                  <a:lnTo>
                    <a:pt x="39038" y="20997"/>
                  </a:lnTo>
                  <a:lnTo>
                    <a:pt x="39098" y="20816"/>
                  </a:lnTo>
                  <a:lnTo>
                    <a:pt x="39098" y="20575"/>
                  </a:lnTo>
                  <a:lnTo>
                    <a:pt x="39098" y="20333"/>
                  </a:lnTo>
                  <a:lnTo>
                    <a:pt x="39038" y="20152"/>
                  </a:lnTo>
                  <a:lnTo>
                    <a:pt x="38917" y="19911"/>
                  </a:lnTo>
                  <a:lnTo>
                    <a:pt x="38796" y="19730"/>
                  </a:lnTo>
                  <a:lnTo>
                    <a:pt x="38615" y="19609"/>
                  </a:lnTo>
                  <a:lnTo>
                    <a:pt x="38374" y="19489"/>
                  </a:lnTo>
                  <a:lnTo>
                    <a:pt x="38193" y="19428"/>
                  </a:lnTo>
                  <a:close/>
                  <a:moveTo>
                    <a:pt x="43502" y="19428"/>
                  </a:moveTo>
                  <a:lnTo>
                    <a:pt x="43321" y="19489"/>
                  </a:lnTo>
                  <a:lnTo>
                    <a:pt x="43080" y="19609"/>
                  </a:lnTo>
                  <a:lnTo>
                    <a:pt x="42899" y="19730"/>
                  </a:lnTo>
                  <a:lnTo>
                    <a:pt x="42778" y="19911"/>
                  </a:lnTo>
                  <a:lnTo>
                    <a:pt x="42658" y="20152"/>
                  </a:lnTo>
                  <a:lnTo>
                    <a:pt x="42597" y="20333"/>
                  </a:lnTo>
                  <a:lnTo>
                    <a:pt x="42597" y="20575"/>
                  </a:lnTo>
                  <a:lnTo>
                    <a:pt x="42597" y="20816"/>
                  </a:lnTo>
                  <a:lnTo>
                    <a:pt x="42658" y="20997"/>
                  </a:lnTo>
                  <a:lnTo>
                    <a:pt x="42778" y="21238"/>
                  </a:lnTo>
                  <a:lnTo>
                    <a:pt x="42899" y="21419"/>
                  </a:lnTo>
                  <a:lnTo>
                    <a:pt x="43080" y="21540"/>
                  </a:lnTo>
                  <a:lnTo>
                    <a:pt x="43321" y="21661"/>
                  </a:lnTo>
                  <a:lnTo>
                    <a:pt x="43502" y="21721"/>
                  </a:lnTo>
                  <a:lnTo>
                    <a:pt x="43985" y="21721"/>
                  </a:lnTo>
                  <a:lnTo>
                    <a:pt x="44166" y="21661"/>
                  </a:lnTo>
                  <a:lnTo>
                    <a:pt x="44407" y="21540"/>
                  </a:lnTo>
                  <a:lnTo>
                    <a:pt x="44588" y="21419"/>
                  </a:lnTo>
                  <a:lnTo>
                    <a:pt x="44709" y="21238"/>
                  </a:lnTo>
                  <a:lnTo>
                    <a:pt x="44830" y="20997"/>
                  </a:lnTo>
                  <a:lnTo>
                    <a:pt x="44890" y="20816"/>
                  </a:lnTo>
                  <a:lnTo>
                    <a:pt x="44890" y="20575"/>
                  </a:lnTo>
                  <a:lnTo>
                    <a:pt x="44890" y="20333"/>
                  </a:lnTo>
                  <a:lnTo>
                    <a:pt x="44830" y="20152"/>
                  </a:lnTo>
                  <a:lnTo>
                    <a:pt x="44709" y="19911"/>
                  </a:lnTo>
                  <a:lnTo>
                    <a:pt x="44588" y="19730"/>
                  </a:lnTo>
                  <a:lnTo>
                    <a:pt x="44407" y="19609"/>
                  </a:lnTo>
                  <a:lnTo>
                    <a:pt x="44166" y="19489"/>
                  </a:lnTo>
                  <a:lnTo>
                    <a:pt x="43985" y="19428"/>
                  </a:lnTo>
                  <a:close/>
                  <a:moveTo>
                    <a:pt x="49295" y="19428"/>
                  </a:moveTo>
                  <a:lnTo>
                    <a:pt x="49114" y="19489"/>
                  </a:lnTo>
                  <a:lnTo>
                    <a:pt x="48872" y="19609"/>
                  </a:lnTo>
                  <a:lnTo>
                    <a:pt x="48691" y="19730"/>
                  </a:lnTo>
                  <a:lnTo>
                    <a:pt x="48571" y="19911"/>
                  </a:lnTo>
                  <a:lnTo>
                    <a:pt x="48450" y="20152"/>
                  </a:lnTo>
                  <a:lnTo>
                    <a:pt x="48390" y="20333"/>
                  </a:lnTo>
                  <a:lnTo>
                    <a:pt x="48390" y="20575"/>
                  </a:lnTo>
                  <a:lnTo>
                    <a:pt x="48390" y="20816"/>
                  </a:lnTo>
                  <a:lnTo>
                    <a:pt x="48450" y="20997"/>
                  </a:lnTo>
                  <a:lnTo>
                    <a:pt x="48571" y="21238"/>
                  </a:lnTo>
                  <a:lnTo>
                    <a:pt x="48691" y="21419"/>
                  </a:lnTo>
                  <a:lnTo>
                    <a:pt x="48872" y="21540"/>
                  </a:lnTo>
                  <a:lnTo>
                    <a:pt x="49114" y="21661"/>
                  </a:lnTo>
                  <a:lnTo>
                    <a:pt x="49295" y="21721"/>
                  </a:lnTo>
                  <a:lnTo>
                    <a:pt x="49777" y="21721"/>
                  </a:lnTo>
                  <a:lnTo>
                    <a:pt x="49958" y="21661"/>
                  </a:lnTo>
                  <a:lnTo>
                    <a:pt x="50200" y="21540"/>
                  </a:lnTo>
                  <a:lnTo>
                    <a:pt x="50381" y="21419"/>
                  </a:lnTo>
                  <a:lnTo>
                    <a:pt x="50501" y="21238"/>
                  </a:lnTo>
                  <a:lnTo>
                    <a:pt x="50622" y="20997"/>
                  </a:lnTo>
                  <a:lnTo>
                    <a:pt x="50682" y="20816"/>
                  </a:lnTo>
                  <a:lnTo>
                    <a:pt x="50682" y="20575"/>
                  </a:lnTo>
                  <a:lnTo>
                    <a:pt x="50682" y="20333"/>
                  </a:lnTo>
                  <a:lnTo>
                    <a:pt x="50622" y="20152"/>
                  </a:lnTo>
                  <a:lnTo>
                    <a:pt x="50501" y="19911"/>
                  </a:lnTo>
                  <a:lnTo>
                    <a:pt x="50381" y="19730"/>
                  </a:lnTo>
                  <a:lnTo>
                    <a:pt x="50200" y="19609"/>
                  </a:lnTo>
                  <a:lnTo>
                    <a:pt x="49958" y="19489"/>
                  </a:lnTo>
                  <a:lnTo>
                    <a:pt x="49777" y="19428"/>
                  </a:lnTo>
                  <a:close/>
                  <a:moveTo>
                    <a:pt x="55087" y="19428"/>
                  </a:moveTo>
                  <a:lnTo>
                    <a:pt x="54906" y="19489"/>
                  </a:lnTo>
                  <a:lnTo>
                    <a:pt x="54665" y="19609"/>
                  </a:lnTo>
                  <a:lnTo>
                    <a:pt x="54483" y="19730"/>
                  </a:lnTo>
                  <a:lnTo>
                    <a:pt x="54363" y="19911"/>
                  </a:lnTo>
                  <a:lnTo>
                    <a:pt x="54242" y="20152"/>
                  </a:lnTo>
                  <a:lnTo>
                    <a:pt x="54182" y="20333"/>
                  </a:lnTo>
                  <a:lnTo>
                    <a:pt x="54182" y="20575"/>
                  </a:lnTo>
                  <a:lnTo>
                    <a:pt x="54182" y="20816"/>
                  </a:lnTo>
                  <a:lnTo>
                    <a:pt x="54242" y="20997"/>
                  </a:lnTo>
                  <a:lnTo>
                    <a:pt x="54363" y="21238"/>
                  </a:lnTo>
                  <a:lnTo>
                    <a:pt x="54483" y="21419"/>
                  </a:lnTo>
                  <a:lnTo>
                    <a:pt x="54665" y="21540"/>
                  </a:lnTo>
                  <a:lnTo>
                    <a:pt x="54906" y="21661"/>
                  </a:lnTo>
                  <a:lnTo>
                    <a:pt x="55087" y="21721"/>
                  </a:lnTo>
                  <a:lnTo>
                    <a:pt x="55570" y="21721"/>
                  </a:lnTo>
                  <a:lnTo>
                    <a:pt x="55751" y="21661"/>
                  </a:lnTo>
                  <a:lnTo>
                    <a:pt x="55992" y="21540"/>
                  </a:lnTo>
                  <a:lnTo>
                    <a:pt x="56173" y="21419"/>
                  </a:lnTo>
                  <a:lnTo>
                    <a:pt x="56294" y="21238"/>
                  </a:lnTo>
                  <a:lnTo>
                    <a:pt x="56414" y="20997"/>
                  </a:lnTo>
                  <a:lnTo>
                    <a:pt x="56475" y="20816"/>
                  </a:lnTo>
                  <a:lnTo>
                    <a:pt x="56475" y="20575"/>
                  </a:lnTo>
                  <a:lnTo>
                    <a:pt x="56475" y="20333"/>
                  </a:lnTo>
                  <a:lnTo>
                    <a:pt x="56414" y="20152"/>
                  </a:lnTo>
                  <a:lnTo>
                    <a:pt x="56294" y="19911"/>
                  </a:lnTo>
                  <a:lnTo>
                    <a:pt x="56173" y="19730"/>
                  </a:lnTo>
                  <a:lnTo>
                    <a:pt x="55992" y="19609"/>
                  </a:lnTo>
                  <a:lnTo>
                    <a:pt x="55751" y="19489"/>
                  </a:lnTo>
                  <a:lnTo>
                    <a:pt x="55570" y="19428"/>
                  </a:lnTo>
                  <a:close/>
                  <a:moveTo>
                    <a:pt x="60879" y="19428"/>
                  </a:moveTo>
                  <a:lnTo>
                    <a:pt x="60698" y="19489"/>
                  </a:lnTo>
                  <a:lnTo>
                    <a:pt x="60457" y="19609"/>
                  </a:lnTo>
                  <a:lnTo>
                    <a:pt x="60276" y="19730"/>
                  </a:lnTo>
                  <a:lnTo>
                    <a:pt x="60155" y="19911"/>
                  </a:lnTo>
                  <a:lnTo>
                    <a:pt x="60034" y="20152"/>
                  </a:lnTo>
                  <a:lnTo>
                    <a:pt x="59974" y="20333"/>
                  </a:lnTo>
                  <a:lnTo>
                    <a:pt x="59974" y="20575"/>
                  </a:lnTo>
                  <a:lnTo>
                    <a:pt x="59974" y="20816"/>
                  </a:lnTo>
                  <a:lnTo>
                    <a:pt x="60034" y="20997"/>
                  </a:lnTo>
                  <a:lnTo>
                    <a:pt x="60155" y="21238"/>
                  </a:lnTo>
                  <a:lnTo>
                    <a:pt x="60276" y="21419"/>
                  </a:lnTo>
                  <a:lnTo>
                    <a:pt x="60457" y="21540"/>
                  </a:lnTo>
                  <a:lnTo>
                    <a:pt x="60698" y="21661"/>
                  </a:lnTo>
                  <a:lnTo>
                    <a:pt x="60879" y="21721"/>
                  </a:lnTo>
                  <a:lnTo>
                    <a:pt x="61362" y="21721"/>
                  </a:lnTo>
                  <a:lnTo>
                    <a:pt x="61543" y="21661"/>
                  </a:lnTo>
                  <a:lnTo>
                    <a:pt x="61784" y="21540"/>
                  </a:lnTo>
                  <a:lnTo>
                    <a:pt x="61965" y="21419"/>
                  </a:lnTo>
                  <a:lnTo>
                    <a:pt x="62086" y="21238"/>
                  </a:lnTo>
                  <a:lnTo>
                    <a:pt x="62206" y="20997"/>
                  </a:lnTo>
                  <a:lnTo>
                    <a:pt x="62267" y="20816"/>
                  </a:lnTo>
                  <a:lnTo>
                    <a:pt x="62267" y="20575"/>
                  </a:lnTo>
                  <a:lnTo>
                    <a:pt x="62267" y="20333"/>
                  </a:lnTo>
                  <a:lnTo>
                    <a:pt x="62206" y="20152"/>
                  </a:lnTo>
                  <a:lnTo>
                    <a:pt x="62086" y="19911"/>
                  </a:lnTo>
                  <a:lnTo>
                    <a:pt x="61965" y="19730"/>
                  </a:lnTo>
                  <a:lnTo>
                    <a:pt x="61784" y="19609"/>
                  </a:lnTo>
                  <a:lnTo>
                    <a:pt x="61543" y="19489"/>
                  </a:lnTo>
                  <a:lnTo>
                    <a:pt x="61362" y="19428"/>
                  </a:lnTo>
                  <a:close/>
                  <a:moveTo>
                    <a:pt x="66671" y="19428"/>
                  </a:moveTo>
                  <a:lnTo>
                    <a:pt x="66490" y="19489"/>
                  </a:lnTo>
                  <a:lnTo>
                    <a:pt x="66249" y="19609"/>
                  </a:lnTo>
                  <a:lnTo>
                    <a:pt x="66068" y="19730"/>
                  </a:lnTo>
                  <a:lnTo>
                    <a:pt x="65947" y="19911"/>
                  </a:lnTo>
                  <a:lnTo>
                    <a:pt x="65827" y="20152"/>
                  </a:lnTo>
                  <a:lnTo>
                    <a:pt x="65766" y="20333"/>
                  </a:lnTo>
                  <a:lnTo>
                    <a:pt x="65766" y="20575"/>
                  </a:lnTo>
                  <a:lnTo>
                    <a:pt x="65766" y="20816"/>
                  </a:lnTo>
                  <a:lnTo>
                    <a:pt x="65827" y="20997"/>
                  </a:lnTo>
                  <a:lnTo>
                    <a:pt x="65947" y="21238"/>
                  </a:lnTo>
                  <a:lnTo>
                    <a:pt x="66068" y="21419"/>
                  </a:lnTo>
                  <a:lnTo>
                    <a:pt x="66249" y="21540"/>
                  </a:lnTo>
                  <a:lnTo>
                    <a:pt x="66490" y="21661"/>
                  </a:lnTo>
                  <a:lnTo>
                    <a:pt x="66671" y="21721"/>
                  </a:lnTo>
                  <a:lnTo>
                    <a:pt x="67154" y="21721"/>
                  </a:lnTo>
                  <a:lnTo>
                    <a:pt x="67335" y="21661"/>
                  </a:lnTo>
                  <a:lnTo>
                    <a:pt x="67576" y="21540"/>
                  </a:lnTo>
                  <a:lnTo>
                    <a:pt x="67757" y="21419"/>
                  </a:lnTo>
                  <a:lnTo>
                    <a:pt x="67878" y="21238"/>
                  </a:lnTo>
                  <a:lnTo>
                    <a:pt x="67999" y="20997"/>
                  </a:lnTo>
                  <a:lnTo>
                    <a:pt x="68059" y="20816"/>
                  </a:lnTo>
                  <a:lnTo>
                    <a:pt x="68059" y="20575"/>
                  </a:lnTo>
                  <a:lnTo>
                    <a:pt x="68059" y="20333"/>
                  </a:lnTo>
                  <a:lnTo>
                    <a:pt x="67999" y="20152"/>
                  </a:lnTo>
                  <a:lnTo>
                    <a:pt x="67878" y="19911"/>
                  </a:lnTo>
                  <a:lnTo>
                    <a:pt x="67757" y="19730"/>
                  </a:lnTo>
                  <a:lnTo>
                    <a:pt x="67576" y="19609"/>
                  </a:lnTo>
                  <a:lnTo>
                    <a:pt x="67335" y="19489"/>
                  </a:lnTo>
                  <a:lnTo>
                    <a:pt x="67154" y="19428"/>
                  </a:lnTo>
                  <a:close/>
                  <a:moveTo>
                    <a:pt x="5853" y="22324"/>
                  </a:moveTo>
                  <a:lnTo>
                    <a:pt x="5672" y="22385"/>
                  </a:lnTo>
                  <a:lnTo>
                    <a:pt x="5431" y="22505"/>
                  </a:lnTo>
                  <a:lnTo>
                    <a:pt x="5250" y="22626"/>
                  </a:lnTo>
                  <a:lnTo>
                    <a:pt x="5129" y="22807"/>
                  </a:lnTo>
                  <a:lnTo>
                    <a:pt x="5008" y="23048"/>
                  </a:lnTo>
                  <a:lnTo>
                    <a:pt x="4948" y="23229"/>
                  </a:lnTo>
                  <a:lnTo>
                    <a:pt x="4948" y="23471"/>
                  </a:lnTo>
                  <a:lnTo>
                    <a:pt x="4948" y="23712"/>
                  </a:lnTo>
                  <a:lnTo>
                    <a:pt x="5008" y="23893"/>
                  </a:lnTo>
                  <a:lnTo>
                    <a:pt x="5129" y="24135"/>
                  </a:lnTo>
                  <a:lnTo>
                    <a:pt x="5250" y="24316"/>
                  </a:lnTo>
                  <a:lnTo>
                    <a:pt x="5431" y="24436"/>
                  </a:lnTo>
                  <a:lnTo>
                    <a:pt x="5672" y="24557"/>
                  </a:lnTo>
                  <a:lnTo>
                    <a:pt x="5853" y="24617"/>
                  </a:lnTo>
                  <a:lnTo>
                    <a:pt x="6336" y="24617"/>
                  </a:lnTo>
                  <a:lnTo>
                    <a:pt x="6517" y="24557"/>
                  </a:lnTo>
                  <a:lnTo>
                    <a:pt x="6758" y="24436"/>
                  </a:lnTo>
                  <a:lnTo>
                    <a:pt x="6939" y="24316"/>
                  </a:lnTo>
                  <a:lnTo>
                    <a:pt x="7060" y="24135"/>
                  </a:lnTo>
                  <a:lnTo>
                    <a:pt x="7180" y="23893"/>
                  </a:lnTo>
                  <a:lnTo>
                    <a:pt x="7241" y="23712"/>
                  </a:lnTo>
                  <a:lnTo>
                    <a:pt x="7241" y="23471"/>
                  </a:lnTo>
                  <a:lnTo>
                    <a:pt x="7241" y="23229"/>
                  </a:lnTo>
                  <a:lnTo>
                    <a:pt x="7180" y="23048"/>
                  </a:lnTo>
                  <a:lnTo>
                    <a:pt x="7060" y="22807"/>
                  </a:lnTo>
                  <a:lnTo>
                    <a:pt x="6939" y="22626"/>
                  </a:lnTo>
                  <a:lnTo>
                    <a:pt x="6758" y="22505"/>
                  </a:lnTo>
                  <a:lnTo>
                    <a:pt x="6517" y="22385"/>
                  </a:lnTo>
                  <a:lnTo>
                    <a:pt x="6336" y="22324"/>
                  </a:lnTo>
                  <a:close/>
                  <a:moveTo>
                    <a:pt x="11645" y="22324"/>
                  </a:moveTo>
                  <a:lnTo>
                    <a:pt x="11464" y="22385"/>
                  </a:lnTo>
                  <a:lnTo>
                    <a:pt x="11223" y="22505"/>
                  </a:lnTo>
                  <a:lnTo>
                    <a:pt x="11042" y="22626"/>
                  </a:lnTo>
                  <a:lnTo>
                    <a:pt x="10921" y="22807"/>
                  </a:lnTo>
                  <a:lnTo>
                    <a:pt x="10800" y="23048"/>
                  </a:lnTo>
                  <a:lnTo>
                    <a:pt x="10740" y="23229"/>
                  </a:lnTo>
                  <a:lnTo>
                    <a:pt x="10740" y="23471"/>
                  </a:lnTo>
                  <a:lnTo>
                    <a:pt x="10740" y="23712"/>
                  </a:lnTo>
                  <a:lnTo>
                    <a:pt x="10800" y="23893"/>
                  </a:lnTo>
                  <a:lnTo>
                    <a:pt x="10921" y="24135"/>
                  </a:lnTo>
                  <a:lnTo>
                    <a:pt x="11042" y="24316"/>
                  </a:lnTo>
                  <a:lnTo>
                    <a:pt x="11223" y="24436"/>
                  </a:lnTo>
                  <a:lnTo>
                    <a:pt x="11464" y="24557"/>
                  </a:lnTo>
                  <a:lnTo>
                    <a:pt x="11645" y="24617"/>
                  </a:lnTo>
                  <a:lnTo>
                    <a:pt x="12128" y="24617"/>
                  </a:lnTo>
                  <a:lnTo>
                    <a:pt x="12309" y="24557"/>
                  </a:lnTo>
                  <a:lnTo>
                    <a:pt x="12550" y="24436"/>
                  </a:lnTo>
                  <a:lnTo>
                    <a:pt x="12731" y="24316"/>
                  </a:lnTo>
                  <a:lnTo>
                    <a:pt x="12852" y="24135"/>
                  </a:lnTo>
                  <a:lnTo>
                    <a:pt x="12973" y="23893"/>
                  </a:lnTo>
                  <a:lnTo>
                    <a:pt x="13033" y="23712"/>
                  </a:lnTo>
                  <a:lnTo>
                    <a:pt x="13033" y="23471"/>
                  </a:lnTo>
                  <a:lnTo>
                    <a:pt x="13033" y="23229"/>
                  </a:lnTo>
                  <a:lnTo>
                    <a:pt x="12973" y="23048"/>
                  </a:lnTo>
                  <a:lnTo>
                    <a:pt x="12852" y="22807"/>
                  </a:lnTo>
                  <a:lnTo>
                    <a:pt x="12731" y="22626"/>
                  </a:lnTo>
                  <a:lnTo>
                    <a:pt x="12550" y="22505"/>
                  </a:lnTo>
                  <a:lnTo>
                    <a:pt x="12309" y="22385"/>
                  </a:lnTo>
                  <a:lnTo>
                    <a:pt x="12128" y="22324"/>
                  </a:lnTo>
                  <a:close/>
                  <a:moveTo>
                    <a:pt x="17437" y="22324"/>
                  </a:moveTo>
                  <a:lnTo>
                    <a:pt x="17256" y="22385"/>
                  </a:lnTo>
                  <a:lnTo>
                    <a:pt x="17015" y="22505"/>
                  </a:lnTo>
                  <a:lnTo>
                    <a:pt x="16834" y="22626"/>
                  </a:lnTo>
                  <a:lnTo>
                    <a:pt x="16713" y="22807"/>
                  </a:lnTo>
                  <a:lnTo>
                    <a:pt x="16593" y="23048"/>
                  </a:lnTo>
                  <a:lnTo>
                    <a:pt x="16532" y="23229"/>
                  </a:lnTo>
                  <a:lnTo>
                    <a:pt x="16532" y="23471"/>
                  </a:lnTo>
                  <a:lnTo>
                    <a:pt x="16532" y="23712"/>
                  </a:lnTo>
                  <a:lnTo>
                    <a:pt x="16593" y="23893"/>
                  </a:lnTo>
                  <a:lnTo>
                    <a:pt x="16713" y="24135"/>
                  </a:lnTo>
                  <a:lnTo>
                    <a:pt x="16834" y="24316"/>
                  </a:lnTo>
                  <a:lnTo>
                    <a:pt x="17015" y="24436"/>
                  </a:lnTo>
                  <a:lnTo>
                    <a:pt x="17256" y="24557"/>
                  </a:lnTo>
                  <a:lnTo>
                    <a:pt x="17437" y="24617"/>
                  </a:lnTo>
                  <a:lnTo>
                    <a:pt x="17920" y="24617"/>
                  </a:lnTo>
                  <a:lnTo>
                    <a:pt x="18101" y="24557"/>
                  </a:lnTo>
                  <a:lnTo>
                    <a:pt x="18342" y="24436"/>
                  </a:lnTo>
                  <a:lnTo>
                    <a:pt x="18523" y="24316"/>
                  </a:lnTo>
                  <a:lnTo>
                    <a:pt x="18644" y="24135"/>
                  </a:lnTo>
                  <a:lnTo>
                    <a:pt x="18765" y="23893"/>
                  </a:lnTo>
                  <a:lnTo>
                    <a:pt x="18825" y="23712"/>
                  </a:lnTo>
                  <a:lnTo>
                    <a:pt x="18825" y="23471"/>
                  </a:lnTo>
                  <a:lnTo>
                    <a:pt x="18825" y="23229"/>
                  </a:lnTo>
                  <a:lnTo>
                    <a:pt x="18765" y="23048"/>
                  </a:lnTo>
                  <a:lnTo>
                    <a:pt x="18644" y="22807"/>
                  </a:lnTo>
                  <a:lnTo>
                    <a:pt x="18523" y="22626"/>
                  </a:lnTo>
                  <a:lnTo>
                    <a:pt x="18342" y="22505"/>
                  </a:lnTo>
                  <a:lnTo>
                    <a:pt x="18101" y="22385"/>
                  </a:lnTo>
                  <a:lnTo>
                    <a:pt x="17920" y="22324"/>
                  </a:lnTo>
                  <a:close/>
                  <a:moveTo>
                    <a:pt x="23230" y="22324"/>
                  </a:moveTo>
                  <a:lnTo>
                    <a:pt x="23049" y="22385"/>
                  </a:lnTo>
                  <a:lnTo>
                    <a:pt x="22807" y="22505"/>
                  </a:lnTo>
                  <a:lnTo>
                    <a:pt x="22626" y="22626"/>
                  </a:lnTo>
                  <a:lnTo>
                    <a:pt x="22506" y="22807"/>
                  </a:lnTo>
                  <a:lnTo>
                    <a:pt x="22385" y="23048"/>
                  </a:lnTo>
                  <a:lnTo>
                    <a:pt x="22325" y="23229"/>
                  </a:lnTo>
                  <a:lnTo>
                    <a:pt x="22325" y="23471"/>
                  </a:lnTo>
                  <a:lnTo>
                    <a:pt x="22325" y="23712"/>
                  </a:lnTo>
                  <a:lnTo>
                    <a:pt x="22385" y="23893"/>
                  </a:lnTo>
                  <a:lnTo>
                    <a:pt x="22506" y="24135"/>
                  </a:lnTo>
                  <a:lnTo>
                    <a:pt x="22626" y="24316"/>
                  </a:lnTo>
                  <a:lnTo>
                    <a:pt x="22807" y="24436"/>
                  </a:lnTo>
                  <a:lnTo>
                    <a:pt x="23049" y="24557"/>
                  </a:lnTo>
                  <a:lnTo>
                    <a:pt x="23230" y="24617"/>
                  </a:lnTo>
                  <a:lnTo>
                    <a:pt x="23712" y="24617"/>
                  </a:lnTo>
                  <a:lnTo>
                    <a:pt x="23893" y="24557"/>
                  </a:lnTo>
                  <a:lnTo>
                    <a:pt x="24135" y="24436"/>
                  </a:lnTo>
                  <a:lnTo>
                    <a:pt x="24316" y="24316"/>
                  </a:lnTo>
                  <a:lnTo>
                    <a:pt x="24436" y="24135"/>
                  </a:lnTo>
                  <a:lnTo>
                    <a:pt x="24557" y="23893"/>
                  </a:lnTo>
                  <a:lnTo>
                    <a:pt x="24617" y="23712"/>
                  </a:lnTo>
                  <a:lnTo>
                    <a:pt x="24617" y="23471"/>
                  </a:lnTo>
                  <a:lnTo>
                    <a:pt x="24617" y="23229"/>
                  </a:lnTo>
                  <a:lnTo>
                    <a:pt x="24557" y="23048"/>
                  </a:lnTo>
                  <a:lnTo>
                    <a:pt x="24436" y="22807"/>
                  </a:lnTo>
                  <a:lnTo>
                    <a:pt x="24316" y="22626"/>
                  </a:lnTo>
                  <a:lnTo>
                    <a:pt x="24135" y="22505"/>
                  </a:lnTo>
                  <a:lnTo>
                    <a:pt x="23893" y="22385"/>
                  </a:lnTo>
                  <a:lnTo>
                    <a:pt x="23712" y="22324"/>
                  </a:lnTo>
                  <a:close/>
                  <a:moveTo>
                    <a:pt x="29022" y="22324"/>
                  </a:moveTo>
                  <a:lnTo>
                    <a:pt x="28841" y="22385"/>
                  </a:lnTo>
                  <a:lnTo>
                    <a:pt x="28599" y="22505"/>
                  </a:lnTo>
                  <a:lnTo>
                    <a:pt x="28418" y="22626"/>
                  </a:lnTo>
                  <a:lnTo>
                    <a:pt x="28298" y="22807"/>
                  </a:lnTo>
                  <a:lnTo>
                    <a:pt x="28177" y="23048"/>
                  </a:lnTo>
                  <a:lnTo>
                    <a:pt x="28117" y="23229"/>
                  </a:lnTo>
                  <a:lnTo>
                    <a:pt x="28117" y="23471"/>
                  </a:lnTo>
                  <a:lnTo>
                    <a:pt x="28117" y="23712"/>
                  </a:lnTo>
                  <a:lnTo>
                    <a:pt x="28177" y="23893"/>
                  </a:lnTo>
                  <a:lnTo>
                    <a:pt x="28298" y="24135"/>
                  </a:lnTo>
                  <a:lnTo>
                    <a:pt x="28418" y="24316"/>
                  </a:lnTo>
                  <a:lnTo>
                    <a:pt x="28599" y="24436"/>
                  </a:lnTo>
                  <a:lnTo>
                    <a:pt x="28841" y="24557"/>
                  </a:lnTo>
                  <a:lnTo>
                    <a:pt x="29022" y="24617"/>
                  </a:lnTo>
                  <a:lnTo>
                    <a:pt x="29505" y="24617"/>
                  </a:lnTo>
                  <a:lnTo>
                    <a:pt x="29686" y="24557"/>
                  </a:lnTo>
                  <a:lnTo>
                    <a:pt x="29927" y="24436"/>
                  </a:lnTo>
                  <a:lnTo>
                    <a:pt x="30108" y="24316"/>
                  </a:lnTo>
                  <a:lnTo>
                    <a:pt x="30229" y="24135"/>
                  </a:lnTo>
                  <a:lnTo>
                    <a:pt x="30349" y="23893"/>
                  </a:lnTo>
                  <a:lnTo>
                    <a:pt x="30410" y="23712"/>
                  </a:lnTo>
                  <a:lnTo>
                    <a:pt x="30410" y="23471"/>
                  </a:lnTo>
                  <a:lnTo>
                    <a:pt x="30410" y="23229"/>
                  </a:lnTo>
                  <a:lnTo>
                    <a:pt x="30349" y="23048"/>
                  </a:lnTo>
                  <a:lnTo>
                    <a:pt x="30229" y="22807"/>
                  </a:lnTo>
                  <a:lnTo>
                    <a:pt x="30108" y="22626"/>
                  </a:lnTo>
                  <a:lnTo>
                    <a:pt x="29927" y="22505"/>
                  </a:lnTo>
                  <a:lnTo>
                    <a:pt x="29686" y="22385"/>
                  </a:lnTo>
                  <a:lnTo>
                    <a:pt x="29505" y="22324"/>
                  </a:lnTo>
                  <a:close/>
                  <a:moveTo>
                    <a:pt x="34814" y="22324"/>
                  </a:moveTo>
                  <a:lnTo>
                    <a:pt x="34633" y="22385"/>
                  </a:lnTo>
                  <a:lnTo>
                    <a:pt x="34392" y="22505"/>
                  </a:lnTo>
                  <a:lnTo>
                    <a:pt x="34211" y="22626"/>
                  </a:lnTo>
                  <a:lnTo>
                    <a:pt x="34090" y="22807"/>
                  </a:lnTo>
                  <a:lnTo>
                    <a:pt x="33969" y="23048"/>
                  </a:lnTo>
                  <a:lnTo>
                    <a:pt x="33909" y="23229"/>
                  </a:lnTo>
                  <a:lnTo>
                    <a:pt x="33909" y="23471"/>
                  </a:lnTo>
                  <a:lnTo>
                    <a:pt x="33909" y="23712"/>
                  </a:lnTo>
                  <a:lnTo>
                    <a:pt x="33969" y="23893"/>
                  </a:lnTo>
                  <a:lnTo>
                    <a:pt x="34090" y="24135"/>
                  </a:lnTo>
                  <a:lnTo>
                    <a:pt x="34211" y="24316"/>
                  </a:lnTo>
                  <a:lnTo>
                    <a:pt x="34392" y="24436"/>
                  </a:lnTo>
                  <a:lnTo>
                    <a:pt x="34633" y="24557"/>
                  </a:lnTo>
                  <a:lnTo>
                    <a:pt x="34814" y="24617"/>
                  </a:lnTo>
                  <a:lnTo>
                    <a:pt x="35297" y="24617"/>
                  </a:lnTo>
                  <a:lnTo>
                    <a:pt x="35478" y="24557"/>
                  </a:lnTo>
                  <a:lnTo>
                    <a:pt x="35719" y="24436"/>
                  </a:lnTo>
                  <a:lnTo>
                    <a:pt x="35900" y="24316"/>
                  </a:lnTo>
                  <a:lnTo>
                    <a:pt x="36021" y="24135"/>
                  </a:lnTo>
                  <a:lnTo>
                    <a:pt x="36141" y="23893"/>
                  </a:lnTo>
                  <a:lnTo>
                    <a:pt x="36202" y="23712"/>
                  </a:lnTo>
                  <a:lnTo>
                    <a:pt x="36202" y="23471"/>
                  </a:lnTo>
                  <a:lnTo>
                    <a:pt x="36202" y="23229"/>
                  </a:lnTo>
                  <a:lnTo>
                    <a:pt x="36141" y="23048"/>
                  </a:lnTo>
                  <a:lnTo>
                    <a:pt x="36021" y="22807"/>
                  </a:lnTo>
                  <a:lnTo>
                    <a:pt x="35900" y="22626"/>
                  </a:lnTo>
                  <a:lnTo>
                    <a:pt x="35719" y="22505"/>
                  </a:lnTo>
                  <a:lnTo>
                    <a:pt x="35478" y="22385"/>
                  </a:lnTo>
                  <a:lnTo>
                    <a:pt x="35297" y="22324"/>
                  </a:lnTo>
                  <a:close/>
                  <a:moveTo>
                    <a:pt x="40606" y="22324"/>
                  </a:moveTo>
                  <a:lnTo>
                    <a:pt x="40425" y="22385"/>
                  </a:lnTo>
                  <a:lnTo>
                    <a:pt x="40184" y="22505"/>
                  </a:lnTo>
                  <a:lnTo>
                    <a:pt x="40003" y="22626"/>
                  </a:lnTo>
                  <a:lnTo>
                    <a:pt x="39882" y="22807"/>
                  </a:lnTo>
                  <a:lnTo>
                    <a:pt x="39762" y="23048"/>
                  </a:lnTo>
                  <a:lnTo>
                    <a:pt x="39701" y="23229"/>
                  </a:lnTo>
                  <a:lnTo>
                    <a:pt x="39701" y="23471"/>
                  </a:lnTo>
                  <a:lnTo>
                    <a:pt x="39701" y="23712"/>
                  </a:lnTo>
                  <a:lnTo>
                    <a:pt x="39762" y="23893"/>
                  </a:lnTo>
                  <a:lnTo>
                    <a:pt x="39882" y="24135"/>
                  </a:lnTo>
                  <a:lnTo>
                    <a:pt x="40003" y="24316"/>
                  </a:lnTo>
                  <a:lnTo>
                    <a:pt x="40184" y="24436"/>
                  </a:lnTo>
                  <a:lnTo>
                    <a:pt x="40425" y="24557"/>
                  </a:lnTo>
                  <a:lnTo>
                    <a:pt x="40606" y="24617"/>
                  </a:lnTo>
                  <a:lnTo>
                    <a:pt x="41089" y="24617"/>
                  </a:lnTo>
                  <a:lnTo>
                    <a:pt x="41270" y="24557"/>
                  </a:lnTo>
                  <a:lnTo>
                    <a:pt x="41511" y="24436"/>
                  </a:lnTo>
                  <a:lnTo>
                    <a:pt x="41692" y="24316"/>
                  </a:lnTo>
                  <a:lnTo>
                    <a:pt x="41813" y="24135"/>
                  </a:lnTo>
                  <a:lnTo>
                    <a:pt x="41934" y="23893"/>
                  </a:lnTo>
                  <a:lnTo>
                    <a:pt x="41994" y="23712"/>
                  </a:lnTo>
                  <a:lnTo>
                    <a:pt x="41994" y="23471"/>
                  </a:lnTo>
                  <a:lnTo>
                    <a:pt x="41994" y="23229"/>
                  </a:lnTo>
                  <a:lnTo>
                    <a:pt x="41934" y="23048"/>
                  </a:lnTo>
                  <a:lnTo>
                    <a:pt x="41813" y="22807"/>
                  </a:lnTo>
                  <a:lnTo>
                    <a:pt x="41692" y="22626"/>
                  </a:lnTo>
                  <a:lnTo>
                    <a:pt x="41511" y="22505"/>
                  </a:lnTo>
                  <a:lnTo>
                    <a:pt x="41270" y="22385"/>
                  </a:lnTo>
                  <a:lnTo>
                    <a:pt x="41089" y="22324"/>
                  </a:lnTo>
                  <a:close/>
                  <a:moveTo>
                    <a:pt x="46399" y="22324"/>
                  </a:moveTo>
                  <a:lnTo>
                    <a:pt x="46218" y="22385"/>
                  </a:lnTo>
                  <a:lnTo>
                    <a:pt x="45976" y="22505"/>
                  </a:lnTo>
                  <a:lnTo>
                    <a:pt x="45795" y="22626"/>
                  </a:lnTo>
                  <a:lnTo>
                    <a:pt x="45674" y="22807"/>
                  </a:lnTo>
                  <a:lnTo>
                    <a:pt x="45554" y="23048"/>
                  </a:lnTo>
                  <a:lnTo>
                    <a:pt x="45493" y="23229"/>
                  </a:lnTo>
                  <a:lnTo>
                    <a:pt x="45493" y="23471"/>
                  </a:lnTo>
                  <a:lnTo>
                    <a:pt x="45493" y="23712"/>
                  </a:lnTo>
                  <a:lnTo>
                    <a:pt x="45554" y="23893"/>
                  </a:lnTo>
                  <a:lnTo>
                    <a:pt x="45674" y="24135"/>
                  </a:lnTo>
                  <a:lnTo>
                    <a:pt x="45795" y="24316"/>
                  </a:lnTo>
                  <a:lnTo>
                    <a:pt x="45976" y="24436"/>
                  </a:lnTo>
                  <a:lnTo>
                    <a:pt x="46218" y="24557"/>
                  </a:lnTo>
                  <a:lnTo>
                    <a:pt x="46399" y="24617"/>
                  </a:lnTo>
                  <a:lnTo>
                    <a:pt x="46881" y="24617"/>
                  </a:lnTo>
                  <a:lnTo>
                    <a:pt x="47062" y="24557"/>
                  </a:lnTo>
                  <a:lnTo>
                    <a:pt x="47304" y="24436"/>
                  </a:lnTo>
                  <a:lnTo>
                    <a:pt x="47485" y="24316"/>
                  </a:lnTo>
                  <a:lnTo>
                    <a:pt x="47605" y="24135"/>
                  </a:lnTo>
                  <a:lnTo>
                    <a:pt x="47726" y="23893"/>
                  </a:lnTo>
                  <a:lnTo>
                    <a:pt x="47786" y="23712"/>
                  </a:lnTo>
                  <a:lnTo>
                    <a:pt x="47786" y="23471"/>
                  </a:lnTo>
                  <a:lnTo>
                    <a:pt x="47786" y="23229"/>
                  </a:lnTo>
                  <a:lnTo>
                    <a:pt x="47726" y="23048"/>
                  </a:lnTo>
                  <a:lnTo>
                    <a:pt x="47605" y="22807"/>
                  </a:lnTo>
                  <a:lnTo>
                    <a:pt x="47485" y="22626"/>
                  </a:lnTo>
                  <a:lnTo>
                    <a:pt x="47304" y="22505"/>
                  </a:lnTo>
                  <a:lnTo>
                    <a:pt x="47062" y="22385"/>
                  </a:lnTo>
                  <a:lnTo>
                    <a:pt x="46881" y="22324"/>
                  </a:lnTo>
                  <a:close/>
                  <a:moveTo>
                    <a:pt x="52191" y="22324"/>
                  </a:moveTo>
                  <a:lnTo>
                    <a:pt x="52010" y="22385"/>
                  </a:lnTo>
                  <a:lnTo>
                    <a:pt x="51768" y="22505"/>
                  </a:lnTo>
                  <a:lnTo>
                    <a:pt x="51587" y="22626"/>
                  </a:lnTo>
                  <a:lnTo>
                    <a:pt x="51467" y="22807"/>
                  </a:lnTo>
                  <a:lnTo>
                    <a:pt x="51346" y="23048"/>
                  </a:lnTo>
                  <a:lnTo>
                    <a:pt x="51286" y="23229"/>
                  </a:lnTo>
                  <a:lnTo>
                    <a:pt x="51286" y="23471"/>
                  </a:lnTo>
                  <a:lnTo>
                    <a:pt x="51286" y="23712"/>
                  </a:lnTo>
                  <a:lnTo>
                    <a:pt x="51346" y="23893"/>
                  </a:lnTo>
                  <a:lnTo>
                    <a:pt x="51467" y="24135"/>
                  </a:lnTo>
                  <a:lnTo>
                    <a:pt x="51587" y="24316"/>
                  </a:lnTo>
                  <a:lnTo>
                    <a:pt x="51768" y="24436"/>
                  </a:lnTo>
                  <a:lnTo>
                    <a:pt x="52010" y="24557"/>
                  </a:lnTo>
                  <a:lnTo>
                    <a:pt x="52191" y="24617"/>
                  </a:lnTo>
                  <a:lnTo>
                    <a:pt x="52673" y="24617"/>
                  </a:lnTo>
                  <a:lnTo>
                    <a:pt x="52854" y="24557"/>
                  </a:lnTo>
                  <a:lnTo>
                    <a:pt x="53096" y="24436"/>
                  </a:lnTo>
                  <a:lnTo>
                    <a:pt x="53277" y="24316"/>
                  </a:lnTo>
                  <a:lnTo>
                    <a:pt x="53397" y="24135"/>
                  </a:lnTo>
                  <a:lnTo>
                    <a:pt x="53518" y="23893"/>
                  </a:lnTo>
                  <a:lnTo>
                    <a:pt x="53578" y="23712"/>
                  </a:lnTo>
                  <a:lnTo>
                    <a:pt x="53578" y="23471"/>
                  </a:lnTo>
                  <a:lnTo>
                    <a:pt x="53578" y="23229"/>
                  </a:lnTo>
                  <a:lnTo>
                    <a:pt x="53518" y="23048"/>
                  </a:lnTo>
                  <a:lnTo>
                    <a:pt x="53397" y="22807"/>
                  </a:lnTo>
                  <a:lnTo>
                    <a:pt x="53277" y="22626"/>
                  </a:lnTo>
                  <a:lnTo>
                    <a:pt x="53096" y="22505"/>
                  </a:lnTo>
                  <a:lnTo>
                    <a:pt x="52854" y="22385"/>
                  </a:lnTo>
                  <a:lnTo>
                    <a:pt x="52673" y="22324"/>
                  </a:lnTo>
                  <a:close/>
                  <a:moveTo>
                    <a:pt x="57983" y="22324"/>
                  </a:moveTo>
                  <a:lnTo>
                    <a:pt x="57802" y="22385"/>
                  </a:lnTo>
                  <a:lnTo>
                    <a:pt x="57561" y="22505"/>
                  </a:lnTo>
                  <a:lnTo>
                    <a:pt x="57380" y="22626"/>
                  </a:lnTo>
                  <a:lnTo>
                    <a:pt x="57259" y="22807"/>
                  </a:lnTo>
                  <a:lnTo>
                    <a:pt x="57138" y="23048"/>
                  </a:lnTo>
                  <a:lnTo>
                    <a:pt x="57078" y="23229"/>
                  </a:lnTo>
                  <a:lnTo>
                    <a:pt x="57078" y="23471"/>
                  </a:lnTo>
                  <a:lnTo>
                    <a:pt x="57078" y="23712"/>
                  </a:lnTo>
                  <a:lnTo>
                    <a:pt x="57138" y="23893"/>
                  </a:lnTo>
                  <a:lnTo>
                    <a:pt x="57259" y="24135"/>
                  </a:lnTo>
                  <a:lnTo>
                    <a:pt x="57380" y="24316"/>
                  </a:lnTo>
                  <a:lnTo>
                    <a:pt x="57561" y="24436"/>
                  </a:lnTo>
                  <a:lnTo>
                    <a:pt x="57802" y="24557"/>
                  </a:lnTo>
                  <a:lnTo>
                    <a:pt x="57983" y="24617"/>
                  </a:lnTo>
                  <a:lnTo>
                    <a:pt x="58466" y="24617"/>
                  </a:lnTo>
                  <a:lnTo>
                    <a:pt x="58647" y="24557"/>
                  </a:lnTo>
                  <a:lnTo>
                    <a:pt x="58888" y="24436"/>
                  </a:lnTo>
                  <a:lnTo>
                    <a:pt x="59069" y="24316"/>
                  </a:lnTo>
                  <a:lnTo>
                    <a:pt x="59190" y="24135"/>
                  </a:lnTo>
                  <a:lnTo>
                    <a:pt x="59310" y="23893"/>
                  </a:lnTo>
                  <a:lnTo>
                    <a:pt x="59371" y="23712"/>
                  </a:lnTo>
                  <a:lnTo>
                    <a:pt x="59371" y="23471"/>
                  </a:lnTo>
                  <a:lnTo>
                    <a:pt x="59371" y="23229"/>
                  </a:lnTo>
                  <a:lnTo>
                    <a:pt x="59310" y="23048"/>
                  </a:lnTo>
                  <a:lnTo>
                    <a:pt x="59190" y="22807"/>
                  </a:lnTo>
                  <a:lnTo>
                    <a:pt x="59069" y="22626"/>
                  </a:lnTo>
                  <a:lnTo>
                    <a:pt x="58888" y="22505"/>
                  </a:lnTo>
                  <a:lnTo>
                    <a:pt x="58647" y="22385"/>
                  </a:lnTo>
                  <a:lnTo>
                    <a:pt x="58466" y="22324"/>
                  </a:lnTo>
                  <a:close/>
                  <a:moveTo>
                    <a:pt x="63775" y="22324"/>
                  </a:moveTo>
                  <a:lnTo>
                    <a:pt x="63594" y="22385"/>
                  </a:lnTo>
                  <a:lnTo>
                    <a:pt x="63353" y="22505"/>
                  </a:lnTo>
                  <a:lnTo>
                    <a:pt x="63172" y="22626"/>
                  </a:lnTo>
                  <a:lnTo>
                    <a:pt x="63051" y="22807"/>
                  </a:lnTo>
                  <a:lnTo>
                    <a:pt x="62931" y="23048"/>
                  </a:lnTo>
                  <a:lnTo>
                    <a:pt x="62870" y="23229"/>
                  </a:lnTo>
                  <a:lnTo>
                    <a:pt x="62870" y="23471"/>
                  </a:lnTo>
                  <a:lnTo>
                    <a:pt x="62870" y="23712"/>
                  </a:lnTo>
                  <a:lnTo>
                    <a:pt x="62931" y="23893"/>
                  </a:lnTo>
                  <a:lnTo>
                    <a:pt x="63051" y="24135"/>
                  </a:lnTo>
                  <a:lnTo>
                    <a:pt x="63172" y="24316"/>
                  </a:lnTo>
                  <a:lnTo>
                    <a:pt x="63353" y="24436"/>
                  </a:lnTo>
                  <a:lnTo>
                    <a:pt x="63594" y="24557"/>
                  </a:lnTo>
                  <a:lnTo>
                    <a:pt x="63775" y="24617"/>
                  </a:lnTo>
                  <a:lnTo>
                    <a:pt x="64258" y="24617"/>
                  </a:lnTo>
                  <a:lnTo>
                    <a:pt x="64439" y="24557"/>
                  </a:lnTo>
                  <a:lnTo>
                    <a:pt x="64680" y="24436"/>
                  </a:lnTo>
                  <a:lnTo>
                    <a:pt x="64861" y="24316"/>
                  </a:lnTo>
                  <a:lnTo>
                    <a:pt x="64982" y="24135"/>
                  </a:lnTo>
                  <a:lnTo>
                    <a:pt x="65103" y="23893"/>
                  </a:lnTo>
                  <a:lnTo>
                    <a:pt x="65163" y="23712"/>
                  </a:lnTo>
                  <a:lnTo>
                    <a:pt x="65163" y="23471"/>
                  </a:lnTo>
                  <a:lnTo>
                    <a:pt x="65163" y="23229"/>
                  </a:lnTo>
                  <a:lnTo>
                    <a:pt x="65103" y="23048"/>
                  </a:lnTo>
                  <a:lnTo>
                    <a:pt x="64982" y="22807"/>
                  </a:lnTo>
                  <a:lnTo>
                    <a:pt x="64861" y="22626"/>
                  </a:lnTo>
                  <a:lnTo>
                    <a:pt x="64680" y="22505"/>
                  </a:lnTo>
                  <a:lnTo>
                    <a:pt x="64439" y="22385"/>
                  </a:lnTo>
                  <a:lnTo>
                    <a:pt x="64258" y="22324"/>
                  </a:lnTo>
                  <a:close/>
                  <a:moveTo>
                    <a:pt x="69567" y="22324"/>
                  </a:moveTo>
                  <a:lnTo>
                    <a:pt x="69386" y="22385"/>
                  </a:lnTo>
                  <a:lnTo>
                    <a:pt x="69145" y="22505"/>
                  </a:lnTo>
                  <a:lnTo>
                    <a:pt x="68964" y="22626"/>
                  </a:lnTo>
                  <a:lnTo>
                    <a:pt x="68843" y="22807"/>
                  </a:lnTo>
                  <a:lnTo>
                    <a:pt x="68723" y="23048"/>
                  </a:lnTo>
                  <a:lnTo>
                    <a:pt x="68662" y="23229"/>
                  </a:lnTo>
                  <a:lnTo>
                    <a:pt x="68662" y="23471"/>
                  </a:lnTo>
                  <a:lnTo>
                    <a:pt x="68662" y="23712"/>
                  </a:lnTo>
                  <a:lnTo>
                    <a:pt x="68723" y="23893"/>
                  </a:lnTo>
                  <a:lnTo>
                    <a:pt x="68843" y="24135"/>
                  </a:lnTo>
                  <a:lnTo>
                    <a:pt x="68964" y="24316"/>
                  </a:lnTo>
                  <a:lnTo>
                    <a:pt x="69145" y="24436"/>
                  </a:lnTo>
                  <a:lnTo>
                    <a:pt x="69386" y="24557"/>
                  </a:lnTo>
                  <a:lnTo>
                    <a:pt x="69567" y="24617"/>
                  </a:lnTo>
                  <a:lnTo>
                    <a:pt x="70050" y="24617"/>
                  </a:lnTo>
                  <a:lnTo>
                    <a:pt x="70231" y="24557"/>
                  </a:lnTo>
                  <a:lnTo>
                    <a:pt x="70472" y="24436"/>
                  </a:lnTo>
                  <a:lnTo>
                    <a:pt x="70653" y="24316"/>
                  </a:lnTo>
                  <a:lnTo>
                    <a:pt x="70774" y="24135"/>
                  </a:lnTo>
                  <a:lnTo>
                    <a:pt x="70895" y="23893"/>
                  </a:lnTo>
                  <a:lnTo>
                    <a:pt x="70955" y="23712"/>
                  </a:lnTo>
                  <a:lnTo>
                    <a:pt x="70955" y="23471"/>
                  </a:lnTo>
                  <a:lnTo>
                    <a:pt x="70955" y="23229"/>
                  </a:lnTo>
                  <a:lnTo>
                    <a:pt x="70895" y="23048"/>
                  </a:lnTo>
                  <a:lnTo>
                    <a:pt x="70774" y="22807"/>
                  </a:lnTo>
                  <a:lnTo>
                    <a:pt x="70653" y="22626"/>
                  </a:lnTo>
                  <a:lnTo>
                    <a:pt x="70472" y="22505"/>
                  </a:lnTo>
                  <a:lnTo>
                    <a:pt x="70231" y="22385"/>
                  </a:lnTo>
                  <a:lnTo>
                    <a:pt x="70050" y="22324"/>
                  </a:lnTo>
                  <a:close/>
                  <a:moveTo>
                    <a:pt x="2896" y="25221"/>
                  </a:moveTo>
                  <a:lnTo>
                    <a:pt x="2655" y="25341"/>
                  </a:lnTo>
                  <a:lnTo>
                    <a:pt x="2414" y="25522"/>
                  </a:lnTo>
                  <a:lnTo>
                    <a:pt x="2233" y="25703"/>
                  </a:lnTo>
                  <a:lnTo>
                    <a:pt x="2112" y="26005"/>
                  </a:lnTo>
                  <a:lnTo>
                    <a:pt x="2052" y="26367"/>
                  </a:lnTo>
                  <a:lnTo>
                    <a:pt x="2052" y="26608"/>
                  </a:lnTo>
                  <a:lnTo>
                    <a:pt x="2112" y="26789"/>
                  </a:lnTo>
                  <a:lnTo>
                    <a:pt x="2233" y="27031"/>
                  </a:lnTo>
                  <a:lnTo>
                    <a:pt x="2353" y="27212"/>
                  </a:lnTo>
                  <a:lnTo>
                    <a:pt x="2534" y="27332"/>
                  </a:lnTo>
                  <a:lnTo>
                    <a:pt x="2776" y="27453"/>
                  </a:lnTo>
                  <a:lnTo>
                    <a:pt x="2957" y="27513"/>
                  </a:lnTo>
                  <a:lnTo>
                    <a:pt x="3439" y="27513"/>
                  </a:lnTo>
                  <a:lnTo>
                    <a:pt x="3620" y="27453"/>
                  </a:lnTo>
                  <a:lnTo>
                    <a:pt x="3862" y="27332"/>
                  </a:lnTo>
                  <a:lnTo>
                    <a:pt x="4043" y="27212"/>
                  </a:lnTo>
                  <a:lnTo>
                    <a:pt x="4164" y="27031"/>
                  </a:lnTo>
                  <a:lnTo>
                    <a:pt x="4284" y="26789"/>
                  </a:lnTo>
                  <a:lnTo>
                    <a:pt x="4345" y="26608"/>
                  </a:lnTo>
                  <a:lnTo>
                    <a:pt x="4345" y="26367"/>
                  </a:lnTo>
                  <a:lnTo>
                    <a:pt x="4284" y="26005"/>
                  </a:lnTo>
                  <a:lnTo>
                    <a:pt x="4164" y="25703"/>
                  </a:lnTo>
                  <a:lnTo>
                    <a:pt x="3982" y="25522"/>
                  </a:lnTo>
                  <a:lnTo>
                    <a:pt x="3741" y="25341"/>
                  </a:lnTo>
                  <a:lnTo>
                    <a:pt x="3500" y="25221"/>
                  </a:lnTo>
                  <a:close/>
                  <a:moveTo>
                    <a:pt x="8689" y="25221"/>
                  </a:moveTo>
                  <a:lnTo>
                    <a:pt x="8447" y="25341"/>
                  </a:lnTo>
                  <a:lnTo>
                    <a:pt x="8206" y="25522"/>
                  </a:lnTo>
                  <a:lnTo>
                    <a:pt x="8025" y="25703"/>
                  </a:lnTo>
                  <a:lnTo>
                    <a:pt x="7904" y="26005"/>
                  </a:lnTo>
                  <a:lnTo>
                    <a:pt x="7844" y="26367"/>
                  </a:lnTo>
                  <a:lnTo>
                    <a:pt x="7844" y="26608"/>
                  </a:lnTo>
                  <a:lnTo>
                    <a:pt x="7904" y="26789"/>
                  </a:lnTo>
                  <a:lnTo>
                    <a:pt x="8025" y="27031"/>
                  </a:lnTo>
                  <a:lnTo>
                    <a:pt x="8146" y="27212"/>
                  </a:lnTo>
                  <a:lnTo>
                    <a:pt x="8327" y="27332"/>
                  </a:lnTo>
                  <a:lnTo>
                    <a:pt x="8568" y="27453"/>
                  </a:lnTo>
                  <a:lnTo>
                    <a:pt x="8749" y="27513"/>
                  </a:lnTo>
                  <a:lnTo>
                    <a:pt x="9232" y="27513"/>
                  </a:lnTo>
                  <a:lnTo>
                    <a:pt x="9413" y="27453"/>
                  </a:lnTo>
                  <a:lnTo>
                    <a:pt x="9654" y="27332"/>
                  </a:lnTo>
                  <a:lnTo>
                    <a:pt x="9835" y="27212"/>
                  </a:lnTo>
                  <a:lnTo>
                    <a:pt x="9956" y="27031"/>
                  </a:lnTo>
                  <a:lnTo>
                    <a:pt x="10076" y="26789"/>
                  </a:lnTo>
                  <a:lnTo>
                    <a:pt x="10137" y="26608"/>
                  </a:lnTo>
                  <a:lnTo>
                    <a:pt x="10137" y="26367"/>
                  </a:lnTo>
                  <a:lnTo>
                    <a:pt x="10076" y="26005"/>
                  </a:lnTo>
                  <a:lnTo>
                    <a:pt x="9956" y="25703"/>
                  </a:lnTo>
                  <a:lnTo>
                    <a:pt x="9775" y="25522"/>
                  </a:lnTo>
                  <a:lnTo>
                    <a:pt x="9533" y="25341"/>
                  </a:lnTo>
                  <a:lnTo>
                    <a:pt x="9292" y="25221"/>
                  </a:lnTo>
                  <a:close/>
                  <a:moveTo>
                    <a:pt x="14481" y="25221"/>
                  </a:moveTo>
                  <a:lnTo>
                    <a:pt x="14240" y="25341"/>
                  </a:lnTo>
                  <a:lnTo>
                    <a:pt x="13998" y="25522"/>
                  </a:lnTo>
                  <a:lnTo>
                    <a:pt x="13817" y="25703"/>
                  </a:lnTo>
                  <a:lnTo>
                    <a:pt x="13697" y="26005"/>
                  </a:lnTo>
                  <a:lnTo>
                    <a:pt x="13636" y="26367"/>
                  </a:lnTo>
                  <a:lnTo>
                    <a:pt x="13636" y="26608"/>
                  </a:lnTo>
                  <a:lnTo>
                    <a:pt x="13697" y="26789"/>
                  </a:lnTo>
                  <a:lnTo>
                    <a:pt x="13817" y="27031"/>
                  </a:lnTo>
                  <a:lnTo>
                    <a:pt x="13938" y="27212"/>
                  </a:lnTo>
                  <a:lnTo>
                    <a:pt x="14119" y="27332"/>
                  </a:lnTo>
                  <a:lnTo>
                    <a:pt x="14360" y="27453"/>
                  </a:lnTo>
                  <a:lnTo>
                    <a:pt x="14541" y="27513"/>
                  </a:lnTo>
                  <a:lnTo>
                    <a:pt x="15024" y="27513"/>
                  </a:lnTo>
                  <a:lnTo>
                    <a:pt x="15205" y="27453"/>
                  </a:lnTo>
                  <a:lnTo>
                    <a:pt x="15446" y="27332"/>
                  </a:lnTo>
                  <a:lnTo>
                    <a:pt x="15627" y="27212"/>
                  </a:lnTo>
                  <a:lnTo>
                    <a:pt x="15748" y="27031"/>
                  </a:lnTo>
                  <a:lnTo>
                    <a:pt x="15869" y="26789"/>
                  </a:lnTo>
                  <a:lnTo>
                    <a:pt x="15929" y="26608"/>
                  </a:lnTo>
                  <a:lnTo>
                    <a:pt x="15929" y="26367"/>
                  </a:lnTo>
                  <a:lnTo>
                    <a:pt x="15869" y="26005"/>
                  </a:lnTo>
                  <a:lnTo>
                    <a:pt x="15748" y="25703"/>
                  </a:lnTo>
                  <a:lnTo>
                    <a:pt x="15567" y="25522"/>
                  </a:lnTo>
                  <a:lnTo>
                    <a:pt x="15326" y="25341"/>
                  </a:lnTo>
                  <a:lnTo>
                    <a:pt x="15084" y="25221"/>
                  </a:lnTo>
                  <a:close/>
                  <a:moveTo>
                    <a:pt x="20273" y="25221"/>
                  </a:moveTo>
                  <a:lnTo>
                    <a:pt x="20032" y="25341"/>
                  </a:lnTo>
                  <a:lnTo>
                    <a:pt x="19790" y="25522"/>
                  </a:lnTo>
                  <a:lnTo>
                    <a:pt x="19609" y="25703"/>
                  </a:lnTo>
                  <a:lnTo>
                    <a:pt x="19489" y="26005"/>
                  </a:lnTo>
                  <a:lnTo>
                    <a:pt x="19428" y="26367"/>
                  </a:lnTo>
                  <a:lnTo>
                    <a:pt x="19428" y="26608"/>
                  </a:lnTo>
                  <a:lnTo>
                    <a:pt x="19489" y="26789"/>
                  </a:lnTo>
                  <a:lnTo>
                    <a:pt x="19609" y="27031"/>
                  </a:lnTo>
                  <a:lnTo>
                    <a:pt x="19730" y="27212"/>
                  </a:lnTo>
                  <a:lnTo>
                    <a:pt x="19911" y="27332"/>
                  </a:lnTo>
                  <a:lnTo>
                    <a:pt x="20152" y="27453"/>
                  </a:lnTo>
                  <a:lnTo>
                    <a:pt x="20333" y="27513"/>
                  </a:lnTo>
                  <a:lnTo>
                    <a:pt x="20816" y="27513"/>
                  </a:lnTo>
                  <a:lnTo>
                    <a:pt x="20997" y="27453"/>
                  </a:lnTo>
                  <a:lnTo>
                    <a:pt x="21239" y="27332"/>
                  </a:lnTo>
                  <a:lnTo>
                    <a:pt x="21420" y="27212"/>
                  </a:lnTo>
                  <a:lnTo>
                    <a:pt x="21540" y="27031"/>
                  </a:lnTo>
                  <a:lnTo>
                    <a:pt x="21661" y="26789"/>
                  </a:lnTo>
                  <a:lnTo>
                    <a:pt x="21721" y="26608"/>
                  </a:lnTo>
                  <a:lnTo>
                    <a:pt x="21721" y="26367"/>
                  </a:lnTo>
                  <a:lnTo>
                    <a:pt x="21661" y="26005"/>
                  </a:lnTo>
                  <a:lnTo>
                    <a:pt x="21540" y="25703"/>
                  </a:lnTo>
                  <a:lnTo>
                    <a:pt x="21359" y="25522"/>
                  </a:lnTo>
                  <a:lnTo>
                    <a:pt x="21118" y="25341"/>
                  </a:lnTo>
                  <a:lnTo>
                    <a:pt x="20876" y="25221"/>
                  </a:lnTo>
                  <a:close/>
                  <a:moveTo>
                    <a:pt x="26065" y="25221"/>
                  </a:moveTo>
                  <a:lnTo>
                    <a:pt x="25824" y="25341"/>
                  </a:lnTo>
                  <a:lnTo>
                    <a:pt x="25583" y="25522"/>
                  </a:lnTo>
                  <a:lnTo>
                    <a:pt x="25402" y="25703"/>
                  </a:lnTo>
                  <a:lnTo>
                    <a:pt x="25281" y="26005"/>
                  </a:lnTo>
                  <a:lnTo>
                    <a:pt x="25221" y="26367"/>
                  </a:lnTo>
                  <a:lnTo>
                    <a:pt x="25221" y="26608"/>
                  </a:lnTo>
                  <a:lnTo>
                    <a:pt x="25281" y="26789"/>
                  </a:lnTo>
                  <a:lnTo>
                    <a:pt x="25402" y="27031"/>
                  </a:lnTo>
                  <a:lnTo>
                    <a:pt x="25522" y="27212"/>
                  </a:lnTo>
                  <a:lnTo>
                    <a:pt x="25703" y="27332"/>
                  </a:lnTo>
                  <a:lnTo>
                    <a:pt x="25945" y="27453"/>
                  </a:lnTo>
                  <a:lnTo>
                    <a:pt x="26126" y="27513"/>
                  </a:lnTo>
                  <a:lnTo>
                    <a:pt x="26608" y="27513"/>
                  </a:lnTo>
                  <a:lnTo>
                    <a:pt x="26789" y="27453"/>
                  </a:lnTo>
                  <a:lnTo>
                    <a:pt x="27031" y="27332"/>
                  </a:lnTo>
                  <a:lnTo>
                    <a:pt x="27212" y="27212"/>
                  </a:lnTo>
                  <a:lnTo>
                    <a:pt x="27332" y="27031"/>
                  </a:lnTo>
                  <a:lnTo>
                    <a:pt x="27453" y="26789"/>
                  </a:lnTo>
                  <a:lnTo>
                    <a:pt x="27513" y="26608"/>
                  </a:lnTo>
                  <a:lnTo>
                    <a:pt x="27513" y="26367"/>
                  </a:lnTo>
                  <a:lnTo>
                    <a:pt x="27453" y="26005"/>
                  </a:lnTo>
                  <a:lnTo>
                    <a:pt x="27332" y="25703"/>
                  </a:lnTo>
                  <a:lnTo>
                    <a:pt x="27151" y="25522"/>
                  </a:lnTo>
                  <a:lnTo>
                    <a:pt x="26910" y="25341"/>
                  </a:lnTo>
                  <a:lnTo>
                    <a:pt x="26669" y="25221"/>
                  </a:lnTo>
                  <a:close/>
                  <a:moveTo>
                    <a:pt x="31858" y="25221"/>
                  </a:moveTo>
                  <a:lnTo>
                    <a:pt x="31616" y="25341"/>
                  </a:lnTo>
                  <a:lnTo>
                    <a:pt x="31375" y="25522"/>
                  </a:lnTo>
                  <a:lnTo>
                    <a:pt x="31194" y="25703"/>
                  </a:lnTo>
                  <a:lnTo>
                    <a:pt x="31073" y="26005"/>
                  </a:lnTo>
                  <a:lnTo>
                    <a:pt x="31013" y="26367"/>
                  </a:lnTo>
                  <a:lnTo>
                    <a:pt x="31013" y="26608"/>
                  </a:lnTo>
                  <a:lnTo>
                    <a:pt x="31073" y="26789"/>
                  </a:lnTo>
                  <a:lnTo>
                    <a:pt x="31194" y="27031"/>
                  </a:lnTo>
                  <a:lnTo>
                    <a:pt x="31315" y="27212"/>
                  </a:lnTo>
                  <a:lnTo>
                    <a:pt x="31496" y="27332"/>
                  </a:lnTo>
                  <a:lnTo>
                    <a:pt x="31737" y="27453"/>
                  </a:lnTo>
                  <a:lnTo>
                    <a:pt x="31918" y="27513"/>
                  </a:lnTo>
                  <a:lnTo>
                    <a:pt x="32401" y="27513"/>
                  </a:lnTo>
                  <a:lnTo>
                    <a:pt x="32582" y="27453"/>
                  </a:lnTo>
                  <a:lnTo>
                    <a:pt x="32823" y="27332"/>
                  </a:lnTo>
                  <a:lnTo>
                    <a:pt x="33004" y="27212"/>
                  </a:lnTo>
                  <a:lnTo>
                    <a:pt x="33125" y="27031"/>
                  </a:lnTo>
                  <a:lnTo>
                    <a:pt x="33245" y="26789"/>
                  </a:lnTo>
                  <a:lnTo>
                    <a:pt x="33306" y="26608"/>
                  </a:lnTo>
                  <a:lnTo>
                    <a:pt x="33306" y="26367"/>
                  </a:lnTo>
                  <a:lnTo>
                    <a:pt x="33245" y="26005"/>
                  </a:lnTo>
                  <a:lnTo>
                    <a:pt x="33125" y="25703"/>
                  </a:lnTo>
                  <a:lnTo>
                    <a:pt x="32944" y="25522"/>
                  </a:lnTo>
                  <a:lnTo>
                    <a:pt x="32702" y="25341"/>
                  </a:lnTo>
                  <a:lnTo>
                    <a:pt x="32461" y="25221"/>
                  </a:lnTo>
                  <a:close/>
                  <a:moveTo>
                    <a:pt x="37650" y="25221"/>
                  </a:moveTo>
                  <a:lnTo>
                    <a:pt x="37408" y="25341"/>
                  </a:lnTo>
                  <a:lnTo>
                    <a:pt x="37167" y="25522"/>
                  </a:lnTo>
                  <a:lnTo>
                    <a:pt x="36986" y="25703"/>
                  </a:lnTo>
                  <a:lnTo>
                    <a:pt x="36865" y="26005"/>
                  </a:lnTo>
                  <a:lnTo>
                    <a:pt x="36805" y="26367"/>
                  </a:lnTo>
                  <a:lnTo>
                    <a:pt x="36805" y="26608"/>
                  </a:lnTo>
                  <a:lnTo>
                    <a:pt x="36865" y="26789"/>
                  </a:lnTo>
                  <a:lnTo>
                    <a:pt x="36986" y="27031"/>
                  </a:lnTo>
                  <a:lnTo>
                    <a:pt x="37107" y="27212"/>
                  </a:lnTo>
                  <a:lnTo>
                    <a:pt x="37288" y="27332"/>
                  </a:lnTo>
                  <a:lnTo>
                    <a:pt x="37529" y="27453"/>
                  </a:lnTo>
                  <a:lnTo>
                    <a:pt x="37710" y="27513"/>
                  </a:lnTo>
                  <a:lnTo>
                    <a:pt x="38193" y="27513"/>
                  </a:lnTo>
                  <a:lnTo>
                    <a:pt x="38374" y="27453"/>
                  </a:lnTo>
                  <a:lnTo>
                    <a:pt x="38615" y="27332"/>
                  </a:lnTo>
                  <a:lnTo>
                    <a:pt x="38796" y="27212"/>
                  </a:lnTo>
                  <a:lnTo>
                    <a:pt x="38917" y="27031"/>
                  </a:lnTo>
                  <a:lnTo>
                    <a:pt x="39038" y="26789"/>
                  </a:lnTo>
                  <a:lnTo>
                    <a:pt x="39098" y="26608"/>
                  </a:lnTo>
                  <a:lnTo>
                    <a:pt x="39098" y="26367"/>
                  </a:lnTo>
                  <a:lnTo>
                    <a:pt x="39038" y="26005"/>
                  </a:lnTo>
                  <a:lnTo>
                    <a:pt x="38917" y="25703"/>
                  </a:lnTo>
                  <a:lnTo>
                    <a:pt x="38736" y="25522"/>
                  </a:lnTo>
                  <a:lnTo>
                    <a:pt x="38495" y="25341"/>
                  </a:lnTo>
                  <a:lnTo>
                    <a:pt x="38253" y="25221"/>
                  </a:lnTo>
                  <a:close/>
                  <a:moveTo>
                    <a:pt x="43442" y="25221"/>
                  </a:moveTo>
                  <a:lnTo>
                    <a:pt x="43201" y="25341"/>
                  </a:lnTo>
                  <a:lnTo>
                    <a:pt x="42959" y="25522"/>
                  </a:lnTo>
                  <a:lnTo>
                    <a:pt x="42778" y="25703"/>
                  </a:lnTo>
                  <a:lnTo>
                    <a:pt x="42658" y="26005"/>
                  </a:lnTo>
                  <a:lnTo>
                    <a:pt x="42597" y="26367"/>
                  </a:lnTo>
                  <a:lnTo>
                    <a:pt x="42597" y="26608"/>
                  </a:lnTo>
                  <a:lnTo>
                    <a:pt x="42658" y="26789"/>
                  </a:lnTo>
                  <a:lnTo>
                    <a:pt x="42778" y="27031"/>
                  </a:lnTo>
                  <a:lnTo>
                    <a:pt x="42899" y="27212"/>
                  </a:lnTo>
                  <a:lnTo>
                    <a:pt x="43080" y="27332"/>
                  </a:lnTo>
                  <a:lnTo>
                    <a:pt x="43321" y="27453"/>
                  </a:lnTo>
                  <a:lnTo>
                    <a:pt x="43502" y="27513"/>
                  </a:lnTo>
                  <a:lnTo>
                    <a:pt x="43985" y="27513"/>
                  </a:lnTo>
                  <a:lnTo>
                    <a:pt x="44166" y="27453"/>
                  </a:lnTo>
                  <a:lnTo>
                    <a:pt x="44407" y="27332"/>
                  </a:lnTo>
                  <a:lnTo>
                    <a:pt x="44588" y="27212"/>
                  </a:lnTo>
                  <a:lnTo>
                    <a:pt x="44709" y="27031"/>
                  </a:lnTo>
                  <a:lnTo>
                    <a:pt x="44830" y="26789"/>
                  </a:lnTo>
                  <a:lnTo>
                    <a:pt x="44890" y="26608"/>
                  </a:lnTo>
                  <a:lnTo>
                    <a:pt x="44890" y="26367"/>
                  </a:lnTo>
                  <a:lnTo>
                    <a:pt x="44830" y="26005"/>
                  </a:lnTo>
                  <a:lnTo>
                    <a:pt x="44709" y="25703"/>
                  </a:lnTo>
                  <a:lnTo>
                    <a:pt x="44528" y="25522"/>
                  </a:lnTo>
                  <a:lnTo>
                    <a:pt x="44287" y="25341"/>
                  </a:lnTo>
                  <a:lnTo>
                    <a:pt x="44045" y="25221"/>
                  </a:lnTo>
                  <a:close/>
                  <a:moveTo>
                    <a:pt x="49234" y="25221"/>
                  </a:moveTo>
                  <a:lnTo>
                    <a:pt x="48993" y="25341"/>
                  </a:lnTo>
                  <a:lnTo>
                    <a:pt x="48752" y="25522"/>
                  </a:lnTo>
                  <a:lnTo>
                    <a:pt x="48571" y="25703"/>
                  </a:lnTo>
                  <a:lnTo>
                    <a:pt x="48450" y="26005"/>
                  </a:lnTo>
                  <a:lnTo>
                    <a:pt x="48390" y="26367"/>
                  </a:lnTo>
                  <a:lnTo>
                    <a:pt x="48390" y="26608"/>
                  </a:lnTo>
                  <a:lnTo>
                    <a:pt x="48450" y="26789"/>
                  </a:lnTo>
                  <a:lnTo>
                    <a:pt x="48571" y="27031"/>
                  </a:lnTo>
                  <a:lnTo>
                    <a:pt x="48691" y="27212"/>
                  </a:lnTo>
                  <a:lnTo>
                    <a:pt x="48872" y="27332"/>
                  </a:lnTo>
                  <a:lnTo>
                    <a:pt x="49114" y="27453"/>
                  </a:lnTo>
                  <a:lnTo>
                    <a:pt x="49295" y="27513"/>
                  </a:lnTo>
                  <a:lnTo>
                    <a:pt x="49777" y="27513"/>
                  </a:lnTo>
                  <a:lnTo>
                    <a:pt x="49958" y="27453"/>
                  </a:lnTo>
                  <a:lnTo>
                    <a:pt x="50200" y="27332"/>
                  </a:lnTo>
                  <a:lnTo>
                    <a:pt x="50381" y="27212"/>
                  </a:lnTo>
                  <a:lnTo>
                    <a:pt x="50501" y="27031"/>
                  </a:lnTo>
                  <a:lnTo>
                    <a:pt x="50622" y="26789"/>
                  </a:lnTo>
                  <a:lnTo>
                    <a:pt x="50682" y="26608"/>
                  </a:lnTo>
                  <a:lnTo>
                    <a:pt x="50682" y="26367"/>
                  </a:lnTo>
                  <a:lnTo>
                    <a:pt x="50622" y="26005"/>
                  </a:lnTo>
                  <a:lnTo>
                    <a:pt x="50501" y="25703"/>
                  </a:lnTo>
                  <a:lnTo>
                    <a:pt x="50320" y="25522"/>
                  </a:lnTo>
                  <a:lnTo>
                    <a:pt x="50079" y="25341"/>
                  </a:lnTo>
                  <a:lnTo>
                    <a:pt x="49838" y="25221"/>
                  </a:lnTo>
                  <a:close/>
                  <a:moveTo>
                    <a:pt x="55027" y="25221"/>
                  </a:moveTo>
                  <a:lnTo>
                    <a:pt x="54785" y="25341"/>
                  </a:lnTo>
                  <a:lnTo>
                    <a:pt x="54544" y="25522"/>
                  </a:lnTo>
                  <a:lnTo>
                    <a:pt x="54363" y="25703"/>
                  </a:lnTo>
                  <a:lnTo>
                    <a:pt x="54242" y="26005"/>
                  </a:lnTo>
                  <a:lnTo>
                    <a:pt x="54182" y="26367"/>
                  </a:lnTo>
                  <a:lnTo>
                    <a:pt x="54182" y="26608"/>
                  </a:lnTo>
                  <a:lnTo>
                    <a:pt x="54242" y="26789"/>
                  </a:lnTo>
                  <a:lnTo>
                    <a:pt x="54363" y="27031"/>
                  </a:lnTo>
                  <a:lnTo>
                    <a:pt x="54483" y="27212"/>
                  </a:lnTo>
                  <a:lnTo>
                    <a:pt x="54665" y="27332"/>
                  </a:lnTo>
                  <a:lnTo>
                    <a:pt x="54906" y="27453"/>
                  </a:lnTo>
                  <a:lnTo>
                    <a:pt x="55087" y="27513"/>
                  </a:lnTo>
                  <a:lnTo>
                    <a:pt x="55570" y="27513"/>
                  </a:lnTo>
                  <a:lnTo>
                    <a:pt x="55751" y="27453"/>
                  </a:lnTo>
                  <a:lnTo>
                    <a:pt x="55992" y="27332"/>
                  </a:lnTo>
                  <a:lnTo>
                    <a:pt x="56173" y="27212"/>
                  </a:lnTo>
                  <a:lnTo>
                    <a:pt x="56294" y="27031"/>
                  </a:lnTo>
                  <a:lnTo>
                    <a:pt x="56414" y="26789"/>
                  </a:lnTo>
                  <a:lnTo>
                    <a:pt x="56475" y="26608"/>
                  </a:lnTo>
                  <a:lnTo>
                    <a:pt x="56475" y="26367"/>
                  </a:lnTo>
                  <a:lnTo>
                    <a:pt x="56414" y="26005"/>
                  </a:lnTo>
                  <a:lnTo>
                    <a:pt x="56294" y="25703"/>
                  </a:lnTo>
                  <a:lnTo>
                    <a:pt x="56113" y="25522"/>
                  </a:lnTo>
                  <a:lnTo>
                    <a:pt x="55871" y="25341"/>
                  </a:lnTo>
                  <a:lnTo>
                    <a:pt x="55630" y="25221"/>
                  </a:lnTo>
                  <a:close/>
                  <a:moveTo>
                    <a:pt x="60819" y="25221"/>
                  </a:moveTo>
                  <a:lnTo>
                    <a:pt x="60577" y="25341"/>
                  </a:lnTo>
                  <a:lnTo>
                    <a:pt x="60336" y="25522"/>
                  </a:lnTo>
                  <a:lnTo>
                    <a:pt x="60155" y="25703"/>
                  </a:lnTo>
                  <a:lnTo>
                    <a:pt x="60034" y="26005"/>
                  </a:lnTo>
                  <a:lnTo>
                    <a:pt x="59974" y="26367"/>
                  </a:lnTo>
                  <a:lnTo>
                    <a:pt x="59974" y="26608"/>
                  </a:lnTo>
                  <a:lnTo>
                    <a:pt x="60034" y="26789"/>
                  </a:lnTo>
                  <a:lnTo>
                    <a:pt x="60155" y="27031"/>
                  </a:lnTo>
                  <a:lnTo>
                    <a:pt x="60276" y="27212"/>
                  </a:lnTo>
                  <a:lnTo>
                    <a:pt x="60457" y="27332"/>
                  </a:lnTo>
                  <a:lnTo>
                    <a:pt x="60698" y="27453"/>
                  </a:lnTo>
                  <a:lnTo>
                    <a:pt x="60879" y="27513"/>
                  </a:lnTo>
                  <a:lnTo>
                    <a:pt x="61362" y="27513"/>
                  </a:lnTo>
                  <a:lnTo>
                    <a:pt x="61543" y="27453"/>
                  </a:lnTo>
                  <a:lnTo>
                    <a:pt x="61784" y="27332"/>
                  </a:lnTo>
                  <a:lnTo>
                    <a:pt x="61965" y="27212"/>
                  </a:lnTo>
                  <a:lnTo>
                    <a:pt x="62086" y="27031"/>
                  </a:lnTo>
                  <a:lnTo>
                    <a:pt x="62206" y="26789"/>
                  </a:lnTo>
                  <a:lnTo>
                    <a:pt x="62267" y="26608"/>
                  </a:lnTo>
                  <a:lnTo>
                    <a:pt x="62267" y="26367"/>
                  </a:lnTo>
                  <a:lnTo>
                    <a:pt x="62206" y="26005"/>
                  </a:lnTo>
                  <a:lnTo>
                    <a:pt x="62086" y="25703"/>
                  </a:lnTo>
                  <a:lnTo>
                    <a:pt x="61905" y="25522"/>
                  </a:lnTo>
                  <a:lnTo>
                    <a:pt x="61663" y="25341"/>
                  </a:lnTo>
                  <a:lnTo>
                    <a:pt x="61422" y="25221"/>
                  </a:lnTo>
                  <a:close/>
                  <a:moveTo>
                    <a:pt x="66611" y="25221"/>
                  </a:moveTo>
                  <a:lnTo>
                    <a:pt x="66370" y="25341"/>
                  </a:lnTo>
                  <a:lnTo>
                    <a:pt x="66128" y="25522"/>
                  </a:lnTo>
                  <a:lnTo>
                    <a:pt x="65947" y="25703"/>
                  </a:lnTo>
                  <a:lnTo>
                    <a:pt x="65827" y="26005"/>
                  </a:lnTo>
                  <a:lnTo>
                    <a:pt x="65766" y="26367"/>
                  </a:lnTo>
                  <a:lnTo>
                    <a:pt x="65766" y="26608"/>
                  </a:lnTo>
                  <a:lnTo>
                    <a:pt x="65827" y="26789"/>
                  </a:lnTo>
                  <a:lnTo>
                    <a:pt x="65947" y="27031"/>
                  </a:lnTo>
                  <a:lnTo>
                    <a:pt x="66068" y="27212"/>
                  </a:lnTo>
                  <a:lnTo>
                    <a:pt x="66249" y="27332"/>
                  </a:lnTo>
                  <a:lnTo>
                    <a:pt x="66490" y="27453"/>
                  </a:lnTo>
                  <a:lnTo>
                    <a:pt x="66671" y="27513"/>
                  </a:lnTo>
                  <a:lnTo>
                    <a:pt x="67154" y="27513"/>
                  </a:lnTo>
                  <a:lnTo>
                    <a:pt x="67335" y="27453"/>
                  </a:lnTo>
                  <a:lnTo>
                    <a:pt x="67576" y="27332"/>
                  </a:lnTo>
                  <a:lnTo>
                    <a:pt x="67757" y="27212"/>
                  </a:lnTo>
                  <a:lnTo>
                    <a:pt x="67878" y="27031"/>
                  </a:lnTo>
                  <a:lnTo>
                    <a:pt x="67999" y="26789"/>
                  </a:lnTo>
                  <a:lnTo>
                    <a:pt x="68059" y="26608"/>
                  </a:lnTo>
                  <a:lnTo>
                    <a:pt x="68059" y="26367"/>
                  </a:lnTo>
                  <a:lnTo>
                    <a:pt x="67999" y="26005"/>
                  </a:lnTo>
                  <a:lnTo>
                    <a:pt x="67878" y="25703"/>
                  </a:lnTo>
                  <a:lnTo>
                    <a:pt x="67697" y="25522"/>
                  </a:lnTo>
                  <a:lnTo>
                    <a:pt x="67456" y="25341"/>
                  </a:lnTo>
                  <a:lnTo>
                    <a:pt x="67214" y="25221"/>
                  </a:lnTo>
                  <a:close/>
                  <a:moveTo>
                    <a:pt x="72403" y="25221"/>
                  </a:moveTo>
                  <a:lnTo>
                    <a:pt x="72162" y="25341"/>
                  </a:lnTo>
                  <a:lnTo>
                    <a:pt x="71921" y="25522"/>
                  </a:lnTo>
                  <a:lnTo>
                    <a:pt x="71740" y="25703"/>
                  </a:lnTo>
                  <a:lnTo>
                    <a:pt x="71619" y="26005"/>
                  </a:lnTo>
                  <a:lnTo>
                    <a:pt x="71559" y="26367"/>
                  </a:lnTo>
                  <a:lnTo>
                    <a:pt x="71559" y="26608"/>
                  </a:lnTo>
                  <a:lnTo>
                    <a:pt x="71619" y="26789"/>
                  </a:lnTo>
                  <a:lnTo>
                    <a:pt x="71740" y="27031"/>
                  </a:lnTo>
                  <a:lnTo>
                    <a:pt x="71860" y="27212"/>
                  </a:lnTo>
                  <a:lnTo>
                    <a:pt x="72041" y="27332"/>
                  </a:lnTo>
                  <a:lnTo>
                    <a:pt x="72283" y="27453"/>
                  </a:lnTo>
                  <a:lnTo>
                    <a:pt x="72464" y="27513"/>
                  </a:lnTo>
                  <a:lnTo>
                    <a:pt x="72946" y="27513"/>
                  </a:lnTo>
                  <a:lnTo>
                    <a:pt x="73127" y="27453"/>
                  </a:lnTo>
                  <a:lnTo>
                    <a:pt x="73369" y="27332"/>
                  </a:lnTo>
                  <a:lnTo>
                    <a:pt x="73550" y="27212"/>
                  </a:lnTo>
                  <a:lnTo>
                    <a:pt x="73670" y="27031"/>
                  </a:lnTo>
                  <a:lnTo>
                    <a:pt x="73791" y="26789"/>
                  </a:lnTo>
                  <a:lnTo>
                    <a:pt x="73851" y="26608"/>
                  </a:lnTo>
                  <a:lnTo>
                    <a:pt x="73851" y="26367"/>
                  </a:lnTo>
                  <a:lnTo>
                    <a:pt x="73791" y="26005"/>
                  </a:lnTo>
                  <a:lnTo>
                    <a:pt x="73670" y="25703"/>
                  </a:lnTo>
                  <a:lnTo>
                    <a:pt x="73489" y="25522"/>
                  </a:lnTo>
                  <a:lnTo>
                    <a:pt x="73248" y="25341"/>
                  </a:lnTo>
                  <a:lnTo>
                    <a:pt x="73007" y="25221"/>
                  </a:lnTo>
                  <a:close/>
                  <a:moveTo>
                    <a:pt x="1147" y="28479"/>
                  </a:moveTo>
                  <a:lnTo>
                    <a:pt x="724" y="30349"/>
                  </a:lnTo>
                  <a:lnTo>
                    <a:pt x="724" y="30349"/>
                  </a:lnTo>
                  <a:lnTo>
                    <a:pt x="1026" y="30168"/>
                  </a:lnTo>
                  <a:lnTo>
                    <a:pt x="1267" y="29927"/>
                  </a:lnTo>
                  <a:lnTo>
                    <a:pt x="1388" y="29625"/>
                  </a:lnTo>
                  <a:lnTo>
                    <a:pt x="1448" y="29263"/>
                  </a:lnTo>
                  <a:lnTo>
                    <a:pt x="1448" y="29022"/>
                  </a:lnTo>
                  <a:lnTo>
                    <a:pt x="1388" y="28841"/>
                  </a:lnTo>
                  <a:lnTo>
                    <a:pt x="1267" y="28660"/>
                  </a:lnTo>
                  <a:lnTo>
                    <a:pt x="1147" y="28479"/>
                  </a:lnTo>
                  <a:close/>
                  <a:moveTo>
                    <a:pt x="74756" y="28479"/>
                  </a:moveTo>
                  <a:lnTo>
                    <a:pt x="74636" y="28660"/>
                  </a:lnTo>
                  <a:lnTo>
                    <a:pt x="74515" y="28841"/>
                  </a:lnTo>
                  <a:lnTo>
                    <a:pt x="74455" y="29022"/>
                  </a:lnTo>
                  <a:lnTo>
                    <a:pt x="74455" y="29263"/>
                  </a:lnTo>
                  <a:lnTo>
                    <a:pt x="74515" y="29625"/>
                  </a:lnTo>
                  <a:lnTo>
                    <a:pt x="74636" y="29927"/>
                  </a:lnTo>
                  <a:lnTo>
                    <a:pt x="74877" y="30168"/>
                  </a:lnTo>
                  <a:lnTo>
                    <a:pt x="75179" y="30349"/>
                  </a:lnTo>
                  <a:lnTo>
                    <a:pt x="74756" y="28479"/>
                  </a:lnTo>
                  <a:close/>
                  <a:moveTo>
                    <a:pt x="5853" y="28117"/>
                  </a:moveTo>
                  <a:lnTo>
                    <a:pt x="5672" y="28177"/>
                  </a:lnTo>
                  <a:lnTo>
                    <a:pt x="5431" y="28298"/>
                  </a:lnTo>
                  <a:lnTo>
                    <a:pt x="5250" y="28418"/>
                  </a:lnTo>
                  <a:lnTo>
                    <a:pt x="5129" y="28599"/>
                  </a:lnTo>
                  <a:lnTo>
                    <a:pt x="5008" y="28841"/>
                  </a:lnTo>
                  <a:lnTo>
                    <a:pt x="4948" y="29022"/>
                  </a:lnTo>
                  <a:lnTo>
                    <a:pt x="4948" y="29263"/>
                  </a:lnTo>
                  <a:lnTo>
                    <a:pt x="4948" y="29504"/>
                  </a:lnTo>
                  <a:lnTo>
                    <a:pt x="5008" y="29685"/>
                  </a:lnTo>
                  <a:lnTo>
                    <a:pt x="5129" y="29927"/>
                  </a:lnTo>
                  <a:lnTo>
                    <a:pt x="5250" y="30108"/>
                  </a:lnTo>
                  <a:lnTo>
                    <a:pt x="5431" y="30228"/>
                  </a:lnTo>
                  <a:lnTo>
                    <a:pt x="5672" y="30349"/>
                  </a:lnTo>
                  <a:lnTo>
                    <a:pt x="5853" y="30409"/>
                  </a:lnTo>
                  <a:lnTo>
                    <a:pt x="6336" y="30409"/>
                  </a:lnTo>
                  <a:lnTo>
                    <a:pt x="6517" y="30349"/>
                  </a:lnTo>
                  <a:lnTo>
                    <a:pt x="6758" y="30228"/>
                  </a:lnTo>
                  <a:lnTo>
                    <a:pt x="6939" y="30108"/>
                  </a:lnTo>
                  <a:lnTo>
                    <a:pt x="7060" y="29927"/>
                  </a:lnTo>
                  <a:lnTo>
                    <a:pt x="7180" y="29685"/>
                  </a:lnTo>
                  <a:lnTo>
                    <a:pt x="7241" y="29504"/>
                  </a:lnTo>
                  <a:lnTo>
                    <a:pt x="7241" y="29263"/>
                  </a:lnTo>
                  <a:lnTo>
                    <a:pt x="7241" y="29022"/>
                  </a:lnTo>
                  <a:lnTo>
                    <a:pt x="7180" y="28841"/>
                  </a:lnTo>
                  <a:lnTo>
                    <a:pt x="7060" y="28599"/>
                  </a:lnTo>
                  <a:lnTo>
                    <a:pt x="6939" y="28418"/>
                  </a:lnTo>
                  <a:lnTo>
                    <a:pt x="6758" y="28298"/>
                  </a:lnTo>
                  <a:lnTo>
                    <a:pt x="6517" y="28177"/>
                  </a:lnTo>
                  <a:lnTo>
                    <a:pt x="6336" y="28117"/>
                  </a:lnTo>
                  <a:close/>
                  <a:moveTo>
                    <a:pt x="11645" y="28117"/>
                  </a:moveTo>
                  <a:lnTo>
                    <a:pt x="11464" y="28177"/>
                  </a:lnTo>
                  <a:lnTo>
                    <a:pt x="11223" y="28298"/>
                  </a:lnTo>
                  <a:lnTo>
                    <a:pt x="11042" y="28418"/>
                  </a:lnTo>
                  <a:lnTo>
                    <a:pt x="10921" y="28599"/>
                  </a:lnTo>
                  <a:lnTo>
                    <a:pt x="10800" y="28841"/>
                  </a:lnTo>
                  <a:lnTo>
                    <a:pt x="10740" y="29022"/>
                  </a:lnTo>
                  <a:lnTo>
                    <a:pt x="10740" y="29263"/>
                  </a:lnTo>
                  <a:lnTo>
                    <a:pt x="10740" y="29504"/>
                  </a:lnTo>
                  <a:lnTo>
                    <a:pt x="10800" y="29685"/>
                  </a:lnTo>
                  <a:lnTo>
                    <a:pt x="10921" y="29927"/>
                  </a:lnTo>
                  <a:lnTo>
                    <a:pt x="11042" y="30108"/>
                  </a:lnTo>
                  <a:lnTo>
                    <a:pt x="11223" y="30228"/>
                  </a:lnTo>
                  <a:lnTo>
                    <a:pt x="11464" y="30349"/>
                  </a:lnTo>
                  <a:lnTo>
                    <a:pt x="11645" y="30409"/>
                  </a:lnTo>
                  <a:lnTo>
                    <a:pt x="12128" y="30409"/>
                  </a:lnTo>
                  <a:lnTo>
                    <a:pt x="12309" y="30349"/>
                  </a:lnTo>
                  <a:lnTo>
                    <a:pt x="12550" y="30228"/>
                  </a:lnTo>
                  <a:lnTo>
                    <a:pt x="12731" y="30108"/>
                  </a:lnTo>
                  <a:lnTo>
                    <a:pt x="12852" y="29927"/>
                  </a:lnTo>
                  <a:lnTo>
                    <a:pt x="12973" y="29685"/>
                  </a:lnTo>
                  <a:lnTo>
                    <a:pt x="13033" y="29504"/>
                  </a:lnTo>
                  <a:lnTo>
                    <a:pt x="13033" y="29263"/>
                  </a:lnTo>
                  <a:lnTo>
                    <a:pt x="13033" y="29022"/>
                  </a:lnTo>
                  <a:lnTo>
                    <a:pt x="12973" y="28841"/>
                  </a:lnTo>
                  <a:lnTo>
                    <a:pt x="12852" y="28599"/>
                  </a:lnTo>
                  <a:lnTo>
                    <a:pt x="12731" y="28418"/>
                  </a:lnTo>
                  <a:lnTo>
                    <a:pt x="12550" y="28298"/>
                  </a:lnTo>
                  <a:lnTo>
                    <a:pt x="12309" y="28177"/>
                  </a:lnTo>
                  <a:lnTo>
                    <a:pt x="12128" y="28117"/>
                  </a:lnTo>
                  <a:close/>
                  <a:moveTo>
                    <a:pt x="17437" y="28117"/>
                  </a:moveTo>
                  <a:lnTo>
                    <a:pt x="17256" y="28177"/>
                  </a:lnTo>
                  <a:lnTo>
                    <a:pt x="17015" y="28298"/>
                  </a:lnTo>
                  <a:lnTo>
                    <a:pt x="16834" y="28418"/>
                  </a:lnTo>
                  <a:lnTo>
                    <a:pt x="16713" y="28599"/>
                  </a:lnTo>
                  <a:lnTo>
                    <a:pt x="16593" y="28841"/>
                  </a:lnTo>
                  <a:lnTo>
                    <a:pt x="16532" y="29022"/>
                  </a:lnTo>
                  <a:lnTo>
                    <a:pt x="16532" y="29263"/>
                  </a:lnTo>
                  <a:lnTo>
                    <a:pt x="16532" y="29504"/>
                  </a:lnTo>
                  <a:lnTo>
                    <a:pt x="16593" y="29685"/>
                  </a:lnTo>
                  <a:lnTo>
                    <a:pt x="16713" y="29927"/>
                  </a:lnTo>
                  <a:lnTo>
                    <a:pt x="16834" y="30108"/>
                  </a:lnTo>
                  <a:lnTo>
                    <a:pt x="17015" y="30228"/>
                  </a:lnTo>
                  <a:lnTo>
                    <a:pt x="17256" y="30349"/>
                  </a:lnTo>
                  <a:lnTo>
                    <a:pt x="17437" y="30409"/>
                  </a:lnTo>
                  <a:lnTo>
                    <a:pt x="17920" y="30409"/>
                  </a:lnTo>
                  <a:lnTo>
                    <a:pt x="18101" y="30349"/>
                  </a:lnTo>
                  <a:lnTo>
                    <a:pt x="18342" y="30228"/>
                  </a:lnTo>
                  <a:lnTo>
                    <a:pt x="18523" y="30108"/>
                  </a:lnTo>
                  <a:lnTo>
                    <a:pt x="18644" y="29927"/>
                  </a:lnTo>
                  <a:lnTo>
                    <a:pt x="18765" y="29685"/>
                  </a:lnTo>
                  <a:lnTo>
                    <a:pt x="18825" y="29504"/>
                  </a:lnTo>
                  <a:lnTo>
                    <a:pt x="18825" y="29263"/>
                  </a:lnTo>
                  <a:lnTo>
                    <a:pt x="18825" y="29022"/>
                  </a:lnTo>
                  <a:lnTo>
                    <a:pt x="18765" y="28841"/>
                  </a:lnTo>
                  <a:lnTo>
                    <a:pt x="18644" y="28599"/>
                  </a:lnTo>
                  <a:lnTo>
                    <a:pt x="18523" y="28418"/>
                  </a:lnTo>
                  <a:lnTo>
                    <a:pt x="18342" y="28298"/>
                  </a:lnTo>
                  <a:lnTo>
                    <a:pt x="18101" y="28177"/>
                  </a:lnTo>
                  <a:lnTo>
                    <a:pt x="17920" y="28117"/>
                  </a:lnTo>
                  <a:close/>
                  <a:moveTo>
                    <a:pt x="23230" y="28117"/>
                  </a:moveTo>
                  <a:lnTo>
                    <a:pt x="23049" y="28177"/>
                  </a:lnTo>
                  <a:lnTo>
                    <a:pt x="22807" y="28298"/>
                  </a:lnTo>
                  <a:lnTo>
                    <a:pt x="22626" y="28418"/>
                  </a:lnTo>
                  <a:lnTo>
                    <a:pt x="22506" y="28599"/>
                  </a:lnTo>
                  <a:lnTo>
                    <a:pt x="22385" y="28841"/>
                  </a:lnTo>
                  <a:lnTo>
                    <a:pt x="22325" y="29022"/>
                  </a:lnTo>
                  <a:lnTo>
                    <a:pt x="22325" y="29263"/>
                  </a:lnTo>
                  <a:lnTo>
                    <a:pt x="22325" y="29504"/>
                  </a:lnTo>
                  <a:lnTo>
                    <a:pt x="22385" y="29685"/>
                  </a:lnTo>
                  <a:lnTo>
                    <a:pt x="22506" y="29927"/>
                  </a:lnTo>
                  <a:lnTo>
                    <a:pt x="22626" y="30108"/>
                  </a:lnTo>
                  <a:lnTo>
                    <a:pt x="22807" y="30228"/>
                  </a:lnTo>
                  <a:lnTo>
                    <a:pt x="23049" y="30349"/>
                  </a:lnTo>
                  <a:lnTo>
                    <a:pt x="23230" y="30409"/>
                  </a:lnTo>
                  <a:lnTo>
                    <a:pt x="23712" y="30409"/>
                  </a:lnTo>
                  <a:lnTo>
                    <a:pt x="23893" y="30349"/>
                  </a:lnTo>
                  <a:lnTo>
                    <a:pt x="24135" y="30228"/>
                  </a:lnTo>
                  <a:lnTo>
                    <a:pt x="24316" y="30108"/>
                  </a:lnTo>
                  <a:lnTo>
                    <a:pt x="24436" y="29927"/>
                  </a:lnTo>
                  <a:lnTo>
                    <a:pt x="24557" y="29685"/>
                  </a:lnTo>
                  <a:lnTo>
                    <a:pt x="24617" y="29504"/>
                  </a:lnTo>
                  <a:lnTo>
                    <a:pt x="24617" y="29263"/>
                  </a:lnTo>
                  <a:lnTo>
                    <a:pt x="24617" y="29022"/>
                  </a:lnTo>
                  <a:lnTo>
                    <a:pt x="24557" y="28841"/>
                  </a:lnTo>
                  <a:lnTo>
                    <a:pt x="24436" y="28599"/>
                  </a:lnTo>
                  <a:lnTo>
                    <a:pt x="24316" y="28418"/>
                  </a:lnTo>
                  <a:lnTo>
                    <a:pt x="24135" y="28298"/>
                  </a:lnTo>
                  <a:lnTo>
                    <a:pt x="23893" y="28177"/>
                  </a:lnTo>
                  <a:lnTo>
                    <a:pt x="23712" y="28117"/>
                  </a:lnTo>
                  <a:close/>
                  <a:moveTo>
                    <a:pt x="29022" y="28117"/>
                  </a:moveTo>
                  <a:lnTo>
                    <a:pt x="28841" y="28177"/>
                  </a:lnTo>
                  <a:lnTo>
                    <a:pt x="28599" y="28298"/>
                  </a:lnTo>
                  <a:lnTo>
                    <a:pt x="28418" y="28418"/>
                  </a:lnTo>
                  <a:lnTo>
                    <a:pt x="28298" y="28599"/>
                  </a:lnTo>
                  <a:lnTo>
                    <a:pt x="28177" y="28841"/>
                  </a:lnTo>
                  <a:lnTo>
                    <a:pt x="28117" y="29022"/>
                  </a:lnTo>
                  <a:lnTo>
                    <a:pt x="28117" y="29263"/>
                  </a:lnTo>
                  <a:lnTo>
                    <a:pt x="28117" y="29504"/>
                  </a:lnTo>
                  <a:lnTo>
                    <a:pt x="28177" y="29685"/>
                  </a:lnTo>
                  <a:lnTo>
                    <a:pt x="28298" y="29927"/>
                  </a:lnTo>
                  <a:lnTo>
                    <a:pt x="28418" y="30108"/>
                  </a:lnTo>
                  <a:lnTo>
                    <a:pt x="28599" y="30228"/>
                  </a:lnTo>
                  <a:lnTo>
                    <a:pt x="28841" y="30349"/>
                  </a:lnTo>
                  <a:lnTo>
                    <a:pt x="29022" y="30409"/>
                  </a:lnTo>
                  <a:lnTo>
                    <a:pt x="29505" y="30409"/>
                  </a:lnTo>
                  <a:lnTo>
                    <a:pt x="29686" y="30349"/>
                  </a:lnTo>
                  <a:lnTo>
                    <a:pt x="29927" y="30228"/>
                  </a:lnTo>
                  <a:lnTo>
                    <a:pt x="30108" y="30108"/>
                  </a:lnTo>
                  <a:lnTo>
                    <a:pt x="30229" y="29927"/>
                  </a:lnTo>
                  <a:lnTo>
                    <a:pt x="30349" y="29685"/>
                  </a:lnTo>
                  <a:lnTo>
                    <a:pt x="30410" y="29504"/>
                  </a:lnTo>
                  <a:lnTo>
                    <a:pt x="30410" y="29263"/>
                  </a:lnTo>
                  <a:lnTo>
                    <a:pt x="30410" y="29022"/>
                  </a:lnTo>
                  <a:lnTo>
                    <a:pt x="30349" y="28841"/>
                  </a:lnTo>
                  <a:lnTo>
                    <a:pt x="30229" y="28599"/>
                  </a:lnTo>
                  <a:lnTo>
                    <a:pt x="30108" y="28418"/>
                  </a:lnTo>
                  <a:lnTo>
                    <a:pt x="29927" y="28298"/>
                  </a:lnTo>
                  <a:lnTo>
                    <a:pt x="29686" y="28177"/>
                  </a:lnTo>
                  <a:lnTo>
                    <a:pt x="29505" y="28117"/>
                  </a:lnTo>
                  <a:close/>
                  <a:moveTo>
                    <a:pt x="34814" y="28117"/>
                  </a:moveTo>
                  <a:lnTo>
                    <a:pt x="34633" y="28177"/>
                  </a:lnTo>
                  <a:lnTo>
                    <a:pt x="34392" y="28298"/>
                  </a:lnTo>
                  <a:lnTo>
                    <a:pt x="34211" y="28418"/>
                  </a:lnTo>
                  <a:lnTo>
                    <a:pt x="34090" y="28599"/>
                  </a:lnTo>
                  <a:lnTo>
                    <a:pt x="33969" y="28841"/>
                  </a:lnTo>
                  <a:lnTo>
                    <a:pt x="33909" y="29022"/>
                  </a:lnTo>
                  <a:lnTo>
                    <a:pt x="33909" y="29263"/>
                  </a:lnTo>
                  <a:lnTo>
                    <a:pt x="33909" y="29504"/>
                  </a:lnTo>
                  <a:lnTo>
                    <a:pt x="33969" y="29685"/>
                  </a:lnTo>
                  <a:lnTo>
                    <a:pt x="34090" y="29927"/>
                  </a:lnTo>
                  <a:lnTo>
                    <a:pt x="34211" y="30108"/>
                  </a:lnTo>
                  <a:lnTo>
                    <a:pt x="34392" y="30228"/>
                  </a:lnTo>
                  <a:lnTo>
                    <a:pt x="34633" y="30349"/>
                  </a:lnTo>
                  <a:lnTo>
                    <a:pt x="34814" y="30409"/>
                  </a:lnTo>
                  <a:lnTo>
                    <a:pt x="35297" y="30409"/>
                  </a:lnTo>
                  <a:lnTo>
                    <a:pt x="35478" y="30349"/>
                  </a:lnTo>
                  <a:lnTo>
                    <a:pt x="35719" y="30228"/>
                  </a:lnTo>
                  <a:lnTo>
                    <a:pt x="35900" y="30108"/>
                  </a:lnTo>
                  <a:lnTo>
                    <a:pt x="36021" y="29927"/>
                  </a:lnTo>
                  <a:lnTo>
                    <a:pt x="36141" y="29685"/>
                  </a:lnTo>
                  <a:lnTo>
                    <a:pt x="36202" y="29504"/>
                  </a:lnTo>
                  <a:lnTo>
                    <a:pt x="36202" y="29263"/>
                  </a:lnTo>
                  <a:lnTo>
                    <a:pt x="36202" y="29022"/>
                  </a:lnTo>
                  <a:lnTo>
                    <a:pt x="36141" y="28841"/>
                  </a:lnTo>
                  <a:lnTo>
                    <a:pt x="36021" y="28599"/>
                  </a:lnTo>
                  <a:lnTo>
                    <a:pt x="35900" y="28418"/>
                  </a:lnTo>
                  <a:lnTo>
                    <a:pt x="35719" y="28298"/>
                  </a:lnTo>
                  <a:lnTo>
                    <a:pt x="35478" y="28177"/>
                  </a:lnTo>
                  <a:lnTo>
                    <a:pt x="35297" y="28117"/>
                  </a:lnTo>
                  <a:close/>
                  <a:moveTo>
                    <a:pt x="40606" y="28117"/>
                  </a:moveTo>
                  <a:lnTo>
                    <a:pt x="40425" y="28177"/>
                  </a:lnTo>
                  <a:lnTo>
                    <a:pt x="40184" y="28298"/>
                  </a:lnTo>
                  <a:lnTo>
                    <a:pt x="40003" y="28418"/>
                  </a:lnTo>
                  <a:lnTo>
                    <a:pt x="39882" y="28599"/>
                  </a:lnTo>
                  <a:lnTo>
                    <a:pt x="39762" y="28841"/>
                  </a:lnTo>
                  <a:lnTo>
                    <a:pt x="39701" y="29022"/>
                  </a:lnTo>
                  <a:lnTo>
                    <a:pt x="39701" y="29263"/>
                  </a:lnTo>
                  <a:lnTo>
                    <a:pt x="39701" y="29504"/>
                  </a:lnTo>
                  <a:lnTo>
                    <a:pt x="39762" y="29685"/>
                  </a:lnTo>
                  <a:lnTo>
                    <a:pt x="39882" y="29927"/>
                  </a:lnTo>
                  <a:lnTo>
                    <a:pt x="40003" y="30108"/>
                  </a:lnTo>
                  <a:lnTo>
                    <a:pt x="40184" y="30228"/>
                  </a:lnTo>
                  <a:lnTo>
                    <a:pt x="40425" y="30349"/>
                  </a:lnTo>
                  <a:lnTo>
                    <a:pt x="40606" y="30409"/>
                  </a:lnTo>
                  <a:lnTo>
                    <a:pt x="41089" y="30409"/>
                  </a:lnTo>
                  <a:lnTo>
                    <a:pt x="41270" y="30349"/>
                  </a:lnTo>
                  <a:lnTo>
                    <a:pt x="41511" y="30228"/>
                  </a:lnTo>
                  <a:lnTo>
                    <a:pt x="41692" y="30108"/>
                  </a:lnTo>
                  <a:lnTo>
                    <a:pt x="41813" y="29927"/>
                  </a:lnTo>
                  <a:lnTo>
                    <a:pt x="41934" y="29685"/>
                  </a:lnTo>
                  <a:lnTo>
                    <a:pt x="41994" y="29504"/>
                  </a:lnTo>
                  <a:lnTo>
                    <a:pt x="41994" y="29263"/>
                  </a:lnTo>
                  <a:lnTo>
                    <a:pt x="41994" y="29022"/>
                  </a:lnTo>
                  <a:lnTo>
                    <a:pt x="41934" y="28841"/>
                  </a:lnTo>
                  <a:lnTo>
                    <a:pt x="41813" y="28599"/>
                  </a:lnTo>
                  <a:lnTo>
                    <a:pt x="41692" y="28418"/>
                  </a:lnTo>
                  <a:lnTo>
                    <a:pt x="41511" y="28298"/>
                  </a:lnTo>
                  <a:lnTo>
                    <a:pt x="41270" y="28177"/>
                  </a:lnTo>
                  <a:lnTo>
                    <a:pt x="41089" y="28117"/>
                  </a:lnTo>
                  <a:close/>
                  <a:moveTo>
                    <a:pt x="46399" y="28117"/>
                  </a:moveTo>
                  <a:lnTo>
                    <a:pt x="46218" y="28177"/>
                  </a:lnTo>
                  <a:lnTo>
                    <a:pt x="45976" y="28298"/>
                  </a:lnTo>
                  <a:lnTo>
                    <a:pt x="45795" y="28418"/>
                  </a:lnTo>
                  <a:lnTo>
                    <a:pt x="45674" y="28599"/>
                  </a:lnTo>
                  <a:lnTo>
                    <a:pt x="45554" y="28841"/>
                  </a:lnTo>
                  <a:lnTo>
                    <a:pt x="45493" y="29022"/>
                  </a:lnTo>
                  <a:lnTo>
                    <a:pt x="45493" y="29263"/>
                  </a:lnTo>
                  <a:lnTo>
                    <a:pt x="45493" y="29504"/>
                  </a:lnTo>
                  <a:lnTo>
                    <a:pt x="45554" y="29685"/>
                  </a:lnTo>
                  <a:lnTo>
                    <a:pt x="45674" y="29927"/>
                  </a:lnTo>
                  <a:lnTo>
                    <a:pt x="45795" y="30108"/>
                  </a:lnTo>
                  <a:lnTo>
                    <a:pt x="45976" y="30228"/>
                  </a:lnTo>
                  <a:lnTo>
                    <a:pt x="46218" y="30349"/>
                  </a:lnTo>
                  <a:lnTo>
                    <a:pt x="46399" y="30409"/>
                  </a:lnTo>
                  <a:lnTo>
                    <a:pt x="46881" y="30409"/>
                  </a:lnTo>
                  <a:lnTo>
                    <a:pt x="47062" y="30349"/>
                  </a:lnTo>
                  <a:lnTo>
                    <a:pt x="47304" y="30228"/>
                  </a:lnTo>
                  <a:lnTo>
                    <a:pt x="47485" y="30108"/>
                  </a:lnTo>
                  <a:lnTo>
                    <a:pt x="47605" y="29927"/>
                  </a:lnTo>
                  <a:lnTo>
                    <a:pt x="47726" y="29685"/>
                  </a:lnTo>
                  <a:lnTo>
                    <a:pt x="47786" y="29504"/>
                  </a:lnTo>
                  <a:lnTo>
                    <a:pt x="47786" y="29263"/>
                  </a:lnTo>
                  <a:lnTo>
                    <a:pt x="47786" y="29022"/>
                  </a:lnTo>
                  <a:lnTo>
                    <a:pt x="47726" y="28841"/>
                  </a:lnTo>
                  <a:lnTo>
                    <a:pt x="47605" y="28599"/>
                  </a:lnTo>
                  <a:lnTo>
                    <a:pt x="47485" y="28418"/>
                  </a:lnTo>
                  <a:lnTo>
                    <a:pt x="47304" y="28298"/>
                  </a:lnTo>
                  <a:lnTo>
                    <a:pt x="47062" y="28177"/>
                  </a:lnTo>
                  <a:lnTo>
                    <a:pt x="46881" y="28117"/>
                  </a:lnTo>
                  <a:close/>
                  <a:moveTo>
                    <a:pt x="52191" y="28117"/>
                  </a:moveTo>
                  <a:lnTo>
                    <a:pt x="52010" y="28177"/>
                  </a:lnTo>
                  <a:lnTo>
                    <a:pt x="51768" y="28298"/>
                  </a:lnTo>
                  <a:lnTo>
                    <a:pt x="51587" y="28418"/>
                  </a:lnTo>
                  <a:lnTo>
                    <a:pt x="51467" y="28599"/>
                  </a:lnTo>
                  <a:lnTo>
                    <a:pt x="51346" y="28841"/>
                  </a:lnTo>
                  <a:lnTo>
                    <a:pt x="51286" y="29022"/>
                  </a:lnTo>
                  <a:lnTo>
                    <a:pt x="51286" y="29263"/>
                  </a:lnTo>
                  <a:lnTo>
                    <a:pt x="51286" y="29504"/>
                  </a:lnTo>
                  <a:lnTo>
                    <a:pt x="51346" y="29685"/>
                  </a:lnTo>
                  <a:lnTo>
                    <a:pt x="51467" y="29927"/>
                  </a:lnTo>
                  <a:lnTo>
                    <a:pt x="51587" y="30108"/>
                  </a:lnTo>
                  <a:lnTo>
                    <a:pt x="51768" y="30228"/>
                  </a:lnTo>
                  <a:lnTo>
                    <a:pt x="52010" y="30349"/>
                  </a:lnTo>
                  <a:lnTo>
                    <a:pt x="52191" y="30409"/>
                  </a:lnTo>
                  <a:lnTo>
                    <a:pt x="52673" y="30409"/>
                  </a:lnTo>
                  <a:lnTo>
                    <a:pt x="52854" y="30349"/>
                  </a:lnTo>
                  <a:lnTo>
                    <a:pt x="53096" y="30228"/>
                  </a:lnTo>
                  <a:lnTo>
                    <a:pt x="53277" y="30108"/>
                  </a:lnTo>
                  <a:lnTo>
                    <a:pt x="53397" y="29927"/>
                  </a:lnTo>
                  <a:lnTo>
                    <a:pt x="53518" y="29685"/>
                  </a:lnTo>
                  <a:lnTo>
                    <a:pt x="53578" y="29504"/>
                  </a:lnTo>
                  <a:lnTo>
                    <a:pt x="53578" y="29263"/>
                  </a:lnTo>
                  <a:lnTo>
                    <a:pt x="53578" y="29022"/>
                  </a:lnTo>
                  <a:lnTo>
                    <a:pt x="53518" y="28841"/>
                  </a:lnTo>
                  <a:lnTo>
                    <a:pt x="53397" y="28599"/>
                  </a:lnTo>
                  <a:lnTo>
                    <a:pt x="53277" y="28418"/>
                  </a:lnTo>
                  <a:lnTo>
                    <a:pt x="53096" y="28298"/>
                  </a:lnTo>
                  <a:lnTo>
                    <a:pt x="52854" y="28177"/>
                  </a:lnTo>
                  <a:lnTo>
                    <a:pt x="52673" y="28117"/>
                  </a:lnTo>
                  <a:close/>
                  <a:moveTo>
                    <a:pt x="57983" y="28117"/>
                  </a:moveTo>
                  <a:lnTo>
                    <a:pt x="57802" y="28177"/>
                  </a:lnTo>
                  <a:lnTo>
                    <a:pt x="57561" y="28298"/>
                  </a:lnTo>
                  <a:lnTo>
                    <a:pt x="57380" y="28418"/>
                  </a:lnTo>
                  <a:lnTo>
                    <a:pt x="57259" y="28599"/>
                  </a:lnTo>
                  <a:lnTo>
                    <a:pt x="57138" y="28841"/>
                  </a:lnTo>
                  <a:lnTo>
                    <a:pt x="57078" y="29022"/>
                  </a:lnTo>
                  <a:lnTo>
                    <a:pt x="57078" y="29263"/>
                  </a:lnTo>
                  <a:lnTo>
                    <a:pt x="57078" y="29504"/>
                  </a:lnTo>
                  <a:lnTo>
                    <a:pt x="57138" y="29685"/>
                  </a:lnTo>
                  <a:lnTo>
                    <a:pt x="57259" y="29927"/>
                  </a:lnTo>
                  <a:lnTo>
                    <a:pt x="57380" y="30108"/>
                  </a:lnTo>
                  <a:lnTo>
                    <a:pt x="57561" y="30228"/>
                  </a:lnTo>
                  <a:lnTo>
                    <a:pt x="57802" y="30349"/>
                  </a:lnTo>
                  <a:lnTo>
                    <a:pt x="57983" y="30409"/>
                  </a:lnTo>
                  <a:lnTo>
                    <a:pt x="58466" y="30409"/>
                  </a:lnTo>
                  <a:lnTo>
                    <a:pt x="58647" y="30349"/>
                  </a:lnTo>
                  <a:lnTo>
                    <a:pt x="58888" y="30228"/>
                  </a:lnTo>
                  <a:lnTo>
                    <a:pt x="59069" y="30108"/>
                  </a:lnTo>
                  <a:lnTo>
                    <a:pt x="59190" y="29927"/>
                  </a:lnTo>
                  <a:lnTo>
                    <a:pt x="59310" y="29685"/>
                  </a:lnTo>
                  <a:lnTo>
                    <a:pt x="59371" y="29504"/>
                  </a:lnTo>
                  <a:lnTo>
                    <a:pt x="59371" y="29263"/>
                  </a:lnTo>
                  <a:lnTo>
                    <a:pt x="59371" y="29022"/>
                  </a:lnTo>
                  <a:lnTo>
                    <a:pt x="59310" y="28841"/>
                  </a:lnTo>
                  <a:lnTo>
                    <a:pt x="59190" y="28599"/>
                  </a:lnTo>
                  <a:lnTo>
                    <a:pt x="59069" y="28418"/>
                  </a:lnTo>
                  <a:lnTo>
                    <a:pt x="58888" y="28298"/>
                  </a:lnTo>
                  <a:lnTo>
                    <a:pt x="58647" y="28177"/>
                  </a:lnTo>
                  <a:lnTo>
                    <a:pt x="58466" y="28117"/>
                  </a:lnTo>
                  <a:close/>
                  <a:moveTo>
                    <a:pt x="63775" y="28117"/>
                  </a:moveTo>
                  <a:lnTo>
                    <a:pt x="63594" y="28177"/>
                  </a:lnTo>
                  <a:lnTo>
                    <a:pt x="63353" y="28298"/>
                  </a:lnTo>
                  <a:lnTo>
                    <a:pt x="63172" y="28418"/>
                  </a:lnTo>
                  <a:lnTo>
                    <a:pt x="63051" y="28599"/>
                  </a:lnTo>
                  <a:lnTo>
                    <a:pt x="62931" y="28841"/>
                  </a:lnTo>
                  <a:lnTo>
                    <a:pt x="62870" y="29022"/>
                  </a:lnTo>
                  <a:lnTo>
                    <a:pt x="62870" y="29263"/>
                  </a:lnTo>
                  <a:lnTo>
                    <a:pt x="62870" y="29504"/>
                  </a:lnTo>
                  <a:lnTo>
                    <a:pt x="62931" y="29685"/>
                  </a:lnTo>
                  <a:lnTo>
                    <a:pt x="63051" y="29927"/>
                  </a:lnTo>
                  <a:lnTo>
                    <a:pt x="63172" y="30108"/>
                  </a:lnTo>
                  <a:lnTo>
                    <a:pt x="63353" y="30228"/>
                  </a:lnTo>
                  <a:lnTo>
                    <a:pt x="63594" y="30349"/>
                  </a:lnTo>
                  <a:lnTo>
                    <a:pt x="63775" y="30409"/>
                  </a:lnTo>
                  <a:lnTo>
                    <a:pt x="64258" y="30409"/>
                  </a:lnTo>
                  <a:lnTo>
                    <a:pt x="64439" y="30349"/>
                  </a:lnTo>
                  <a:lnTo>
                    <a:pt x="64680" y="30228"/>
                  </a:lnTo>
                  <a:lnTo>
                    <a:pt x="64861" y="30108"/>
                  </a:lnTo>
                  <a:lnTo>
                    <a:pt x="64982" y="29927"/>
                  </a:lnTo>
                  <a:lnTo>
                    <a:pt x="65103" y="29685"/>
                  </a:lnTo>
                  <a:lnTo>
                    <a:pt x="65163" y="29504"/>
                  </a:lnTo>
                  <a:lnTo>
                    <a:pt x="65163" y="29263"/>
                  </a:lnTo>
                  <a:lnTo>
                    <a:pt x="65163" y="29022"/>
                  </a:lnTo>
                  <a:lnTo>
                    <a:pt x="65103" y="28841"/>
                  </a:lnTo>
                  <a:lnTo>
                    <a:pt x="64982" y="28599"/>
                  </a:lnTo>
                  <a:lnTo>
                    <a:pt x="64861" y="28418"/>
                  </a:lnTo>
                  <a:lnTo>
                    <a:pt x="64680" y="28298"/>
                  </a:lnTo>
                  <a:lnTo>
                    <a:pt x="64439" y="28177"/>
                  </a:lnTo>
                  <a:lnTo>
                    <a:pt x="64258" y="28117"/>
                  </a:lnTo>
                  <a:close/>
                  <a:moveTo>
                    <a:pt x="69567" y="28117"/>
                  </a:moveTo>
                  <a:lnTo>
                    <a:pt x="69386" y="28177"/>
                  </a:lnTo>
                  <a:lnTo>
                    <a:pt x="69145" y="28298"/>
                  </a:lnTo>
                  <a:lnTo>
                    <a:pt x="68964" y="28418"/>
                  </a:lnTo>
                  <a:lnTo>
                    <a:pt x="68843" y="28599"/>
                  </a:lnTo>
                  <a:lnTo>
                    <a:pt x="68723" y="28841"/>
                  </a:lnTo>
                  <a:lnTo>
                    <a:pt x="68662" y="29022"/>
                  </a:lnTo>
                  <a:lnTo>
                    <a:pt x="68662" y="29263"/>
                  </a:lnTo>
                  <a:lnTo>
                    <a:pt x="68662" y="29504"/>
                  </a:lnTo>
                  <a:lnTo>
                    <a:pt x="68723" y="29685"/>
                  </a:lnTo>
                  <a:lnTo>
                    <a:pt x="68843" y="29927"/>
                  </a:lnTo>
                  <a:lnTo>
                    <a:pt x="68964" y="30108"/>
                  </a:lnTo>
                  <a:lnTo>
                    <a:pt x="69145" y="30228"/>
                  </a:lnTo>
                  <a:lnTo>
                    <a:pt x="69386" y="30349"/>
                  </a:lnTo>
                  <a:lnTo>
                    <a:pt x="69567" y="30409"/>
                  </a:lnTo>
                  <a:lnTo>
                    <a:pt x="70050" y="30409"/>
                  </a:lnTo>
                  <a:lnTo>
                    <a:pt x="70231" y="30349"/>
                  </a:lnTo>
                  <a:lnTo>
                    <a:pt x="70472" y="30228"/>
                  </a:lnTo>
                  <a:lnTo>
                    <a:pt x="70653" y="30108"/>
                  </a:lnTo>
                  <a:lnTo>
                    <a:pt x="70774" y="29927"/>
                  </a:lnTo>
                  <a:lnTo>
                    <a:pt x="70895" y="29685"/>
                  </a:lnTo>
                  <a:lnTo>
                    <a:pt x="70955" y="29504"/>
                  </a:lnTo>
                  <a:lnTo>
                    <a:pt x="70955" y="29263"/>
                  </a:lnTo>
                  <a:lnTo>
                    <a:pt x="70955" y="29022"/>
                  </a:lnTo>
                  <a:lnTo>
                    <a:pt x="70895" y="28841"/>
                  </a:lnTo>
                  <a:lnTo>
                    <a:pt x="70774" y="28599"/>
                  </a:lnTo>
                  <a:lnTo>
                    <a:pt x="70653" y="28418"/>
                  </a:lnTo>
                  <a:lnTo>
                    <a:pt x="70472" y="28298"/>
                  </a:lnTo>
                  <a:lnTo>
                    <a:pt x="70231" y="28177"/>
                  </a:lnTo>
                  <a:lnTo>
                    <a:pt x="70050" y="28117"/>
                  </a:lnTo>
                  <a:close/>
                  <a:moveTo>
                    <a:pt x="2957" y="31013"/>
                  </a:moveTo>
                  <a:lnTo>
                    <a:pt x="2776" y="31073"/>
                  </a:lnTo>
                  <a:lnTo>
                    <a:pt x="2534" y="31194"/>
                  </a:lnTo>
                  <a:lnTo>
                    <a:pt x="2353" y="31314"/>
                  </a:lnTo>
                  <a:lnTo>
                    <a:pt x="2233" y="31495"/>
                  </a:lnTo>
                  <a:lnTo>
                    <a:pt x="2112" y="31737"/>
                  </a:lnTo>
                  <a:lnTo>
                    <a:pt x="2052" y="31918"/>
                  </a:lnTo>
                  <a:lnTo>
                    <a:pt x="2052" y="32159"/>
                  </a:lnTo>
                  <a:lnTo>
                    <a:pt x="2052" y="32401"/>
                  </a:lnTo>
                  <a:lnTo>
                    <a:pt x="2112" y="32582"/>
                  </a:lnTo>
                  <a:lnTo>
                    <a:pt x="2233" y="32823"/>
                  </a:lnTo>
                  <a:lnTo>
                    <a:pt x="2353" y="33004"/>
                  </a:lnTo>
                  <a:lnTo>
                    <a:pt x="2534" y="33125"/>
                  </a:lnTo>
                  <a:lnTo>
                    <a:pt x="2776" y="33245"/>
                  </a:lnTo>
                  <a:lnTo>
                    <a:pt x="2957" y="33306"/>
                  </a:lnTo>
                  <a:lnTo>
                    <a:pt x="3439" y="33306"/>
                  </a:lnTo>
                  <a:lnTo>
                    <a:pt x="3620" y="33245"/>
                  </a:lnTo>
                  <a:lnTo>
                    <a:pt x="3862" y="33125"/>
                  </a:lnTo>
                  <a:lnTo>
                    <a:pt x="4043" y="33004"/>
                  </a:lnTo>
                  <a:lnTo>
                    <a:pt x="4164" y="32823"/>
                  </a:lnTo>
                  <a:lnTo>
                    <a:pt x="4284" y="32582"/>
                  </a:lnTo>
                  <a:lnTo>
                    <a:pt x="4345" y="32401"/>
                  </a:lnTo>
                  <a:lnTo>
                    <a:pt x="4345" y="32159"/>
                  </a:lnTo>
                  <a:lnTo>
                    <a:pt x="4345" y="31918"/>
                  </a:lnTo>
                  <a:lnTo>
                    <a:pt x="4284" y="31737"/>
                  </a:lnTo>
                  <a:lnTo>
                    <a:pt x="4164" y="31495"/>
                  </a:lnTo>
                  <a:lnTo>
                    <a:pt x="4043" y="31314"/>
                  </a:lnTo>
                  <a:lnTo>
                    <a:pt x="3862" y="31194"/>
                  </a:lnTo>
                  <a:lnTo>
                    <a:pt x="3620" y="31073"/>
                  </a:lnTo>
                  <a:lnTo>
                    <a:pt x="3439" y="31013"/>
                  </a:lnTo>
                  <a:close/>
                  <a:moveTo>
                    <a:pt x="8749" y="31013"/>
                  </a:moveTo>
                  <a:lnTo>
                    <a:pt x="8568" y="31073"/>
                  </a:lnTo>
                  <a:lnTo>
                    <a:pt x="8327" y="31194"/>
                  </a:lnTo>
                  <a:lnTo>
                    <a:pt x="8146" y="31314"/>
                  </a:lnTo>
                  <a:lnTo>
                    <a:pt x="8025" y="31495"/>
                  </a:lnTo>
                  <a:lnTo>
                    <a:pt x="7904" y="31737"/>
                  </a:lnTo>
                  <a:lnTo>
                    <a:pt x="7844" y="31918"/>
                  </a:lnTo>
                  <a:lnTo>
                    <a:pt x="7844" y="32159"/>
                  </a:lnTo>
                  <a:lnTo>
                    <a:pt x="7844" y="32401"/>
                  </a:lnTo>
                  <a:lnTo>
                    <a:pt x="7904" y="32582"/>
                  </a:lnTo>
                  <a:lnTo>
                    <a:pt x="8025" y="32823"/>
                  </a:lnTo>
                  <a:lnTo>
                    <a:pt x="8146" y="33004"/>
                  </a:lnTo>
                  <a:lnTo>
                    <a:pt x="8327" y="33125"/>
                  </a:lnTo>
                  <a:lnTo>
                    <a:pt x="8568" y="33245"/>
                  </a:lnTo>
                  <a:lnTo>
                    <a:pt x="8749" y="33306"/>
                  </a:lnTo>
                  <a:lnTo>
                    <a:pt x="9232" y="33306"/>
                  </a:lnTo>
                  <a:lnTo>
                    <a:pt x="9413" y="33245"/>
                  </a:lnTo>
                  <a:lnTo>
                    <a:pt x="9654" y="33125"/>
                  </a:lnTo>
                  <a:lnTo>
                    <a:pt x="9835" y="33004"/>
                  </a:lnTo>
                  <a:lnTo>
                    <a:pt x="9956" y="32823"/>
                  </a:lnTo>
                  <a:lnTo>
                    <a:pt x="10076" y="32582"/>
                  </a:lnTo>
                  <a:lnTo>
                    <a:pt x="10137" y="32401"/>
                  </a:lnTo>
                  <a:lnTo>
                    <a:pt x="10137" y="32159"/>
                  </a:lnTo>
                  <a:lnTo>
                    <a:pt x="10137" y="31918"/>
                  </a:lnTo>
                  <a:lnTo>
                    <a:pt x="10076" y="31737"/>
                  </a:lnTo>
                  <a:lnTo>
                    <a:pt x="9956" y="31495"/>
                  </a:lnTo>
                  <a:lnTo>
                    <a:pt x="9835" y="31314"/>
                  </a:lnTo>
                  <a:lnTo>
                    <a:pt x="9654" y="31194"/>
                  </a:lnTo>
                  <a:lnTo>
                    <a:pt x="9413" y="31073"/>
                  </a:lnTo>
                  <a:lnTo>
                    <a:pt x="9232" y="31013"/>
                  </a:lnTo>
                  <a:close/>
                  <a:moveTo>
                    <a:pt x="14541" y="31013"/>
                  </a:moveTo>
                  <a:lnTo>
                    <a:pt x="14360" y="31073"/>
                  </a:lnTo>
                  <a:lnTo>
                    <a:pt x="14119" y="31194"/>
                  </a:lnTo>
                  <a:lnTo>
                    <a:pt x="13938" y="31314"/>
                  </a:lnTo>
                  <a:lnTo>
                    <a:pt x="13817" y="31495"/>
                  </a:lnTo>
                  <a:lnTo>
                    <a:pt x="13697" y="31737"/>
                  </a:lnTo>
                  <a:lnTo>
                    <a:pt x="13636" y="31918"/>
                  </a:lnTo>
                  <a:lnTo>
                    <a:pt x="13636" y="32159"/>
                  </a:lnTo>
                  <a:lnTo>
                    <a:pt x="13636" y="32401"/>
                  </a:lnTo>
                  <a:lnTo>
                    <a:pt x="13697" y="32582"/>
                  </a:lnTo>
                  <a:lnTo>
                    <a:pt x="13817" y="32823"/>
                  </a:lnTo>
                  <a:lnTo>
                    <a:pt x="13938" y="33004"/>
                  </a:lnTo>
                  <a:lnTo>
                    <a:pt x="14119" y="33125"/>
                  </a:lnTo>
                  <a:lnTo>
                    <a:pt x="14360" y="33245"/>
                  </a:lnTo>
                  <a:lnTo>
                    <a:pt x="14541" y="33306"/>
                  </a:lnTo>
                  <a:lnTo>
                    <a:pt x="15024" y="33306"/>
                  </a:lnTo>
                  <a:lnTo>
                    <a:pt x="15205" y="33245"/>
                  </a:lnTo>
                  <a:lnTo>
                    <a:pt x="15446" y="33125"/>
                  </a:lnTo>
                  <a:lnTo>
                    <a:pt x="15627" y="33004"/>
                  </a:lnTo>
                  <a:lnTo>
                    <a:pt x="15748" y="32823"/>
                  </a:lnTo>
                  <a:lnTo>
                    <a:pt x="15869" y="32582"/>
                  </a:lnTo>
                  <a:lnTo>
                    <a:pt x="15929" y="32401"/>
                  </a:lnTo>
                  <a:lnTo>
                    <a:pt x="15929" y="32159"/>
                  </a:lnTo>
                  <a:lnTo>
                    <a:pt x="15929" y="31918"/>
                  </a:lnTo>
                  <a:lnTo>
                    <a:pt x="15869" y="31737"/>
                  </a:lnTo>
                  <a:lnTo>
                    <a:pt x="15748" y="31495"/>
                  </a:lnTo>
                  <a:lnTo>
                    <a:pt x="15627" y="31314"/>
                  </a:lnTo>
                  <a:lnTo>
                    <a:pt x="15446" y="31194"/>
                  </a:lnTo>
                  <a:lnTo>
                    <a:pt x="15205" y="31073"/>
                  </a:lnTo>
                  <a:lnTo>
                    <a:pt x="15024" y="31013"/>
                  </a:lnTo>
                  <a:close/>
                  <a:moveTo>
                    <a:pt x="20333" y="31013"/>
                  </a:moveTo>
                  <a:lnTo>
                    <a:pt x="20152" y="31073"/>
                  </a:lnTo>
                  <a:lnTo>
                    <a:pt x="19911" y="31194"/>
                  </a:lnTo>
                  <a:lnTo>
                    <a:pt x="19730" y="31314"/>
                  </a:lnTo>
                  <a:lnTo>
                    <a:pt x="19609" y="31495"/>
                  </a:lnTo>
                  <a:lnTo>
                    <a:pt x="19489" y="31737"/>
                  </a:lnTo>
                  <a:lnTo>
                    <a:pt x="19428" y="31918"/>
                  </a:lnTo>
                  <a:lnTo>
                    <a:pt x="19428" y="32159"/>
                  </a:lnTo>
                  <a:lnTo>
                    <a:pt x="19428" y="32401"/>
                  </a:lnTo>
                  <a:lnTo>
                    <a:pt x="19489" y="32582"/>
                  </a:lnTo>
                  <a:lnTo>
                    <a:pt x="19609" y="32823"/>
                  </a:lnTo>
                  <a:lnTo>
                    <a:pt x="19730" y="33004"/>
                  </a:lnTo>
                  <a:lnTo>
                    <a:pt x="19911" y="33125"/>
                  </a:lnTo>
                  <a:lnTo>
                    <a:pt x="20152" y="33245"/>
                  </a:lnTo>
                  <a:lnTo>
                    <a:pt x="20333" y="33306"/>
                  </a:lnTo>
                  <a:lnTo>
                    <a:pt x="20816" y="33306"/>
                  </a:lnTo>
                  <a:lnTo>
                    <a:pt x="20997" y="33245"/>
                  </a:lnTo>
                  <a:lnTo>
                    <a:pt x="21239" y="33125"/>
                  </a:lnTo>
                  <a:lnTo>
                    <a:pt x="21420" y="33004"/>
                  </a:lnTo>
                  <a:lnTo>
                    <a:pt x="21540" y="32823"/>
                  </a:lnTo>
                  <a:lnTo>
                    <a:pt x="21661" y="32582"/>
                  </a:lnTo>
                  <a:lnTo>
                    <a:pt x="21721" y="32401"/>
                  </a:lnTo>
                  <a:lnTo>
                    <a:pt x="21721" y="32159"/>
                  </a:lnTo>
                  <a:lnTo>
                    <a:pt x="21721" y="31918"/>
                  </a:lnTo>
                  <a:lnTo>
                    <a:pt x="21661" y="31737"/>
                  </a:lnTo>
                  <a:lnTo>
                    <a:pt x="21540" y="31495"/>
                  </a:lnTo>
                  <a:lnTo>
                    <a:pt x="21420" y="31314"/>
                  </a:lnTo>
                  <a:lnTo>
                    <a:pt x="21239" y="31194"/>
                  </a:lnTo>
                  <a:lnTo>
                    <a:pt x="20997" y="31073"/>
                  </a:lnTo>
                  <a:lnTo>
                    <a:pt x="20816" y="31013"/>
                  </a:lnTo>
                  <a:close/>
                  <a:moveTo>
                    <a:pt x="26126" y="31013"/>
                  </a:moveTo>
                  <a:lnTo>
                    <a:pt x="25945" y="31073"/>
                  </a:lnTo>
                  <a:lnTo>
                    <a:pt x="25703" y="31194"/>
                  </a:lnTo>
                  <a:lnTo>
                    <a:pt x="25522" y="31314"/>
                  </a:lnTo>
                  <a:lnTo>
                    <a:pt x="25402" y="31495"/>
                  </a:lnTo>
                  <a:lnTo>
                    <a:pt x="25281" y="31737"/>
                  </a:lnTo>
                  <a:lnTo>
                    <a:pt x="25221" y="31918"/>
                  </a:lnTo>
                  <a:lnTo>
                    <a:pt x="25221" y="32159"/>
                  </a:lnTo>
                  <a:lnTo>
                    <a:pt x="25221" y="32401"/>
                  </a:lnTo>
                  <a:lnTo>
                    <a:pt x="25281" y="32582"/>
                  </a:lnTo>
                  <a:lnTo>
                    <a:pt x="25402" y="32823"/>
                  </a:lnTo>
                  <a:lnTo>
                    <a:pt x="25522" y="33004"/>
                  </a:lnTo>
                  <a:lnTo>
                    <a:pt x="25703" y="33125"/>
                  </a:lnTo>
                  <a:lnTo>
                    <a:pt x="25945" y="33245"/>
                  </a:lnTo>
                  <a:lnTo>
                    <a:pt x="26126" y="33306"/>
                  </a:lnTo>
                  <a:lnTo>
                    <a:pt x="26608" y="33306"/>
                  </a:lnTo>
                  <a:lnTo>
                    <a:pt x="26789" y="33245"/>
                  </a:lnTo>
                  <a:lnTo>
                    <a:pt x="27031" y="33125"/>
                  </a:lnTo>
                  <a:lnTo>
                    <a:pt x="27212" y="33004"/>
                  </a:lnTo>
                  <a:lnTo>
                    <a:pt x="27332" y="32823"/>
                  </a:lnTo>
                  <a:lnTo>
                    <a:pt x="27453" y="32582"/>
                  </a:lnTo>
                  <a:lnTo>
                    <a:pt x="27513" y="32401"/>
                  </a:lnTo>
                  <a:lnTo>
                    <a:pt x="27513" y="32159"/>
                  </a:lnTo>
                  <a:lnTo>
                    <a:pt x="27513" y="31918"/>
                  </a:lnTo>
                  <a:lnTo>
                    <a:pt x="27453" y="31737"/>
                  </a:lnTo>
                  <a:lnTo>
                    <a:pt x="27332" y="31495"/>
                  </a:lnTo>
                  <a:lnTo>
                    <a:pt x="27212" y="31314"/>
                  </a:lnTo>
                  <a:lnTo>
                    <a:pt x="27031" y="31194"/>
                  </a:lnTo>
                  <a:lnTo>
                    <a:pt x="26789" y="31073"/>
                  </a:lnTo>
                  <a:lnTo>
                    <a:pt x="26608" y="31013"/>
                  </a:lnTo>
                  <a:close/>
                  <a:moveTo>
                    <a:pt x="31918" y="31013"/>
                  </a:moveTo>
                  <a:lnTo>
                    <a:pt x="31737" y="31073"/>
                  </a:lnTo>
                  <a:lnTo>
                    <a:pt x="31496" y="31194"/>
                  </a:lnTo>
                  <a:lnTo>
                    <a:pt x="31315" y="31314"/>
                  </a:lnTo>
                  <a:lnTo>
                    <a:pt x="31194" y="31495"/>
                  </a:lnTo>
                  <a:lnTo>
                    <a:pt x="31073" y="31737"/>
                  </a:lnTo>
                  <a:lnTo>
                    <a:pt x="31013" y="31918"/>
                  </a:lnTo>
                  <a:lnTo>
                    <a:pt x="31013" y="32159"/>
                  </a:lnTo>
                  <a:lnTo>
                    <a:pt x="31013" y="32401"/>
                  </a:lnTo>
                  <a:lnTo>
                    <a:pt x="31073" y="32582"/>
                  </a:lnTo>
                  <a:lnTo>
                    <a:pt x="31194" y="32823"/>
                  </a:lnTo>
                  <a:lnTo>
                    <a:pt x="31315" y="33004"/>
                  </a:lnTo>
                  <a:lnTo>
                    <a:pt x="31496" y="33125"/>
                  </a:lnTo>
                  <a:lnTo>
                    <a:pt x="31737" y="33245"/>
                  </a:lnTo>
                  <a:lnTo>
                    <a:pt x="31918" y="33306"/>
                  </a:lnTo>
                  <a:lnTo>
                    <a:pt x="32401" y="33306"/>
                  </a:lnTo>
                  <a:lnTo>
                    <a:pt x="32582" y="33245"/>
                  </a:lnTo>
                  <a:lnTo>
                    <a:pt x="32823" y="33125"/>
                  </a:lnTo>
                  <a:lnTo>
                    <a:pt x="33004" y="33004"/>
                  </a:lnTo>
                  <a:lnTo>
                    <a:pt x="33125" y="32823"/>
                  </a:lnTo>
                  <a:lnTo>
                    <a:pt x="33245" y="32582"/>
                  </a:lnTo>
                  <a:lnTo>
                    <a:pt x="33306" y="32401"/>
                  </a:lnTo>
                  <a:lnTo>
                    <a:pt x="33306" y="32159"/>
                  </a:lnTo>
                  <a:lnTo>
                    <a:pt x="33306" y="31918"/>
                  </a:lnTo>
                  <a:lnTo>
                    <a:pt x="33245" y="31737"/>
                  </a:lnTo>
                  <a:lnTo>
                    <a:pt x="33125" y="31495"/>
                  </a:lnTo>
                  <a:lnTo>
                    <a:pt x="33004" y="31314"/>
                  </a:lnTo>
                  <a:lnTo>
                    <a:pt x="32823" y="31194"/>
                  </a:lnTo>
                  <a:lnTo>
                    <a:pt x="32582" y="31073"/>
                  </a:lnTo>
                  <a:lnTo>
                    <a:pt x="32401" y="31013"/>
                  </a:lnTo>
                  <a:close/>
                  <a:moveTo>
                    <a:pt x="37710" y="31013"/>
                  </a:moveTo>
                  <a:lnTo>
                    <a:pt x="37529" y="31073"/>
                  </a:lnTo>
                  <a:lnTo>
                    <a:pt x="37288" y="31194"/>
                  </a:lnTo>
                  <a:lnTo>
                    <a:pt x="37107" y="31314"/>
                  </a:lnTo>
                  <a:lnTo>
                    <a:pt x="36986" y="31495"/>
                  </a:lnTo>
                  <a:lnTo>
                    <a:pt x="36865" y="31737"/>
                  </a:lnTo>
                  <a:lnTo>
                    <a:pt x="36805" y="31918"/>
                  </a:lnTo>
                  <a:lnTo>
                    <a:pt x="36805" y="32159"/>
                  </a:lnTo>
                  <a:lnTo>
                    <a:pt x="36805" y="32401"/>
                  </a:lnTo>
                  <a:lnTo>
                    <a:pt x="36865" y="32582"/>
                  </a:lnTo>
                  <a:lnTo>
                    <a:pt x="36986" y="32823"/>
                  </a:lnTo>
                  <a:lnTo>
                    <a:pt x="37107" y="33004"/>
                  </a:lnTo>
                  <a:lnTo>
                    <a:pt x="37288" y="33125"/>
                  </a:lnTo>
                  <a:lnTo>
                    <a:pt x="37529" y="33245"/>
                  </a:lnTo>
                  <a:lnTo>
                    <a:pt x="37710" y="33306"/>
                  </a:lnTo>
                  <a:lnTo>
                    <a:pt x="38193" y="33306"/>
                  </a:lnTo>
                  <a:lnTo>
                    <a:pt x="38374" y="33245"/>
                  </a:lnTo>
                  <a:lnTo>
                    <a:pt x="38615" y="33125"/>
                  </a:lnTo>
                  <a:lnTo>
                    <a:pt x="38796" y="33004"/>
                  </a:lnTo>
                  <a:lnTo>
                    <a:pt x="38917" y="32823"/>
                  </a:lnTo>
                  <a:lnTo>
                    <a:pt x="39038" y="32582"/>
                  </a:lnTo>
                  <a:lnTo>
                    <a:pt x="39098" y="32401"/>
                  </a:lnTo>
                  <a:lnTo>
                    <a:pt x="39098" y="32159"/>
                  </a:lnTo>
                  <a:lnTo>
                    <a:pt x="39098" y="31918"/>
                  </a:lnTo>
                  <a:lnTo>
                    <a:pt x="39038" y="31737"/>
                  </a:lnTo>
                  <a:lnTo>
                    <a:pt x="38917" y="31495"/>
                  </a:lnTo>
                  <a:lnTo>
                    <a:pt x="38796" y="31314"/>
                  </a:lnTo>
                  <a:lnTo>
                    <a:pt x="38615" y="31194"/>
                  </a:lnTo>
                  <a:lnTo>
                    <a:pt x="38374" y="31073"/>
                  </a:lnTo>
                  <a:lnTo>
                    <a:pt x="38193" y="31013"/>
                  </a:lnTo>
                  <a:close/>
                  <a:moveTo>
                    <a:pt x="43502" y="31013"/>
                  </a:moveTo>
                  <a:lnTo>
                    <a:pt x="43321" y="31073"/>
                  </a:lnTo>
                  <a:lnTo>
                    <a:pt x="43080" y="31194"/>
                  </a:lnTo>
                  <a:lnTo>
                    <a:pt x="42899" y="31314"/>
                  </a:lnTo>
                  <a:lnTo>
                    <a:pt x="42778" y="31495"/>
                  </a:lnTo>
                  <a:lnTo>
                    <a:pt x="42658" y="31737"/>
                  </a:lnTo>
                  <a:lnTo>
                    <a:pt x="42597" y="31918"/>
                  </a:lnTo>
                  <a:lnTo>
                    <a:pt x="42597" y="32159"/>
                  </a:lnTo>
                  <a:lnTo>
                    <a:pt x="42597" y="32401"/>
                  </a:lnTo>
                  <a:lnTo>
                    <a:pt x="42658" y="32582"/>
                  </a:lnTo>
                  <a:lnTo>
                    <a:pt x="42778" y="32823"/>
                  </a:lnTo>
                  <a:lnTo>
                    <a:pt x="42899" y="33004"/>
                  </a:lnTo>
                  <a:lnTo>
                    <a:pt x="43080" y="33125"/>
                  </a:lnTo>
                  <a:lnTo>
                    <a:pt x="43321" y="33245"/>
                  </a:lnTo>
                  <a:lnTo>
                    <a:pt x="43502" y="33306"/>
                  </a:lnTo>
                  <a:lnTo>
                    <a:pt x="43985" y="33306"/>
                  </a:lnTo>
                  <a:lnTo>
                    <a:pt x="44166" y="33245"/>
                  </a:lnTo>
                  <a:lnTo>
                    <a:pt x="44407" y="33125"/>
                  </a:lnTo>
                  <a:lnTo>
                    <a:pt x="44588" y="33004"/>
                  </a:lnTo>
                  <a:lnTo>
                    <a:pt x="44709" y="32823"/>
                  </a:lnTo>
                  <a:lnTo>
                    <a:pt x="44830" y="32582"/>
                  </a:lnTo>
                  <a:lnTo>
                    <a:pt x="44890" y="32401"/>
                  </a:lnTo>
                  <a:lnTo>
                    <a:pt x="44890" y="32159"/>
                  </a:lnTo>
                  <a:lnTo>
                    <a:pt x="44890" y="31918"/>
                  </a:lnTo>
                  <a:lnTo>
                    <a:pt x="44830" y="31737"/>
                  </a:lnTo>
                  <a:lnTo>
                    <a:pt x="44709" y="31495"/>
                  </a:lnTo>
                  <a:lnTo>
                    <a:pt x="44588" y="31314"/>
                  </a:lnTo>
                  <a:lnTo>
                    <a:pt x="44407" y="31194"/>
                  </a:lnTo>
                  <a:lnTo>
                    <a:pt x="44166" y="31073"/>
                  </a:lnTo>
                  <a:lnTo>
                    <a:pt x="43985" y="31013"/>
                  </a:lnTo>
                  <a:close/>
                  <a:moveTo>
                    <a:pt x="49295" y="31013"/>
                  </a:moveTo>
                  <a:lnTo>
                    <a:pt x="49114" y="31073"/>
                  </a:lnTo>
                  <a:lnTo>
                    <a:pt x="48872" y="31194"/>
                  </a:lnTo>
                  <a:lnTo>
                    <a:pt x="48691" y="31314"/>
                  </a:lnTo>
                  <a:lnTo>
                    <a:pt x="48571" y="31495"/>
                  </a:lnTo>
                  <a:lnTo>
                    <a:pt x="48450" y="31737"/>
                  </a:lnTo>
                  <a:lnTo>
                    <a:pt x="48390" y="31918"/>
                  </a:lnTo>
                  <a:lnTo>
                    <a:pt x="48390" y="32159"/>
                  </a:lnTo>
                  <a:lnTo>
                    <a:pt x="48390" y="32401"/>
                  </a:lnTo>
                  <a:lnTo>
                    <a:pt x="48450" y="32582"/>
                  </a:lnTo>
                  <a:lnTo>
                    <a:pt x="48571" y="32823"/>
                  </a:lnTo>
                  <a:lnTo>
                    <a:pt x="48691" y="33004"/>
                  </a:lnTo>
                  <a:lnTo>
                    <a:pt x="48872" y="33125"/>
                  </a:lnTo>
                  <a:lnTo>
                    <a:pt x="49114" y="33245"/>
                  </a:lnTo>
                  <a:lnTo>
                    <a:pt x="49295" y="33306"/>
                  </a:lnTo>
                  <a:lnTo>
                    <a:pt x="49777" y="33306"/>
                  </a:lnTo>
                  <a:lnTo>
                    <a:pt x="49958" y="33245"/>
                  </a:lnTo>
                  <a:lnTo>
                    <a:pt x="50200" y="33125"/>
                  </a:lnTo>
                  <a:lnTo>
                    <a:pt x="50381" y="33004"/>
                  </a:lnTo>
                  <a:lnTo>
                    <a:pt x="50501" y="32823"/>
                  </a:lnTo>
                  <a:lnTo>
                    <a:pt x="50622" y="32582"/>
                  </a:lnTo>
                  <a:lnTo>
                    <a:pt x="50682" y="32401"/>
                  </a:lnTo>
                  <a:lnTo>
                    <a:pt x="50682" y="32159"/>
                  </a:lnTo>
                  <a:lnTo>
                    <a:pt x="50682" y="31918"/>
                  </a:lnTo>
                  <a:lnTo>
                    <a:pt x="50622" y="31737"/>
                  </a:lnTo>
                  <a:lnTo>
                    <a:pt x="50501" y="31495"/>
                  </a:lnTo>
                  <a:lnTo>
                    <a:pt x="50381" y="31314"/>
                  </a:lnTo>
                  <a:lnTo>
                    <a:pt x="50200" y="31194"/>
                  </a:lnTo>
                  <a:lnTo>
                    <a:pt x="49958" y="31073"/>
                  </a:lnTo>
                  <a:lnTo>
                    <a:pt x="49777" y="31013"/>
                  </a:lnTo>
                  <a:close/>
                  <a:moveTo>
                    <a:pt x="55087" y="31013"/>
                  </a:moveTo>
                  <a:lnTo>
                    <a:pt x="54906" y="31073"/>
                  </a:lnTo>
                  <a:lnTo>
                    <a:pt x="54665" y="31194"/>
                  </a:lnTo>
                  <a:lnTo>
                    <a:pt x="54483" y="31314"/>
                  </a:lnTo>
                  <a:lnTo>
                    <a:pt x="54363" y="31495"/>
                  </a:lnTo>
                  <a:lnTo>
                    <a:pt x="54242" y="31737"/>
                  </a:lnTo>
                  <a:lnTo>
                    <a:pt x="54182" y="31918"/>
                  </a:lnTo>
                  <a:lnTo>
                    <a:pt x="54182" y="32159"/>
                  </a:lnTo>
                  <a:lnTo>
                    <a:pt x="54182" y="32401"/>
                  </a:lnTo>
                  <a:lnTo>
                    <a:pt x="54242" y="32582"/>
                  </a:lnTo>
                  <a:lnTo>
                    <a:pt x="54363" y="32823"/>
                  </a:lnTo>
                  <a:lnTo>
                    <a:pt x="54483" y="33004"/>
                  </a:lnTo>
                  <a:lnTo>
                    <a:pt x="54665" y="33125"/>
                  </a:lnTo>
                  <a:lnTo>
                    <a:pt x="54906" y="33245"/>
                  </a:lnTo>
                  <a:lnTo>
                    <a:pt x="55087" y="33306"/>
                  </a:lnTo>
                  <a:lnTo>
                    <a:pt x="55570" y="33306"/>
                  </a:lnTo>
                  <a:lnTo>
                    <a:pt x="55751" y="33245"/>
                  </a:lnTo>
                  <a:lnTo>
                    <a:pt x="55992" y="33125"/>
                  </a:lnTo>
                  <a:lnTo>
                    <a:pt x="56173" y="33004"/>
                  </a:lnTo>
                  <a:lnTo>
                    <a:pt x="56294" y="32823"/>
                  </a:lnTo>
                  <a:lnTo>
                    <a:pt x="56414" y="32582"/>
                  </a:lnTo>
                  <a:lnTo>
                    <a:pt x="56475" y="32401"/>
                  </a:lnTo>
                  <a:lnTo>
                    <a:pt x="56475" y="32159"/>
                  </a:lnTo>
                  <a:lnTo>
                    <a:pt x="56475" y="31918"/>
                  </a:lnTo>
                  <a:lnTo>
                    <a:pt x="56414" y="31737"/>
                  </a:lnTo>
                  <a:lnTo>
                    <a:pt x="56294" y="31495"/>
                  </a:lnTo>
                  <a:lnTo>
                    <a:pt x="56173" y="31314"/>
                  </a:lnTo>
                  <a:lnTo>
                    <a:pt x="55992" y="31194"/>
                  </a:lnTo>
                  <a:lnTo>
                    <a:pt x="55751" y="31073"/>
                  </a:lnTo>
                  <a:lnTo>
                    <a:pt x="55570" y="31013"/>
                  </a:lnTo>
                  <a:close/>
                  <a:moveTo>
                    <a:pt x="60879" y="31013"/>
                  </a:moveTo>
                  <a:lnTo>
                    <a:pt x="60698" y="31073"/>
                  </a:lnTo>
                  <a:lnTo>
                    <a:pt x="60457" y="31194"/>
                  </a:lnTo>
                  <a:lnTo>
                    <a:pt x="60276" y="31314"/>
                  </a:lnTo>
                  <a:lnTo>
                    <a:pt x="60155" y="31495"/>
                  </a:lnTo>
                  <a:lnTo>
                    <a:pt x="60034" y="31737"/>
                  </a:lnTo>
                  <a:lnTo>
                    <a:pt x="59974" y="31918"/>
                  </a:lnTo>
                  <a:lnTo>
                    <a:pt x="59974" y="32159"/>
                  </a:lnTo>
                  <a:lnTo>
                    <a:pt x="59974" y="32401"/>
                  </a:lnTo>
                  <a:lnTo>
                    <a:pt x="60034" y="32582"/>
                  </a:lnTo>
                  <a:lnTo>
                    <a:pt x="60155" y="32823"/>
                  </a:lnTo>
                  <a:lnTo>
                    <a:pt x="60276" y="33004"/>
                  </a:lnTo>
                  <a:lnTo>
                    <a:pt x="60457" y="33125"/>
                  </a:lnTo>
                  <a:lnTo>
                    <a:pt x="60698" y="33245"/>
                  </a:lnTo>
                  <a:lnTo>
                    <a:pt x="60879" y="33306"/>
                  </a:lnTo>
                  <a:lnTo>
                    <a:pt x="61362" y="33306"/>
                  </a:lnTo>
                  <a:lnTo>
                    <a:pt x="61543" y="33245"/>
                  </a:lnTo>
                  <a:lnTo>
                    <a:pt x="61784" y="33125"/>
                  </a:lnTo>
                  <a:lnTo>
                    <a:pt x="61965" y="33004"/>
                  </a:lnTo>
                  <a:lnTo>
                    <a:pt x="62086" y="32823"/>
                  </a:lnTo>
                  <a:lnTo>
                    <a:pt x="62206" y="32582"/>
                  </a:lnTo>
                  <a:lnTo>
                    <a:pt x="62267" y="32401"/>
                  </a:lnTo>
                  <a:lnTo>
                    <a:pt x="62267" y="32159"/>
                  </a:lnTo>
                  <a:lnTo>
                    <a:pt x="62267" y="31918"/>
                  </a:lnTo>
                  <a:lnTo>
                    <a:pt x="62206" y="31737"/>
                  </a:lnTo>
                  <a:lnTo>
                    <a:pt x="62086" y="31495"/>
                  </a:lnTo>
                  <a:lnTo>
                    <a:pt x="61965" y="31314"/>
                  </a:lnTo>
                  <a:lnTo>
                    <a:pt x="61784" y="31194"/>
                  </a:lnTo>
                  <a:lnTo>
                    <a:pt x="61543" y="31073"/>
                  </a:lnTo>
                  <a:lnTo>
                    <a:pt x="61362" y="31013"/>
                  </a:lnTo>
                  <a:close/>
                  <a:moveTo>
                    <a:pt x="66671" y="31013"/>
                  </a:moveTo>
                  <a:lnTo>
                    <a:pt x="66490" y="31073"/>
                  </a:lnTo>
                  <a:lnTo>
                    <a:pt x="66249" y="31194"/>
                  </a:lnTo>
                  <a:lnTo>
                    <a:pt x="66068" y="31314"/>
                  </a:lnTo>
                  <a:lnTo>
                    <a:pt x="65947" y="31495"/>
                  </a:lnTo>
                  <a:lnTo>
                    <a:pt x="65827" y="31737"/>
                  </a:lnTo>
                  <a:lnTo>
                    <a:pt x="65766" y="31918"/>
                  </a:lnTo>
                  <a:lnTo>
                    <a:pt x="65766" y="32159"/>
                  </a:lnTo>
                  <a:lnTo>
                    <a:pt x="65766" y="32401"/>
                  </a:lnTo>
                  <a:lnTo>
                    <a:pt x="65827" y="32582"/>
                  </a:lnTo>
                  <a:lnTo>
                    <a:pt x="65947" y="32823"/>
                  </a:lnTo>
                  <a:lnTo>
                    <a:pt x="66068" y="33004"/>
                  </a:lnTo>
                  <a:lnTo>
                    <a:pt x="66249" y="33125"/>
                  </a:lnTo>
                  <a:lnTo>
                    <a:pt x="66490" y="33245"/>
                  </a:lnTo>
                  <a:lnTo>
                    <a:pt x="66671" y="33306"/>
                  </a:lnTo>
                  <a:lnTo>
                    <a:pt x="67154" y="33306"/>
                  </a:lnTo>
                  <a:lnTo>
                    <a:pt x="67335" y="33245"/>
                  </a:lnTo>
                  <a:lnTo>
                    <a:pt x="67576" y="33125"/>
                  </a:lnTo>
                  <a:lnTo>
                    <a:pt x="67757" y="33004"/>
                  </a:lnTo>
                  <a:lnTo>
                    <a:pt x="67878" y="32823"/>
                  </a:lnTo>
                  <a:lnTo>
                    <a:pt x="67999" y="32582"/>
                  </a:lnTo>
                  <a:lnTo>
                    <a:pt x="68059" y="32401"/>
                  </a:lnTo>
                  <a:lnTo>
                    <a:pt x="68059" y="32159"/>
                  </a:lnTo>
                  <a:lnTo>
                    <a:pt x="68059" y="31918"/>
                  </a:lnTo>
                  <a:lnTo>
                    <a:pt x="67999" y="31737"/>
                  </a:lnTo>
                  <a:lnTo>
                    <a:pt x="67878" y="31495"/>
                  </a:lnTo>
                  <a:lnTo>
                    <a:pt x="67757" y="31314"/>
                  </a:lnTo>
                  <a:lnTo>
                    <a:pt x="67576" y="31194"/>
                  </a:lnTo>
                  <a:lnTo>
                    <a:pt x="67335" y="31073"/>
                  </a:lnTo>
                  <a:lnTo>
                    <a:pt x="67154" y="31013"/>
                  </a:lnTo>
                  <a:close/>
                  <a:moveTo>
                    <a:pt x="72464" y="31013"/>
                  </a:moveTo>
                  <a:lnTo>
                    <a:pt x="72283" y="31073"/>
                  </a:lnTo>
                  <a:lnTo>
                    <a:pt x="72041" y="31194"/>
                  </a:lnTo>
                  <a:lnTo>
                    <a:pt x="71860" y="31314"/>
                  </a:lnTo>
                  <a:lnTo>
                    <a:pt x="71740" y="31495"/>
                  </a:lnTo>
                  <a:lnTo>
                    <a:pt x="71619" y="31737"/>
                  </a:lnTo>
                  <a:lnTo>
                    <a:pt x="71559" y="31918"/>
                  </a:lnTo>
                  <a:lnTo>
                    <a:pt x="71559" y="32159"/>
                  </a:lnTo>
                  <a:lnTo>
                    <a:pt x="71559" y="32401"/>
                  </a:lnTo>
                  <a:lnTo>
                    <a:pt x="71619" y="32582"/>
                  </a:lnTo>
                  <a:lnTo>
                    <a:pt x="71740" y="32823"/>
                  </a:lnTo>
                  <a:lnTo>
                    <a:pt x="71860" y="33004"/>
                  </a:lnTo>
                  <a:lnTo>
                    <a:pt x="72041" y="33125"/>
                  </a:lnTo>
                  <a:lnTo>
                    <a:pt x="72283" y="33245"/>
                  </a:lnTo>
                  <a:lnTo>
                    <a:pt x="72464" y="33306"/>
                  </a:lnTo>
                  <a:lnTo>
                    <a:pt x="72946" y="33306"/>
                  </a:lnTo>
                  <a:lnTo>
                    <a:pt x="73127" y="33245"/>
                  </a:lnTo>
                  <a:lnTo>
                    <a:pt x="73369" y="33125"/>
                  </a:lnTo>
                  <a:lnTo>
                    <a:pt x="73550" y="33004"/>
                  </a:lnTo>
                  <a:lnTo>
                    <a:pt x="73670" y="32823"/>
                  </a:lnTo>
                  <a:lnTo>
                    <a:pt x="73791" y="32582"/>
                  </a:lnTo>
                  <a:lnTo>
                    <a:pt x="73851" y="32401"/>
                  </a:lnTo>
                  <a:lnTo>
                    <a:pt x="73851" y="32159"/>
                  </a:lnTo>
                  <a:lnTo>
                    <a:pt x="73851" y="31918"/>
                  </a:lnTo>
                  <a:lnTo>
                    <a:pt x="73791" y="31737"/>
                  </a:lnTo>
                  <a:lnTo>
                    <a:pt x="73670" y="31495"/>
                  </a:lnTo>
                  <a:lnTo>
                    <a:pt x="73550" y="31314"/>
                  </a:lnTo>
                  <a:lnTo>
                    <a:pt x="73369" y="31194"/>
                  </a:lnTo>
                  <a:lnTo>
                    <a:pt x="73127" y="31073"/>
                  </a:lnTo>
                  <a:lnTo>
                    <a:pt x="72946" y="31013"/>
                  </a:lnTo>
                  <a:close/>
                  <a:moveTo>
                    <a:pt x="181" y="33909"/>
                  </a:moveTo>
                  <a:lnTo>
                    <a:pt x="0" y="36141"/>
                  </a:lnTo>
                  <a:lnTo>
                    <a:pt x="302" y="36202"/>
                  </a:lnTo>
                  <a:lnTo>
                    <a:pt x="543" y="36202"/>
                  </a:lnTo>
                  <a:lnTo>
                    <a:pt x="724" y="36141"/>
                  </a:lnTo>
                  <a:lnTo>
                    <a:pt x="966" y="36021"/>
                  </a:lnTo>
                  <a:lnTo>
                    <a:pt x="1147" y="35900"/>
                  </a:lnTo>
                  <a:lnTo>
                    <a:pt x="1267" y="35719"/>
                  </a:lnTo>
                  <a:lnTo>
                    <a:pt x="1388" y="35478"/>
                  </a:lnTo>
                  <a:lnTo>
                    <a:pt x="1448" y="35297"/>
                  </a:lnTo>
                  <a:lnTo>
                    <a:pt x="1448" y="35055"/>
                  </a:lnTo>
                  <a:lnTo>
                    <a:pt x="1448" y="34814"/>
                  </a:lnTo>
                  <a:lnTo>
                    <a:pt x="1388" y="34633"/>
                  </a:lnTo>
                  <a:lnTo>
                    <a:pt x="1267" y="34392"/>
                  </a:lnTo>
                  <a:lnTo>
                    <a:pt x="1147" y="34211"/>
                  </a:lnTo>
                  <a:lnTo>
                    <a:pt x="966" y="34090"/>
                  </a:lnTo>
                  <a:lnTo>
                    <a:pt x="724" y="33969"/>
                  </a:lnTo>
                  <a:lnTo>
                    <a:pt x="543" y="33909"/>
                  </a:lnTo>
                  <a:close/>
                  <a:moveTo>
                    <a:pt x="5853" y="33909"/>
                  </a:moveTo>
                  <a:lnTo>
                    <a:pt x="5672" y="33969"/>
                  </a:lnTo>
                  <a:lnTo>
                    <a:pt x="5431" y="34090"/>
                  </a:lnTo>
                  <a:lnTo>
                    <a:pt x="5250" y="34211"/>
                  </a:lnTo>
                  <a:lnTo>
                    <a:pt x="5129" y="34392"/>
                  </a:lnTo>
                  <a:lnTo>
                    <a:pt x="5008" y="34633"/>
                  </a:lnTo>
                  <a:lnTo>
                    <a:pt x="4948" y="34814"/>
                  </a:lnTo>
                  <a:lnTo>
                    <a:pt x="4948" y="35055"/>
                  </a:lnTo>
                  <a:lnTo>
                    <a:pt x="4948" y="35297"/>
                  </a:lnTo>
                  <a:lnTo>
                    <a:pt x="5008" y="35478"/>
                  </a:lnTo>
                  <a:lnTo>
                    <a:pt x="5129" y="35719"/>
                  </a:lnTo>
                  <a:lnTo>
                    <a:pt x="5250" y="35900"/>
                  </a:lnTo>
                  <a:lnTo>
                    <a:pt x="5431" y="36021"/>
                  </a:lnTo>
                  <a:lnTo>
                    <a:pt x="5672" y="36141"/>
                  </a:lnTo>
                  <a:lnTo>
                    <a:pt x="5853" y="36202"/>
                  </a:lnTo>
                  <a:lnTo>
                    <a:pt x="6336" y="36202"/>
                  </a:lnTo>
                  <a:lnTo>
                    <a:pt x="6517" y="36141"/>
                  </a:lnTo>
                  <a:lnTo>
                    <a:pt x="6758" y="36021"/>
                  </a:lnTo>
                  <a:lnTo>
                    <a:pt x="6939" y="35900"/>
                  </a:lnTo>
                  <a:lnTo>
                    <a:pt x="7060" y="35719"/>
                  </a:lnTo>
                  <a:lnTo>
                    <a:pt x="7180" y="35478"/>
                  </a:lnTo>
                  <a:lnTo>
                    <a:pt x="7241" y="35297"/>
                  </a:lnTo>
                  <a:lnTo>
                    <a:pt x="7241" y="35055"/>
                  </a:lnTo>
                  <a:lnTo>
                    <a:pt x="7241" y="34814"/>
                  </a:lnTo>
                  <a:lnTo>
                    <a:pt x="7180" y="34633"/>
                  </a:lnTo>
                  <a:lnTo>
                    <a:pt x="7060" y="34392"/>
                  </a:lnTo>
                  <a:lnTo>
                    <a:pt x="6939" y="34211"/>
                  </a:lnTo>
                  <a:lnTo>
                    <a:pt x="6758" y="34090"/>
                  </a:lnTo>
                  <a:lnTo>
                    <a:pt x="6517" y="33969"/>
                  </a:lnTo>
                  <a:lnTo>
                    <a:pt x="6336" y="33909"/>
                  </a:lnTo>
                  <a:close/>
                  <a:moveTo>
                    <a:pt x="11645" y="33909"/>
                  </a:moveTo>
                  <a:lnTo>
                    <a:pt x="11464" y="33969"/>
                  </a:lnTo>
                  <a:lnTo>
                    <a:pt x="11223" y="34090"/>
                  </a:lnTo>
                  <a:lnTo>
                    <a:pt x="11042" y="34211"/>
                  </a:lnTo>
                  <a:lnTo>
                    <a:pt x="10921" y="34392"/>
                  </a:lnTo>
                  <a:lnTo>
                    <a:pt x="10800" y="34633"/>
                  </a:lnTo>
                  <a:lnTo>
                    <a:pt x="10740" y="34814"/>
                  </a:lnTo>
                  <a:lnTo>
                    <a:pt x="10740" y="35055"/>
                  </a:lnTo>
                  <a:lnTo>
                    <a:pt x="10740" y="35297"/>
                  </a:lnTo>
                  <a:lnTo>
                    <a:pt x="10800" y="35478"/>
                  </a:lnTo>
                  <a:lnTo>
                    <a:pt x="10921" y="35719"/>
                  </a:lnTo>
                  <a:lnTo>
                    <a:pt x="11042" y="35900"/>
                  </a:lnTo>
                  <a:lnTo>
                    <a:pt x="11223" y="36021"/>
                  </a:lnTo>
                  <a:lnTo>
                    <a:pt x="11464" y="36141"/>
                  </a:lnTo>
                  <a:lnTo>
                    <a:pt x="11645" y="36202"/>
                  </a:lnTo>
                  <a:lnTo>
                    <a:pt x="12128" y="36202"/>
                  </a:lnTo>
                  <a:lnTo>
                    <a:pt x="12309" y="36141"/>
                  </a:lnTo>
                  <a:lnTo>
                    <a:pt x="12550" y="36021"/>
                  </a:lnTo>
                  <a:lnTo>
                    <a:pt x="12731" y="35900"/>
                  </a:lnTo>
                  <a:lnTo>
                    <a:pt x="12852" y="35719"/>
                  </a:lnTo>
                  <a:lnTo>
                    <a:pt x="12973" y="35478"/>
                  </a:lnTo>
                  <a:lnTo>
                    <a:pt x="13033" y="35297"/>
                  </a:lnTo>
                  <a:lnTo>
                    <a:pt x="13033" y="35055"/>
                  </a:lnTo>
                  <a:lnTo>
                    <a:pt x="13033" y="34814"/>
                  </a:lnTo>
                  <a:lnTo>
                    <a:pt x="12973" y="34633"/>
                  </a:lnTo>
                  <a:lnTo>
                    <a:pt x="12852" y="34392"/>
                  </a:lnTo>
                  <a:lnTo>
                    <a:pt x="12731" y="34211"/>
                  </a:lnTo>
                  <a:lnTo>
                    <a:pt x="12550" y="34090"/>
                  </a:lnTo>
                  <a:lnTo>
                    <a:pt x="12309" y="33969"/>
                  </a:lnTo>
                  <a:lnTo>
                    <a:pt x="12128" y="33909"/>
                  </a:lnTo>
                  <a:close/>
                  <a:moveTo>
                    <a:pt x="17437" y="33909"/>
                  </a:moveTo>
                  <a:lnTo>
                    <a:pt x="17256" y="33969"/>
                  </a:lnTo>
                  <a:lnTo>
                    <a:pt x="17015" y="34090"/>
                  </a:lnTo>
                  <a:lnTo>
                    <a:pt x="16834" y="34211"/>
                  </a:lnTo>
                  <a:lnTo>
                    <a:pt x="16713" y="34392"/>
                  </a:lnTo>
                  <a:lnTo>
                    <a:pt x="16593" y="34633"/>
                  </a:lnTo>
                  <a:lnTo>
                    <a:pt x="16532" y="34814"/>
                  </a:lnTo>
                  <a:lnTo>
                    <a:pt x="16532" y="35055"/>
                  </a:lnTo>
                  <a:lnTo>
                    <a:pt x="16532" y="35297"/>
                  </a:lnTo>
                  <a:lnTo>
                    <a:pt x="16593" y="35478"/>
                  </a:lnTo>
                  <a:lnTo>
                    <a:pt x="16713" y="35719"/>
                  </a:lnTo>
                  <a:lnTo>
                    <a:pt x="16834" y="35900"/>
                  </a:lnTo>
                  <a:lnTo>
                    <a:pt x="17015" y="36021"/>
                  </a:lnTo>
                  <a:lnTo>
                    <a:pt x="17256" y="36141"/>
                  </a:lnTo>
                  <a:lnTo>
                    <a:pt x="17437" y="36202"/>
                  </a:lnTo>
                  <a:lnTo>
                    <a:pt x="17920" y="36202"/>
                  </a:lnTo>
                  <a:lnTo>
                    <a:pt x="18101" y="36141"/>
                  </a:lnTo>
                  <a:lnTo>
                    <a:pt x="18342" y="36021"/>
                  </a:lnTo>
                  <a:lnTo>
                    <a:pt x="18523" y="35900"/>
                  </a:lnTo>
                  <a:lnTo>
                    <a:pt x="18644" y="35719"/>
                  </a:lnTo>
                  <a:lnTo>
                    <a:pt x="18765" y="35478"/>
                  </a:lnTo>
                  <a:lnTo>
                    <a:pt x="18825" y="35297"/>
                  </a:lnTo>
                  <a:lnTo>
                    <a:pt x="18825" y="35055"/>
                  </a:lnTo>
                  <a:lnTo>
                    <a:pt x="18825" y="34814"/>
                  </a:lnTo>
                  <a:lnTo>
                    <a:pt x="18765" y="34633"/>
                  </a:lnTo>
                  <a:lnTo>
                    <a:pt x="18644" y="34392"/>
                  </a:lnTo>
                  <a:lnTo>
                    <a:pt x="18523" y="34211"/>
                  </a:lnTo>
                  <a:lnTo>
                    <a:pt x="18342" y="34090"/>
                  </a:lnTo>
                  <a:lnTo>
                    <a:pt x="18101" y="33969"/>
                  </a:lnTo>
                  <a:lnTo>
                    <a:pt x="17920" y="33909"/>
                  </a:lnTo>
                  <a:close/>
                  <a:moveTo>
                    <a:pt x="23230" y="33909"/>
                  </a:moveTo>
                  <a:lnTo>
                    <a:pt x="23049" y="33969"/>
                  </a:lnTo>
                  <a:lnTo>
                    <a:pt x="22807" y="34090"/>
                  </a:lnTo>
                  <a:lnTo>
                    <a:pt x="22626" y="34211"/>
                  </a:lnTo>
                  <a:lnTo>
                    <a:pt x="22506" y="34392"/>
                  </a:lnTo>
                  <a:lnTo>
                    <a:pt x="22385" y="34633"/>
                  </a:lnTo>
                  <a:lnTo>
                    <a:pt x="22325" y="34814"/>
                  </a:lnTo>
                  <a:lnTo>
                    <a:pt x="22325" y="35055"/>
                  </a:lnTo>
                  <a:lnTo>
                    <a:pt x="22325" y="35297"/>
                  </a:lnTo>
                  <a:lnTo>
                    <a:pt x="22385" y="35478"/>
                  </a:lnTo>
                  <a:lnTo>
                    <a:pt x="22506" y="35719"/>
                  </a:lnTo>
                  <a:lnTo>
                    <a:pt x="22626" y="35900"/>
                  </a:lnTo>
                  <a:lnTo>
                    <a:pt x="22807" y="36021"/>
                  </a:lnTo>
                  <a:lnTo>
                    <a:pt x="23049" y="36141"/>
                  </a:lnTo>
                  <a:lnTo>
                    <a:pt x="23230" y="36202"/>
                  </a:lnTo>
                  <a:lnTo>
                    <a:pt x="23712" y="36202"/>
                  </a:lnTo>
                  <a:lnTo>
                    <a:pt x="23893" y="36141"/>
                  </a:lnTo>
                  <a:lnTo>
                    <a:pt x="24135" y="36021"/>
                  </a:lnTo>
                  <a:lnTo>
                    <a:pt x="24316" y="35900"/>
                  </a:lnTo>
                  <a:lnTo>
                    <a:pt x="24436" y="35719"/>
                  </a:lnTo>
                  <a:lnTo>
                    <a:pt x="24557" y="35478"/>
                  </a:lnTo>
                  <a:lnTo>
                    <a:pt x="24617" y="35297"/>
                  </a:lnTo>
                  <a:lnTo>
                    <a:pt x="24617" y="35055"/>
                  </a:lnTo>
                  <a:lnTo>
                    <a:pt x="24617" y="34814"/>
                  </a:lnTo>
                  <a:lnTo>
                    <a:pt x="24557" y="34633"/>
                  </a:lnTo>
                  <a:lnTo>
                    <a:pt x="24436" y="34392"/>
                  </a:lnTo>
                  <a:lnTo>
                    <a:pt x="24316" y="34211"/>
                  </a:lnTo>
                  <a:lnTo>
                    <a:pt x="24135" y="34090"/>
                  </a:lnTo>
                  <a:lnTo>
                    <a:pt x="23893" y="33969"/>
                  </a:lnTo>
                  <a:lnTo>
                    <a:pt x="23712" y="33909"/>
                  </a:lnTo>
                  <a:close/>
                  <a:moveTo>
                    <a:pt x="29022" y="33909"/>
                  </a:moveTo>
                  <a:lnTo>
                    <a:pt x="28841" y="33969"/>
                  </a:lnTo>
                  <a:lnTo>
                    <a:pt x="28599" y="34090"/>
                  </a:lnTo>
                  <a:lnTo>
                    <a:pt x="28418" y="34211"/>
                  </a:lnTo>
                  <a:lnTo>
                    <a:pt x="28298" y="34392"/>
                  </a:lnTo>
                  <a:lnTo>
                    <a:pt x="28177" y="34633"/>
                  </a:lnTo>
                  <a:lnTo>
                    <a:pt x="28117" y="34814"/>
                  </a:lnTo>
                  <a:lnTo>
                    <a:pt x="28117" y="35055"/>
                  </a:lnTo>
                  <a:lnTo>
                    <a:pt x="28117" y="35297"/>
                  </a:lnTo>
                  <a:lnTo>
                    <a:pt x="28177" y="35478"/>
                  </a:lnTo>
                  <a:lnTo>
                    <a:pt x="28298" y="35719"/>
                  </a:lnTo>
                  <a:lnTo>
                    <a:pt x="28418" y="35900"/>
                  </a:lnTo>
                  <a:lnTo>
                    <a:pt x="28599" y="36021"/>
                  </a:lnTo>
                  <a:lnTo>
                    <a:pt x="28841" y="36141"/>
                  </a:lnTo>
                  <a:lnTo>
                    <a:pt x="29022" y="36202"/>
                  </a:lnTo>
                  <a:lnTo>
                    <a:pt x="29505" y="36202"/>
                  </a:lnTo>
                  <a:lnTo>
                    <a:pt x="29686" y="36141"/>
                  </a:lnTo>
                  <a:lnTo>
                    <a:pt x="29927" y="36021"/>
                  </a:lnTo>
                  <a:lnTo>
                    <a:pt x="30108" y="35900"/>
                  </a:lnTo>
                  <a:lnTo>
                    <a:pt x="30229" y="35719"/>
                  </a:lnTo>
                  <a:lnTo>
                    <a:pt x="30349" y="35478"/>
                  </a:lnTo>
                  <a:lnTo>
                    <a:pt x="30410" y="35297"/>
                  </a:lnTo>
                  <a:lnTo>
                    <a:pt x="30410" y="35055"/>
                  </a:lnTo>
                  <a:lnTo>
                    <a:pt x="30410" y="34814"/>
                  </a:lnTo>
                  <a:lnTo>
                    <a:pt x="30349" y="34633"/>
                  </a:lnTo>
                  <a:lnTo>
                    <a:pt x="30229" y="34392"/>
                  </a:lnTo>
                  <a:lnTo>
                    <a:pt x="30108" y="34211"/>
                  </a:lnTo>
                  <a:lnTo>
                    <a:pt x="29927" y="34090"/>
                  </a:lnTo>
                  <a:lnTo>
                    <a:pt x="29686" y="33969"/>
                  </a:lnTo>
                  <a:lnTo>
                    <a:pt x="29505" y="33909"/>
                  </a:lnTo>
                  <a:close/>
                  <a:moveTo>
                    <a:pt x="34814" y="33909"/>
                  </a:moveTo>
                  <a:lnTo>
                    <a:pt x="34633" y="33969"/>
                  </a:lnTo>
                  <a:lnTo>
                    <a:pt x="34392" y="34090"/>
                  </a:lnTo>
                  <a:lnTo>
                    <a:pt x="34211" y="34211"/>
                  </a:lnTo>
                  <a:lnTo>
                    <a:pt x="34090" y="34392"/>
                  </a:lnTo>
                  <a:lnTo>
                    <a:pt x="33969" y="34633"/>
                  </a:lnTo>
                  <a:lnTo>
                    <a:pt x="33909" y="34814"/>
                  </a:lnTo>
                  <a:lnTo>
                    <a:pt x="33909" y="35055"/>
                  </a:lnTo>
                  <a:lnTo>
                    <a:pt x="33909" y="35297"/>
                  </a:lnTo>
                  <a:lnTo>
                    <a:pt x="33969" y="35478"/>
                  </a:lnTo>
                  <a:lnTo>
                    <a:pt x="34090" y="35719"/>
                  </a:lnTo>
                  <a:lnTo>
                    <a:pt x="34211" y="35900"/>
                  </a:lnTo>
                  <a:lnTo>
                    <a:pt x="34392" y="36021"/>
                  </a:lnTo>
                  <a:lnTo>
                    <a:pt x="34633" y="36141"/>
                  </a:lnTo>
                  <a:lnTo>
                    <a:pt x="34814" y="36202"/>
                  </a:lnTo>
                  <a:lnTo>
                    <a:pt x="35297" y="36202"/>
                  </a:lnTo>
                  <a:lnTo>
                    <a:pt x="35478" y="36141"/>
                  </a:lnTo>
                  <a:lnTo>
                    <a:pt x="35719" y="36021"/>
                  </a:lnTo>
                  <a:lnTo>
                    <a:pt x="35900" y="35900"/>
                  </a:lnTo>
                  <a:lnTo>
                    <a:pt x="36021" y="35719"/>
                  </a:lnTo>
                  <a:lnTo>
                    <a:pt x="36141" y="35478"/>
                  </a:lnTo>
                  <a:lnTo>
                    <a:pt x="36202" y="35297"/>
                  </a:lnTo>
                  <a:lnTo>
                    <a:pt x="36202" y="35055"/>
                  </a:lnTo>
                  <a:lnTo>
                    <a:pt x="36202" y="34814"/>
                  </a:lnTo>
                  <a:lnTo>
                    <a:pt x="36141" y="34633"/>
                  </a:lnTo>
                  <a:lnTo>
                    <a:pt x="36021" y="34392"/>
                  </a:lnTo>
                  <a:lnTo>
                    <a:pt x="35900" y="34211"/>
                  </a:lnTo>
                  <a:lnTo>
                    <a:pt x="35719" y="34090"/>
                  </a:lnTo>
                  <a:lnTo>
                    <a:pt x="35478" y="33969"/>
                  </a:lnTo>
                  <a:lnTo>
                    <a:pt x="35297" y="33909"/>
                  </a:lnTo>
                  <a:close/>
                  <a:moveTo>
                    <a:pt x="40606" y="33909"/>
                  </a:moveTo>
                  <a:lnTo>
                    <a:pt x="40425" y="33969"/>
                  </a:lnTo>
                  <a:lnTo>
                    <a:pt x="40184" y="34090"/>
                  </a:lnTo>
                  <a:lnTo>
                    <a:pt x="40003" y="34211"/>
                  </a:lnTo>
                  <a:lnTo>
                    <a:pt x="39882" y="34392"/>
                  </a:lnTo>
                  <a:lnTo>
                    <a:pt x="39762" y="34633"/>
                  </a:lnTo>
                  <a:lnTo>
                    <a:pt x="39701" y="34814"/>
                  </a:lnTo>
                  <a:lnTo>
                    <a:pt x="39701" y="35055"/>
                  </a:lnTo>
                  <a:lnTo>
                    <a:pt x="39701" y="35297"/>
                  </a:lnTo>
                  <a:lnTo>
                    <a:pt x="39762" y="35478"/>
                  </a:lnTo>
                  <a:lnTo>
                    <a:pt x="39882" y="35719"/>
                  </a:lnTo>
                  <a:lnTo>
                    <a:pt x="40003" y="35900"/>
                  </a:lnTo>
                  <a:lnTo>
                    <a:pt x="40184" y="36021"/>
                  </a:lnTo>
                  <a:lnTo>
                    <a:pt x="40425" y="36141"/>
                  </a:lnTo>
                  <a:lnTo>
                    <a:pt x="40606" y="36202"/>
                  </a:lnTo>
                  <a:lnTo>
                    <a:pt x="41089" y="36202"/>
                  </a:lnTo>
                  <a:lnTo>
                    <a:pt x="41270" y="36141"/>
                  </a:lnTo>
                  <a:lnTo>
                    <a:pt x="41511" y="36021"/>
                  </a:lnTo>
                  <a:lnTo>
                    <a:pt x="41692" y="35900"/>
                  </a:lnTo>
                  <a:lnTo>
                    <a:pt x="41813" y="35719"/>
                  </a:lnTo>
                  <a:lnTo>
                    <a:pt x="41934" y="35478"/>
                  </a:lnTo>
                  <a:lnTo>
                    <a:pt x="41994" y="35297"/>
                  </a:lnTo>
                  <a:lnTo>
                    <a:pt x="41994" y="35055"/>
                  </a:lnTo>
                  <a:lnTo>
                    <a:pt x="41994" y="34814"/>
                  </a:lnTo>
                  <a:lnTo>
                    <a:pt x="41934" y="34633"/>
                  </a:lnTo>
                  <a:lnTo>
                    <a:pt x="41813" y="34392"/>
                  </a:lnTo>
                  <a:lnTo>
                    <a:pt x="41692" y="34211"/>
                  </a:lnTo>
                  <a:lnTo>
                    <a:pt x="41511" y="34090"/>
                  </a:lnTo>
                  <a:lnTo>
                    <a:pt x="41270" y="33969"/>
                  </a:lnTo>
                  <a:lnTo>
                    <a:pt x="41089" y="33909"/>
                  </a:lnTo>
                  <a:close/>
                  <a:moveTo>
                    <a:pt x="46399" y="33909"/>
                  </a:moveTo>
                  <a:lnTo>
                    <a:pt x="46218" y="33969"/>
                  </a:lnTo>
                  <a:lnTo>
                    <a:pt x="45976" y="34090"/>
                  </a:lnTo>
                  <a:lnTo>
                    <a:pt x="45795" y="34211"/>
                  </a:lnTo>
                  <a:lnTo>
                    <a:pt x="45674" y="34392"/>
                  </a:lnTo>
                  <a:lnTo>
                    <a:pt x="45554" y="34633"/>
                  </a:lnTo>
                  <a:lnTo>
                    <a:pt x="45493" y="34814"/>
                  </a:lnTo>
                  <a:lnTo>
                    <a:pt x="45493" y="35055"/>
                  </a:lnTo>
                  <a:lnTo>
                    <a:pt x="45493" y="35297"/>
                  </a:lnTo>
                  <a:lnTo>
                    <a:pt x="45554" y="35478"/>
                  </a:lnTo>
                  <a:lnTo>
                    <a:pt x="45674" y="35719"/>
                  </a:lnTo>
                  <a:lnTo>
                    <a:pt x="45795" y="35900"/>
                  </a:lnTo>
                  <a:lnTo>
                    <a:pt x="45976" y="36021"/>
                  </a:lnTo>
                  <a:lnTo>
                    <a:pt x="46218" y="36141"/>
                  </a:lnTo>
                  <a:lnTo>
                    <a:pt x="46399" y="36202"/>
                  </a:lnTo>
                  <a:lnTo>
                    <a:pt x="46881" y="36202"/>
                  </a:lnTo>
                  <a:lnTo>
                    <a:pt x="47062" y="36141"/>
                  </a:lnTo>
                  <a:lnTo>
                    <a:pt x="47304" y="36021"/>
                  </a:lnTo>
                  <a:lnTo>
                    <a:pt x="47485" y="35900"/>
                  </a:lnTo>
                  <a:lnTo>
                    <a:pt x="47605" y="35719"/>
                  </a:lnTo>
                  <a:lnTo>
                    <a:pt x="47726" y="35478"/>
                  </a:lnTo>
                  <a:lnTo>
                    <a:pt x="47786" y="35297"/>
                  </a:lnTo>
                  <a:lnTo>
                    <a:pt x="47786" y="35055"/>
                  </a:lnTo>
                  <a:lnTo>
                    <a:pt x="47786" y="34814"/>
                  </a:lnTo>
                  <a:lnTo>
                    <a:pt x="47726" y="34633"/>
                  </a:lnTo>
                  <a:lnTo>
                    <a:pt x="47605" y="34392"/>
                  </a:lnTo>
                  <a:lnTo>
                    <a:pt x="47485" y="34211"/>
                  </a:lnTo>
                  <a:lnTo>
                    <a:pt x="47304" y="34090"/>
                  </a:lnTo>
                  <a:lnTo>
                    <a:pt x="47062" y="33969"/>
                  </a:lnTo>
                  <a:lnTo>
                    <a:pt x="46881" y="33909"/>
                  </a:lnTo>
                  <a:close/>
                  <a:moveTo>
                    <a:pt x="52191" y="33909"/>
                  </a:moveTo>
                  <a:lnTo>
                    <a:pt x="52010" y="33969"/>
                  </a:lnTo>
                  <a:lnTo>
                    <a:pt x="51768" y="34090"/>
                  </a:lnTo>
                  <a:lnTo>
                    <a:pt x="51587" y="34211"/>
                  </a:lnTo>
                  <a:lnTo>
                    <a:pt x="51467" y="34392"/>
                  </a:lnTo>
                  <a:lnTo>
                    <a:pt x="51346" y="34633"/>
                  </a:lnTo>
                  <a:lnTo>
                    <a:pt x="51286" y="34814"/>
                  </a:lnTo>
                  <a:lnTo>
                    <a:pt x="51286" y="35055"/>
                  </a:lnTo>
                  <a:lnTo>
                    <a:pt x="51286" y="35297"/>
                  </a:lnTo>
                  <a:lnTo>
                    <a:pt x="51346" y="35478"/>
                  </a:lnTo>
                  <a:lnTo>
                    <a:pt x="51467" y="35719"/>
                  </a:lnTo>
                  <a:lnTo>
                    <a:pt x="51587" y="35900"/>
                  </a:lnTo>
                  <a:lnTo>
                    <a:pt x="51768" y="36021"/>
                  </a:lnTo>
                  <a:lnTo>
                    <a:pt x="52010" y="36141"/>
                  </a:lnTo>
                  <a:lnTo>
                    <a:pt x="52191" y="36202"/>
                  </a:lnTo>
                  <a:lnTo>
                    <a:pt x="52673" y="36202"/>
                  </a:lnTo>
                  <a:lnTo>
                    <a:pt x="52854" y="36141"/>
                  </a:lnTo>
                  <a:lnTo>
                    <a:pt x="53096" y="36021"/>
                  </a:lnTo>
                  <a:lnTo>
                    <a:pt x="53277" y="35900"/>
                  </a:lnTo>
                  <a:lnTo>
                    <a:pt x="53397" y="35719"/>
                  </a:lnTo>
                  <a:lnTo>
                    <a:pt x="53518" y="35478"/>
                  </a:lnTo>
                  <a:lnTo>
                    <a:pt x="53578" y="35297"/>
                  </a:lnTo>
                  <a:lnTo>
                    <a:pt x="53578" y="35055"/>
                  </a:lnTo>
                  <a:lnTo>
                    <a:pt x="53578" y="34814"/>
                  </a:lnTo>
                  <a:lnTo>
                    <a:pt x="53518" y="34633"/>
                  </a:lnTo>
                  <a:lnTo>
                    <a:pt x="53397" y="34392"/>
                  </a:lnTo>
                  <a:lnTo>
                    <a:pt x="53277" y="34211"/>
                  </a:lnTo>
                  <a:lnTo>
                    <a:pt x="53096" y="34090"/>
                  </a:lnTo>
                  <a:lnTo>
                    <a:pt x="52854" y="33969"/>
                  </a:lnTo>
                  <a:lnTo>
                    <a:pt x="52673" y="33909"/>
                  </a:lnTo>
                  <a:close/>
                  <a:moveTo>
                    <a:pt x="57983" y="33909"/>
                  </a:moveTo>
                  <a:lnTo>
                    <a:pt x="57802" y="33969"/>
                  </a:lnTo>
                  <a:lnTo>
                    <a:pt x="57561" y="34090"/>
                  </a:lnTo>
                  <a:lnTo>
                    <a:pt x="57380" y="34211"/>
                  </a:lnTo>
                  <a:lnTo>
                    <a:pt x="57259" y="34392"/>
                  </a:lnTo>
                  <a:lnTo>
                    <a:pt x="57138" y="34633"/>
                  </a:lnTo>
                  <a:lnTo>
                    <a:pt x="57078" y="34814"/>
                  </a:lnTo>
                  <a:lnTo>
                    <a:pt x="57078" y="35055"/>
                  </a:lnTo>
                  <a:lnTo>
                    <a:pt x="57078" y="35297"/>
                  </a:lnTo>
                  <a:lnTo>
                    <a:pt x="57138" y="35478"/>
                  </a:lnTo>
                  <a:lnTo>
                    <a:pt x="57259" y="35719"/>
                  </a:lnTo>
                  <a:lnTo>
                    <a:pt x="57380" y="35900"/>
                  </a:lnTo>
                  <a:lnTo>
                    <a:pt x="57561" y="36021"/>
                  </a:lnTo>
                  <a:lnTo>
                    <a:pt x="57802" y="36141"/>
                  </a:lnTo>
                  <a:lnTo>
                    <a:pt x="57983" y="36202"/>
                  </a:lnTo>
                  <a:lnTo>
                    <a:pt x="58466" y="36202"/>
                  </a:lnTo>
                  <a:lnTo>
                    <a:pt x="58647" y="36141"/>
                  </a:lnTo>
                  <a:lnTo>
                    <a:pt x="58888" y="36021"/>
                  </a:lnTo>
                  <a:lnTo>
                    <a:pt x="59069" y="35900"/>
                  </a:lnTo>
                  <a:lnTo>
                    <a:pt x="59190" y="35719"/>
                  </a:lnTo>
                  <a:lnTo>
                    <a:pt x="59310" y="35478"/>
                  </a:lnTo>
                  <a:lnTo>
                    <a:pt x="59371" y="35297"/>
                  </a:lnTo>
                  <a:lnTo>
                    <a:pt x="59371" y="35055"/>
                  </a:lnTo>
                  <a:lnTo>
                    <a:pt x="59371" y="34814"/>
                  </a:lnTo>
                  <a:lnTo>
                    <a:pt x="59310" y="34633"/>
                  </a:lnTo>
                  <a:lnTo>
                    <a:pt x="59190" y="34392"/>
                  </a:lnTo>
                  <a:lnTo>
                    <a:pt x="59069" y="34211"/>
                  </a:lnTo>
                  <a:lnTo>
                    <a:pt x="58888" y="34090"/>
                  </a:lnTo>
                  <a:lnTo>
                    <a:pt x="58647" y="33969"/>
                  </a:lnTo>
                  <a:lnTo>
                    <a:pt x="58466" y="33909"/>
                  </a:lnTo>
                  <a:close/>
                  <a:moveTo>
                    <a:pt x="63775" y="33909"/>
                  </a:moveTo>
                  <a:lnTo>
                    <a:pt x="63594" y="33969"/>
                  </a:lnTo>
                  <a:lnTo>
                    <a:pt x="63353" y="34090"/>
                  </a:lnTo>
                  <a:lnTo>
                    <a:pt x="63172" y="34211"/>
                  </a:lnTo>
                  <a:lnTo>
                    <a:pt x="63051" y="34392"/>
                  </a:lnTo>
                  <a:lnTo>
                    <a:pt x="62931" y="34633"/>
                  </a:lnTo>
                  <a:lnTo>
                    <a:pt x="62870" y="34814"/>
                  </a:lnTo>
                  <a:lnTo>
                    <a:pt x="62870" y="35055"/>
                  </a:lnTo>
                  <a:lnTo>
                    <a:pt x="62870" y="35297"/>
                  </a:lnTo>
                  <a:lnTo>
                    <a:pt x="62931" y="35478"/>
                  </a:lnTo>
                  <a:lnTo>
                    <a:pt x="63051" y="35719"/>
                  </a:lnTo>
                  <a:lnTo>
                    <a:pt x="63172" y="35900"/>
                  </a:lnTo>
                  <a:lnTo>
                    <a:pt x="63353" y="36021"/>
                  </a:lnTo>
                  <a:lnTo>
                    <a:pt x="63594" y="36141"/>
                  </a:lnTo>
                  <a:lnTo>
                    <a:pt x="63775" y="36202"/>
                  </a:lnTo>
                  <a:lnTo>
                    <a:pt x="64258" y="36202"/>
                  </a:lnTo>
                  <a:lnTo>
                    <a:pt x="64439" y="36141"/>
                  </a:lnTo>
                  <a:lnTo>
                    <a:pt x="64680" y="36021"/>
                  </a:lnTo>
                  <a:lnTo>
                    <a:pt x="64861" y="35900"/>
                  </a:lnTo>
                  <a:lnTo>
                    <a:pt x="64982" y="35719"/>
                  </a:lnTo>
                  <a:lnTo>
                    <a:pt x="65103" y="35478"/>
                  </a:lnTo>
                  <a:lnTo>
                    <a:pt x="65163" y="35297"/>
                  </a:lnTo>
                  <a:lnTo>
                    <a:pt x="65163" y="35055"/>
                  </a:lnTo>
                  <a:lnTo>
                    <a:pt x="65163" y="34814"/>
                  </a:lnTo>
                  <a:lnTo>
                    <a:pt x="65103" y="34633"/>
                  </a:lnTo>
                  <a:lnTo>
                    <a:pt x="64982" y="34392"/>
                  </a:lnTo>
                  <a:lnTo>
                    <a:pt x="64861" y="34211"/>
                  </a:lnTo>
                  <a:lnTo>
                    <a:pt x="64680" y="34090"/>
                  </a:lnTo>
                  <a:lnTo>
                    <a:pt x="64439" y="33969"/>
                  </a:lnTo>
                  <a:lnTo>
                    <a:pt x="64258" y="33909"/>
                  </a:lnTo>
                  <a:close/>
                  <a:moveTo>
                    <a:pt x="69567" y="33909"/>
                  </a:moveTo>
                  <a:lnTo>
                    <a:pt x="69386" y="33969"/>
                  </a:lnTo>
                  <a:lnTo>
                    <a:pt x="69145" y="34090"/>
                  </a:lnTo>
                  <a:lnTo>
                    <a:pt x="68964" y="34211"/>
                  </a:lnTo>
                  <a:lnTo>
                    <a:pt x="68843" y="34392"/>
                  </a:lnTo>
                  <a:lnTo>
                    <a:pt x="68723" y="34633"/>
                  </a:lnTo>
                  <a:lnTo>
                    <a:pt x="68662" y="34814"/>
                  </a:lnTo>
                  <a:lnTo>
                    <a:pt x="68662" y="35055"/>
                  </a:lnTo>
                  <a:lnTo>
                    <a:pt x="68662" y="35297"/>
                  </a:lnTo>
                  <a:lnTo>
                    <a:pt x="68723" y="35478"/>
                  </a:lnTo>
                  <a:lnTo>
                    <a:pt x="68843" y="35719"/>
                  </a:lnTo>
                  <a:lnTo>
                    <a:pt x="68964" y="35900"/>
                  </a:lnTo>
                  <a:lnTo>
                    <a:pt x="69145" y="36021"/>
                  </a:lnTo>
                  <a:lnTo>
                    <a:pt x="69386" y="36141"/>
                  </a:lnTo>
                  <a:lnTo>
                    <a:pt x="69567" y="36202"/>
                  </a:lnTo>
                  <a:lnTo>
                    <a:pt x="70050" y="36202"/>
                  </a:lnTo>
                  <a:lnTo>
                    <a:pt x="70231" y="36141"/>
                  </a:lnTo>
                  <a:lnTo>
                    <a:pt x="70472" y="36021"/>
                  </a:lnTo>
                  <a:lnTo>
                    <a:pt x="70653" y="35900"/>
                  </a:lnTo>
                  <a:lnTo>
                    <a:pt x="70774" y="35719"/>
                  </a:lnTo>
                  <a:lnTo>
                    <a:pt x="70895" y="35478"/>
                  </a:lnTo>
                  <a:lnTo>
                    <a:pt x="70955" y="35297"/>
                  </a:lnTo>
                  <a:lnTo>
                    <a:pt x="70955" y="35055"/>
                  </a:lnTo>
                  <a:lnTo>
                    <a:pt x="70955" y="34814"/>
                  </a:lnTo>
                  <a:lnTo>
                    <a:pt x="70895" y="34633"/>
                  </a:lnTo>
                  <a:lnTo>
                    <a:pt x="70774" y="34392"/>
                  </a:lnTo>
                  <a:lnTo>
                    <a:pt x="70653" y="34211"/>
                  </a:lnTo>
                  <a:lnTo>
                    <a:pt x="70472" y="34090"/>
                  </a:lnTo>
                  <a:lnTo>
                    <a:pt x="70231" y="33969"/>
                  </a:lnTo>
                  <a:lnTo>
                    <a:pt x="70050" y="33909"/>
                  </a:lnTo>
                  <a:close/>
                  <a:moveTo>
                    <a:pt x="75360" y="33909"/>
                  </a:moveTo>
                  <a:lnTo>
                    <a:pt x="75179" y="33969"/>
                  </a:lnTo>
                  <a:lnTo>
                    <a:pt x="74937" y="34090"/>
                  </a:lnTo>
                  <a:lnTo>
                    <a:pt x="74756" y="34211"/>
                  </a:lnTo>
                  <a:lnTo>
                    <a:pt x="74636" y="34392"/>
                  </a:lnTo>
                  <a:lnTo>
                    <a:pt x="74515" y="34633"/>
                  </a:lnTo>
                  <a:lnTo>
                    <a:pt x="74455" y="34814"/>
                  </a:lnTo>
                  <a:lnTo>
                    <a:pt x="74455" y="35055"/>
                  </a:lnTo>
                  <a:lnTo>
                    <a:pt x="74455" y="35297"/>
                  </a:lnTo>
                  <a:lnTo>
                    <a:pt x="74515" y="35478"/>
                  </a:lnTo>
                  <a:lnTo>
                    <a:pt x="74636" y="35719"/>
                  </a:lnTo>
                  <a:lnTo>
                    <a:pt x="74756" y="35900"/>
                  </a:lnTo>
                  <a:lnTo>
                    <a:pt x="74937" y="36021"/>
                  </a:lnTo>
                  <a:lnTo>
                    <a:pt x="75179" y="36141"/>
                  </a:lnTo>
                  <a:lnTo>
                    <a:pt x="75360" y="36202"/>
                  </a:lnTo>
                  <a:lnTo>
                    <a:pt x="75601" y="36202"/>
                  </a:lnTo>
                  <a:lnTo>
                    <a:pt x="75903" y="36141"/>
                  </a:lnTo>
                  <a:lnTo>
                    <a:pt x="75722" y="33909"/>
                  </a:lnTo>
                  <a:close/>
                  <a:moveTo>
                    <a:pt x="2896" y="36805"/>
                  </a:moveTo>
                  <a:lnTo>
                    <a:pt x="2655" y="36926"/>
                  </a:lnTo>
                  <a:lnTo>
                    <a:pt x="2414" y="37107"/>
                  </a:lnTo>
                  <a:lnTo>
                    <a:pt x="2233" y="37288"/>
                  </a:lnTo>
                  <a:lnTo>
                    <a:pt x="2112" y="37589"/>
                  </a:lnTo>
                  <a:lnTo>
                    <a:pt x="2052" y="37951"/>
                  </a:lnTo>
                  <a:lnTo>
                    <a:pt x="2052" y="38193"/>
                  </a:lnTo>
                  <a:lnTo>
                    <a:pt x="2112" y="38374"/>
                  </a:lnTo>
                  <a:lnTo>
                    <a:pt x="2233" y="38615"/>
                  </a:lnTo>
                  <a:lnTo>
                    <a:pt x="2353" y="38796"/>
                  </a:lnTo>
                  <a:lnTo>
                    <a:pt x="2534" y="38917"/>
                  </a:lnTo>
                  <a:lnTo>
                    <a:pt x="2776" y="39037"/>
                  </a:lnTo>
                  <a:lnTo>
                    <a:pt x="2957" y="39098"/>
                  </a:lnTo>
                  <a:lnTo>
                    <a:pt x="3439" y="39098"/>
                  </a:lnTo>
                  <a:lnTo>
                    <a:pt x="3620" y="39037"/>
                  </a:lnTo>
                  <a:lnTo>
                    <a:pt x="3862" y="38917"/>
                  </a:lnTo>
                  <a:lnTo>
                    <a:pt x="4043" y="38796"/>
                  </a:lnTo>
                  <a:lnTo>
                    <a:pt x="4164" y="38615"/>
                  </a:lnTo>
                  <a:lnTo>
                    <a:pt x="4284" y="38374"/>
                  </a:lnTo>
                  <a:lnTo>
                    <a:pt x="4345" y="38193"/>
                  </a:lnTo>
                  <a:lnTo>
                    <a:pt x="4345" y="37951"/>
                  </a:lnTo>
                  <a:lnTo>
                    <a:pt x="4284" y="37589"/>
                  </a:lnTo>
                  <a:lnTo>
                    <a:pt x="4164" y="37288"/>
                  </a:lnTo>
                  <a:lnTo>
                    <a:pt x="3982" y="37107"/>
                  </a:lnTo>
                  <a:lnTo>
                    <a:pt x="3741" y="36926"/>
                  </a:lnTo>
                  <a:lnTo>
                    <a:pt x="3500" y="36805"/>
                  </a:lnTo>
                  <a:close/>
                  <a:moveTo>
                    <a:pt x="8689" y="36805"/>
                  </a:moveTo>
                  <a:lnTo>
                    <a:pt x="8447" y="36926"/>
                  </a:lnTo>
                  <a:lnTo>
                    <a:pt x="8206" y="37107"/>
                  </a:lnTo>
                  <a:lnTo>
                    <a:pt x="8025" y="37288"/>
                  </a:lnTo>
                  <a:lnTo>
                    <a:pt x="7904" y="37589"/>
                  </a:lnTo>
                  <a:lnTo>
                    <a:pt x="7844" y="37951"/>
                  </a:lnTo>
                  <a:lnTo>
                    <a:pt x="7844" y="38193"/>
                  </a:lnTo>
                  <a:lnTo>
                    <a:pt x="7904" y="38374"/>
                  </a:lnTo>
                  <a:lnTo>
                    <a:pt x="8025" y="38615"/>
                  </a:lnTo>
                  <a:lnTo>
                    <a:pt x="8146" y="38796"/>
                  </a:lnTo>
                  <a:lnTo>
                    <a:pt x="8327" y="38917"/>
                  </a:lnTo>
                  <a:lnTo>
                    <a:pt x="8568" y="39037"/>
                  </a:lnTo>
                  <a:lnTo>
                    <a:pt x="8749" y="39098"/>
                  </a:lnTo>
                  <a:lnTo>
                    <a:pt x="9232" y="39098"/>
                  </a:lnTo>
                  <a:lnTo>
                    <a:pt x="9413" y="39037"/>
                  </a:lnTo>
                  <a:lnTo>
                    <a:pt x="9654" y="38917"/>
                  </a:lnTo>
                  <a:lnTo>
                    <a:pt x="9835" y="38796"/>
                  </a:lnTo>
                  <a:lnTo>
                    <a:pt x="9956" y="38615"/>
                  </a:lnTo>
                  <a:lnTo>
                    <a:pt x="10076" y="38374"/>
                  </a:lnTo>
                  <a:lnTo>
                    <a:pt x="10137" y="38193"/>
                  </a:lnTo>
                  <a:lnTo>
                    <a:pt x="10137" y="37951"/>
                  </a:lnTo>
                  <a:lnTo>
                    <a:pt x="10076" y="37589"/>
                  </a:lnTo>
                  <a:lnTo>
                    <a:pt x="9956" y="37288"/>
                  </a:lnTo>
                  <a:lnTo>
                    <a:pt x="9775" y="37107"/>
                  </a:lnTo>
                  <a:lnTo>
                    <a:pt x="9533" y="36926"/>
                  </a:lnTo>
                  <a:lnTo>
                    <a:pt x="9292" y="36805"/>
                  </a:lnTo>
                  <a:close/>
                  <a:moveTo>
                    <a:pt x="14481" y="36805"/>
                  </a:moveTo>
                  <a:lnTo>
                    <a:pt x="14240" y="36926"/>
                  </a:lnTo>
                  <a:lnTo>
                    <a:pt x="13998" y="37107"/>
                  </a:lnTo>
                  <a:lnTo>
                    <a:pt x="13817" y="37288"/>
                  </a:lnTo>
                  <a:lnTo>
                    <a:pt x="13697" y="37589"/>
                  </a:lnTo>
                  <a:lnTo>
                    <a:pt x="13636" y="37951"/>
                  </a:lnTo>
                  <a:lnTo>
                    <a:pt x="13636" y="38193"/>
                  </a:lnTo>
                  <a:lnTo>
                    <a:pt x="13697" y="38374"/>
                  </a:lnTo>
                  <a:lnTo>
                    <a:pt x="13817" y="38615"/>
                  </a:lnTo>
                  <a:lnTo>
                    <a:pt x="13938" y="38796"/>
                  </a:lnTo>
                  <a:lnTo>
                    <a:pt x="14119" y="38917"/>
                  </a:lnTo>
                  <a:lnTo>
                    <a:pt x="14360" y="39037"/>
                  </a:lnTo>
                  <a:lnTo>
                    <a:pt x="14541" y="39098"/>
                  </a:lnTo>
                  <a:lnTo>
                    <a:pt x="15024" y="39098"/>
                  </a:lnTo>
                  <a:lnTo>
                    <a:pt x="15205" y="39037"/>
                  </a:lnTo>
                  <a:lnTo>
                    <a:pt x="15446" y="38917"/>
                  </a:lnTo>
                  <a:lnTo>
                    <a:pt x="15627" y="38796"/>
                  </a:lnTo>
                  <a:lnTo>
                    <a:pt x="15748" y="38615"/>
                  </a:lnTo>
                  <a:lnTo>
                    <a:pt x="15869" y="38374"/>
                  </a:lnTo>
                  <a:lnTo>
                    <a:pt x="15929" y="38193"/>
                  </a:lnTo>
                  <a:lnTo>
                    <a:pt x="15929" y="37951"/>
                  </a:lnTo>
                  <a:lnTo>
                    <a:pt x="15869" y="37589"/>
                  </a:lnTo>
                  <a:lnTo>
                    <a:pt x="15748" y="37288"/>
                  </a:lnTo>
                  <a:lnTo>
                    <a:pt x="15567" y="37107"/>
                  </a:lnTo>
                  <a:lnTo>
                    <a:pt x="15326" y="36926"/>
                  </a:lnTo>
                  <a:lnTo>
                    <a:pt x="15084" y="36805"/>
                  </a:lnTo>
                  <a:close/>
                  <a:moveTo>
                    <a:pt x="20273" y="36805"/>
                  </a:moveTo>
                  <a:lnTo>
                    <a:pt x="20032" y="36926"/>
                  </a:lnTo>
                  <a:lnTo>
                    <a:pt x="19790" y="37107"/>
                  </a:lnTo>
                  <a:lnTo>
                    <a:pt x="19609" y="37288"/>
                  </a:lnTo>
                  <a:lnTo>
                    <a:pt x="19489" y="37589"/>
                  </a:lnTo>
                  <a:lnTo>
                    <a:pt x="19428" y="37951"/>
                  </a:lnTo>
                  <a:lnTo>
                    <a:pt x="19428" y="38193"/>
                  </a:lnTo>
                  <a:lnTo>
                    <a:pt x="19489" y="38374"/>
                  </a:lnTo>
                  <a:lnTo>
                    <a:pt x="19609" y="38615"/>
                  </a:lnTo>
                  <a:lnTo>
                    <a:pt x="19730" y="38796"/>
                  </a:lnTo>
                  <a:lnTo>
                    <a:pt x="19911" y="38917"/>
                  </a:lnTo>
                  <a:lnTo>
                    <a:pt x="20152" y="39037"/>
                  </a:lnTo>
                  <a:lnTo>
                    <a:pt x="20333" y="39098"/>
                  </a:lnTo>
                  <a:lnTo>
                    <a:pt x="20816" y="39098"/>
                  </a:lnTo>
                  <a:lnTo>
                    <a:pt x="20997" y="39037"/>
                  </a:lnTo>
                  <a:lnTo>
                    <a:pt x="21239" y="38917"/>
                  </a:lnTo>
                  <a:lnTo>
                    <a:pt x="21420" y="38796"/>
                  </a:lnTo>
                  <a:lnTo>
                    <a:pt x="21540" y="38615"/>
                  </a:lnTo>
                  <a:lnTo>
                    <a:pt x="21661" y="38374"/>
                  </a:lnTo>
                  <a:lnTo>
                    <a:pt x="21721" y="38193"/>
                  </a:lnTo>
                  <a:lnTo>
                    <a:pt x="21721" y="37951"/>
                  </a:lnTo>
                  <a:lnTo>
                    <a:pt x="21661" y="37589"/>
                  </a:lnTo>
                  <a:lnTo>
                    <a:pt x="21540" y="37288"/>
                  </a:lnTo>
                  <a:lnTo>
                    <a:pt x="21359" y="37107"/>
                  </a:lnTo>
                  <a:lnTo>
                    <a:pt x="21118" y="36926"/>
                  </a:lnTo>
                  <a:lnTo>
                    <a:pt x="20876" y="36805"/>
                  </a:lnTo>
                  <a:close/>
                  <a:moveTo>
                    <a:pt x="26065" y="36805"/>
                  </a:moveTo>
                  <a:lnTo>
                    <a:pt x="25824" y="36926"/>
                  </a:lnTo>
                  <a:lnTo>
                    <a:pt x="25583" y="37107"/>
                  </a:lnTo>
                  <a:lnTo>
                    <a:pt x="25402" y="37288"/>
                  </a:lnTo>
                  <a:lnTo>
                    <a:pt x="25281" y="37589"/>
                  </a:lnTo>
                  <a:lnTo>
                    <a:pt x="25221" y="37951"/>
                  </a:lnTo>
                  <a:lnTo>
                    <a:pt x="25221" y="38193"/>
                  </a:lnTo>
                  <a:lnTo>
                    <a:pt x="25281" y="38374"/>
                  </a:lnTo>
                  <a:lnTo>
                    <a:pt x="25402" y="38615"/>
                  </a:lnTo>
                  <a:lnTo>
                    <a:pt x="25522" y="38796"/>
                  </a:lnTo>
                  <a:lnTo>
                    <a:pt x="25703" y="38917"/>
                  </a:lnTo>
                  <a:lnTo>
                    <a:pt x="25945" y="39037"/>
                  </a:lnTo>
                  <a:lnTo>
                    <a:pt x="26126" y="39098"/>
                  </a:lnTo>
                  <a:lnTo>
                    <a:pt x="26608" y="39098"/>
                  </a:lnTo>
                  <a:lnTo>
                    <a:pt x="26789" y="39037"/>
                  </a:lnTo>
                  <a:lnTo>
                    <a:pt x="27031" y="38917"/>
                  </a:lnTo>
                  <a:lnTo>
                    <a:pt x="27212" y="38796"/>
                  </a:lnTo>
                  <a:lnTo>
                    <a:pt x="27332" y="38615"/>
                  </a:lnTo>
                  <a:lnTo>
                    <a:pt x="27453" y="38374"/>
                  </a:lnTo>
                  <a:lnTo>
                    <a:pt x="27513" y="38193"/>
                  </a:lnTo>
                  <a:lnTo>
                    <a:pt x="27513" y="37951"/>
                  </a:lnTo>
                  <a:lnTo>
                    <a:pt x="27453" y="37589"/>
                  </a:lnTo>
                  <a:lnTo>
                    <a:pt x="27332" y="37288"/>
                  </a:lnTo>
                  <a:lnTo>
                    <a:pt x="27151" y="37107"/>
                  </a:lnTo>
                  <a:lnTo>
                    <a:pt x="26910" y="36926"/>
                  </a:lnTo>
                  <a:lnTo>
                    <a:pt x="26669" y="36805"/>
                  </a:lnTo>
                  <a:close/>
                  <a:moveTo>
                    <a:pt x="31858" y="36805"/>
                  </a:moveTo>
                  <a:lnTo>
                    <a:pt x="31616" y="36926"/>
                  </a:lnTo>
                  <a:lnTo>
                    <a:pt x="31375" y="37107"/>
                  </a:lnTo>
                  <a:lnTo>
                    <a:pt x="31194" y="37288"/>
                  </a:lnTo>
                  <a:lnTo>
                    <a:pt x="31073" y="37589"/>
                  </a:lnTo>
                  <a:lnTo>
                    <a:pt x="31013" y="37951"/>
                  </a:lnTo>
                  <a:lnTo>
                    <a:pt x="31013" y="38193"/>
                  </a:lnTo>
                  <a:lnTo>
                    <a:pt x="31073" y="38374"/>
                  </a:lnTo>
                  <a:lnTo>
                    <a:pt x="31194" y="38615"/>
                  </a:lnTo>
                  <a:lnTo>
                    <a:pt x="31315" y="38796"/>
                  </a:lnTo>
                  <a:lnTo>
                    <a:pt x="31496" y="38917"/>
                  </a:lnTo>
                  <a:lnTo>
                    <a:pt x="31737" y="39037"/>
                  </a:lnTo>
                  <a:lnTo>
                    <a:pt x="31918" y="39098"/>
                  </a:lnTo>
                  <a:lnTo>
                    <a:pt x="32401" y="39098"/>
                  </a:lnTo>
                  <a:lnTo>
                    <a:pt x="32582" y="39037"/>
                  </a:lnTo>
                  <a:lnTo>
                    <a:pt x="32823" y="38917"/>
                  </a:lnTo>
                  <a:lnTo>
                    <a:pt x="33004" y="38796"/>
                  </a:lnTo>
                  <a:lnTo>
                    <a:pt x="33125" y="38615"/>
                  </a:lnTo>
                  <a:lnTo>
                    <a:pt x="33245" y="38374"/>
                  </a:lnTo>
                  <a:lnTo>
                    <a:pt x="33306" y="38193"/>
                  </a:lnTo>
                  <a:lnTo>
                    <a:pt x="33306" y="37951"/>
                  </a:lnTo>
                  <a:lnTo>
                    <a:pt x="33245" y="37589"/>
                  </a:lnTo>
                  <a:lnTo>
                    <a:pt x="33125" y="37288"/>
                  </a:lnTo>
                  <a:lnTo>
                    <a:pt x="32944" y="37107"/>
                  </a:lnTo>
                  <a:lnTo>
                    <a:pt x="32702" y="36926"/>
                  </a:lnTo>
                  <a:lnTo>
                    <a:pt x="32461" y="36805"/>
                  </a:lnTo>
                  <a:close/>
                  <a:moveTo>
                    <a:pt x="37650" y="36805"/>
                  </a:moveTo>
                  <a:lnTo>
                    <a:pt x="37408" y="36926"/>
                  </a:lnTo>
                  <a:lnTo>
                    <a:pt x="37167" y="37107"/>
                  </a:lnTo>
                  <a:lnTo>
                    <a:pt x="36986" y="37288"/>
                  </a:lnTo>
                  <a:lnTo>
                    <a:pt x="36865" y="37589"/>
                  </a:lnTo>
                  <a:lnTo>
                    <a:pt x="36805" y="37951"/>
                  </a:lnTo>
                  <a:lnTo>
                    <a:pt x="36805" y="38193"/>
                  </a:lnTo>
                  <a:lnTo>
                    <a:pt x="36865" y="38374"/>
                  </a:lnTo>
                  <a:lnTo>
                    <a:pt x="36986" y="38615"/>
                  </a:lnTo>
                  <a:lnTo>
                    <a:pt x="37107" y="38796"/>
                  </a:lnTo>
                  <a:lnTo>
                    <a:pt x="37288" y="38917"/>
                  </a:lnTo>
                  <a:lnTo>
                    <a:pt x="37529" y="39037"/>
                  </a:lnTo>
                  <a:lnTo>
                    <a:pt x="37710" y="39098"/>
                  </a:lnTo>
                  <a:lnTo>
                    <a:pt x="38193" y="39098"/>
                  </a:lnTo>
                  <a:lnTo>
                    <a:pt x="38374" y="39037"/>
                  </a:lnTo>
                  <a:lnTo>
                    <a:pt x="38615" y="38917"/>
                  </a:lnTo>
                  <a:lnTo>
                    <a:pt x="38796" y="38796"/>
                  </a:lnTo>
                  <a:lnTo>
                    <a:pt x="38917" y="38615"/>
                  </a:lnTo>
                  <a:lnTo>
                    <a:pt x="39038" y="38374"/>
                  </a:lnTo>
                  <a:lnTo>
                    <a:pt x="39098" y="38193"/>
                  </a:lnTo>
                  <a:lnTo>
                    <a:pt x="39098" y="37951"/>
                  </a:lnTo>
                  <a:lnTo>
                    <a:pt x="39038" y="37589"/>
                  </a:lnTo>
                  <a:lnTo>
                    <a:pt x="38917" y="37288"/>
                  </a:lnTo>
                  <a:lnTo>
                    <a:pt x="38736" y="37107"/>
                  </a:lnTo>
                  <a:lnTo>
                    <a:pt x="38495" y="36926"/>
                  </a:lnTo>
                  <a:lnTo>
                    <a:pt x="38253" y="36805"/>
                  </a:lnTo>
                  <a:close/>
                  <a:moveTo>
                    <a:pt x="43442" y="36805"/>
                  </a:moveTo>
                  <a:lnTo>
                    <a:pt x="43201" y="36926"/>
                  </a:lnTo>
                  <a:lnTo>
                    <a:pt x="42959" y="37107"/>
                  </a:lnTo>
                  <a:lnTo>
                    <a:pt x="42778" y="37288"/>
                  </a:lnTo>
                  <a:lnTo>
                    <a:pt x="42658" y="37589"/>
                  </a:lnTo>
                  <a:lnTo>
                    <a:pt x="42597" y="37951"/>
                  </a:lnTo>
                  <a:lnTo>
                    <a:pt x="42597" y="38193"/>
                  </a:lnTo>
                  <a:lnTo>
                    <a:pt x="42658" y="38374"/>
                  </a:lnTo>
                  <a:lnTo>
                    <a:pt x="42778" y="38615"/>
                  </a:lnTo>
                  <a:lnTo>
                    <a:pt x="42899" y="38796"/>
                  </a:lnTo>
                  <a:lnTo>
                    <a:pt x="43080" y="38917"/>
                  </a:lnTo>
                  <a:lnTo>
                    <a:pt x="43321" y="39037"/>
                  </a:lnTo>
                  <a:lnTo>
                    <a:pt x="43502" y="39098"/>
                  </a:lnTo>
                  <a:lnTo>
                    <a:pt x="43985" y="39098"/>
                  </a:lnTo>
                  <a:lnTo>
                    <a:pt x="44166" y="39037"/>
                  </a:lnTo>
                  <a:lnTo>
                    <a:pt x="44407" y="38917"/>
                  </a:lnTo>
                  <a:lnTo>
                    <a:pt x="44588" y="38796"/>
                  </a:lnTo>
                  <a:lnTo>
                    <a:pt x="44709" y="38615"/>
                  </a:lnTo>
                  <a:lnTo>
                    <a:pt x="44830" y="38374"/>
                  </a:lnTo>
                  <a:lnTo>
                    <a:pt x="44890" y="38193"/>
                  </a:lnTo>
                  <a:lnTo>
                    <a:pt x="44890" y="37951"/>
                  </a:lnTo>
                  <a:lnTo>
                    <a:pt x="44830" y="37589"/>
                  </a:lnTo>
                  <a:lnTo>
                    <a:pt x="44709" y="37288"/>
                  </a:lnTo>
                  <a:lnTo>
                    <a:pt x="44528" y="37107"/>
                  </a:lnTo>
                  <a:lnTo>
                    <a:pt x="44287" y="36926"/>
                  </a:lnTo>
                  <a:lnTo>
                    <a:pt x="44045" y="36805"/>
                  </a:lnTo>
                  <a:close/>
                  <a:moveTo>
                    <a:pt x="49234" y="36805"/>
                  </a:moveTo>
                  <a:lnTo>
                    <a:pt x="48993" y="36926"/>
                  </a:lnTo>
                  <a:lnTo>
                    <a:pt x="48752" y="37107"/>
                  </a:lnTo>
                  <a:lnTo>
                    <a:pt x="48571" y="37288"/>
                  </a:lnTo>
                  <a:lnTo>
                    <a:pt x="48450" y="37589"/>
                  </a:lnTo>
                  <a:lnTo>
                    <a:pt x="48390" y="37951"/>
                  </a:lnTo>
                  <a:lnTo>
                    <a:pt x="48390" y="38193"/>
                  </a:lnTo>
                  <a:lnTo>
                    <a:pt x="48450" y="38374"/>
                  </a:lnTo>
                  <a:lnTo>
                    <a:pt x="48571" y="38615"/>
                  </a:lnTo>
                  <a:lnTo>
                    <a:pt x="48691" y="38796"/>
                  </a:lnTo>
                  <a:lnTo>
                    <a:pt x="48872" y="38917"/>
                  </a:lnTo>
                  <a:lnTo>
                    <a:pt x="49114" y="39037"/>
                  </a:lnTo>
                  <a:lnTo>
                    <a:pt x="49295" y="39098"/>
                  </a:lnTo>
                  <a:lnTo>
                    <a:pt x="49777" y="39098"/>
                  </a:lnTo>
                  <a:lnTo>
                    <a:pt x="49958" y="39037"/>
                  </a:lnTo>
                  <a:lnTo>
                    <a:pt x="50200" y="38917"/>
                  </a:lnTo>
                  <a:lnTo>
                    <a:pt x="50381" y="38796"/>
                  </a:lnTo>
                  <a:lnTo>
                    <a:pt x="50501" y="38615"/>
                  </a:lnTo>
                  <a:lnTo>
                    <a:pt x="50622" y="38374"/>
                  </a:lnTo>
                  <a:lnTo>
                    <a:pt x="50682" y="38193"/>
                  </a:lnTo>
                  <a:lnTo>
                    <a:pt x="50682" y="37951"/>
                  </a:lnTo>
                  <a:lnTo>
                    <a:pt x="50622" y="37589"/>
                  </a:lnTo>
                  <a:lnTo>
                    <a:pt x="50501" y="37288"/>
                  </a:lnTo>
                  <a:lnTo>
                    <a:pt x="50320" y="37107"/>
                  </a:lnTo>
                  <a:lnTo>
                    <a:pt x="50079" y="36926"/>
                  </a:lnTo>
                  <a:lnTo>
                    <a:pt x="49838" y="36805"/>
                  </a:lnTo>
                  <a:close/>
                  <a:moveTo>
                    <a:pt x="55027" y="36805"/>
                  </a:moveTo>
                  <a:lnTo>
                    <a:pt x="54785" y="36926"/>
                  </a:lnTo>
                  <a:lnTo>
                    <a:pt x="54544" y="37107"/>
                  </a:lnTo>
                  <a:lnTo>
                    <a:pt x="54363" y="37288"/>
                  </a:lnTo>
                  <a:lnTo>
                    <a:pt x="54242" y="37589"/>
                  </a:lnTo>
                  <a:lnTo>
                    <a:pt x="54182" y="37951"/>
                  </a:lnTo>
                  <a:lnTo>
                    <a:pt x="54182" y="38193"/>
                  </a:lnTo>
                  <a:lnTo>
                    <a:pt x="54242" y="38374"/>
                  </a:lnTo>
                  <a:lnTo>
                    <a:pt x="54363" y="38615"/>
                  </a:lnTo>
                  <a:lnTo>
                    <a:pt x="54483" y="38796"/>
                  </a:lnTo>
                  <a:lnTo>
                    <a:pt x="54665" y="38917"/>
                  </a:lnTo>
                  <a:lnTo>
                    <a:pt x="54906" y="39037"/>
                  </a:lnTo>
                  <a:lnTo>
                    <a:pt x="55087" y="39098"/>
                  </a:lnTo>
                  <a:lnTo>
                    <a:pt x="55570" y="39098"/>
                  </a:lnTo>
                  <a:lnTo>
                    <a:pt x="55751" y="39037"/>
                  </a:lnTo>
                  <a:lnTo>
                    <a:pt x="55992" y="38917"/>
                  </a:lnTo>
                  <a:lnTo>
                    <a:pt x="56173" y="38796"/>
                  </a:lnTo>
                  <a:lnTo>
                    <a:pt x="56294" y="38615"/>
                  </a:lnTo>
                  <a:lnTo>
                    <a:pt x="56414" y="38374"/>
                  </a:lnTo>
                  <a:lnTo>
                    <a:pt x="56475" y="38193"/>
                  </a:lnTo>
                  <a:lnTo>
                    <a:pt x="56475" y="37951"/>
                  </a:lnTo>
                  <a:lnTo>
                    <a:pt x="56414" y="37589"/>
                  </a:lnTo>
                  <a:lnTo>
                    <a:pt x="56294" y="37288"/>
                  </a:lnTo>
                  <a:lnTo>
                    <a:pt x="56113" y="37107"/>
                  </a:lnTo>
                  <a:lnTo>
                    <a:pt x="55871" y="36926"/>
                  </a:lnTo>
                  <a:lnTo>
                    <a:pt x="55630" y="36805"/>
                  </a:lnTo>
                  <a:close/>
                  <a:moveTo>
                    <a:pt x="60819" y="36805"/>
                  </a:moveTo>
                  <a:lnTo>
                    <a:pt x="60577" y="36926"/>
                  </a:lnTo>
                  <a:lnTo>
                    <a:pt x="60336" y="37107"/>
                  </a:lnTo>
                  <a:lnTo>
                    <a:pt x="60155" y="37288"/>
                  </a:lnTo>
                  <a:lnTo>
                    <a:pt x="60034" y="37589"/>
                  </a:lnTo>
                  <a:lnTo>
                    <a:pt x="59974" y="37951"/>
                  </a:lnTo>
                  <a:lnTo>
                    <a:pt x="59974" y="38193"/>
                  </a:lnTo>
                  <a:lnTo>
                    <a:pt x="60034" y="38374"/>
                  </a:lnTo>
                  <a:lnTo>
                    <a:pt x="60155" y="38615"/>
                  </a:lnTo>
                  <a:lnTo>
                    <a:pt x="60276" y="38796"/>
                  </a:lnTo>
                  <a:lnTo>
                    <a:pt x="60457" y="38917"/>
                  </a:lnTo>
                  <a:lnTo>
                    <a:pt x="60698" y="39037"/>
                  </a:lnTo>
                  <a:lnTo>
                    <a:pt x="60879" y="39098"/>
                  </a:lnTo>
                  <a:lnTo>
                    <a:pt x="61362" y="39098"/>
                  </a:lnTo>
                  <a:lnTo>
                    <a:pt x="61543" y="39037"/>
                  </a:lnTo>
                  <a:lnTo>
                    <a:pt x="61784" y="38917"/>
                  </a:lnTo>
                  <a:lnTo>
                    <a:pt x="61965" y="38796"/>
                  </a:lnTo>
                  <a:lnTo>
                    <a:pt x="62086" y="38615"/>
                  </a:lnTo>
                  <a:lnTo>
                    <a:pt x="62206" y="38374"/>
                  </a:lnTo>
                  <a:lnTo>
                    <a:pt x="62267" y="38193"/>
                  </a:lnTo>
                  <a:lnTo>
                    <a:pt x="62267" y="37951"/>
                  </a:lnTo>
                  <a:lnTo>
                    <a:pt x="62206" y="37589"/>
                  </a:lnTo>
                  <a:lnTo>
                    <a:pt x="62086" y="37288"/>
                  </a:lnTo>
                  <a:lnTo>
                    <a:pt x="61905" y="37107"/>
                  </a:lnTo>
                  <a:lnTo>
                    <a:pt x="61663" y="36926"/>
                  </a:lnTo>
                  <a:lnTo>
                    <a:pt x="61422" y="36805"/>
                  </a:lnTo>
                  <a:close/>
                  <a:moveTo>
                    <a:pt x="66611" y="36805"/>
                  </a:moveTo>
                  <a:lnTo>
                    <a:pt x="66370" y="36926"/>
                  </a:lnTo>
                  <a:lnTo>
                    <a:pt x="66128" y="37107"/>
                  </a:lnTo>
                  <a:lnTo>
                    <a:pt x="65947" y="37288"/>
                  </a:lnTo>
                  <a:lnTo>
                    <a:pt x="65827" y="37589"/>
                  </a:lnTo>
                  <a:lnTo>
                    <a:pt x="65766" y="37951"/>
                  </a:lnTo>
                  <a:lnTo>
                    <a:pt x="65766" y="38193"/>
                  </a:lnTo>
                  <a:lnTo>
                    <a:pt x="65827" y="38374"/>
                  </a:lnTo>
                  <a:lnTo>
                    <a:pt x="65947" y="38615"/>
                  </a:lnTo>
                  <a:lnTo>
                    <a:pt x="66068" y="38796"/>
                  </a:lnTo>
                  <a:lnTo>
                    <a:pt x="66249" y="38917"/>
                  </a:lnTo>
                  <a:lnTo>
                    <a:pt x="66490" y="39037"/>
                  </a:lnTo>
                  <a:lnTo>
                    <a:pt x="66671" y="39098"/>
                  </a:lnTo>
                  <a:lnTo>
                    <a:pt x="67154" y="39098"/>
                  </a:lnTo>
                  <a:lnTo>
                    <a:pt x="67335" y="39037"/>
                  </a:lnTo>
                  <a:lnTo>
                    <a:pt x="67576" y="38917"/>
                  </a:lnTo>
                  <a:lnTo>
                    <a:pt x="67757" y="38796"/>
                  </a:lnTo>
                  <a:lnTo>
                    <a:pt x="67878" y="38615"/>
                  </a:lnTo>
                  <a:lnTo>
                    <a:pt x="67999" y="38374"/>
                  </a:lnTo>
                  <a:lnTo>
                    <a:pt x="68059" y="38193"/>
                  </a:lnTo>
                  <a:lnTo>
                    <a:pt x="68059" y="37951"/>
                  </a:lnTo>
                  <a:lnTo>
                    <a:pt x="67999" y="37589"/>
                  </a:lnTo>
                  <a:lnTo>
                    <a:pt x="67878" y="37288"/>
                  </a:lnTo>
                  <a:lnTo>
                    <a:pt x="67697" y="37107"/>
                  </a:lnTo>
                  <a:lnTo>
                    <a:pt x="67456" y="36926"/>
                  </a:lnTo>
                  <a:lnTo>
                    <a:pt x="67214" y="36805"/>
                  </a:lnTo>
                  <a:close/>
                  <a:moveTo>
                    <a:pt x="72403" y="36805"/>
                  </a:moveTo>
                  <a:lnTo>
                    <a:pt x="72162" y="36926"/>
                  </a:lnTo>
                  <a:lnTo>
                    <a:pt x="71921" y="37107"/>
                  </a:lnTo>
                  <a:lnTo>
                    <a:pt x="71740" y="37288"/>
                  </a:lnTo>
                  <a:lnTo>
                    <a:pt x="71619" y="37589"/>
                  </a:lnTo>
                  <a:lnTo>
                    <a:pt x="71559" y="37951"/>
                  </a:lnTo>
                  <a:lnTo>
                    <a:pt x="71559" y="38193"/>
                  </a:lnTo>
                  <a:lnTo>
                    <a:pt x="71619" y="38374"/>
                  </a:lnTo>
                  <a:lnTo>
                    <a:pt x="71740" y="38615"/>
                  </a:lnTo>
                  <a:lnTo>
                    <a:pt x="71860" y="38796"/>
                  </a:lnTo>
                  <a:lnTo>
                    <a:pt x="72041" y="38917"/>
                  </a:lnTo>
                  <a:lnTo>
                    <a:pt x="72283" y="39037"/>
                  </a:lnTo>
                  <a:lnTo>
                    <a:pt x="72464" y="39098"/>
                  </a:lnTo>
                  <a:lnTo>
                    <a:pt x="72946" y="39098"/>
                  </a:lnTo>
                  <a:lnTo>
                    <a:pt x="73127" y="39037"/>
                  </a:lnTo>
                  <a:lnTo>
                    <a:pt x="73369" y="38917"/>
                  </a:lnTo>
                  <a:lnTo>
                    <a:pt x="73550" y="38796"/>
                  </a:lnTo>
                  <a:lnTo>
                    <a:pt x="73670" y="38615"/>
                  </a:lnTo>
                  <a:lnTo>
                    <a:pt x="73791" y="38374"/>
                  </a:lnTo>
                  <a:lnTo>
                    <a:pt x="73851" y="38193"/>
                  </a:lnTo>
                  <a:lnTo>
                    <a:pt x="73851" y="37951"/>
                  </a:lnTo>
                  <a:lnTo>
                    <a:pt x="73791" y="37589"/>
                  </a:lnTo>
                  <a:lnTo>
                    <a:pt x="73670" y="37288"/>
                  </a:lnTo>
                  <a:lnTo>
                    <a:pt x="73489" y="37107"/>
                  </a:lnTo>
                  <a:lnTo>
                    <a:pt x="73248" y="36926"/>
                  </a:lnTo>
                  <a:lnTo>
                    <a:pt x="73007" y="36805"/>
                  </a:lnTo>
                  <a:close/>
                  <a:moveTo>
                    <a:pt x="302" y="39701"/>
                  </a:moveTo>
                  <a:lnTo>
                    <a:pt x="0" y="39761"/>
                  </a:lnTo>
                  <a:lnTo>
                    <a:pt x="181" y="41994"/>
                  </a:lnTo>
                  <a:lnTo>
                    <a:pt x="543" y="41994"/>
                  </a:lnTo>
                  <a:lnTo>
                    <a:pt x="724" y="41934"/>
                  </a:lnTo>
                  <a:lnTo>
                    <a:pt x="966" y="41813"/>
                  </a:lnTo>
                  <a:lnTo>
                    <a:pt x="1147" y="41692"/>
                  </a:lnTo>
                  <a:lnTo>
                    <a:pt x="1267" y="41511"/>
                  </a:lnTo>
                  <a:lnTo>
                    <a:pt x="1388" y="41270"/>
                  </a:lnTo>
                  <a:lnTo>
                    <a:pt x="1448" y="41089"/>
                  </a:lnTo>
                  <a:lnTo>
                    <a:pt x="1448" y="40847"/>
                  </a:lnTo>
                  <a:lnTo>
                    <a:pt x="1448" y="40606"/>
                  </a:lnTo>
                  <a:lnTo>
                    <a:pt x="1388" y="40425"/>
                  </a:lnTo>
                  <a:lnTo>
                    <a:pt x="1267" y="40184"/>
                  </a:lnTo>
                  <a:lnTo>
                    <a:pt x="1147" y="40003"/>
                  </a:lnTo>
                  <a:lnTo>
                    <a:pt x="966" y="39882"/>
                  </a:lnTo>
                  <a:lnTo>
                    <a:pt x="724" y="39761"/>
                  </a:lnTo>
                  <a:lnTo>
                    <a:pt x="543" y="39701"/>
                  </a:lnTo>
                  <a:close/>
                  <a:moveTo>
                    <a:pt x="5853" y="39701"/>
                  </a:moveTo>
                  <a:lnTo>
                    <a:pt x="5672" y="39761"/>
                  </a:lnTo>
                  <a:lnTo>
                    <a:pt x="5431" y="39882"/>
                  </a:lnTo>
                  <a:lnTo>
                    <a:pt x="5250" y="40003"/>
                  </a:lnTo>
                  <a:lnTo>
                    <a:pt x="5129" y="40184"/>
                  </a:lnTo>
                  <a:lnTo>
                    <a:pt x="5008" y="40425"/>
                  </a:lnTo>
                  <a:lnTo>
                    <a:pt x="4948" y="40606"/>
                  </a:lnTo>
                  <a:lnTo>
                    <a:pt x="4948" y="40847"/>
                  </a:lnTo>
                  <a:lnTo>
                    <a:pt x="4948" y="41089"/>
                  </a:lnTo>
                  <a:lnTo>
                    <a:pt x="5008" y="41270"/>
                  </a:lnTo>
                  <a:lnTo>
                    <a:pt x="5129" y="41511"/>
                  </a:lnTo>
                  <a:lnTo>
                    <a:pt x="5250" y="41692"/>
                  </a:lnTo>
                  <a:lnTo>
                    <a:pt x="5431" y="41813"/>
                  </a:lnTo>
                  <a:lnTo>
                    <a:pt x="5672" y="41934"/>
                  </a:lnTo>
                  <a:lnTo>
                    <a:pt x="5853" y="41994"/>
                  </a:lnTo>
                  <a:lnTo>
                    <a:pt x="6336" y="41994"/>
                  </a:lnTo>
                  <a:lnTo>
                    <a:pt x="6517" y="41934"/>
                  </a:lnTo>
                  <a:lnTo>
                    <a:pt x="6758" y="41813"/>
                  </a:lnTo>
                  <a:lnTo>
                    <a:pt x="6939" y="41692"/>
                  </a:lnTo>
                  <a:lnTo>
                    <a:pt x="7060" y="41511"/>
                  </a:lnTo>
                  <a:lnTo>
                    <a:pt x="7180" y="41270"/>
                  </a:lnTo>
                  <a:lnTo>
                    <a:pt x="7241" y="41089"/>
                  </a:lnTo>
                  <a:lnTo>
                    <a:pt x="7241" y="40847"/>
                  </a:lnTo>
                  <a:lnTo>
                    <a:pt x="7241" y="40606"/>
                  </a:lnTo>
                  <a:lnTo>
                    <a:pt x="7180" y="40425"/>
                  </a:lnTo>
                  <a:lnTo>
                    <a:pt x="7060" y="40184"/>
                  </a:lnTo>
                  <a:lnTo>
                    <a:pt x="6939" y="40003"/>
                  </a:lnTo>
                  <a:lnTo>
                    <a:pt x="6758" y="39882"/>
                  </a:lnTo>
                  <a:lnTo>
                    <a:pt x="6517" y="39761"/>
                  </a:lnTo>
                  <a:lnTo>
                    <a:pt x="6336" y="39701"/>
                  </a:lnTo>
                  <a:close/>
                  <a:moveTo>
                    <a:pt x="11645" y="39701"/>
                  </a:moveTo>
                  <a:lnTo>
                    <a:pt x="11464" y="39761"/>
                  </a:lnTo>
                  <a:lnTo>
                    <a:pt x="11223" y="39882"/>
                  </a:lnTo>
                  <a:lnTo>
                    <a:pt x="11042" y="40003"/>
                  </a:lnTo>
                  <a:lnTo>
                    <a:pt x="10921" y="40184"/>
                  </a:lnTo>
                  <a:lnTo>
                    <a:pt x="10800" y="40425"/>
                  </a:lnTo>
                  <a:lnTo>
                    <a:pt x="10740" y="40606"/>
                  </a:lnTo>
                  <a:lnTo>
                    <a:pt x="10740" y="40847"/>
                  </a:lnTo>
                  <a:lnTo>
                    <a:pt x="10740" y="41089"/>
                  </a:lnTo>
                  <a:lnTo>
                    <a:pt x="10800" y="41270"/>
                  </a:lnTo>
                  <a:lnTo>
                    <a:pt x="10921" y="41511"/>
                  </a:lnTo>
                  <a:lnTo>
                    <a:pt x="11042" y="41692"/>
                  </a:lnTo>
                  <a:lnTo>
                    <a:pt x="11223" y="41813"/>
                  </a:lnTo>
                  <a:lnTo>
                    <a:pt x="11464" y="41934"/>
                  </a:lnTo>
                  <a:lnTo>
                    <a:pt x="11645" y="41994"/>
                  </a:lnTo>
                  <a:lnTo>
                    <a:pt x="12128" y="41994"/>
                  </a:lnTo>
                  <a:lnTo>
                    <a:pt x="12309" y="41934"/>
                  </a:lnTo>
                  <a:lnTo>
                    <a:pt x="12550" y="41813"/>
                  </a:lnTo>
                  <a:lnTo>
                    <a:pt x="12731" y="41692"/>
                  </a:lnTo>
                  <a:lnTo>
                    <a:pt x="12852" y="41511"/>
                  </a:lnTo>
                  <a:lnTo>
                    <a:pt x="12973" y="41270"/>
                  </a:lnTo>
                  <a:lnTo>
                    <a:pt x="13033" y="41089"/>
                  </a:lnTo>
                  <a:lnTo>
                    <a:pt x="13033" y="40847"/>
                  </a:lnTo>
                  <a:lnTo>
                    <a:pt x="13033" y="40606"/>
                  </a:lnTo>
                  <a:lnTo>
                    <a:pt x="12973" y="40425"/>
                  </a:lnTo>
                  <a:lnTo>
                    <a:pt x="12852" y="40184"/>
                  </a:lnTo>
                  <a:lnTo>
                    <a:pt x="12731" y="40003"/>
                  </a:lnTo>
                  <a:lnTo>
                    <a:pt x="12550" y="39882"/>
                  </a:lnTo>
                  <a:lnTo>
                    <a:pt x="12309" y="39761"/>
                  </a:lnTo>
                  <a:lnTo>
                    <a:pt x="12128" y="39701"/>
                  </a:lnTo>
                  <a:close/>
                  <a:moveTo>
                    <a:pt x="17437" y="39701"/>
                  </a:moveTo>
                  <a:lnTo>
                    <a:pt x="17256" y="39761"/>
                  </a:lnTo>
                  <a:lnTo>
                    <a:pt x="17015" y="39882"/>
                  </a:lnTo>
                  <a:lnTo>
                    <a:pt x="16834" y="40003"/>
                  </a:lnTo>
                  <a:lnTo>
                    <a:pt x="16713" y="40184"/>
                  </a:lnTo>
                  <a:lnTo>
                    <a:pt x="16593" y="40425"/>
                  </a:lnTo>
                  <a:lnTo>
                    <a:pt x="16532" y="40606"/>
                  </a:lnTo>
                  <a:lnTo>
                    <a:pt x="16532" y="40847"/>
                  </a:lnTo>
                  <a:lnTo>
                    <a:pt x="16532" y="41089"/>
                  </a:lnTo>
                  <a:lnTo>
                    <a:pt x="16593" y="41270"/>
                  </a:lnTo>
                  <a:lnTo>
                    <a:pt x="16713" y="41511"/>
                  </a:lnTo>
                  <a:lnTo>
                    <a:pt x="16834" y="41692"/>
                  </a:lnTo>
                  <a:lnTo>
                    <a:pt x="17015" y="41813"/>
                  </a:lnTo>
                  <a:lnTo>
                    <a:pt x="17256" y="41934"/>
                  </a:lnTo>
                  <a:lnTo>
                    <a:pt x="17437" y="41994"/>
                  </a:lnTo>
                  <a:lnTo>
                    <a:pt x="17920" y="41994"/>
                  </a:lnTo>
                  <a:lnTo>
                    <a:pt x="18101" y="41934"/>
                  </a:lnTo>
                  <a:lnTo>
                    <a:pt x="18342" y="41813"/>
                  </a:lnTo>
                  <a:lnTo>
                    <a:pt x="18523" y="41692"/>
                  </a:lnTo>
                  <a:lnTo>
                    <a:pt x="18644" y="41511"/>
                  </a:lnTo>
                  <a:lnTo>
                    <a:pt x="18765" y="41270"/>
                  </a:lnTo>
                  <a:lnTo>
                    <a:pt x="18825" y="41089"/>
                  </a:lnTo>
                  <a:lnTo>
                    <a:pt x="18825" y="40847"/>
                  </a:lnTo>
                  <a:lnTo>
                    <a:pt x="18825" y="40606"/>
                  </a:lnTo>
                  <a:lnTo>
                    <a:pt x="18765" y="40425"/>
                  </a:lnTo>
                  <a:lnTo>
                    <a:pt x="18644" y="40184"/>
                  </a:lnTo>
                  <a:lnTo>
                    <a:pt x="18523" y="40003"/>
                  </a:lnTo>
                  <a:lnTo>
                    <a:pt x="18342" y="39882"/>
                  </a:lnTo>
                  <a:lnTo>
                    <a:pt x="18101" y="39761"/>
                  </a:lnTo>
                  <a:lnTo>
                    <a:pt x="17920" y="39701"/>
                  </a:lnTo>
                  <a:close/>
                  <a:moveTo>
                    <a:pt x="23230" y="39701"/>
                  </a:moveTo>
                  <a:lnTo>
                    <a:pt x="23049" y="39761"/>
                  </a:lnTo>
                  <a:lnTo>
                    <a:pt x="22807" y="39882"/>
                  </a:lnTo>
                  <a:lnTo>
                    <a:pt x="22626" y="40003"/>
                  </a:lnTo>
                  <a:lnTo>
                    <a:pt x="22506" y="40184"/>
                  </a:lnTo>
                  <a:lnTo>
                    <a:pt x="22385" y="40425"/>
                  </a:lnTo>
                  <a:lnTo>
                    <a:pt x="22325" y="40606"/>
                  </a:lnTo>
                  <a:lnTo>
                    <a:pt x="22325" y="40847"/>
                  </a:lnTo>
                  <a:lnTo>
                    <a:pt x="22325" y="41089"/>
                  </a:lnTo>
                  <a:lnTo>
                    <a:pt x="22385" y="41270"/>
                  </a:lnTo>
                  <a:lnTo>
                    <a:pt x="22506" y="41511"/>
                  </a:lnTo>
                  <a:lnTo>
                    <a:pt x="22626" y="41692"/>
                  </a:lnTo>
                  <a:lnTo>
                    <a:pt x="22807" y="41813"/>
                  </a:lnTo>
                  <a:lnTo>
                    <a:pt x="23049" y="41934"/>
                  </a:lnTo>
                  <a:lnTo>
                    <a:pt x="23230" y="41994"/>
                  </a:lnTo>
                  <a:lnTo>
                    <a:pt x="23712" y="41994"/>
                  </a:lnTo>
                  <a:lnTo>
                    <a:pt x="23893" y="41934"/>
                  </a:lnTo>
                  <a:lnTo>
                    <a:pt x="24135" y="41813"/>
                  </a:lnTo>
                  <a:lnTo>
                    <a:pt x="24316" y="41692"/>
                  </a:lnTo>
                  <a:lnTo>
                    <a:pt x="24436" y="41511"/>
                  </a:lnTo>
                  <a:lnTo>
                    <a:pt x="24557" y="41270"/>
                  </a:lnTo>
                  <a:lnTo>
                    <a:pt x="24617" y="41089"/>
                  </a:lnTo>
                  <a:lnTo>
                    <a:pt x="24617" y="40847"/>
                  </a:lnTo>
                  <a:lnTo>
                    <a:pt x="24617" y="40606"/>
                  </a:lnTo>
                  <a:lnTo>
                    <a:pt x="24557" y="40425"/>
                  </a:lnTo>
                  <a:lnTo>
                    <a:pt x="24436" y="40184"/>
                  </a:lnTo>
                  <a:lnTo>
                    <a:pt x="24316" y="40003"/>
                  </a:lnTo>
                  <a:lnTo>
                    <a:pt x="24135" y="39882"/>
                  </a:lnTo>
                  <a:lnTo>
                    <a:pt x="23893" y="39761"/>
                  </a:lnTo>
                  <a:lnTo>
                    <a:pt x="23712" y="39701"/>
                  </a:lnTo>
                  <a:close/>
                  <a:moveTo>
                    <a:pt x="29022" y="39701"/>
                  </a:moveTo>
                  <a:lnTo>
                    <a:pt x="28841" y="39761"/>
                  </a:lnTo>
                  <a:lnTo>
                    <a:pt x="28599" y="39882"/>
                  </a:lnTo>
                  <a:lnTo>
                    <a:pt x="28418" y="40003"/>
                  </a:lnTo>
                  <a:lnTo>
                    <a:pt x="28298" y="40184"/>
                  </a:lnTo>
                  <a:lnTo>
                    <a:pt x="28177" y="40425"/>
                  </a:lnTo>
                  <a:lnTo>
                    <a:pt x="28117" y="40606"/>
                  </a:lnTo>
                  <a:lnTo>
                    <a:pt x="28117" y="40847"/>
                  </a:lnTo>
                  <a:lnTo>
                    <a:pt x="28117" y="41089"/>
                  </a:lnTo>
                  <a:lnTo>
                    <a:pt x="28177" y="41270"/>
                  </a:lnTo>
                  <a:lnTo>
                    <a:pt x="28298" y="41511"/>
                  </a:lnTo>
                  <a:lnTo>
                    <a:pt x="28418" y="41692"/>
                  </a:lnTo>
                  <a:lnTo>
                    <a:pt x="28599" y="41813"/>
                  </a:lnTo>
                  <a:lnTo>
                    <a:pt x="28841" y="41934"/>
                  </a:lnTo>
                  <a:lnTo>
                    <a:pt x="29022" y="41994"/>
                  </a:lnTo>
                  <a:lnTo>
                    <a:pt x="29505" y="41994"/>
                  </a:lnTo>
                  <a:lnTo>
                    <a:pt x="29686" y="41934"/>
                  </a:lnTo>
                  <a:lnTo>
                    <a:pt x="29927" y="41813"/>
                  </a:lnTo>
                  <a:lnTo>
                    <a:pt x="30108" y="41692"/>
                  </a:lnTo>
                  <a:lnTo>
                    <a:pt x="30229" y="41511"/>
                  </a:lnTo>
                  <a:lnTo>
                    <a:pt x="30349" y="41270"/>
                  </a:lnTo>
                  <a:lnTo>
                    <a:pt x="30410" y="41089"/>
                  </a:lnTo>
                  <a:lnTo>
                    <a:pt x="30410" y="40847"/>
                  </a:lnTo>
                  <a:lnTo>
                    <a:pt x="30410" y="40606"/>
                  </a:lnTo>
                  <a:lnTo>
                    <a:pt x="30349" y="40425"/>
                  </a:lnTo>
                  <a:lnTo>
                    <a:pt x="30229" y="40184"/>
                  </a:lnTo>
                  <a:lnTo>
                    <a:pt x="30108" y="40003"/>
                  </a:lnTo>
                  <a:lnTo>
                    <a:pt x="29927" y="39882"/>
                  </a:lnTo>
                  <a:lnTo>
                    <a:pt x="29686" y="39761"/>
                  </a:lnTo>
                  <a:lnTo>
                    <a:pt x="29505" y="39701"/>
                  </a:lnTo>
                  <a:close/>
                  <a:moveTo>
                    <a:pt x="34814" y="39701"/>
                  </a:moveTo>
                  <a:lnTo>
                    <a:pt x="34633" y="39761"/>
                  </a:lnTo>
                  <a:lnTo>
                    <a:pt x="34392" y="39882"/>
                  </a:lnTo>
                  <a:lnTo>
                    <a:pt x="34211" y="40003"/>
                  </a:lnTo>
                  <a:lnTo>
                    <a:pt x="34090" y="40184"/>
                  </a:lnTo>
                  <a:lnTo>
                    <a:pt x="33969" y="40425"/>
                  </a:lnTo>
                  <a:lnTo>
                    <a:pt x="33909" y="40606"/>
                  </a:lnTo>
                  <a:lnTo>
                    <a:pt x="33909" y="40847"/>
                  </a:lnTo>
                  <a:lnTo>
                    <a:pt x="33909" y="41089"/>
                  </a:lnTo>
                  <a:lnTo>
                    <a:pt x="33969" y="41270"/>
                  </a:lnTo>
                  <a:lnTo>
                    <a:pt x="34090" y="41511"/>
                  </a:lnTo>
                  <a:lnTo>
                    <a:pt x="34211" y="41692"/>
                  </a:lnTo>
                  <a:lnTo>
                    <a:pt x="34392" y="41813"/>
                  </a:lnTo>
                  <a:lnTo>
                    <a:pt x="34633" y="41934"/>
                  </a:lnTo>
                  <a:lnTo>
                    <a:pt x="34814" y="41994"/>
                  </a:lnTo>
                  <a:lnTo>
                    <a:pt x="35297" y="41994"/>
                  </a:lnTo>
                  <a:lnTo>
                    <a:pt x="35478" y="41934"/>
                  </a:lnTo>
                  <a:lnTo>
                    <a:pt x="35719" y="41813"/>
                  </a:lnTo>
                  <a:lnTo>
                    <a:pt x="35900" y="41692"/>
                  </a:lnTo>
                  <a:lnTo>
                    <a:pt x="36021" y="41511"/>
                  </a:lnTo>
                  <a:lnTo>
                    <a:pt x="36141" y="41270"/>
                  </a:lnTo>
                  <a:lnTo>
                    <a:pt x="36202" y="41089"/>
                  </a:lnTo>
                  <a:lnTo>
                    <a:pt x="36202" y="40847"/>
                  </a:lnTo>
                  <a:lnTo>
                    <a:pt x="36202" y="40606"/>
                  </a:lnTo>
                  <a:lnTo>
                    <a:pt x="36141" y="40425"/>
                  </a:lnTo>
                  <a:lnTo>
                    <a:pt x="36021" y="40184"/>
                  </a:lnTo>
                  <a:lnTo>
                    <a:pt x="35900" y="40003"/>
                  </a:lnTo>
                  <a:lnTo>
                    <a:pt x="35719" y="39882"/>
                  </a:lnTo>
                  <a:lnTo>
                    <a:pt x="35478" y="39761"/>
                  </a:lnTo>
                  <a:lnTo>
                    <a:pt x="35297" y="39701"/>
                  </a:lnTo>
                  <a:close/>
                  <a:moveTo>
                    <a:pt x="40606" y="39701"/>
                  </a:moveTo>
                  <a:lnTo>
                    <a:pt x="40425" y="39761"/>
                  </a:lnTo>
                  <a:lnTo>
                    <a:pt x="40184" y="39882"/>
                  </a:lnTo>
                  <a:lnTo>
                    <a:pt x="40003" y="40003"/>
                  </a:lnTo>
                  <a:lnTo>
                    <a:pt x="39882" y="40184"/>
                  </a:lnTo>
                  <a:lnTo>
                    <a:pt x="39762" y="40425"/>
                  </a:lnTo>
                  <a:lnTo>
                    <a:pt x="39701" y="40606"/>
                  </a:lnTo>
                  <a:lnTo>
                    <a:pt x="39701" y="40847"/>
                  </a:lnTo>
                  <a:lnTo>
                    <a:pt x="39701" y="41089"/>
                  </a:lnTo>
                  <a:lnTo>
                    <a:pt x="39762" y="41270"/>
                  </a:lnTo>
                  <a:lnTo>
                    <a:pt x="39882" y="41511"/>
                  </a:lnTo>
                  <a:lnTo>
                    <a:pt x="40003" y="41692"/>
                  </a:lnTo>
                  <a:lnTo>
                    <a:pt x="40184" y="41813"/>
                  </a:lnTo>
                  <a:lnTo>
                    <a:pt x="40425" y="41934"/>
                  </a:lnTo>
                  <a:lnTo>
                    <a:pt x="40606" y="41994"/>
                  </a:lnTo>
                  <a:lnTo>
                    <a:pt x="41089" y="41994"/>
                  </a:lnTo>
                  <a:lnTo>
                    <a:pt x="41270" y="41934"/>
                  </a:lnTo>
                  <a:lnTo>
                    <a:pt x="41511" y="41813"/>
                  </a:lnTo>
                  <a:lnTo>
                    <a:pt x="41692" y="41692"/>
                  </a:lnTo>
                  <a:lnTo>
                    <a:pt x="41813" y="41511"/>
                  </a:lnTo>
                  <a:lnTo>
                    <a:pt x="41934" y="41270"/>
                  </a:lnTo>
                  <a:lnTo>
                    <a:pt x="41994" y="41089"/>
                  </a:lnTo>
                  <a:lnTo>
                    <a:pt x="41994" y="40847"/>
                  </a:lnTo>
                  <a:lnTo>
                    <a:pt x="41994" y="40606"/>
                  </a:lnTo>
                  <a:lnTo>
                    <a:pt x="41934" y="40425"/>
                  </a:lnTo>
                  <a:lnTo>
                    <a:pt x="41813" y="40184"/>
                  </a:lnTo>
                  <a:lnTo>
                    <a:pt x="41692" y="40003"/>
                  </a:lnTo>
                  <a:lnTo>
                    <a:pt x="41511" y="39882"/>
                  </a:lnTo>
                  <a:lnTo>
                    <a:pt x="41270" y="39761"/>
                  </a:lnTo>
                  <a:lnTo>
                    <a:pt x="41089" y="39701"/>
                  </a:lnTo>
                  <a:close/>
                  <a:moveTo>
                    <a:pt x="46399" y="39701"/>
                  </a:moveTo>
                  <a:lnTo>
                    <a:pt x="46218" y="39761"/>
                  </a:lnTo>
                  <a:lnTo>
                    <a:pt x="45976" y="39882"/>
                  </a:lnTo>
                  <a:lnTo>
                    <a:pt x="45795" y="40003"/>
                  </a:lnTo>
                  <a:lnTo>
                    <a:pt x="45674" y="40184"/>
                  </a:lnTo>
                  <a:lnTo>
                    <a:pt x="45554" y="40425"/>
                  </a:lnTo>
                  <a:lnTo>
                    <a:pt x="45493" y="40606"/>
                  </a:lnTo>
                  <a:lnTo>
                    <a:pt x="45493" y="40847"/>
                  </a:lnTo>
                  <a:lnTo>
                    <a:pt x="45493" y="41089"/>
                  </a:lnTo>
                  <a:lnTo>
                    <a:pt x="45554" y="41270"/>
                  </a:lnTo>
                  <a:lnTo>
                    <a:pt x="45674" y="41511"/>
                  </a:lnTo>
                  <a:lnTo>
                    <a:pt x="45795" y="41692"/>
                  </a:lnTo>
                  <a:lnTo>
                    <a:pt x="45976" y="41813"/>
                  </a:lnTo>
                  <a:lnTo>
                    <a:pt x="46218" y="41934"/>
                  </a:lnTo>
                  <a:lnTo>
                    <a:pt x="46399" y="41994"/>
                  </a:lnTo>
                  <a:lnTo>
                    <a:pt x="46881" y="41994"/>
                  </a:lnTo>
                  <a:lnTo>
                    <a:pt x="47062" y="41934"/>
                  </a:lnTo>
                  <a:lnTo>
                    <a:pt x="47304" y="41813"/>
                  </a:lnTo>
                  <a:lnTo>
                    <a:pt x="47485" y="41692"/>
                  </a:lnTo>
                  <a:lnTo>
                    <a:pt x="47605" y="41511"/>
                  </a:lnTo>
                  <a:lnTo>
                    <a:pt x="47726" y="41270"/>
                  </a:lnTo>
                  <a:lnTo>
                    <a:pt x="47786" y="41089"/>
                  </a:lnTo>
                  <a:lnTo>
                    <a:pt x="47786" y="40847"/>
                  </a:lnTo>
                  <a:lnTo>
                    <a:pt x="47786" y="40606"/>
                  </a:lnTo>
                  <a:lnTo>
                    <a:pt x="47726" y="40425"/>
                  </a:lnTo>
                  <a:lnTo>
                    <a:pt x="47605" y="40184"/>
                  </a:lnTo>
                  <a:lnTo>
                    <a:pt x="47485" y="40003"/>
                  </a:lnTo>
                  <a:lnTo>
                    <a:pt x="47304" y="39882"/>
                  </a:lnTo>
                  <a:lnTo>
                    <a:pt x="47062" y="39761"/>
                  </a:lnTo>
                  <a:lnTo>
                    <a:pt x="46881" y="39701"/>
                  </a:lnTo>
                  <a:close/>
                  <a:moveTo>
                    <a:pt x="52191" y="39701"/>
                  </a:moveTo>
                  <a:lnTo>
                    <a:pt x="52010" y="39761"/>
                  </a:lnTo>
                  <a:lnTo>
                    <a:pt x="51768" y="39882"/>
                  </a:lnTo>
                  <a:lnTo>
                    <a:pt x="51587" y="40003"/>
                  </a:lnTo>
                  <a:lnTo>
                    <a:pt x="51467" y="40184"/>
                  </a:lnTo>
                  <a:lnTo>
                    <a:pt x="51346" y="40425"/>
                  </a:lnTo>
                  <a:lnTo>
                    <a:pt x="51286" y="40606"/>
                  </a:lnTo>
                  <a:lnTo>
                    <a:pt x="51286" y="40847"/>
                  </a:lnTo>
                  <a:lnTo>
                    <a:pt x="51286" y="41089"/>
                  </a:lnTo>
                  <a:lnTo>
                    <a:pt x="51346" y="41270"/>
                  </a:lnTo>
                  <a:lnTo>
                    <a:pt x="51467" y="41511"/>
                  </a:lnTo>
                  <a:lnTo>
                    <a:pt x="51587" y="41692"/>
                  </a:lnTo>
                  <a:lnTo>
                    <a:pt x="51768" y="41813"/>
                  </a:lnTo>
                  <a:lnTo>
                    <a:pt x="52010" y="41934"/>
                  </a:lnTo>
                  <a:lnTo>
                    <a:pt x="52191" y="41994"/>
                  </a:lnTo>
                  <a:lnTo>
                    <a:pt x="52673" y="41994"/>
                  </a:lnTo>
                  <a:lnTo>
                    <a:pt x="52854" y="41934"/>
                  </a:lnTo>
                  <a:lnTo>
                    <a:pt x="53096" y="41813"/>
                  </a:lnTo>
                  <a:lnTo>
                    <a:pt x="53277" y="41692"/>
                  </a:lnTo>
                  <a:lnTo>
                    <a:pt x="53397" y="41511"/>
                  </a:lnTo>
                  <a:lnTo>
                    <a:pt x="53518" y="41270"/>
                  </a:lnTo>
                  <a:lnTo>
                    <a:pt x="53578" y="41089"/>
                  </a:lnTo>
                  <a:lnTo>
                    <a:pt x="53578" y="40847"/>
                  </a:lnTo>
                  <a:lnTo>
                    <a:pt x="53578" y="40606"/>
                  </a:lnTo>
                  <a:lnTo>
                    <a:pt x="53518" y="40425"/>
                  </a:lnTo>
                  <a:lnTo>
                    <a:pt x="53397" y="40184"/>
                  </a:lnTo>
                  <a:lnTo>
                    <a:pt x="53277" y="40003"/>
                  </a:lnTo>
                  <a:lnTo>
                    <a:pt x="53096" y="39882"/>
                  </a:lnTo>
                  <a:lnTo>
                    <a:pt x="52854" y="39761"/>
                  </a:lnTo>
                  <a:lnTo>
                    <a:pt x="52673" y="39701"/>
                  </a:lnTo>
                  <a:close/>
                  <a:moveTo>
                    <a:pt x="57983" y="39701"/>
                  </a:moveTo>
                  <a:lnTo>
                    <a:pt x="57802" y="39761"/>
                  </a:lnTo>
                  <a:lnTo>
                    <a:pt x="57561" y="39882"/>
                  </a:lnTo>
                  <a:lnTo>
                    <a:pt x="57380" y="40003"/>
                  </a:lnTo>
                  <a:lnTo>
                    <a:pt x="57259" y="40184"/>
                  </a:lnTo>
                  <a:lnTo>
                    <a:pt x="57138" y="40425"/>
                  </a:lnTo>
                  <a:lnTo>
                    <a:pt x="57078" y="40606"/>
                  </a:lnTo>
                  <a:lnTo>
                    <a:pt x="57078" y="40847"/>
                  </a:lnTo>
                  <a:lnTo>
                    <a:pt x="57078" y="41089"/>
                  </a:lnTo>
                  <a:lnTo>
                    <a:pt x="57138" y="41270"/>
                  </a:lnTo>
                  <a:lnTo>
                    <a:pt x="57259" y="41511"/>
                  </a:lnTo>
                  <a:lnTo>
                    <a:pt x="57380" y="41692"/>
                  </a:lnTo>
                  <a:lnTo>
                    <a:pt x="57561" y="41813"/>
                  </a:lnTo>
                  <a:lnTo>
                    <a:pt x="57802" y="41934"/>
                  </a:lnTo>
                  <a:lnTo>
                    <a:pt x="57983" y="41994"/>
                  </a:lnTo>
                  <a:lnTo>
                    <a:pt x="58466" y="41994"/>
                  </a:lnTo>
                  <a:lnTo>
                    <a:pt x="58647" y="41934"/>
                  </a:lnTo>
                  <a:lnTo>
                    <a:pt x="58888" y="41813"/>
                  </a:lnTo>
                  <a:lnTo>
                    <a:pt x="59069" y="41692"/>
                  </a:lnTo>
                  <a:lnTo>
                    <a:pt x="59190" y="41511"/>
                  </a:lnTo>
                  <a:lnTo>
                    <a:pt x="59310" y="41270"/>
                  </a:lnTo>
                  <a:lnTo>
                    <a:pt x="59371" y="41089"/>
                  </a:lnTo>
                  <a:lnTo>
                    <a:pt x="59371" y="40847"/>
                  </a:lnTo>
                  <a:lnTo>
                    <a:pt x="59371" y="40606"/>
                  </a:lnTo>
                  <a:lnTo>
                    <a:pt x="59310" y="40425"/>
                  </a:lnTo>
                  <a:lnTo>
                    <a:pt x="59190" y="40184"/>
                  </a:lnTo>
                  <a:lnTo>
                    <a:pt x="59069" y="40003"/>
                  </a:lnTo>
                  <a:lnTo>
                    <a:pt x="58888" y="39882"/>
                  </a:lnTo>
                  <a:lnTo>
                    <a:pt x="58647" y="39761"/>
                  </a:lnTo>
                  <a:lnTo>
                    <a:pt x="58466" y="39701"/>
                  </a:lnTo>
                  <a:close/>
                  <a:moveTo>
                    <a:pt x="63775" y="39701"/>
                  </a:moveTo>
                  <a:lnTo>
                    <a:pt x="63594" y="39761"/>
                  </a:lnTo>
                  <a:lnTo>
                    <a:pt x="63353" y="39882"/>
                  </a:lnTo>
                  <a:lnTo>
                    <a:pt x="63172" y="40003"/>
                  </a:lnTo>
                  <a:lnTo>
                    <a:pt x="63051" y="40184"/>
                  </a:lnTo>
                  <a:lnTo>
                    <a:pt x="62931" y="40425"/>
                  </a:lnTo>
                  <a:lnTo>
                    <a:pt x="62870" y="40606"/>
                  </a:lnTo>
                  <a:lnTo>
                    <a:pt x="62870" y="40847"/>
                  </a:lnTo>
                  <a:lnTo>
                    <a:pt x="62870" y="41089"/>
                  </a:lnTo>
                  <a:lnTo>
                    <a:pt x="62931" y="41270"/>
                  </a:lnTo>
                  <a:lnTo>
                    <a:pt x="63051" y="41511"/>
                  </a:lnTo>
                  <a:lnTo>
                    <a:pt x="63172" y="41692"/>
                  </a:lnTo>
                  <a:lnTo>
                    <a:pt x="63353" y="41813"/>
                  </a:lnTo>
                  <a:lnTo>
                    <a:pt x="63594" y="41934"/>
                  </a:lnTo>
                  <a:lnTo>
                    <a:pt x="63775" y="41994"/>
                  </a:lnTo>
                  <a:lnTo>
                    <a:pt x="64258" y="41994"/>
                  </a:lnTo>
                  <a:lnTo>
                    <a:pt x="64439" y="41934"/>
                  </a:lnTo>
                  <a:lnTo>
                    <a:pt x="64680" y="41813"/>
                  </a:lnTo>
                  <a:lnTo>
                    <a:pt x="64861" y="41692"/>
                  </a:lnTo>
                  <a:lnTo>
                    <a:pt x="64982" y="41511"/>
                  </a:lnTo>
                  <a:lnTo>
                    <a:pt x="65103" y="41270"/>
                  </a:lnTo>
                  <a:lnTo>
                    <a:pt x="65163" y="41089"/>
                  </a:lnTo>
                  <a:lnTo>
                    <a:pt x="65163" y="40847"/>
                  </a:lnTo>
                  <a:lnTo>
                    <a:pt x="65163" y="40606"/>
                  </a:lnTo>
                  <a:lnTo>
                    <a:pt x="65103" y="40425"/>
                  </a:lnTo>
                  <a:lnTo>
                    <a:pt x="64982" y="40184"/>
                  </a:lnTo>
                  <a:lnTo>
                    <a:pt x="64861" y="40003"/>
                  </a:lnTo>
                  <a:lnTo>
                    <a:pt x="64680" y="39882"/>
                  </a:lnTo>
                  <a:lnTo>
                    <a:pt x="64439" y="39761"/>
                  </a:lnTo>
                  <a:lnTo>
                    <a:pt x="64258" y="39701"/>
                  </a:lnTo>
                  <a:close/>
                  <a:moveTo>
                    <a:pt x="69567" y="39701"/>
                  </a:moveTo>
                  <a:lnTo>
                    <a:pt x="69386" y="39761"/>
                  </a:lnTo>
                  <a:lnTo>
                    <a:pt x="69145" y="39882"/>
                  </a:lnTo>
                  <a:lnTo>
                    <a:pt x="68964" y="40003"/>
                  </a:lnTo>
                  <a:lnTo>
                    <a:pt x="68843" y="40184"/>
                  </a:lnTo>
                  <a:lnTo>
                    <a:pt x="68723" y="40425"/>
                  </a:lnTo>
                  <a:lnTo>
                    <a:pt x="68662" y="40606"/>
                  </a:lnTo>
                  <a:lnTo>
                    <a:pt x="68662" y="40847"/>
                  </a:lnTo>
                  <a:lnTo>
                    <a:pt x="68662" y="41089"/>
                  </a:lnTo>
                  <a:lnTo>
                    <a:pt x="68723" y="41270"/>
                  </a:lnTo>
                  <a:lnTo>
                    <a:pt x="68843" y="41511"/>
                  </a:lnTo>
                  <a:lnTo>
                    <a:pt x="68964" y="41692"/>
                  </a:lnTo>
                  <a:lnTo>
                    <a:pt x="69145" y="41813"/>
                  </a:lnTo>
                  <a:lnTo>
                    <a:pt x="69386" y="41934"/>
                  </a:lnTo>
                  <a:lnTo>
                    <a:pt x="69567" y="41994"/>
                  </a:lnTo>
                  <a:lnTo>
                    <a:pt x="70050" y="41994"/>
                  </a:lnTo>
                  <a:lnTo>
                    <a:pt x="70231" y="41934"/>
                  </a:lnTo>
                  <a:lnTo>
                    <a:pt x="70472" y="41813"/>
                  </a:lnTo>
                  <a:lnTo>
                    <a:pt x="70653" y="41692"/>
                  </a:lnTo>
                  <a:lnTo>
                    <a:pt x="70774" y="41511"/>
                  </a:lnTo>
                  <a:lnTo>
                    <a:pt x="70895" y="41270"/>
                  </a:lnTo>
                  <a:lnTo>
                    <a:pt x="70955" y="41089"/>
                  </a:lnTo>
                  <a:lnTo>
                    <a:pt x="70955" y="40847"/>
                  </a:lnTo>
                  <a:lnTo>
                    <a:pt x="70955" y="40606"/>
                  </a:lnTo>
                  <a:lnTo>
                    <a:pt x="70895" y="40425"/>
                  </a:lnTo>
                  <a:lnTo>
                    <a:pt x="70774" y="40184"/>
                  </a:lnTo>
                  <a:lnTo>
                    <a:pt x="70653" y="40003"/>
                  </a:lnTo>
                  <a:lnTo>
                    <a:pt x="70472" y="39882"/>
                  </a:lnTo>
                  <a:lnTo>
                    <a:pt x="70231" y="39761"/>
                  </a:lnTo>
                  <a:lnTo>
                    <a:pt x="70050" y="39701"/>
                  </a:lnTo>
                  <a:close/>
                  <a:moveTo>
                    <a:pt x="75360" y="39701"/>
                  </a:moveTo>
                  <a:lnTo>
                    <a:pt x="75179" y="39761"/>
                  </a:lnTo>
                  <a:lnTo>
                    <a:pt x="74937" y="39882"/>
                  </a:lnTo>
                  <a:lnTo>
                    <a:pt x="74756" y="40003"/>
                  </a:lnTo>
                  <a:lnTo>
                    <a:pt x="74636" y="40184"/>
                  </a:lnTo>
                  <a:lnTo>
                    <a:pt x="74515" y="40425"/>
                  </a:lnTo>
                  <a:lnTo>
                    <a:pt x="74455" y="40606"/>
                  </a:lnTo>
                  <a:lnTo>
                    <a:pt x="74455" y="40847"/>
                  </a:lnTo>
                  <a:lnTo>
                    <a:pt x="74455" y="41089"/>
                  </a:lnTo>
                  <a:lnTo>
                    <a:pt x="74515" y="41270"/>
                  </a:lnTo>
                  <a:lnTo>
                    <a:pt x="74636" y="41511"/>
                  </a:lnTo>
                  <a:lnTo>
                    <a:pt x="74756" y="41692"/>
                  </a:lnTo>
                  <a:lnTo>
                    <a:pt x="74937" y="41813"/>
                  </a:lnTo>
                  <a:lnTo>
                    <a:pt x="75179" y="41934"/>
                  </a:lnTo>
                  <a:lnTo>
                    <a:pt x="75360" y="41994"/>
                  </a:lnTo>
                  <a:lnTo>
                    <a:pt x="75722" y="41994"/>
                  </a:lnTo>
                  <a:lnTo>
                    <a:pt x="75903" y="39761"/>
                  </a:lnTo>
                  <a:lnTo>
                    <a:pt x="75601" y="39701"/>
                  </a:lnTo>
                  <a:close/>
                  <a:moveTo>
                    <a:pt x="2957" y="42597"/>
                  </a:moveTo>
                  <a:lnTo>
                    <a:pt x="2776" y="42658"/>
                  </a:lnTo>
                  <a:lnTo>
                    <a:pt x="2534" y="42778"/>
                  </a:lnTo>
                  <a:lnTo>
                    <a:pt x="2353" y="42899"/>
                  </a:lnTo>
                  <a:lnTo>
                    <a:pt x="2233" y="43080"/>
                  </a:lnTo>
                  <a:lnTo>
                    <a:pt x="2112" y="43321"/>
                  </a:lnTo>
                  <a:lnTo>
                    <a:pt x="2052" y="43502"/>
                  </a:lnTo>
                  <a:lnTo>
                    <a:pt x="2052" y="43744"/>
                  </a:lnTo>
                  <a:lnTo>
                    <a:pt x="2052" y="43985"/>
                  </a:lnTo>
                  <a:lnTo>
                    <a:pt x="2112" y="44166"/>
                  </a:lnTo>
                  <a:lnTo>
                    <a:pt x="2233" y="44407"/>
                  </a:lnTo>
                  <a:lnTo>
                    <a:pt x="2353" y="44588"/>
                  </a:lnTo>
                  <a:lnTo>
                    <a:pt x="2534" y="44709"/>
                  </a:lnTo>
                  <a:lnTo>
                    <a:pt x="2776" y="44830"/>
                  </a:lnTo>
                  <a:lnTo>
                    <a:pt x="2957" y="44890"/>
                  </a:lnTo>
                  <a:lnTo>
                    <a:pt x="3439" y="44890"/>
                  </a:lnTo>
                  <a:lnTo>
                    <a:pt x="3620" y="44830"/>
                  </a:lnTo>
                  <a:lnTo>
                    <a:pt x="3862" y="44709"/>
                  </a:lnTo>
                  <a:lnTo>
                    <a:pt x="4043" y="44588"/>
                  </a:lnTo>
                  <a:lnTo>
                    <a:pt x="4164" y="44407"/>
                  </a:lnTo>
                  <a:lnTo>
                    <a:pt x="4284" y="44166"/>
                  </a:lnTo>
                  <a:lnTo>
                    <a:pt x="4345" y="43985"/>
                  </a:lnTo>
                  <a:lnTo>
                    <a:pt x="4345" y="43744"/>
                  </a:lnTo>
                  <a:lnTo>
                    <a:pt x="4345" y="43502"/>
                  </a:lnTo>
                  <a:lnTo>
                    <a:pt x="4284" y="43321"/>
                  </a:lnTo>
                  <a:lnTo>
                    <a:pt x="4164" y="43080"/>
                  </a:lnTo>
                  <a:lnTo>
                    <a:pt x="4043" y="42899"/>
                  </a:lnTo>
                  <a:lnTo>
                    <a:pt x="3862" y="42778"/>
                  </a:lnTo>
                  <a:lnTo>
                    <a:pt x="3620" y="42658"/>
                  </a:lnTo>
                  <a:lnTo>
                    <a:pt x="3439" y="42597"/>
                  </a:lnTo>
                  <a:close/>
                  <a:moveTo>
                    <a:pt x="8749" y="42597"/>
                  </a:moveTo>
                  <a:lnTo>
                    <a:pt x="8568" y="42658"/>
                  </a:lnTo>
                  <a:lnTo>
                    <a:pt x="8327" y="42778"/>
                  </a:lnTo>
                  <a:lnTo>
                    <a:pt x="8146" y="42899"/>
                  </a:lnTo>
                  <a:lnTo>
                    <a:pt x="8025" y="43080"/>
                  </a:lnTo>
                  <a:lnTo>
                    <a:pt x="7904" y="43321"/>
                  </a:lnTo>
                  <a:lnTo>
                    <a:pt x="7844" y="43502"/>
                  </a:lnTo>
                  <a:lnTo>
                    <a:pt x="7844" y="43744"/>
                  </a:lnTo>
                  <a:lnTo>
                    <a:pt x="7844" y="43985"/>
                  </a:lnTo>
                  <a:lnTo>
                    <a:pt x="7904" y="44166"/>
                  </a:lnTo>
                  <a:lnTo>
                    <a:pt x="8025" y="44407"/>
                  </a:lnTo>
                  <a:lnTo>
                    <a:pt x="8146" y="44588"/>
                  </a:lnTo>
                  <a:lnTo>
                    <a:pt x="8327" y="44709"/>
                  </a:lnTo>
                  <a:lnTo>
                    <a:pt x="8568" y="44830"/>
                  </a:lnTo>
                  <a:lnTo>
                    <a:pt x="8749" y="44890"/>
                  </a:lnTo>
                  <a:lnTo>
                    <a:pt x="9232" y="44890"/>
                  </a:lnTo>
                  <a:lnTo>
                    <a:pt x="9413" y="44830"/>
                  </a:lnTo>
                  <a:lnTo>
                    <a:pt x="9654" y="44709"/>
                  </a:lnTo>
                  <a:lnTo>
                    <a:pt x="9835" y="44588"/>
                  </a:lnTo>
                  <a:lnTo>
                    <a:pt x="9956" y="44407"/>
                  </a:lnTo>
                  <a:lnTo>
                    <a:pt x="10076" y="44166"/>
                  </a:lnTo>
                  <a:lnTo>
                    <a:pt x="10137" y="43985"/>
                  </a:lnTo>
                  <a:lnTo>
                    <a:pt x="10137" y="43744"/>
                  </a:lnTo>
                  <a:lnTo>
                    <a:pt x="10137" y="43502"/>
                  </a:lnTo>
                  <a:lnTo>
                    <a:pt x="10076" y="43321"/>
                  </a:lnTo>
                  <a:lnTo>
                    <a:pt x="9956" y="43080"/>
                  </a:lnTo>
                  <a:lnTo>
                    <a:pt x="9835" y="42899"/>
                  </a:lnTo>
                  <a:lnTo>
                    <a:pt x="9654" y="42778"/>
                  </a:lnTo>
                  <a:lnTo>
                    <a:pt x="9413" y="42658"/>
                  </a:lnTo>
                  <a:lnTo>
                    <a:pt x="9232" y="42597"/>
                  </a:lnTo>
                  <a:close/>
                  <a:moveTo>
                    <a:pt x="14541" y="42597"/>
                  </a:moveTo>
                  <a:lnTo>
                    <a:pt x="14360" y="42658"/>
                  </a:lnTo>
                  <a:lnTo>
                    <a:pt x="14119" y="42778"/>
                  </a:lnTo>
                  <a:lnTo>
                    <a:pt x="13938" y="42899"/>
                  </a:lnTo>
                  <a:lnTo>
                    <a:pt x="13817" y="43080"/>
                  </a:lnTo>
                  <a:lnTo>
                    <a:pt x="13697" y="43321"/>
                  </a:lnTo>
                  <a:lnTo>
                    <a:pt x="13636" y="43502"/>
                  </a:lnTo>
                  <a:lnTo>
                    <a:pt x="13636" y="43744"/>
                  </a:lnTo>
                  <a:lnTo>
                    <a:pt x="13636" y="43985"/>
                  </a:lnTo>
                  <a:lnTo>
                    <a:pt x="13697" y="44166"/>
                  </a:lnTo>
                  <a:lnTo>
                    <a:pt x="13817" y="44407"/>
                  </a:lnTo>
                  <a:lnTo>
                    <a:pt x="13938" y="44588"/>
                  </a:lnTo>
                  <a:lnTo>
                    <a:pt x="14119" y="44709"/>
                  </a:lnTo>
                  <a:lnTo>
                    <a:pt x="14360" y="44830"/>
                  </a:lnTo>
                  <a:lnTo>
                    <a:pt x="14541" y="44890"/>
                  </a:lnTo>
                  <a:lnTo>
                    <a:pt x="15024" y="44890"/>
                  </a:lnTo>
                  <a:lnTo>
                    <a:pt x="15205" y="44830"/>
                  </a:lnTo>
                  <a:lnTo>
                    <a:pt x="15446" y="44709"/>
                  </a:lnTo>
                  <a:lnTo>
                    <a:pt x="15627" y="44588"/>
                  </a:lnTo>
                  <a:lnTo>
                    <a:pt x="15748" y="44407"/>
                  </a:lnTo>
                  <a:lnTo>
                    <a:pt x="15869" y="44166"/>
                  </a:lnTo>
                  <a:lnTo>
                    <a:pt x="15929" y="43985"/>
                  </a:lnTo>
                  <a:lnTo>
                    <a:pt x="15929" y="43744"/>
                  </a:lnTo>
                  <a:lnTo>
                    <a:pt x="15929" y="43502"/>
                  </a:lnTo>
                  <a:lnTo>
                    <a:pt x="15869" y="43321"/>
                  </a:lnTo>
                  <a:lnTo>
                    <a:pt x="15748" y="43080"/>
                  </a:lnTo>
                  <a:lnTo>
                    <a:pt x="15627" y="42899"/>
                  </a:lnTo>
                  <a:lnTo>
                    <a:pt x="15446" y="42778"/>
                  </a:lnTo>
                  <a:lnTo>
                    <a:pt x="15205" y="42658"/>
                  </a:lnTo>
                  <a:lnTo>
                    <a:pt x="15024" y="42597"/>
                  </a:lnTo>
                  <a:close/>
                  <a:moveTo>
                    <a:pt x="20333" y="42597"/>
                  </a:moveTo>
                  <a:lnTo>
                    <a:pt x="20152" y="42658"/>
                  </a:lnTo>
                  <a:lnTo>
                    <a:pt x="19911" y="42778"/>
                  </a:lnTo>
                  <a:lnTo>
                    <a:pt x="19730" y="42899"/>
                  </a:lnTo>
                  <a:lnTo>
                    <a:pt x="19609" y="43080"/>
                  </a:lnTo>
                  <a:lnTo>
                    <a:pt x="19489" y="43321"/>
                  </a:lnTo>
                  <a:lnTo>
                    <a:pt x="19428" y="43502"/>
                  </a:lnTo>
                  <a:lnTo>
                    <a:pt x="19428" y="43744"/>
                  </a:lnTo>
                  <a:lnTo>
                    <a:pt x="19428" y="43985"/>
                  </a:lnTo>
                  <a:lnTo>
                    <a:pt x="19489" y="44166"/>
                  </a:lnTo>
                  <a:lnTo>
                    <a:pt x="19609" y="44407"/>
                  </a:lnTo>
                  <a:lnTo>
                    <a:pt x="19730" y="44588"/>
                  </a:lnTo>
                  <a:lnTo>
                    <a:pt x="19911" y="44709"/>
                  </a:lnTo>
                  <a:lnTo>
                    <a:pt x="20152" y="44830"/>
                  </a:lnTo>
                  <a:lnTo>
                    <a:pt x="20333" y="44890"/>
                  </a:lnTo>
                  <a:lnTo>
                    <a:pt x="20816" y="44890"/>
                  </a:lnTo>
                  <a:lnTo>
                    <a:pt x="20997" y="44830"/>
                  </a:lnTo>
                  <a:lnTo>
                    <a:pt x="21239" y="44709"/>
                  </a:lnTo>
                  <a:lnTo>
                    <a:pt x="21420" y="44588"/>
                  </a:lnTo>
                  <a:lnTo>
                    <a:pt x="21540" y="44407"/>
                  </a:lnTo>
                  <a:lnTo>
                    <a:pt x="21661" y="44166"/>
                  </a:lnTo>
                  <a:lnTo>
                    <a:pt x="21721" y="43985"/>
                  </a:lnTo>
                  <a:lnTo>
                    <a:pt x="21721" y="43744"/>
                  </a:lnTo>
                  <a:lnTo>
                    <a:pt x="21721" y="43502"/>
                  </a:lnTo>
                  <a:lnTo>
                    <a:pt x="21661" y="43321"/>
                  </a:lnTo>
                  <a:lnTo>
                    <a:pt x="21540" y="43080"/>
                  </a:lnTo>
                  <a:lnTo>
                    <a:pt x="21420" y="42899"/>
                  </a:lnTo>
                  <a:lnTo>
                    <a:pt x="21239" y="42778"/>
                  </a:lnTo>
                  <a:lnTo>
                    <a:pt x="20997" y="42658"/>
                  </a:lnTo>
                  <a:lnTo>
                    <a:pt x="20816" y="42597"/>
                  </a:lnTo>
                  <a:close/>
                  <a:moveTo>
                    <a:pt x="26126" y="42597"/>
                  </a:moveTo>
                  <a:lnTo>
                    <a:pt x="25945" y="42658"/>
                  </a:lnTo>
                  <a:lnTo>
                    <a:pt x="25703" y="42778"/>
                  </a:lnTo>
                  <a:lnTo>
                    <a:pt x="25522" y="42899"/>
                  </a:lnTo>
                  <a:lnTo>
                    <a:pt x="25402" y="43080"/>
                  </a:lnTo>
                  <a:lnTo>
                    <a:pt x="25281" y="43321"/>
                  </a:lnTo>
                  <a:lnTo>
                    <a:pt x="25221" y="43502"/>
                  </a:lnTo>
                  <a:lnTo>
                    <a:pt x="25221" y="43744"/>
                  </a:lnTo>
                  <a:lnTo>
                    <a:pt x="25221" y="43985"/>
                  </a:lnTo>
                  <a:lnTo>
                    <a:pt x="25281" y="44166"/>
                  </a:lnTo>
                  <a:lnTo>
                    <a:pt x="25402" y="44407"/>
                  </a:lnTo>
                  <a:lnTo>
                    <a:pt x="25522" y="44588"/>
                  </a:lnTo>
                  <a:lnTo>
                    <a:pt x="25703" y="44709"/>
                  </a:lnTo>
                  <a:lnTo>
                    <a:pt x="25945" y="44830"/>
                  </a:lnTo>
                  <a:lnTo>
                    <a:pt x="26126" y="44890"/>
                  </a:lnTo>
                  <a:lnTo>
                    <a:pt x="26608" y="44890"/>
                  </a:lnTo>
                  <a:lnTo>
                    <a:pt x="26789" y="44830"/>
                  </a:lnTo>
                  <a:lnTo>
                    <a:pt x="27031" y="44709"/>
                  </a:lnTo>
                  <a:lnTo>
                    <a:pt x="27212" y="44588"/>
                  </a:lnTo>
                  <a:lnTo>
                    <a:pt x="27332" y="44407"/>
                  </a:lnTo>
                  <a:lnTo>
                    <a:pt x="27453" y="44166"/>
                  </a:lnTo>
                  <a:lnTo>
                    <a:pt x="27513" y="43985"/>
                  </a:lnTo>
                  <a:lnTo>
                    <a:pt x="27513" y="43744"/>
                  </a:lnTo>
                  <a:lnTo>
                    <a:pt x="27513" y="43502"/>
                  </a:lnTo>
                  <a:lnTo>
                    <a:pt x="27453" y="43321"/>
                  </a:lnTo>
                  <a:lnTo>
                    <a:pt x="27332" y="43080"/>
                  </a:lnTo>
                  <a:lnTo>
                    <a:pt x="27212" y="42899"/>
                  </a:lnTo>
                  <a:lnTo>
                    <a:pt x="27031" y="42778"/>
                  </a:lnTo>
                  <a:lnTo>
                    <a:pt x="26789" y="42658"/>
                  </a:lnTo>
                  <a:lnTo>
                    <a:pt x="26608" y="42597"/>
                  </a:lnTo>
                  <a:close/>
                  <a:moveTo>
                    <a:pt x="31918" y="42597"/>
                  </a:moveTo>
                  <a:lnTo>
                    <a:pt x="31737" y="42658"/>
                  </a:lnTo>
                  <a:lnTo>
                    <a:pt x="31496" y="42778"/>
                  </a:lnTo>
                  <a:lnTo>
                    <a:pt x="31315" y="42899"/>
                  </a:lnTo>
                  <a:lnTo>
                    <a:pt x="31194" y="43080"/>
                  </a:lnTo>
                  <a:lnTo>
                    <a:pt x="31073" y="43321"/>
                  </a:lnTo>
                  <a:lnTo>
                    <a:pt x="31013" y="43502"/>
                  </a:lnTo>
                  <a:lnTo>
                    <a:pt x="31013" y="43744"/>
                  </a:lnTo>
                  <a:lnTo>
                    <a:pt x="31013" y="43985"/>
                  </a:lnTo>
                  <a:lnTo>
                    <a:pt x="31073" y="44166"/>
                  </a:lnTo>
                  <a:lnTo>
                    <a:pt x="31194" y="44407"/>
                  </a:lnTo>
                  <a:lnTo>
                    <a:pt x="31315" y="44588"/>
                  </a:lnTo>
                  <a:lnTo>
                    <a:pt x="31496" y="44709"/>
                  </a:lnTo>
                  <a:lnTo>
                    <a:pt x="31737" y="44830"/>
                  </a:lnTo>
                  <a:lnTo>
                    <a:pt x="31918" y="44890"/>
                  </a:lnTo>
                  <a:lnTo>
                    <a:pt x="32401" y="44890"/>
                  </a:lnTo>
                  <a:lnTo>
                    <a:pt x="32582" y="44830"/>
                  </a:lnTo>
                  <a:lnTo>
                    <a:pt x="32823" y="44709"/>
                  </a:lnTo>
                  <a:lnTo>
                    <a:pt x="33004" y="44588"/>
                  </a:lnTo>
                  <a:lnTo>
                    <a:pt x="33125" y="44407"/>
                  </a:lnTo>
                  <a:lnTo>
                    <a:pt x="33245" y="44166"/>
                  </a:lnTo>
                  <a:lnTo>
                    <a:pt x="33306" y="43985"/>
                  </a:lnTo>
                  <a:lnTo>
                    <a:pt x="33306" y="43744"/>
                  </a:lnTo>
                  <a:lnTo>
                    <a:pt x="33306" y="43502"/>
                  </a:lnTo>
                  <a:lnTo>
                    <a:pt x="33245" y="43321"/>
                  </a:lnTo>
                  <a:lnTo>
                    <a:pt x="33125" y="43080"/>
                  </a:lnTo>
                  <a:lnTo>
                    <a:pt x="33004" y="42899"/>
                  </a:lnTo>
                  <a:lnTo>
                    <a:pt x="32823" y="42778"/>
                  </a:lnTo>
                  <a:lnTo>
                    <a:pt x="32582" y="42658"/>
                  </a:lnTo>
                  <a:lnTo>
                    <a:pt x="32401" y="42597"/>
                  </a:lnTo>
                  <a:close/>
                  <a:moveTo>
                    <a:pt x="37710" y="42597"/>
                  </a:moveTo>
                  <a:lnTo>
                    <a:pt x="37529" y="42658"/>
                  </a:lnTo>
                  <a:lnTo>
                    <a:pt x="37288" y="42778"/>
                  </a:lnTo>
                  <a:lnTo>
                    <a:pt x="37107" y="42899"/>
                  </a:lnTo>
                  <a:lnTo>
                    <a:pt x="36986" y="43080"/>
                  </a:lnTo>
                  <a:lnTo>
                    <a:pt x="36865" y="43321"/>
                  </a:lnTo>
                  <a:lnTo>
                    <a:pt x="36805" y="43502"/>
                  </a:lnTo>
                  <a:lnTo>
                    <a:pt x="36805" y="43744"/>
                  </a:lnTo>
                  <a:lnTo>
                    <a:pt x="36805" y="43985"/>
                  </a:lnTo>
                  <a:lnTo>
                    <a:pt x="36865" y="44166"/>
                  </a:lnTo>
                  <a:lnTo>
                    <a:pt x="36986" y="44407"/>
                  </a:lnTo>
                  <a:lnTo>
                    <a:pt x="37107" y="44588"/>
                  </a:lnTo>
                  <a:lnTo>
                    <a:pt x="37288" y="44709"/>
                  </a:lnTo>
                  <a:lnTo>
                    <a:pt x="37529" y="44830"/>
                  </a:lnTo>
                  <a:lnTo>
                    <a:pt x="37710" y="44890"/>
                  </a:lnTo>
                  <a:lnTo>
                    <a:pt x="38193" y="44890"/>
                  </a:lnTo>
                  <a:lnTo>
                    <a:pt x="38374" y="44830"/>
                  </a:lnTo>
                  <a:lnTo>
                    <a:pt x="38615" y="44709"/>
                  </a:lnTo>
                  <a:lnTo>
                    <a:pt x="38796" y="44588"/>
                  </a:lnTo>
                  <a:lnTo>
                    <a:pt x="38917" y="44407"/>
                  </a:lnTo>
                  <a:lnTo>
                    <a:pt x="39038" y="44166"/>
                  </a:lnTo>
                  <a:lnTo>
                    <a:pt x="39098" y="43985"/>
                  </a:lnTo>
                  <a:lnTo>
                    <a:pt x="39098" y="43744"/>
                  </a:lnTo>
                  <a:lnTo>
                    <a:pt x="39098" y="43502"/>
                  </a:lnTo>
                  <a:lnTo>
                    <a:pt x="39038" y="43321"/>
                  </a:lnTo>
                  <a:lnTo>
                    <a:pt x="38917" y="43080"/>
                  </a:lnTo>
                  <a:lnTo>
                    <a:pt x="38796" y="42899"/>
                  </a:lnTo>
                  <a:lnTo>
                    <a:pt x="38615" y="42778"/>
                  </a:lnTo>
                  <a:lnTo>
                    <a:pt x="38374" y="42658"/>
                  </a:lnTo>
                  <a:lnTo>
                    <a:pt x="38193" y="42597"/>
                  </a:lnTo>
                  <a:close/>
                  <a:moveTo>
                    <a:pt x="43502" y="42597"/>
                  </a:moveTo>
                  <a:lnTo>
                    <a:pt x="43321" y="42658"/>
                  </a:lnTo>
                  <a:lnTo>
                    <a:pt x="43080" y="42778"/>
                  </a:lnTo>
                  <a:lnTo>
                    <a:pt x="42899" y="42899"/>
                  </a:lnTo>
                  <a:lnTo>
                    <a:pt x="42778" y="43080"/>
                  </a:lnTo>
                  <a:lnTo>
                    <a:pt x="42658" y="43321"/>
                  </a:lnTo>
                  <a:lnTo>
                    <a:pt x="42597" y="43502"/>
                  </a:lnTo>
                  <a:lnTo>
                    <a:pt x="42597" y="43744"/>
                  </a:lnTo>
                  <a:lnTo>
                    <a:pt x="42597" y="43985"/>
                  </a:lnTo>
                  <a:lnTo>
                    <a:pt x="42658" y="44166"/>
                  </a:lnTo>
                  <a:lnTo>
                    <a:pt x="42778" y="44407"/>
                  </a:lnTo>
                  <a:lnTo>
                    <a:pt x="42899" y="44588"/>
                  </a:lnTo>
                  <a:lnTo>
                    <a:pt x="43080" y="44709"/>
                  </a:lnTo>
                  <a:lnTo>
                    <a:pt x="43321" y="44830"/>
                  </a:lnTo>
                  <a:lnTo>
                    <a:pt x="43502" y="44890"/>
                  </a:lnTo>
                  <a:lnTo>
                    <a:pt x="43985" y="44890"/>
                  </a:lnTo>
                  <a:lnTo>
                    <a:pt x="44166" y="44830"/>
                  </a:lnTo>
                  <a:lnTo>
                    <a:pt x="44407" y="44709"/>
                  </a:lnTo>
                  <a:lnTo>
                    <a:pt x="44588" y="44588"/>
                  </a:lnTo>
                  <a:lnTo>
                    <a:pt x="44709" y="44407"/>
                  </a:lnTo>
                  <a:lnTo>
                    <a:pt x="44830" y="44166"/>
                  </a:lnTo>
                  <a:lnTo>
                    <a:pt x="44890" y="43985"/>
                  </a:lnTo>
                  <a:lnTo>
                    <a:pt x="44890" y="43744"/>
                  </a:lnTo>
                  <a:lnTo>
                    <a:pt x="44890" y="43502"/>
                  </a:lnTo>
                  <a:lnTo>
                    <a:pt x="44830" y="43321"/>
                  </a:lnTo>
                  <a:lnTo>
                    <a:pt x="44709" y="43080"/>
                  </a:lnTo>
                  <a:lnTo>
                    <a:pt x="44588" y="42899"/>
                  </a:lnTo>
                  <a:lnTo>
                    <a:pt x="44407" y="42778"/>
                  </a:lnTo>
                  <a:lnTo>
                    <a:pt x="44166" y="42658"/>
                  </a:lnTo>
                  <a:lnTo>
                    <a:pt x="43985" y="42597"/>
                  </a:lnTo>
                  <a:close/>
                  <a:moveTo>
                    <a:pt x="49295" y="42597"/>
                  </a:moveTo>
                  <a:lnTo>
                    <a:pt x="49114" y="42658"/>
                  </a:lnTo>
                  <a:lnTo>
                    <a:pt x="48872" y="42778"/>
                  </a:lnTo>
                  <a:lnTo>
                    <a:pt x="48691" y="42899"/>
                  </a:lnTo>
                  <a:lnTo>
                    <a:pt x="48571" y="43080"/>
                  </a:lnTo>
                  <a:lnTo>
                    <a:pt x="48450" y="43321"/>
                  </a:lnTo>
                  <a:lnTo>
                    <a:pt x="48390" y="43502"/>
                  </a:lnTo>
                  <a:lnTo>
                    <a:pt x="48390" y="43744"/>
                  </a:lnTo>
                  <a:lnTo>
                    <a:pt x="48390" y="43985"/>
                  </a:lnTo>
                  <a:lnTo>
                    <a:pt x="48450" y="44166"/>
                  </a:lnTo>
                  <a:lnTo>
                    <a:pt x="48571" y="44407"/>
                  </a:lnTo>
                  <a:lnTo>
                    <a:pt x="48691" y="44588"/>
                  </a:lnTo>
                  <a:lnTo>
                    <a:pt x="48872" y="44709"/>
                  </a:lnTo>
                  <a:lnTo>
                    <a:pt x="49114" y="44830"/>
                  </a:lnTo>
                  <a:lnTo>
                    <a:pt x="49295" y="44890"/>
                  </a:lnTo>
                  <a:lnTo>
                    <a:pt x="49777" y="44890"/>
                  </a:lnTo>
                  <a:lnTo>
                    <a:pt x="49958" y="44830"/>
                  </a:lnTo>
                  <a:lnTo>
                    <a:pt x="50200" y="44709"/>
                  </a:lnTo>
                  <a:lnTo>
                    <a:pt x="50381" y="44588"/>
                  </a:lnTo>
                  <a:lnTo>
                    <a:pt x="50501" y="44407"/>
                  </a:lnTo>
                  <a:lnTo>
                    <a:pt x="50622" y="44166"/>
                  </a:lnTo>
                  <a:lnTo>
                    <a:pt x="50682" y="43985"/>
                  </a:lnTo>
                  <a:lnTo>
                    <a:pt x="50682" y="43744"/>
                  </a:lnTo>
                  <a:lnTo>
                    <a:pt x="50682" y="43502"/>
                  </a:lnTo>
                  <a:lnTo>
                    <a:pt x="50622" y="43321"/>
                  </a:lnTo>
                  <a:lnTo>
                    <a:pt x="50501" y="43080"/>
                  </a:lnTo>
                  <a:lnTo>
                    <a:pt x="50381" y="42899"/>
                  </a:lnTo>
                  <a:lnTo>
                    <a:pt x="50200" y="42778"/>
                  </a:lnTo>
                  <a:lnTo>
                    <a:pt x="49958" y="42658"/>
                  </a:lnTo>
                  <a:lnTo>
                    <a:pt x="49777" y="42597"/>
                  </a:lnTo>
                  <a:close/>
                  <a:moveTo>
                    <a:pt x="55087" y="42597"/>
                  </a:moveTo>
                  <a:lnTo>
                    <a:pt x="54906" y="42658"/>
                  </a:lnTo>
                  <a:lnTo>
                    <a:pt x="54665" y="42778"/>
                  </a:lnTo>
                  <a:lnTo>
                    <a:pt x="54483" y="42899"/>
                  </a:lnTo>
                  <a:lnTo>
                    <a:pt x="54363" y="43080"/>
                  </a:lnTo>
                  <a:lnTo>
                    <a:pt x="54242" y="43321"/>
                  </a:lnTo>
                  <a:lnTo>
                    <a:pt x="54182" y="43502"/>
                  </a:lnTo>
                  <a:lnTo>
                    <a:pt x="54182" y="43744"/>
                  </a:lnTo>
                  <a:lnTo>
                    <a:pt x="54182" y="43985"/>
                  </a:lnTo>
                  <a:lnTo>
                    <a:pt x="54242" y="44166"/>
                  </a:lnTo>
                  <a:lnTo>
                    <a:pt x="54363" y="44407"/>
                  </a:lnTo>
                  <a:lnTo>
                    <a:pt x="54483" y="44588"/>
                  </a:lnTo>
                  <a:lnTo>
                    <a:pt x="54665" y="44709"/>
                  </a:lnTo>
                  <a:lnTo>
                    <a:pt x="54906" y="44830"/>
                  </a:lnTo>
                  <a:lnTo>
                    <a:pt x="55087" y="44890"/>
                  </a:lnTo>
                  <a:lnTo>
                    <a:pt x="55570" y="44890"/>
                  </a:lnTo>
                  <a:lnTo>
                    <a:pt x="55751" y="44830"/>
                  </a:lnTo>
                  <a:lnTo>
                    <a:pt x="55992" y="44709"/>
                  </a:lnTo>
                  <a:lnTo>
                    <a:pt x="56173" y="44588"/>
                  </a:lnTo>
                  <a:lnTo>
                    <a:pt x="56294" y="44407"/>
                  </a:lnTo>
                  <a:lnTo>
                    <a:pt x="56414" y="44166"/>
                  </a:lnTo>
                  <a:lnTo>
                    <a:pt x="56475" y="43985"/>
                  </a:lnTo>
                  <a:lnTo>
                    <a:pt x="56475" y="43744"/>
                  </a:lnTo>
                  <a:lnTo>
                    <a:pt x="56475" y="43502"/>
                  </a:lnTo>
                  <a:lnTo>
                    <a:pt x="56414" y="43321"/>
                  </a:lnTo>
                  <a:lnTo>
                    <a:pt x="56294" y="43080"/>
                  </a:lnTo>
                  <a:lnTo>
                    <a:pt x="56173" y="42899"/>
                  </a:lnTo>
                  <a:lnTo>
                    <a:pt x="55992" y="42778"/>
                  </a:lnTo>
                  <a:lnTo>
                    <a:pt x="55751" y="42658"/>
                  </a:lnTo>
                  <a:lnTo>
                    <a:pt x="55570" y="42597"/>
                  </a:lnTo>
                  <a:close/>
                  <a:moveTo>
                    <a:pt x="60879" y="42597"/>
                  </a:moveTo>
                  <a:lnTo>
                    <a:pt x="60698" y="42658"/>
                  </a:lnTo>
                  <a:lnTo>
                    <a:pt x="60457" y="42778"/>
                  </a:lnTo>
                  <a:lnTo>
                    <a:pt x="60276" y="42899"/>
                  </a:lnTo>
                  <a:lnTo>
                    <a:pt x="60155" y="43080"/>
                  </a:lnTo>
                  <a:lnTo>
                    <a:pt x="60034" y="43321"/>
                  </a:lnTo>
                  <a:lnTo>
                    <a:pt x="59974" y="43502"/>
                  </a:lnTo>
                  <a:lnTo>
                    <a:pt x="59974" y="43744"/>
                  </a:lnTo>
                  <a:lnTo>
                    <a:pt x="59974" y="43985"/>
                  </a:lnTo>
                  <a:lnTo>
                    <a:pt x="60034" y="44166"/>
                  </a:lnTo>
                  <a:lnTo>
                    <a:pt x="60155" y="44407"/>
                  </a:lnTo>
                  <a:lnTo>
                    <a:pt x="60276" y="44588"/>
                  </a:lnTo>
                  <a:lnTo>
                    <a:pt x="60457" y="44709"/>
                  </a:lnTo>
                  <a:lnTo>
                    <a:pt x="60698" y="44830"/>
                  </a:lnTo>
                  <a:lnTo>
                    <a:pt x="60879" y="44890"/>
                  </a:lnTo>
                  <a:lnTo>
                    <a:pt x="61362" y="44890"/>
                  </a:lnTo>
                  <a:lnTo>
                    <a:pt x="61543" y="44830"/>
                  </a:lnTo>
                  <a:lnTo>
                    <a:pt x="61784" y="44709"/>
                  </a:lnTo>
                  <a:lnTo>
                    <a:pt x="61965" y="44588"/>
                  </a:lnTo>
                  <a:lnTo>
                    <a:pt x="62086" y="44407"/>
                  </a:lnTo>
                  <a:lnTo>
                    <a:pt x="62206" y="44166"/>
                  </a:lnTo>
                  <a:lnTo>
                    <a:pt x="62267" y="43985"/>
                  </a:lnTo>
                  <a:lnTo>
                    <a:pt x="62267" y="43744"/>
                  </a:lnTo>
                  <a:lnTo>
                    <a:pt x="62267" y="43502"/>
                  </a:lnTo>
                  <a:lnTo>
                    <a:pt x="62206" y="43321"/>
                  </a:lnTo>
                  <a:lnTo>
                    <a:pt x="62086" y="43080"/>
                  </a:lnTo>
                  <a:lnTo>
                    <a:pt x="61965" y="42899"/>
                  </a:lnTo>
                  <a:lnTo>
                    <a:pt x="61784" y="42778"/>
                  </a:lnTo>
                  <a:lnTo>
                    <a:pt x="61543" y="42658"/>
                  </a:lnTo>
                  <a:lnTo>
                    <a:pt x="61362" y="42597"/>
                  </a:lnTo>
                  <a:close/>
                  <a:moveTo>
                    <a:pt x="66671" y="42597"/>
                  </a:moveTo>
                  <a:lnTo>
                    <a:pt x="66490" y="42658"/>
                  </a:lnTo>
                  <a:lnTo>
                    <a:pt x="66249" y="42778"/>
                  </a:lnTo>
                  <a:lnTo>
                    <a:pt x="66068" y="42899"/>
                  </a:lnTo>
                  <a:lnTo>
                    <a:pt x="65947" y="43080"/>
                  </a:lnTo>
                  <a:lnTo>
                    <a:pt x="65827" y="43321"/>
                  </a:lnTo>
                  <a:lnTo>
                    <a:pt x="65766" y="43502"/>
                  </a:lnTo>
                  <a:lnTo>
                    <a:pt x="65766" y="43744"/>
                  </a:lnTo>
                  <a:lnTo>
                    <a:pt x="65766" y="43985"/>
                  </a:lnTo>
                  <a:lnTo>
                    <a:pt x="65827" y="44166"/>
                  </a:lnTo>
                  <a:lnTo>
                    <a:pt x="65947" y="44407"/>
                  </a:lnTo>
                  <a:lnTo>
                    <a:pt x="66068" y="44588"/>
                  </a:lnTo>
                  <a:lnTo>
                    <a:pt x="66249" y="44709"/>
                  </a:lnTo>
                  <a:lnTo>
                    <a:pt x="66490" y="44830"/>
                  </a:lnTo>
                  <a:lnTo>
                    <a:pt x="66671" y="44890"/>
                  </a:lnTo>
                  <a:lnTo>
                    <a:pt x="67154" y="44890"/>
                  </a:lnTo>
                  <a:lnTo>
                    <a:pt x="67335" y="44830"/>
                  </a:lnTo>
                  <a:lnTo>
                    <a:pt x="67576" y="44709"/>
                  </a:lnTo>
                  <a:lnTo>
                    <a:pt x="67757" y="44588"/>
                  </a:lnTo>
                  <a:lnTo>
                    <a:pt x="67878" y="44407"/>
                  </a:lnTo>
                  <a:lnTo>
                    <a:pt x="67999" y="44166"/>
                  </a:lnTo>
                  <a:lnTo>
                    <a:pt x="68059" y="43985"/>
                  </a:lnTo>
                  <a:lnTo>
                    <a:pt x="68059" y="43744"/>
                  </a:lnTo>
                  <a:lnTo>
                    <a:pt x="68059" y="43502"/>
                  </a:lnTo>
                  <a:lnTo>
                    <a:pt x="67999" y="43321"/>
                  </a:lnTo>
                  <a:lnTo>
                    <a:pt x="67878" y="43080"/>
                  </a:lnTo>
                  <a:lnTo>
                    <a:pt x="67757" y="42899"/>
                  </a:lnTo>
                  <a:lnTo>
                    <a:pt x="67576" y="42778"/>
                  </a:lnTo>
                  <a:lnTo>
                    <a:pt x="67335" y="42658"/>
                  </a:lnTo>
                  <a:lnTo>
                    <a:pt x="67154" y="42597"/>
                  </a:lnTo>
                  <a:close/>
                  <a:moveTo>
                    <a:pt x="72464" y="42597"/>
                  </a:moveTo>
                  <a:lnTo>
                    <a:pt x="72283" y="42658"/>
                  </a:lnTo>
                  <a:lnTo>
                    <a:pt x="72041" y="42778"/>
                  </a:lnTo>
                  <a:lnTo>
                    <a:pt x="71860" y="42899"/>
                  </a:lnTo>
                  <a:lnTo>
                    <a:pt x="71740" y="43080"/>
                  </a:lnTo>
                  <a:lnTo>
                    <a:pt x="71619" y="43321"/>
                  </a:lnTo>
                  <a:lnTo>
                    <a:pt x="71559" y="43502"/>
                  </a:lnTo>
                  <a:lnTo>
                    <a:pt x="71559" y="43744"/>
                  </a:lnTo>
                  <a:lnTo>
                    <a:pt x="71559" y="43985"/>
                  </a:lnTo>
                  <a:lnTo>
                    <a:pt x="71619" y="44166"/>
                  </a:lnTo>
                  <a:lnTo>
                    <a:pt x="71740" y="44407"/>
                  </a:lnTo>
                  <a:lnTo>
                    <a:pt x="71860" y="44588"/>
                  </a:lnTo>
                  <a:lnTo>
                    <a:pt x="72041" y="44709"/>
                  </a:lnTo>
                  <a:lnTo>
                    <a:pt x="72283" y="44830"/>
                  </a:lnTo>
                  <a:lnTo>
                    <a:pt x="72464" y="44890"/>
                  </a:lnTo>
                  <a:lnTo>
                    <a:pt x="72946" y="44890"/>
                  </a:lnTo>
                  <a:lnTo>
                    <a:pt x="73127" y="44830"/>
                  </a:lnTo>
                  <a:lnTo>
                    <a:pt x="73369" y="44709"/>
                  </a:lnTo>
                  <a:lnTo>
                    <a:pt x="73550" y="44588"/>
                  </a:lnTo>
                  <a:lnTo>
                    <a:pt x="73670" y="44407"/>
                  </a:lnTo>
                  <a:lnTo>
                    <a:pt x="73791" y="44166"/>
                  </a:lnTo>
                  <a:lnTo>
                    <a:pt x="73851" y="43985"/>
                  </a:lnTo>
                  <a:lnTo>
                    <a:pt x="73851" y="43744"/>
                  </a:lnTo>
                  <a:lnTo>
                    <a:pt x="73851" y="43502"/>
                  </a:lnTo>
                  <a:lnTo>
                    <a:pt x="73791" y="43321"/>
                  </a:lnTo>
                  <a:lnTo>
                    <a:pt x="73670" y="43080"/>
                  </a:lnTo>
                  <a:lnTo>
                    <a:pt x="73550" y="42899"/>
                  </a:lnTo>
                  <a:lnTo>
                    <a:pt x="73369" y="42778"/>
                  </a:lnTo>
                  <a:lnTo>
                    <a:pt x="73127" y="42658"/>
                  </a:lnTo>
                  <a:lnTo>
                    <a:pt x="72946" y="42597"/>
                  </a:lnTo>
                  <a:close/>
                  <a:moveTo>
                    <a:pt x="724" y="45554"/>
                  </a:moveTo>
                  <a:lnTo>
                    <a:pt x="1147" y="47424"/>
                  </a:lnTo>
                  <a:lnTo>
                    <a:pt x="1267" y="47243"/>
                  </a:lnTo>
                  <a:lnTo>
                    <a:pt x="1388" y="47062"/>
                  </a:lnTo>
                  <a:lnTo>
                    <a:pt x="1448" y="46881"/>
                  </a:lnTo>
                  <a:lnTo>
                    <a:pt x="1448" y="46640"/>
                  </a:lnTo>
                  <a:lnTo>
                    <a:pt x="1388" y="46278"/>
                  </a:lnTo>
                  <a:lnTo>
                    <a:pt x="1267" y="45976"/>
                  </a:lnTo>
                  <a:lnTo>
                    <a:pt x="1026" y="45735"/>
                  </a:lnTo>
                  <a:lnTo>
                    <a:pt x="724" y="45554"/>
                  </a:lnTo>
                  <a:close/>
                  <a:moveTo>
                    <a:pt x="75179" y="45554"/>
                  </a:moveTo>
                  <a:lnTo>
                    <a:pt x="74877" y="45735"/>
                  </a:lnTo>
                  <a:lnTo>
                    <a:pt x="74636" y="45976"/>
                  </a:lnTo>
                  <a:lnTo>
                    <a:pt x="74515" y="46278"/>
                  </a:lnTo>
                  <a:lnTo>
                    <a:pt x="74455" y="46640"/>
                  </a:lnTo>
                  <a:lnTo>
                    <a:pt x="74455" y="46881"/>
                  </a:lnTo>
                  <a:lnTo>
                    <a:pt x="74515" y="47062"/>
                  </a:lnTo>
                  <a:lnTo>
                    <a:pt x="74636" y="47303"/>
                  </a:lnTo>
                  <a:lnTo>
                    <a:pt x="74756" y="47424"/>
                  </a:lnTo>
                  <a:lnTo>
                    <a:pt x="75179" y="45554"/>
                  </a:lnTo>
                  <a:close/>
                  <a:moveTo>
                    <a:pt x="5853" y="45493"/>
                  </a:moveTo>
                  <a:lnTo>
                    <a:pt x="5672" y="45554"/>
                  </a:lnTo>
                  <a:lnTo>
                    <a:pt x="5431" y="45674"/>
                  </a:lnTo>
                  <a:lnTo>
                    <a:pt x="5250" y="45795"/>
                  </a:lnTo>
                  <a:lnTo>
                    <a:pt x="5129" y="45976"/>
                  </a:lnTo>
                  <a:lnTo>
                    <a:pt x="5008" y="46217"/>
                  </a:lnTo>
                  <a:lnTo>
                    <a:pt x="4948" y="46398"/>
                  </a:lnTo>
                  <a:lnTo>
                    <a:pt x="4948" y="46640"/>
                  </a:lnTo>
                  <a:lnTo>
                    <a:pt x="4948" y="46881"/>
                  </a:lnTo>
                  <a:lnTo>
                    <a:pt x="5008" y="47062"/>
                  </a:lnTo>
                  <a:lnTo>
                    <a:pt x="5129" y="47303"/>
                  </a:lnTo>
                  <a:lnTo>
                    <a:pt x="5250" y="47484"/>
                  </a:lnTo>
                  <a:lnTo>
                    <a:pt x="5431" y="47605"/>
                  </a:lnTo>
                  <a:lnTo>
                    <a:pt x="5672" y="47726"/>
                  </a:lnTo>
                  <a:lnTo>
                    <a:pt x="5853" y="47786"/>
                  </a:lnTo>
                  <a:lnTo>
                    <a:pt x="6336" y="47786"/>
                  </a:lnTo>
                  <a:lnTo>
                    <a:pt x="6517" y="47726"/>
                  </a:lnTo>
                  <a:lnTo>
                    <a:pt x="6758" y="47605"/>
                  </a:lnTo>
                  <a:lnTo>
                    <a:pt x="6939" y="47484"/>
                  </a:lnTo>
                  <a:lnTo>
                    <a:pt x="7060" y="47303"/>
                  </a:lnTo>
                  <a:lnTo>
                    <a:pt x="7180" y="47062"/>
                  </a:lnTo>
                  <a:lnTo>
                    <a:pt x="7241" y="46881"/>
                  </a:lnTo>
                  <a:lnTo>
                    <a:pt x="7241" y="46640"/>
                  </a:lnTo>
                  <a:lnTo>
                    <a:pt x="7241" y="46398"/>
                  </a:lnTo>
                  <a:lnTo>
                    <a:pt x="7180" y="46217"/>
                  </a:lnTo>
                  <a:lnTo>
                    <a:pt x="7060" y="45976"/>
                  </a:lnTo>
                  <a:lnTo>
                    <a:pt x="6939" y="45795"/>
                  </a:lnTo>
                  <a:lnTo>
                    <a:pt x="6758" y="45674"/>
                  </a:lnTo>
                  <a:lnTo>
                    <a:pt x="6517" y="45554"/>
                  </a:lnTo>
                  <a:lnTo>
                    <a:pt x="6336" y="45493"/>
                  </a:lnTo>
                  <a:close/>
                  <a:moveTo>
                    <a:pt x="11645" y="45493"/>
                  </a:moveTo>
                  <a:lnTo>
                    <a:pt x="11464" y="45554"/>
                  </a:lnTo>
                  <a:lnTo>
                    <a:pt x="11223" y="45674"/>
                  </a:lnTo>
                  <a:lnTo>
                    <a:pt x="11042" y="45795"/>
                  </a:lnTo>
                  <a:lnTo>
                    <a:pt x="10921" y="45976"/>
                  </a:lnTo>
                  <a:lnTo>
                    <a:pt x="10800" y="46217"/>
                  </a:lnTo>
                  <a:lnTo>
                    <a:pt x="10740" y="46398"/>
                  </a:lnTo>
                  <a:lnTo>
                    <a:pt x="10740" y="46640"/>
                  </a:lnTo>
                  <a:lnTo>
                    <a:pt x="10740" y="46881"/>
                  </a:lnTo>
                  <a:lnTo>
                    <a:pt x="10800" y="47062"/>
                  </a:lnTo>
                  <a:lnTo>
                    <a:pt x="10921" y="47303"/>
                  </a:lnTo>
                  <a:lnTo>
                    <a:pt x="11042" y="47484"/>
                  </a:lnTo>
                  <a:lnTo>
                    <a:pt x="11223" y="47605"/>
                  </a:lnTo>
                  <a:lnTo>
                    <a:pt x="11464" y="47726"/>
                  </a:lnTo>
                  <a:lnTo>
                    <a:pt x="11645" y="47786"/>
                  </a:lnTo>
                  <a:lnTo>
                    <a:pt x="12128" y="47786"/>
                  </a:lnTo>
                  <a:lnTo>
                    <a:pt x="12309" y="47726"/>
                  </a:lnTo>
                  <a:lnTo>
                    <a:pt x="12550" y="47605"/>
                  </a:lnTo>
                  <a:lnTo>
                    <a:pt x="12731" y="47484"/>
                  </a:lnTo>
                  <a:lnTo>
                    <a:pt x="12852" y="47303"/>
                  </a:lnTo>
                  <a:lnTo>
                    <a:pt x="12973" y="47062"/>
                  </a:lnTo>
                  <a:lnTo>
                    <a:pt x="13033" y="46881"/>
                  </a:lnTo>
                  <a:lnTo>
                    <a:pt x="13033" y="46640"/>
                  </a:lnTo>
                  <a:lnTo>
                    <a:pt x="13033" y="46398"/>
                  </a:lnTo>
                  <a:lnTo>
                    <a:pt x="12973" y="46217"/>
                  </a:lnTo>
                  <a:lnTo>
                    <a:pt x="12852" y="45976"/>
                  </a:lnTo>
                  <a:lnTo>
                    <a:pt x="12731" y="45795"/>
                  </a:lnTo>
                  <a:lnTo>
                    <a:pt x="12550" y="45674"/>
                  </a:lnTo>
                  <a:lnTo>
                    <a:pt x="12309" y="45554"/>
                  </a:lnTo>
                  <a:lnTo>
                    <a:pt x="12128" y="45493"/>
                  </a:lnTo>
                  <a:close/>
                  <a:moveTo>
                    <a:pt x="17437" y="45493"/>
                  </a:moveTo>
                  <a:lnTo>
                    <a:pt x="17256" y="45554"/>
                  </a:lnTo>
                  <a:lnTo>
                    <a:pt x="17015" y="45674"/>
                  </a:lnTo>
                  <a:lnTo>
                    <a:pt x="16834" y="45795"/>
                  </a:lnTo>
                  <a:lnTo>
                    <a:pt x="16713" y="45976"/>
                  </a:lnTo>
                  <a:lnTo>
                    <a:pt x="16593" y="46217"/>
                  </a:lnTo>
                  <a:lnTo>
                    <a:pt x="16532" y="46398"/>
                  </a:lnTo>
                  <a:lnTo>
                    <a:pt x="16532" y="46640"/>
                  </a:lnTo>
                  <a:lnTo>
                    <a:pt x="16532" y="46881"/>
                  </a:lnTo>
                  <a:lnTo>
                    <a:pt x="16593" y="47062"/>
                  </a:lnTo>
                  <a:lnTo>
                    <a:pt x="16713" y="47303"/>
                  </a:lnTo>
                  <a:lnTo>
                    <a:pt x="16834" y="47484"/>
                  </a:lnTo>
                  <a:lnTo>
                    <a:pt x="17015" y="47605"/>
                  </a:lnTo>
                  <a:lnTo>
                    <a:pt x="17256" y="47726"/>
                  </a:lnTo>
                  <a:lnTo>
                    <a:pt x="17437" y="47786"/>
                  </a:lnTo>
                  <a:lnTo>
                    <a:pt x="17920" y="47786"/>
                  </a:lnTo>
                  <a:lnTo>
                    <a:pt x="18101" y="47726"/>
                  </a:lnTo>
                  <a:lnTo>
                    <a:pt x="18342" y="47605"/>
                  </a:lnTo>
                  <a:lnTo>
                    <a:pt x="18523" y="47484"/>
                  </a:lnTo>
                  <a:lnTo>
                    <a:pt x="18644" y="47303"/>
                  </a:lnTo>
                  <a:lnTo>
                    <a:pt x="18765" y="47062"/>
                  </a:lnTo>
                  <a:lnTo>
                    <a:pt x="18825" y="46881"/>
                  </a:lnTo>
                  <a:lnTo>
                    <a:pt x="18825" y="46640"/>
                  </a:lnTo>
                  <a:lnTo>
                    <a:pt x="18825" y="46398"/>
                  </a:lnTo>
                  <a:lnTo>
                    <a:pt x="18765" y="46217"/>
                  </a:lnTo>
                  <a:lnTo>
                    <a:pt x="18644" y="45976"/>
                  </a:lnTo>
                  <a:lnTo>
                    <a:pt x="18523" y="45795"/>
                  </a:lnTo>
                  <a:lnTo>
                    <a:pt x="18342" y="45674"/>
                  </a:lnTo>
                  <a:lnTo>
                    <a:pt x="18101" y="45554"/>
                  </a:lnTo>
                  <a:lnTo>
                    <a:pt x="17920" y="45493"/>
                  </a:lnTo>
                  <a:close/>
                  <a:moveTo>
                    <a:pt x="23230" y="45493"/>
                  </a:moveTo>
                  <a:lnTo>
                    <a:pt x="23049" y="45554"/>
                  </a:lnTo>
                  <a:lnTo>
                    <a:pt x="22807" y="45674"/>
                  </a:lnTo>
                  <a:lnTo>
                    <a:pt x="22626" y="45795"/>
                  </a:lnTo>
                  <a:lnTo>
                    <a:pt x="22506" y="45976"/>
                  </a:lnTo>
                  <a:lnTo>
                    <a:pt x="22385" y="46217"/>
                  </a:lnTo>
                  <a:lnTo>
                    <a:pt x="22325" y="46398"/>
                  </a:lnTo>
                  <a:lnTo>
                    <a:pt x="22325" y="46640"/>
                  </a:lnTo>
                  <a:lnTo>
                    <a:pt x="22325" y="46881"/>
                  </a:lnTo>
                  <a:lnTo>
                    <a:pt x="22385" y="47062"/>
                  </a:lnTo>
                  <a:lnTo>
                    <a:pt x="22506" y="47303"/>
                  </a:lnTo>
                  <a:lnTo>
                    <a:pt x="22626" y="47484"/>
                  </a:lnTo>
                  <a:lnTo>
                    <a:pt x="22807" y="47605"/>
                  </a:lnTo>
                  <a:lnTo>
                    <a:pt x="23049" y="47726"/>
                  </a:lnTo>
                  <a:lnTo>
                    <a:pt x="23230" y="47786"/>
                  </a:lnTo>
                  <a:lnTo>
                    <a:pt x="23712" y="47786"/>
                  </a:lnTo>
                  <a:lnTo>
                    <a:pt x="23893" y="47726"/>
                  </a:lnTo>
                  <a:lnTo>
                    <a:pt x="24135" y="47605"/>
                  </a:lnTo>
                  <a:lnTo>
                    <a:pt x="24316" y="47484"/>
                  </a:lnTo>
                  <a:lnTo>
                    <a:pt x="24436" y="47303"/>
                  </a:lnTo>
                  <a:lnTo>
                    <a:pt x="24557" y="47062"/>
                  </a:lnTo>
                  <a:lnTo>
                    <a:pt x="24617" y="46881"/>
                  </a:lnTo>
                  <a:lnTo>
                    <a:pt x="24617" y="46640"/>
                  </a:lnTo>
                  <a:lnTo>
                    <a:pt x="24617" y="46398"/>
                  </a:lnTo>
                  <a:lnTo>
                    <a:pt x="24557" y="46217"/>
                  </a:lnTo>
                  <a:lnTo>
                    <a:pt x="24436" y="45976"/>
                  </a:lnTo>
                  <a:lnTo>
                    <a:pt x="24316" y="45795"/>
                  </a:lnTo>
                  <a:lnTo>
                    <a:pt x="24135" y="45674"/>
                  </a:lnTo>
                  <a:lnTo>
                    <a:pt x="23893" y="45554"/>
                  </a:lnTo>
                  <a:lnTo>
                    <a:pt x="23712" y="45493"/>
                  </a:lnTo>
                  <a:close/>
                  <a:moveTo>
                    <a:pt x="29022" y="45493"/>
                  </a:moveTo>
                  <a:lnTo>
                    <a:pt x="28841" y="45554"/>
                  </a:lnTo>
                  <a:lnTo>
                    <a:pt x="28599" y="45674"/>
                  </a:lnTo>
                  <a:lnTo>
                    <a:pt x="28418" y="45795"/>
                  </a:lnTo>
                  <a:lnTo>
                    <a:pt x="28298" y="45976"/>
                  </a:lnTo>
                  <a:lnTo>
                    <a:pt x="28177" y="46217"/>
                  </a:lnTo>
                  <a:lnTo>
                    <a:pt x="28117" y="46398"/>
                  </a:lnTo>
                  <a:lnTo>
                    <a:pt x="28117" y="46640"/>
                  </a:lnTo>
                  <a:lnTo>
                    <a:pt x="28117" y="46881"/>
                  </a:lnTo>
                  <a:lnTo>
                    <a:pt x="28177" y="47062"/>
                  </a:lnTo>
                  <a:lnTo>
                    <a:pt x="28298" y="47303"/>
                  </a:lnTo>
                  <a:lnTo>
                    <a:pt x="28418" y="47484"/>
                  </a:lnTo>
                  <a:lnTo>
                    <a:pt x="28599" y="47605"/>
                  </a:lnTo>
                  <a:lnTo>
                    <a:pt x="28841" y="47726"/>
                  </a:lnTo>
                  <a:lnTo>
                    <a:pt x="29022" y="47786"/>
                  </a:lnTo>
                  <a:lnTo>
                    <a:pt x="29505" y="47786"/>
                  </a:lnTo>
                  <a:lnTo>
                    <a:pt x="29686" y="47726"/>
                  </a:lnTo>
                  <a:lnTo>
                    <a:pt x="29927" y="47605"/>
                  </a:lnTo>
                  <a:lnTo>
                    <a:pt x="30108" y="47484"/>
                  </a:lnTo>
                  <a:lnTo>
                    <a:pt x="30229" y="47303"/>
                  </a:lnTo>
                  <a:lnTo>
                    <a:pt x="30349" y="47062"/>
                  </a:lnTo>
                  <a:lnTo>
                    <a:pt x="30410" y="46881"/>
                  </a:lnTo>
                  <a:lnTo>
                    <a:pt x="30410" y="46640"/>
                  </a:lnTo>
                  <a:lnTo>
                    <a:pt x="30410" y="46398"/>
                  </a:lnTo>
                  <a:lnTo>
                    <a:pt x="30349" y="46217"/>
                  </a:lnTo>
                  <a:lnTo>
                    <a:pt x="30229" y="45976"/>
                  </a:lnTo>
                  <a:lnTo>
                    <a:pt x="30108" y="45795"/>
                  </a:lnTo>
                  <a:lnTo>
                    <a:pt x="29927" y="45674"/>
                  </a:lnTo>
                  <a:lnTo>
                    <a:pt x="29686" y="45554"/>
                  </a:lnTo>
                  <a:lnTo>
                    <a:pt x="29505" y="45493"/>
                  </a:lnTo>
                  <a:close/>
                  <a:moveTo>
                    <a:pt x="34814" y="45493"/>
                  </a:moveTo>
                  <a:lnTo>
                    <a:pt x="34633" y="45554"/>
                  </a:lnTo>
                  <a:lnTo>
                    <a:pt x="34392" y="45674"/>
                  </a:lnTo>
                  <a:lnTo>
                    <a:pt x="34211" y="45795"/>
                  </a:lnTo>
                  <a:lnTo>
                    <a:pt x="34090" y="45976"/>
                  </a:lnTo>
                  <a:lnTo>
                    <a:pt x="33969" y="46217"/>
                  </a:lnTo>
                  <a:lnTo>
                    <a:pt x="33909" y="46398"/>
                  </a:lnTo>
                  <a:lnTo>
                    <a:pt x="33909" y="46640"/>
                  </a:lnTo>
                  <a:lnTo>
                    <a:pt x="33909" y="46881"/>
                  </a:lnTo>
                  <a:lnTo>
                    <a:pt x="33969" y="47062"/>
                  </a:lnTo>
                  <a:lnTo>
                    <a:pt x="34090" y="47303"/>
                  </a:lnTo>
                  <a:lnTo>
                    <a:pt x="34211" y="47484"/>
                  </a:lnTo>
                  <a:lnTo>
                    <a:pt x="34392" y="47605"/>
                  </a:lnTo>
                  <a:lnTo>
                    <a:pt x="34633" y="47726"/>
                  </a:lnTo>
                  <a:lnTo>
                    <a:pt x="34814" y="47786"/>
                  </a:lnTo>
                  <a:lnTo>
                    <a:pt x="35297" y="47786"/>
                  </a:lnTo>
                  <a:lnTo>
                    <a:pt x="35478" y="47726"/>
                  </a:lnTo>
                  <a:lnTo>
                    <a:pt x="35719" y="47605"/>
                  </a:lnTo>
                  <a:lnTo>
                    <a:pt x="35900" y="47484"/>
                  </a:lnTo>
                  <a:lnTo>
                    <a:pt x="36021" y="47303"/>
                  </a:lnTo>
                  <a:lnTo>
                    <a:pt x="36141" y="47062"/>
                  </a:lnTo>
                  <a:lnTo>
                    <a:pt x="36202" y="46881"/>
                  </a:lnTo>
                  <a:lnTo>
                    <a:pt x="36202" y="46640"/>
                  </a:lnTo>
                  <a:lnTo>
                    <a:pt x="36202" y="46398"/>
                  </a:lnTo>
                  <a:lnTo>
                    <a:pt x="36141" y="46217"/>
                  </a:lnTo>
                  <a:lnTo>
                    <a:pt x="36021" y="45976"/>
                  </a:lnTo>
                  <a:lnTo>
                    <a:pt x="35900" y="45795"/>
                  </a:lnTo>
                  <a:lnTo>
                    <a:pt x="35719" y="45674"/>
                  </a:lnTo>
                  <a:lnTo>
                    <a:pt x="35478" y="45554"/>
                  </a:lnTo>
                  <a:lnTo>
                    <a:pt x="35297" y="45493"/>
                  </a:lnTo>
                  <a:close/>
                  <a:moveTo>
                    <a:pt x="40606" y="45493"/>
                  </a:moveTo>
                  <a:lnTo>
                    <a:pt x="40425" y="45554"/>
                  </a:lnTo>
                  <a:lnTo>
                    <a:pt x="40184" y="45674"/>
                  </a:lnTo>
                  <a:lnTo>
                    <a:pt x="40003" y="45795"/>
                  </a:lnTo>
                  <a:lnTo>
                    <a:pt x="39882" y="45976"/>
                  </a:lnTo>
                  <a:lnTo>
                    <a:pt x="39762" y="46217"/>
                  </a:lnTo>
                  <a:lnTo>
                    <a:pt x="39701" y="46398"/>
                  </a:lnTo>
                  <a:lnTo>
                    <a:pt x="39701" y="46640"/>
                  </a:lnTo>
                  <a:lnTo>
                    <a:pt x="39701" y="46881"/>
                  </a:lnTo>
                  <a:lnTo>
                    <a:pt x="39762" y="47062"/>
                  </a:lnTo>
                  <a:lnTo>
                    <a:pt x="39882" y="47303"/>
                  </a:lnTo>
                  <a:lnTo>
                    <a:pt x="40003" y="47484"/>
                  </a:lnTo>
                  <a:lnTo>
                    <a:pt x="40184" y="47605"/>
                  </a:lnTo>
                  <a:lnTo>
                    <a:pt x="40425" y="47726"/>
                  </a:lnTo>
                  <a:lnTo>
                    <a:pt x="40606" y="47786"/>
                  </a:lnTo>
                  <a:lnTo>
                    <a:pt x="41089" y="47786"/>
                  </a:lnTo>
                  <a:lnTo>
                    <a:pt x="41270" y="47726"/>
                  </a:lnTo>
                  <a:lnTo>
                    <a:pt x="41511" y="47605"/>
                  </a:lnTo>
                  <a:lnTo>
                    <a:pt x="41692" y="47484"/>
                  </a:lnTo>
                  <a:lnTo>
                    <a:pt x="41813" y="47303"/>
                  </a:lnTo>
                  <a:lnTo>
                    <a:pt x="41934" y="47062"/>
                  </a:lnTo>
                  <a:lnTo>
                    <a:pt x="41994" y="46881"/>
                  </a:lnTo>
                  <a:lnTo>
                    <a:pt x="41994" y="46640"/>
                  </a:lnTo>
                  <a:lnTo>
                    <a:pt x="41994" y="46398"/>
                  </a:lnTo>
                  <a:lnTo>
                    <a:pt x="41934" y="46217"/>
                  </a:lnTo>
                  <a:lnTo>
                    <a:pt x="41813" y="45976"/>
                  </a:lnTo>
                  <a:lnTo>
                    <a:pt x="41692" y="45795"/>
                  </a:lnTo>
                  <a:lnTo>
                    <a:pt x="41511" y="45674"/>
                  </a:lnTo>
                  <a:lnTo>
                    <a:pt x="41270" y="45554"/>
                  </a:lnTo>
                  <a:lnTo>
                    <a:pt x="41089" y="45493"/>
                  </a:lnTo>
                  <a:close/>
                  <a:moveTo>
                    <a:pt x="46399" y="45493"/>
                  </a:moveTo>
                  <a:lnTo>
                    <a:pt x="46218" y="45554"/>
                  </a:lnTo>
                  <a:lnTo>
                    <a:pt x="45976" y="45674"/>
                  </a:lnTo>
                  <a:lnTo>
                    <a:pt x="45795" y="45795"/>
                  </a:lnTo>
                  <a:lnTo>
                    <a:pt x="45674" y="45976"/>
                  </a:lnTo>
                  <a:lnTo>
                    <a:pt x="45554" y="46217"/>
                  </a:lnTo>
                  <a:lnTo>
                    <a:pt x="45493" y="46398"/>
                  </a:lnTo>
                  <a:lnTo>
                    <a:pt x="45493" y="46640"/>
                  </a:lnTo>
                  <a:lnTo>
                    <a:pt x="45493" y="46881"/>
                  </a:lnTo>
                  <a:lnTo>
                    <a:pt x="45554" y="47062"/>
                  </a:lnTo>
                  <a:lnTo>
                    <a:pt x="45674" y="47303"/>
                  </a:lnTo>
                  <a:lnTo>
                    <a:pt x="45795" y="47484"/>
                  </a:lnTo>
                  <a:lnTo>
                    <a:pt x="45976" y="47605"/>
                  </a:lnTo>
                  <a:lnTo>
                    <a:pt x="46218" y="47726"/>
                  </a:lnTo>
                  <a:lnTo>
                    <a:pt x="46399" y="47786"/>
                  </a:lnTo>
                  <a:lnTo>
                    <a:pt x="46881" y="47786"/>
                  </a:lnTo>
                  <a:lnTo>
                    <a:pt x="47062" y="47726"/>
                  </a:lnTo>
                  <a:lnTo>
                    <a:pt x="47304" y="47605"/>
                  </a:lnTo>
                  <a:lnTo>
                    <a:pt x="47485" y="47484"/>
                  </a:lnTo>
                  <a:lnTo>
                    <a:pt x="47605" y="47303"/>
                  </a:lnTo>
                  <a:lnTo>
                    <a:pt x="47726" y="47062"/>
                  </a:lnTo>
                  <a:lnTo>
                    <a:pt x="47786" y="46881"/>
                  </a:lnTo>
                  <a:lnTo>
                    <a:pt x="47786" y="46640"/>
                  </a:lnTo>
                  <a:lnTo>
                    <a:pt x="47786" y="46398"/>
                  </a:lnTo>
                  <a:lnTo>
                    <a:pt x="47726" y="46217"/>
                  </a:lnTo>
                  <a:lnTo>
                    <a:pt x="47605" y="45976"/>
                  </a:lnTo>
                  <a:lnTo>
                    <a:pt x="47485" y="45795"/>
                  </a:lnTo>
                  <a:lnTo>
                    <a:pt x="47304" y="45674"/>
                  </a:lnTo>
                  <a:lnTo>
                    <a:pt x="47062" y="45554"/>
                  </a:lnTo>
                  <a:lnTo>
                    <a:pt x="46881" y="45493"/>
                  </a:lnTo>
                  <a:close/>
                  <a:moveTo>
                    <a:pt x="52191" y="45493"/>
                  </a:moveTo>
                  <a:lnTo>
                    <a:pt x="52010" y="45554"/>
                  </a:lnTo>
                  <a:lnTo>
                    <a:pt x="51768" y="45674"/>
                  </a:lnTo>
                  <a:lnTo>
                    <a:pt x="51587" y="45795"/>
                  </a:lnTo>
                  <a:lnTo>
                    <a:pt x="51467" y="45976"/>
                  </a:lnTo>
                  <a:lnTo>
                    <a:pt x="51346" y="46217"/>
                  </a:lnTo>
                  <a:lnTo>
                    <a:pt x="51286" y="46398"/>
                  </a:lnTo>
                  <a:lnTo>
                    <a:pt x="51286" y="46640"/>
                  </a:lnTo>
                  <a:lnTo>
                    <a:pt x="51286" y="46881"/>
                  </a:lnTo>
                  <a:lnTo>
                    <a:pt x="51346" y="47062"/>
                  </a:lnTo>
                  <a:lnTo>
                    <a:pt x="51467" y="47303"/>
                  </a:lnTo>
                  <a:lnTo>
                    <a:pt x="51587" y="47484"/>
                  </a:lnTo>
                  <a:lnTo>
                    <a:pt x="51768" y="47605"/>
                  </a:lnTo>
                  <a:lnTo>
                    <a:pt x="52010" y="47726"/>
                  </a:lnTo>
                  <a:lnTo>
                    <a:pt x="52191" y="47786"/>
                  </a:lnTo>
                  <a:lnTo>
                    <a:pt x="52673" y="47786"/>
                  </a:lnTo>
                  <a:lnTo>
                    <a:pt x="52854" y="47726"/>
                  </a:lnTo>
                  <a:lnTo>
                    <a:pt x="53096" y="47605"/>
                  </a:lnTo>
                  <a:lnTo>
                    <a:pt x="53277" y="47484"/>
                  </a:lnTo>
                  <a:lnTo>
                    <a:pt x="53397" y="47303"/>
                  </a:lnTo>
                  <a:lnTo>
                    <a:pt x="53518" y="47062"/>
                  </a:lnTo>
                  <a:lnTo>
                    <a:pt x="53578" y="46881"/>
                  </a:lnTo>
                  <a:lnTo>
                    <a:pt x="53578" y="46640"/>
                  </a:lnTo>
                  <a:lnTo>
                    <a:pt x="53578" y="46398"/>
                  </a:lnTo>
                  <a:lnTo>
                    <a:pt x="53518" y="46217"/>
                  </a:lnTo>
                  <a:lnTo>
                    <a:pt x="53397" y="45976"/>
                  </a:lnTo>
                  <a:lnTo>
                    <a:pt x="53277" y="45795"/>
                  </a:lnTo>
                  <a:lnTo>
                    <a:pt x="53096" y="45674"/>
                  </a:lnTo>
                  <a:lnTo>
                    <a:pt x="52854" y="45554"/>
                  </a:lnTo>
                  <a:lnTo>
                    <a:pt x="52673" y="45493"/>
                  </a:lnTo>
                  <a:close/>
                  <a:moveTo>
                    <a:pt x="57983" y="45493"/>
                  </a:moveTo>
                  <a:lnTo>
                    <a:pt x="57802" y="45554"/>
                  </a:lnTo>
                  <a:lnTo>
                    <a:pt x="57561" y="45674"/>
                  </a:lnTo>
                  <a:lnTo>
                    <a:pt x="57380" y="45795"/>
                  </a:lnTo>
                  <a:lnTo>
                    <a:pt x="57259" y="45976"/>
                  </a:lnTo>
                  <a:lnTo>
                    <a:pt x="57138" y="46217"/>
                  </a:lnTo>
                  <a:lnTo>
                    <a:pt x="57078" y="46398"/>
                  </a:lnTo>
                  <a:lnTo>
                    <a:pt x="57078" y="46640"/>
                  </a:lnTo>
                  <a:lnTo>
                    <a:pt x="57078" y="46881"/>
                  </a:lnTo>
                  <a:lnTo>
                    <a:pt x="57138" y="47062"/>
                  </a:lnTo>
                  <a:lnTo>
                    <a:pt x="57259" y="47303"/>
                  </a:lnTo>
                  <a:lnTo>
                    <a:pt x="57380" y="47484"/>
                  </a:lnTo>
                  <a:lnTo>
                    <a:pt x="57561" y="47605"/>
                  </a:lnTo>
                  <a:lnTo>
                    <a:pt x="57802" y="47726"/>
                  </a:lnTo>
                  <a:lnTo>
                    <a:pt x="57983" y="47786"/>
                  </a:lnTo>
                  <a:lnTo>
                    <a:pt x="58466" y="47786"/>
                  </a:lnTo>
                  <a:lnTo>
                    <a:pt x="58647" y="47726"/>
                  </a:lnTo>
                  <a:lnTo>
                    <a:pt x="58888" y="47605"/>
                  </a:lnTo>
                  <a:lnTo>
                    <a:pt x="59069" y="47484"/>
                  </a:lnTo>
                  <a:lnTo>
                    <a:pt x="59190" y="47303"/>
                  </a:lnTo>
                  <a:lnTo>
                    <a:pt x="59310" y="47062"/>
                  </a:lnTo>
                  <a:lnTo>
                    <a:pt x="59371" y="46881"/>
                  </a:lnTo>
                  <a:lnTo>
                    <a:pt x="59371" y="46640"/>
                  </a:lnTo>
                  <a:lnTo>
                    <a:pt x="59371" y="46398"/>
                  </a:lnTo>
                  <a:lnTo>
                    <a:pt x="59310" y="46217"/>
                  </a:lnTo>
                  <a:lnTo>
                    <a:pt x="59190" y="45976"/>
                  </a:lnTo>
                  <a:lnTo>
                    <a:pt x="59069" y="45795"/>
                  </a:lnTo>
                  <a:lnTo>
                    <a:pt x="58888" y="45674"/>
                  </a:lnTo>
                  <a:lnTo>
                    <a:pt x="58647" y="45554"/>
                  </a:lnTo>
                  <a:lnTo>
                    <a:pt x="58466" y="45493"/>
                  </a:lnTo>
                  <a:close/>
                  <a:moveTo>
                    <a:pt x="63775" y="45493"/>
                  </a:moveTo>
                  <a:lnTo>
                    <a:pt x="63594" y="45554"/>
                  </a:lnTo>
                  <a:lnTo>
                    <a:pt x="63353" y="45674"/>
                  </a:lnTo>
                  <a:lnTo>
                    <a:pt x="63172" y="45795"/>
                  </a:lnTo>
                  <a:lnTo>
                    <a:pt x="63051" y="45976"/>
                  </a:lnTo>
                  <a:lnTo>
                    <a:pt x="62931" y="46217"/>
                  </a:lnTo>
                  <a:lnTo>
                    <a:pt x="62870" y="46398"/>
                  </a:lnTo>
                  <a:lnTo>
                    <a:pt x="62870" y="46640"/>
                  </a:lnTo>
                  <a:lnTo>
                    <a:pt x="62870" y="46881"/>
                  </a:lnTo>
                  <a:lnTo>
                    <a:pt x="62931" y="47062"/>
                  </a:lnTo>
                  <a:lnTo>
                    <a:pt x="63051" y="47303"/>
                  </a:lnTo>
                  <a:lnTo>
                    <a:pt x="63172" y="47484"/>
                  </a:lnTo>
                  <a:lnTo>
                    <a:pt x="63353" y="47605"/>
                  </a:lnTo>
                  <a:lnTo>
                    <a:pt x="63594" y="47726"/>
                  </a:lnTo>
                  <a:lnTo>
                    <a:pt x="63775" y="47786"/>
                  </a:lnTo>
                  <a:lnTo>
                    <a:pt x="64258" y="47786"/>
                  </a:lnTo>
                  <a:lnTo>
                    <a:pt x="64439" y="47726"/>
                  </a:lnTo>
                  <a:lnTo>
                    <a:pt x="64680" y="47605"/>
                  </a:lnTo>
                  <a:lnTo>
                    <a:pt x="64861" y="47484"/>
                  </a:lnTo>
                  <a:lnTo>
                    <a:pt x="64982" y="47303"/>
                  </a:lnTo>
                  <a:lnTo>
                    <a:pt x="65103" y="47062"/>
                  </a:lnTo>
                  <a:lnTo>
                    <a:pt x="65163" y="46881"/>
                  </a:lnTo>
                  <a:lnTo>
                    <a:pt x="65163" y="46640"/>
                  </a:lnTo>
                  <a:lnTo>
                    <a:pt x="65163" y="46398"/>
                  </a:lnTo>
                  <a:lnTo>
                    <a:pt x="65103" y="46217"/>
                  </a:lnTo>
                  <a:lnTo>
                    <a:pt x="64982" y="45976"/>
                  </a:lnTo>
                  <a:lnTo>
                    <a:pt x="64861" y="45795"/>
                  </a:lnTo>
                  <a:lnTo>
                    <a:pt x="64680" y="45674"/>
                  </a:lnTo>
                  <a:lnTo>
                    <a:pt x="64439" y="45554"/>
                  </a:lnTo>
                  <a:lnTo>
                    <a:pt x="64258" y="45493"/>
                  </a:lnTo>
                  <a:close/>
                  <a:moveTo>
                    <a:pt x="69567" y="45493"/>
                  </a:moveTo>
                  <a:lnTo>
                    <a:pt x="69386" y="45554"/>
                  </a:lnTo>
                  <a:lnTo>
                    <a:pt x="69145" y="45674"/>
                  </a:lnTo>
                  <a:lnTo>
                    <a:pt x="68964" y="45795"/>
                  </a:lnTo>
                  <a:lnTo>
                    <a:pt x="68843" y="45976"/>
                  </a:lnTo>
                  <a:lnTo>
                    <a:pt x="68723" y="46217"/>
                  </a:lnTo>
                  <a:lnTo>
                    <a:pt x="68662" y="46398"/>
                  </a:lnTo>
                  <a:lnTo>
                    <a:pt x="68662" y="46640"/>
                  </a:lnTo>
                  <a:lnTo>
                    <a:pt x="68662" y="46881"/>
                  </a:lnTo>
                  <a:lnTo>
                    <a:pt x="68723" y="47062"/>
                  </a:lnTo>
                  <a:lnTo>
                    <a:pt x="68843" y="47303"/>
                  </a:lnTo>
                  <a:lnTo>
                    <a:pt x="68964" y="47484"/>
                  </a:lnTo>
                  <a:lnTo>
                    <a:pt x="69145" y="47605"/>
                  </a:lnTo>
                  <a:lnTo>
                    <a:pt x="69386" y="47726"/>
                  </a:lnTo>
                  <a:lnTo>
                    <a:pt x="69567" y="47786"/>
                  </a:lnTo>
                  <a:lnTo>
                    <a:pt x="70050" y="47786"/>
                  </a:lnTo>
                  <a:lnTo>
                    <a:pt x="70231" y="47726"/>
                  </a:lnTo>
                  <a:lnTo>
                    <a:pt x="70472" y="47605"/>
                  </a:lnTo>
                  <a:lnTo>
                    <a:pt x="70653" y="47484"/>
                  </a:lnTo>
                  <a:lnTo>
                    <a:pt x="70774" y="47303"/>
                  </a:lnTo>
                  <a:lnTo>
                    <a:pt x="70895" y="47062"/>
                  </a:lnTo>
                  <a:lnTo>
                    <a:pt x="70955" y="46881"/>
                  </a:lnTo>
                  <a:lnTo>
                    <a:pt x="70955" y="46640"/>
                  </a:lnTo>
                  <a:lnTo>
                    <a:pt x="70955" y="46398"/>
                  </a:lnTo>
                  <a:lnTo>
                    <a:pt x="70895" y="46217"/>
                  </a:lnTo>
                  <a:lnTo>
                    <a:pt x="70774" y="45976"/>
                  </a:lnTo>
                  <a:lnTo>
                    <a:pt x="70653" y="45795"/>
                  </a:lnTo>
                  <a:lnTo>
                    <a:pt x="70472" y="45674"/>
                  </a:lnTo>
                  <a:lnTo>
                    <a:pt x="70231" y="45554"/>
                  </a:lnTo>
                  <a:lnTo>
                    <a:pt x="70050" y="45493"/>
                  </a:lnTo>
                  <a:close/>
                  <a:moveTo>
                    <a:pt x="2896" y="48389"/>
                  </a:moveTo>
                  <a:lnTo>
                    <a:pt x="2655" y="48510"/>
                  </a:lnTo>
                  <a:lnTo>
                    <a:pt x="2414" y="48691"/>
                  </a:lnTo>
                  <a:lnTo>
                    <a:pt x="2233" y="48872"/>
                  </a:lnTo>
                  <a:lnTo>
                    <a:pt x="2112" y="49174"/>
                  </a:lnTo>
                  <a:lnTo>
                    <a:pt x="2052" y="49536"/>
                  </a:lnTo>
                  <a:lnTo>
                    <a:pt x="2052" y="49777"/>
                  </a:lnTo>
                  <a:lnTo>
                    <a:pt x="2112" y="49958"/>
                  </a:lnTo>
                  <a:lnTo>
                    <a:pt x="2233" y="50200"/>
                  </a:lnTo>
                  <a:lnTo>
                    <a:pt x="2353" y="50381"/>
                  </a:lnTo>
                  <a:lnTo>
                    <a:pt x="2534" y="50501"/>
                  </a:lnTo>
                  <a:lnTo>
                    <a:pt x="2776" y="50622"/>
                  </a:lnTo>
                  <a:lnTo>
                    <a:pt x="2957" y="50682"/>
                  </a:lnTo>
                  <a:lnTo>
                    <a:pt x="3439" y="50682"/>
                  </a:lnTo>
                  <a:lnTo>
                    <a:pt x="3620" y="50622"/>
                  </a:lnTo>
                  <a:lnTo>
                    <a:pt x="3862" y="50501"/>
                  </a:lnTo>
                  <a:lnTo>
                    <a:pt x="4043" y="50381"/>
                  </a:lnTo>
                  <a:lnTo>
                    <a:pt x="4164" y="50200"/>
                  </a:lnTo>
                  <a:lnTo>
                    <a:pt x="4284" y="49958"/>
                  </a:lnTo>
                  <a:lnTo>
                    <a:pt x="4345" y="49777"/>
                  </a:lnTo>
                  <a:lnTo>
                    <a:pt x="4345" y="49536"/>
                  </a:lnTo>
                  <a:lnTo>
                    <a:pt x="4284" y="49174"/>
                  </a:lnTo>
                  <a:lnTo>
                    <a:pt x="4164" y="48872"/>
                  </a:lnTo>
                  <a:lnTo>
                    <a:pt x="3982" y="48691"/>
                  </a:lnTo>
                  <a:lnTo>
                    <a:pt x="3741" y="48510"/>
                  </a:lnTo>
                  <a:lnTo>
                    <a:pt x="3500" y="48389"/>
                  </a:lnTo>
                  <a:close/>
                  <a:moveTo>
                    <a:pt x="8689" y="48389"/>
                  </a:moveTo>
                  <a:lnTo>
                    <a:pt x="8447" y="48510"/>
                  </a:lnTo>
                  <a:lnTo>
                    <a:pt x="8206" y="48691"/>
                  </a:lnTo>
                  <a:lnTo>
                    <a:pt x="8025" y="48872"/>
                  </a:lnTo>
                  <a:lnTo>
                    <a:pt x="7904" y="49174"/>
                  </a:lnTo>
                  <a:lnTo>
                    <a:pt x="7844" y="49536"/>
                  </a:lnTo>
                  <a:lnTo>
                    <a:pt x="7844" y="49777"/>
                  </a:lnTo>
                  <a:lnTo>
                    <a:pt x="7904" y="49958"/>
                  </a:lnTo>
                  <a:lnTo>
                    <a:pt x="8025" y="50200"/>
                  </a:lnTo>
                  <a:lnTo>
                    <a:pt x="8146" y="50381"/>
                  </a:lnTo>
                  <a:lnTo>
                    <a:pt x="8327" y="50501"/>
                  </a:lnTo>
                  <a:lnTo>
                    <a:pt x="8568" y="50622"/>
                  </a:lnTo>
                  <a:lnTo>
                    <a:pt x="8749" y="50682"/>
                  </a:lnTo>
                  <a:lnTo>
                    <a:pt x="9232" y="50682"/>
                  </a:lnTo>
                  <a:lnTo>
                    <a:pt x="9413" y="50622"/>
                  </a:lnTo>
                  <a:lnTo>
                    <a:pt x="9654" y="50501"/>
                  </a:lnTo>
                  <a:lnTo>
                    <a:pt x="9835" y="50381"/>
                  </a:lnTo>
                  <a:lnTo>
                    <a:pt x="9956" y="50200"/>
                  </a:lnTo>
                  <a:lnTo>
                    <a:pt x="10076" y="49958"/>
                  </a:lnTo>
                  <a:lnTo>
                    <a:pt x="10137" y="49777"/>
                  </a:lnTo>
                  <a:lnTo>
                    <a:pt x="10137" y="49536"/>
                  </a:lnTo>
                  <a:lnTo>
                    <a:pt x="10076" y="49174"/>
                  </a:lnTo>
                  <a:lnTo>
                    <a:pt x="9956" y="48872"/>
                  </a:lnTo>
                  <a:lnTo>
                    <a:pt x="9775" y="48691"/>
                  </a:lnTo>
                  <a:lnTo>
                    <a:pt x="9533" y="48510"/>
                  </a:lnTo>
                  <a:lnTo>
                    <a:pt x="9292" y="48389"/>
                  </a:lnTo>
                  <a:close/>
                  <a:moveTo>
                    <a:pt x="14481" y="48389"/>
                  </a:moveTo>
                  <a:lnTo>
                    <a:pt x="14240" y="48510"/>
                  </a:lnTo>
                  <a:lnTo>
                    <a:pt x="13998" y="48691"/>
                  </a:lnTo>
                  <a:lnTo>
                    <a:pt x="13817" y="48872"/>
                  </a:lnTo>
                  <a:lnTo>
                    <a:pt x="13697" y="49174"/>
                  </a:lnTo>
                  <a:lnTo>
                    <a:pt x="13636" y="49536"/>
                  </a:lnTo>
                  <a:lnTo>
                    <a:pt x="13636" y="49777"/>
                  </a:lnTo>
                  <a:lnTo>
                    <a:pt x="13697" y="49958"/>
                  </a:lnTo>
                  <a:lnTo>
                    <a:pt x="13817" y="50200"/>
                  </a:lnTo>
                  <a:lnTo>
                    <a:pt x="13938" y="50381"/>
                  </a:lnTo>
                  <a:lnTo>
                    <a:pt x="14119" y="50501"/>
                  </a:lnTo>
                  <a:lnTo>
                    <a:pt x="14360" y="50622"/>
                  </a:lnTo>
                  <a:lnTo>
                    <a:pt x="14541" y="50682"/>
                  </a:lnTo>
                  <a:lnTo>
                    <a:pt x="15024" y="50682"/>
                  </a:lnTo>
                  <a:lnTo>
                    <a:pt x="15205" y="50622"/>
                  </a:lnTo>
                  <a:lnTo>
                    <a:pt x="15446" y="50501"/>
                  </a:lnTo>
                  <a:lnTo>
                    <a:pt x="15627" y="50381"/>
                  </a:lnTo>
                  <a:lnTo>
                    <a:pt x="15748" y="50200"/>
                  </a:lnTo>
                  <a:lnTo>
                    <a:pt x="15869" y="49958"/>
                  </a:lnTo>
                  <a:lnTo>
                    <a:pt x="15929" y="49777"/>
                  </a:lnTo>
                  <a:lnTo>
                    <a:pt x="15929" y="49536"/>
                  </a:lnTo>
                  <a:lnTo>
                    <a:pt x="15869" y="49174"/>
                  </a:lnTo>
                  <a:lnTo>
                    <a:pt x="15748" y="48872"/>
                  </a:lnTo>
                  <a:lnTo>
                    <a:pt x="15567" y="48691"/>
                  </a:lnTo>
                  <a:lnTo>
                    <a:pt x="15326" y="48510"/>
                  </a:lnTo>
                  <a:lnTo>
                    <a:pt x="15084" y="48389"/>
                  </a:lnTo>
                  <a:close/>
                  <a:moveTo>
                    <a:pt x="20273" y="48389"/>
                  </a:moveTo>
                  <a:lnTo>
                    <a:pt x="20032" y="48510"/>
                  </a:lnTo>
                  <a:lnTo>
                    <a:pt x="19790" y="48691"/>
                  </a:lnTo>
                  <a:lnTo>
                    <a:pt x="19609" y="48872"/>
                  </a:lnTo>
                  <a:lnTo>
                    <a:pt x="19489" y="49174"/>
                  </a:lnTo>
                  <a:lnTo>
                    <a:pt x="19428" y="49536"/>
                  </a:lnTo>
                  <a:lnTo>
                    <a:pt x="19428" y="49777"/>
                  </a:lnTo>
                  <a:lnTo>
                    <a:pt x="19489" y="49958"/>
                  </a:lnTo>
                  <a:lnTo>
                    <a:pt x="19609" y="50200"/>
                  </a:lnTo>
                  <a:lnTo>
                    <a:pt x="19730" y="50381"/>
                  </a:lnTo>
                  <a:lnTo>
                    <a:pt x="19911" y="50501"/>
                  </a:lnTo>
                  <a:lnTo>
                    <a:pt x="20152" y="50622"/>
                  </a:lnTo>
                  <a:lnTo>
                    <a:pt x="20333" y="50682"/>
                  </a:lnTo>
                  <a:lnTo>
                    <a:pt x="20816" y="50682"/>
                  </a:lnTo>
                  <a:lnTo>
                    <a:pt x="20997" y="50622"/>
                  </a:lnTo>
                  <a:lnTo>
                    <a:pt x="21239" y="50501"/>
                  </a:lnTo>
                  <a:lnTo>
                    <a:pt x="21420" y="50381"/>
                  </a:lnTo>
                  <a:lnTo>
                    <a:pt x="21540" y="50200"/>
                  </a:lnTo>
                  <a:lnTo>
                    <a:pt x="21661" y="49958"/>
                  </a:lnTo>
                  <a:lnTo>
                    <a:pt x="21721" y="49777"/>
                  </a:lnTo>
                  <a:lnTo>
                    <a:pt x="21721" y="49536"/>
                  </a:lnTo>
                  <a:lnTo>
                    <a:pt x="21661" y="49174"/>
                  </a:lnTo>
                  <a:lnTo>
                    <a:pt x="21540" y="48872"/>
                  </a:lnTo>
                  <a:lnTo>
                    <a:pt x="21359" y="48691"/>
                  </a:lnTo>
                  <a:lnTo>
                    <a:pt x="21118" y="48510"/>
                  </a:lnTo>
                  <a:lnTo>
                    <a:pt x="20876" y="48389"/>
                  </a:lnTo>
                  <a:close/>
                  <a:moveTo>
                    <a:pt x="26065" y="48389"/>
                  </a:moveTo>
                  <a:lnTo>
                    <a:pt x="25824" y="48510"/>
                  </a:lnTo>
                  <a:lnTo>
                    <a:pt x="25583" y="48691"/>
                  </a:lnTo>
                  <a:lnTo>
                    <a:pt x="25402" y="48872"/>
                  </a:lnTo>
                  <a:lnTo>
                    <a:pt x="25281" y="49174"/>
                  </a:lnTo>
                  <a:lnTo>
                    <a:pt x="25221" y="49536"/>
                  </a:lnTo>
                  <a:lnTo>
                    <a:pt x="25221" y="49777"/>
                  </a:lnTo>
                  <a:lnTo>
                    <a:pt x="25281" y="49958"/>
                  </a:lnTo>
                  <a:lnTo>
                    <a:pt x="25402" y="50200"/>
                  </a:lnTo>
                  <a:lnTo>
                    <a:pt x="25522" y="50381"/>
                  </a:lnTo>
                  <a:lnTo>
                    <a:pt x="25703" y="50501"/>
                  </a:lnTo>
                  <a:lnTo>
                    <a:pt x="25945" y="50622"/>
                  </a:lnTo>
                  <a:lnTo>
                    <a:pt x="26126" y="50682"/>
                  </a:lnTo>
                  <a:lnTo>
                    <a:pt x="26608" y="50682"/>
                  </a:lnTo>
                  <a:lnTo>
                    <a:pt x="26789" y="50622"/>
                  </a:lnTo>
                  <a:lnTo>
                    <a:pt x="27031" y="50501"/>
                  </a:lnTo>
                  <a:lnTo>
                    <a:pt x="27212" y="50381"/>
                  </a:lnTo>
                  <a:lnTo>
                    <a:pt x="27332" y="50200"/>
                  </a:lnTo>
                  <a:lnTo>
                    <a:pt x="27453" y="49958"/>
                  </a:lnTo>
                  <a:lnTo>
                    <a:pt x="27513" y="49777"/>
                  </a:lnTo>
                  <a:lnTo>
                    <a:pt x="27513" y="49536"/>
                  </a:lnTo>
                  <a:lnTo>
                    <a:pt x="27453" y="49174"/>
                  </a:lnTo>
                  <a:lnTo>
                    <a:pt x="27332" y="48872"/>
                  </a:lnTo>
                  <a:lnTo>
                    <a:pt x="27151" y="48691"/>
                  </a:lnTo>
                  <a:lnTo>
                    <a:pt x="26910" y="48510"/>
                  </a:lnTo>
                  <a:lnTo>
                    <a:pt x="26669" y="48389"/>
                  </a:lnTo>
                  <a:close/>
                  <a:moveTo>
                    <a:pt x="31858" y="48389"/>
                  </a:moveTo>
                  <a:lnTo>
                    <a:pt x="31616" y="48510"/>
                  </a:lnTo>
                  <a:lnTo>
                    <a:pt x="31375" y="48691"/>
                  </a:lnTo>
                  <a:lnTo>
                    <a:pt x="31194" y="48872"/>
                  </a:lnTo>
                  <a:lnTo>
                    <a:pt x="31073" y="49174"/>
                  </a:lnTo>
                  <a:lnTo>
                    <a:pt x="31013" y="49536"/>
                  </a:lnTo>
                  <a:lnTo>
                    <a:pt x="31013" y="49777"/>
                  </a:lnTo>
                  <a:lnTo>
                    <a:pt x="31073" y="49958"/>
                  </a:lnTo>
                  <a:lnTo>
                    <a:pt x="31194" y="50200"/>
                  </a:lnTo>
                  <a:lnTo>
                    <a:pt x="31315" y="50381"/>
                  </a:lnTo>
                  <a:lnTo>
                    <a:pt x="31496" y="50501"/>
                  </a:lnTo>
                  <a:lnTo>
                    <a:pt x="31737" y="50622"/>
                  </a:lnTo>
                  <a:lnTo>
                    <a:pt x="31918" y="50682"/>
                  </a:lnTo>
                  <a:lnTo>
                    <a:pt x="32401" y="50682"/>
                  </a:lnTo>
                  <a:lnTo>
                    <a:pt x="32582" y="50622"/>
                  </a:lnTo>
                  <a:lnTo>
                    <a:pt x="32823" y="50501"/>
                  </a:lnTo>
                  <a:lnTo>
                    <a:pt x="33004" y="50381"/>
                  </a:lnTo>
                  <a:lnTo>
                    <a:pt x="33125" y="50200"/>
                  </a:lnTo>
                  <a:lnTo>
                    <a:pt x="33245" y="49958"/>
                  </a:lnTo>
                  <a:lnTo>
                    <a:pt x="33306" y="49777"/>
                  </a:lnTo>
                  <a:lnTo>
                    <a:pt x="33306" y="49536"/>
                  </a:lnTo>
                  <a:lnTo>
                    <a:pt x="33245" y="49174"/>
                  </a:lnTo>
                  <a:lnTo>
                    <a:pt x="33125" y="48872"/>
                  </a:lnTo>
                  <a:lnTo>
                    <a:pt x="32944" y="48691"/>
                  </a:lnTo>
                  <a:lnTo>
                    <a:pt x="32702" y="48510"/>
                  </a:lnTo>
                  <a:lnTo>
                    <a:pt x="32461" y="48389"/>
                  </a:lnTo>
                  <a:close/>
                  <a:moveTo>
                    <a:pt x="37650" y="48389"/>
                  </a:moveTo>
                  <a:lnTo>
                    <a:pt x="37408" y="48510"/>
                  </a:lnTo>
                  <a:lnTo>
                    <a:pt x="37167" y="48691"/>
                  </a:lnTo>
                  <a:lnTo>
                    <a:pt x="36986" y="48872"/>
                  </a:lnTo>
                  <a:lnTo>
                    <a:pt x="36865" y="49174"/>
                  </a:lnTo>
                  <a:lnTo>
                    <a:pt x="36805" y="49536"/>
                  </a:lnTo>
                  <a:lnTo>
                    <a:pt x="36805" y="49777"/>
                  </a:lnTo>
                  <a:lnTo>
                    <a:pt x="36865" y="49958"/>
                  </a:lnTo>
                  <a:lnTo>
                    <a:pt x="36986" y="50200"/>
                  </a:lnTo>
                  <a:lnTo>
                    <a:pt x="37107" y="50381"/>
                  </a:lnTo>
                  <a:lnTo>
                    <a:pt x="37288" y="50501"/>
                  </a:lnTo>
                  <a:lnTo>
                    <a:pt x="37529" y="50622"/>
                  </a:lnTo>
                  <a:lnTo>
                    <a:pt x="37710" y="50682"/>
                  </a:lnTo>
                  <a:lnTo>
                    <a:pt x="38193" y="50682"/>
                  </a:lnTo>
                  <a:lnTo>
                    <a:pt x="38374" y="50622"/>
                  </a:lnTo>
                  <a:lnTo>
                    <a:pt x="38615" y="50501"/>
                  </a:lnTo>
                  <a:lnTo>
                    <a:pt x="38796" y="50381"/>
                  </a:lnTo>
                  <a:lnTo>
                    <a:pt x="38917" y="50200"/>
                  </a:lnTo>
                  <a:lnTo>
                    <a:pt x="39038" y="49958"/>
                  </a:lnTo>
                  <a:lnTo>
                    <a:pt x="39098" y="49777"/>
                  </a:lnTo>
                  <a:lnTo>
                    <a:pt x="39098" y="49536"/>
                  </a:lnTo>
                  <a:lnTo>
                    <a:pt x="39038" y="49174"/>
                  </a:lnTo>
                  <a:lnTo>
                    <a:pt x="38917" y="48872"/>
                  </a:lnTo>
                  <a:lnTo>
                    <a:pt x="38736" y="48691"/>
                  </a:lnTo>
                  <a:lnTo>
                    <a:pt x="38495" y="48510"/>
                  </a:lnTo>
                  <a:lnTo>
                    <a:pt x="38253" y="48389"/>
                  </a:lnTo>
                  <a:close/>
                  <a:moveTo>
                    <a:pt x="43442" y="48389"/>
                  </a:moveTo>
                  <a:lnTo>
                    <a:pt x="43201" y="48510"/>
                  </a:lnTo>
                  <a:lnTo>
                    <a:pt x="42959" y="48691"/>
                  </a:lnTo>
                  <a:lnTo>
                    <a:pt x="42778" y="48872"/>
                  </a:lnTo>
                  <a:lnTo>
                    <a:pt x="42658" y="49174"/>
                  </a:lnTo>
                  <a:lnTo>
                    <a:pt x="42597" y="49536"/>
                  </a:lnTo>
                  <a:lnTo>
                    <a:pt x="42597" y="49777"/>
                  </a:lnTo>
                  <a:lnTo>
                    <a:pt x="42658" y="49958"/>
                  </a:lnTo>
                  <a:lnTo>
                    <a:pt x="42778" y="50200"/>
                  </a:lnTo>
                  <a:lnTo>
                    <a:pt x="42899" y="50381"/>
                  </a:lnTo>
                  <a:lnTo>
                    <a:pt x="43080" y="50501"/>
                  </a:lnTo>
                  <a:lnTo>
                    <a:pt x="43321" y="50622"/>
                  </a:lnTo>
                  <a:lnTo>
                    <a:pt x="43502" y="50682"/>
                  </a:lnTo>
                  <a:lnTo>
                    <a:pt x="43985" y="50682"/>
                  </a:lnTo>
                  <a:lnTo>
                    <a:pt x="44166" y="50622"/>
                  </a:lnTo>
                  <a:lnTo>
                    <a:pt x="44407" y="50501"/>
                  </a:lnTo>
                  <a:lnTo>
                    <a:pt x="44588" y="50381"/>
                  </a:lnTo>
                  <a:lnTo>
                    <a:pt x="44709" y="50200"/>
                  </a:lnTo>
                  <a:lnTo>
                    <a:pt x="44830" y="49958"/>
                  </a:lnTo>
                  <a:lnTo>
                    <a:pt x="44890" y="49777"/>
                  </a:lnTo>
                  <a:lnTo>
                    <a:pt x="44890" y="49536"/>
                  </a:lnTo>
                  <a:lnTo>
                    <a:pt x="44830" y="49174"/>
                  </a:lnTo>
                  <a:lnTo>
                    <a:pt x="44709" y="48872"/>
                  </a:lnTo>
                  <a:lnTo>
                    <a:pt x="44528" y="48691"/>
                  </a:lnTo>
                  <a:lnTo>
                    <a:pt x="44287" y="48510"/>
                  </a:lnTo>
                  <a:lnTo>
                    <a:pt x="44045" y="48389"/>
                  </a:lnTo>
                  <a:close/>
                  <a:moveTo>
                    <a:pt x="49234" y="48389"/>
                  </a:moveTo>
                  <a:lnTo>
                    <a:pt x="48993" y="48510"/>
                  </a:lnTo>
                  <a:lnTo>
                    <a:pt x="48752" y="48691"/>
                  </a:lnTo>
                  <a:lnTo>
                    <a:pt x="48571" y="48872"/>
                  </a:lnTo>
                  <a:lnTo>
                    <a:pt x="48450" y="49174"/>
                  </a:lnTo>
                  <a:lnTo>
                    <a:pt x="48390" y="49536"/>
                  </a:lnTo>
                  <a:lnTo>
                    <a:pt x="48390" y="49777"/>
                  </a:lnTo>
                  <a:lnTo>
                    <a:pt x="48450" y="49958"/>
                  </a:lnTo>
                  <a:lnTo>
                    <a:pt x="48571" y="50200"/>
                  </a:lnTo>
                  <a:lnTo>
                    <a:pt x="48691" y="50381"/>
                  </a:lnTo>
                  <a:lnTo>
                    <a:pt x="48872" y="50501"/>
                  </a:lnTo>
                  <a:lnTo>
                    <a:pt x="49114" y="50622"/>
                  </a:lnTo>
                  <a:lnTo>
                    <a:pt x="49295" y="50682"/>
                  </a:lnTo>
                  <a:lnTo>
                    <a:pt x="49777" y="50682"/>
                  </a:lnTo>
                  <a:lnTo>
                    <a:pt x="49958" y="50622"/>
                  </a:lnTo>
                  <a:lnTo>
                    <a:pt x="50200" y="50501"/>
                  </a:lnTo>
                  <a:lnTo>
                    <a:pt x="50381" y="50381"/>
                  </a:lnTo>
                  <a:lnTo>
                    <a:pt x="50501" y="50200"/>
                  </a:lnTo>
                  <a:lnTo>
                    <a:pt x="50622" y="49958"/>
                  </a:lnTo>
                  <a:lnTo>
                    <a:pt x="50682" y="49777"/>
                  </a:lnTo>
                  <a:lnTo>
                    <a:pt x="50682" y="49536"/>
                  </a:lnTo>
                  <a:lnTo>
                    <a:pt x="50622" y="49174"/>
                  </a:lnTo>
                  <a:lnTo>
                    <a:pt x="50501" y="48872"/>
                  </a:lnTo>
                  <a:lnTo>
                    <a:pt x="50320" y="48691"/>
                  </a:lnTo>
                  <a:lnTo>
                    <a:pt x="50079" y="48510"/>
                  </a:lnTo>
                  <a:lnTo>
                    <a:pt x="49838" y="48389"/>
                  </a:lnTo>
                  <a:close/>
                  <a:moveTo>
                    <a:pt x="55027" y="48389"/>
                  </a:moveTo>
                  <a:lnTo>
                    <a:pt x="54785" y="48510"/>
                  </a:lnTo>
                  <a:lnTo>
                    <a:pt x="54544" y="48691"/>
                  </a:lnTo>
                  <a:lnTo>
                    <a:pt x="54363" y="48872"/>
                  </a:lnTo>
                  <a:lnTo>
                    <a:pt x="54242" y="49174"/>
                  </a:lnTo>
                  <a:lnTo>
                    <a:pt x="54182" y="49536"/>
                  </a:lnTo>
                  <a:lnTo>
                    <a:pt x="54182" y="49777"/>
                  </a:lnTo>
                  <a:lnTo>
                    <a:pt x="54242" y="49958"/>
                  </a:lnTo>
                  <a:lnTo>
                    <a:pt x="54363" y="50200"/>
                  </a:lnTo>
                  <a:lnTo>
                    <a:pt x="54483" y="50381"/>
                  </a:lnTo>
                  <a:lnTo>
                    <a:pt x="54665" y="50501"/>
                  </a:lnTo>
                  <a:lnTo>
                    <a:pt x="54906" y="50622"/>
                  </a:lnTo>
                  <a:lnTo>
                    <a:pt x="55087" y="50682"/>
                  </a:lnTo>
                  <a:lnTo>
                    <a:pt x="55570" y="50682"/>
                  </a:lnTo>
                  <a:lnTo>
                    <a:pt x="55751" y="50622"/>
                  </a:lnTo>
                  <a:lnTo>
                    <a:pt x="55992" y="50501"/>
                  </a:lnTo>
                  <a:lnTo>
                    <a:pt x="56173" y="50381"/>
                  </a:lnTo>
                  <a:lnTo>
                    <a:pt x="56294" y="50200"/>
                  </a:lnTo>
                  <a:lnTo>
                    <a:pt x="56414" y="49958"/>
                  </a:lnTo>
                  <a:lnTo>
                    <a:pt x="56475" y="49777"/>
                  </a:lnTo>
                  <a:lnTo>
                    <a:pt x="56475" y="49536"/>
                  </a:lnTo>
                  <a:lnTo>
                    <a:pt x="56414" y="49174"/>
                  </a:lnTo>
                  <a:lnTo>
                    <a:pt x="56294" y="48872"/>
                  </a:lnTo>
                  <a:lnTo>
                    <a:pt x="56113" y="48691"/>
                  </a:lnTo>
                  <a:lnTo>
                    <a:pt x="55871" y="48510"/>
                  </a:lnTo>
                  <a:lnTo>
                    <a:pt x="55630" y="48389"/>
                  </a:lnTo>
                  <a:close/>
                  <a:moveTo>
                    <a:pt x="60819" y="48389"/>
                  </a:moveTo>
                  <a:lnTo>
                    <a:pt x="60577" y="48510"/>
                  </a:lnTo>
                  <a:lnTo>
                    <a:pt x="60336" y="48691"/>
                  </a:lnTo>
                  <a:lnTo>
                    <a:pt x="60155" y="48872"/>
                  </a:lnTo>
                  <a:lnTo>
                    <a:pt x="60034" y="49174"/>
                  </a:lnTo>
                  <a:lnTo>
                    <a:pt x="59974" y="49536"/>
                  </a:lnTo>
                  <a:lnTo>
                    <a:pt x="59974" y="49777"/>
                  </a:lnTo>
                  <a:lnTo>
                    <a:pt x="60034" y="49958"/>
                  </a:lnTo>
                  <a:lnTo>
                    <a:pt x="60155" y="50200"/>
                  </a:lnTo>
                  <a:lnTo>
                    <a:pt x="60276" y="50381"/>
                  </a:lnTo>
                  <a:lnTo>
                    <a:pt x="60457" y="50501"/>
                  </a:lnTo>
                  <a:lnTo>
                    <a:pt x="60698" y="50622"/>
                  </a:lnTo>
                  <a:lnTo>
                    <a:pt x="60879" y="50682"/>
                  </a:lnTo>
                  <a:lnTo>
                    <a:pt x="61362" y="50682"/>
                  </a:lnTo>
                  <a:lnTo>
                    <a:pt x="61543" y="50622"/>
                  </a:lnTo>
                  <a:lnTo>
                    <a:pt x="61784" y="50501"/>
                  </a:lnTo>
                  <a:lnTo>
                    <a:pt x="61965" y="50381"/>
                  </a:lnTo>
                  <a:lnTo>
                    <a:pt x="62086" y="50200"/>
                  </a:lnTo>
                  <a:lnTo>
                    <a:pt x="62206" y="49958"/>
                  </a:lnTo>
                  <a:lnTo>
                    <a:pt x="62267" y="49777"/>
                  </a:lnTo>
                  <a:lnTo>
                    <a:pt x="62267" y="49536"/>
                  </a:lnTo>
                  <a:lnTo>
                    <a:pt x="62206" y="49174"/>
                  </a:lnTo>
                  <a:lnTo>
                    <a:pt x="62086" y="48872"/>
                  </a:lnTo>
                  <a:lnTo>
                    <a:pt x="61905" y="48691"/>
                  </a:lnTo>
                  <a:lnTo>
                    <a:pt x="61663" y="48510"/>
                  </a:lnTo>
                  <a:lnTo>
                    <a:pt x="61422" y="48389"/>
                  </a:lnTo>
                  <a:close/>
                  <a:moveTo>
                    <a:pt x="66611" y="48389"/>
                  </a:moveTo>
                  <a:lnTo>
                    <a:pt x="66370" y="48510"/>
                  </a:lnTo>
                  <a:lnTo>
                    <a:pt x="66128" y="48691"/>
                  </a:lnTo>
                  <a:lnTo>
                    <a:pt x="65947" y="48872"/>
                  </a:lnTo>
                  <a:lnTo>
                    <a:pt x="65827" y="49174"/>
                  </a:lnTo>
                  <a:lnTo>
                    <a:pt x="65766" y="49536"/>
                  </a:lnTo>
                  <a:lnTo>
                    <a:pt x="65766" y="49777"/>
                  </a:lnTo>
                  <a:lnTo>
                    <a:pt x="65827" y="49958"/>
                  </a:lnTo>
                  <a:lnTo>
                    <a:pt x="65947" y="50200"/>
                  </a:lnTo>
                  <a:lnTo>
                    <a:pt x="66068" y="50381"/>
                  </a:lnTo>
                  <a:lnTo>
                    <a:pt x="66249" y="50501"/>
                  </a:lnTo>
                  <a:lnTo>
                    <a:pt x="66490" y="50622"/>
                  </a:lnTo>
                  <a:lnTo>
                    <a:pt x="66671" y="50682"/>
                  </a:lnTo>
                  <a:lnTo>
                    <a:pt x="67154" y="50682"/>
                  </a:lnTo>
                  <a:lnTo>
                    <a:pt x="67335" y="50622"/>
                  </a:lnTo>
                  <a:lnTo>
                    <a:pt x="67576" y="50501"/>
                  </a:lnTo>
                  <a:lnTo>
                    <a:pt x="67757" y="50381"/>
                  </a:lnTo>
                  <a:lnTo>
                    <a:pt x="67878" y="50200"/>
                  </a:lnTo>
                  <a:lnTo>
                    <a:pt x="67999" y="49958"/>
                  </a:lnTo>
                  <a:lnTo>
                    <a:pt x="68059" y="49777"/>
                  </a:lnTo>
                  <a:lnTo>
                    <a:pt x="68059" y="49536"/>
                  </a:lnTo>
                  <a:lnTo>
                    <a:pt x="67999" y="49174"/>
                  </a:lnTo>
                  <a:lnTo>
                    <a:pt x="67878" y="48872"/>
                  </a:lnTo>
                  <a:lnTo>
                    <a:pt x="67697" y="48691"/>
                  </a:lnTo>
                  <a:lnTo>
                    <a:pt x="67456" y="48510"/>
                  </a:lnTo>
                  <a:lnTo>
                    <a:pt x="67214" y="48389"/>
                  </a:lnTo>
                  <a:close/>
                  <a:moveTo>
                    <a:pt x="72403" y="48389"/>
                  </a:moveTo>
                  <a:lnTo>
                    <a:pt x="72162" y="48510"/>
                  </a:lnTo>
                  <a:lnTo>
                    <a:pt x="71921" y="48691"/>
                  </a:lnTo>
                  <a:lnTo>
                    <a:pt x="71740" y="48872"/>
                  </a:lnTo>
                  <a:lnTo>
                    <a:pt x="71619" y="49174"/>
                  </a:lnTo>
                  <a:lnTo>
                    <a:pt x="71559" y="49536"/>
                  </a:lnTo>
                  <a:lnTo>
                    <a:pt x="71559" y="49777"/>
                  </a:lnTo>
                  <a:lnTo>
                    <a:pt x="71619" y="49958"/>
                  </a:lnTo>
                  <a:lnTo>
                    <a:pt x="71740" y="50200"/>
                  </a:lnTo>
                  <a:lnTo>
                    <a:pt x="71860" y="50381"/>
                  </a:lnTo>
                  <a:lnTo>
                    <a:pt x="72041" y="50501"/>
                  </a:lnTo>
                  <a:lnTo>
                    <a:pt x="72283" y="50622"/>
                  </a:lnTo>
                  <a:lnTo>
                    <a:pt x="72464" y="50682"/>
                  </a:lnTo>
                  <a:lnTo>
                    <a:pt x="72946" y="50682"/>
                  </a:lnTo>
                  <a:lnTo>
                    <a:pt x="73127" y="50622"/>
                  </a:lnTo>
                  <a:lnTo>
                    <a:pt x="73369" y="50501"/>
                  </a:lnTo>
                  <a:lnTo>
                    <a:pt x="73550" y="50381"/>
                  </a:lnTo>
                  <a:lnTo>
                    <a:pt x="73670" y="50200"/>
                  </a:lnTo>
                  <a:lnTo>
                    <a:pt x="73791" y="49958"/>
                  </a:lnTo>
                  <a:lnTo>
                    <a:pt x="73851" y="49777"/>
                  </a:lnTo>
                  <a:lnTo>
                    <a:pt x="73851" y="49536"/>
                  </a:lnTo>
                  <a:lnTo>
                    <a:pt x="73791" y="49174"/>
                  </a:lnTo>
                  <a:lnTo>
                    <a:pt x="73670" y="48872"/>
                  </a:lnTo>
                  <a:lnTo>
                    <a:pt x="73489" y="48691"/>
                  </a:lnTo>
                  <a:lnTo>
                    <a:pt x="73248" y="48510"/>
                  </a:lnTo>
                  <a:lnTo>
                    <a:pt x="73007" y="48389"/>
                  </a:lnTo>
                  <a:close/>
                  <a:moveTo>
                    <a:pt x="5853" y="51286"/>
                  </a:moveTo>
                  <a:lnTo>
                    <a:pt x="5672" y="51346"/>
                  </a:lnTo>
                  <a:lnTo>
                    <a:pt x="5431" y="51467"/>
                  </a:lnTo>
                  <a:lnTo>
                    <a:pt x="5250" y="51587"/>
                  </a:lnTo>
                  <a:lnTo>
                    <a:pt x="5129" y="51768"/>
                  </a:lnTo>
                  <a:lnTo>
                    <a:pt x="5008" y="52010"/>
                  </a:lnTo>
                  <a:lnTo>
                    <a:pt x="4948" y="52191"/>
                  </a:lnTo>
                  <a:lnTo>
                    <a:pt x="4948" y="52432"/>
                  </a:lnTo>
                  <a:lnTo>
                    <a:pt x="4948" y="52673"/>
                  </a:lnTo>
                  <a:lnTo>
                    <a:pt x="5008" y="52854"/>
                  </a:lnTo>
                  <a:lnTo>
                    <a:pt x="5129" y="53096"/>
                  </a:lnTo>
                  <a:lnTo>
                    <a:pt x="5250" y="53277"/>
                  </a:lnTo>
                  <a:lnTo>
                    <a:pt x="5431" y="53397"/>
                  </a:lnTo>
                  <a:lnTo>
                    <a:pt x="5672" y="53518"/>
                  </a:lnTo>
                  <a:lnTo>
                    <a:pt x="5853" y="53578"/>
                  </a:lnTo>
                  <a:lnTo>
                    <a:pt x="6336" y="53578"/>
                  </a:lnTo>
                  <a:lnTo>
                    <a:pt x="6517" y="53518"/>
                  </a:lnTo>
                  <a:lnTo>
                    <a:pt x="6758" y="53397"/>
                  </a:lnTo>
                  <a:lnTo>
                    <a:pt x="6939" y="53277"/>
                  </a:lnTo>
                  <a:lnTo>
                    <a:pt x="7060" y="53096"/>
                  </a:lnTo>
                  <a:lnTo>
                    <a:pt x="7180" y="52854"/>
                  </a:lnTo>
                  <a:lnTo>
                    <a:pt x="7241" y="52673"/>
                  </a:lnTo>
                  <a:lnTo>
                    <a:pt x="7241" y="52432"/>
                  </a:lnTo>
                  <a:lnTo>
                    <a:pt x="7241" y="52191"/>
                  </a:lnTo>
                  <a:lnTo>
                    <a:pt x="7180" y="52010"/>
                  </a:lnTo>
                  <a:lnTo>
                    <a:pt x="7060" y="51768"/>
                  </a:lnTo>
                  <a:lnTo>
                    <a:pt x="6939" y="51587"/>
                  </a:lnTo>
                  <a:lnTo>
                    <a:pt x="6758" y="51467"/>
                  </a:lnTo>
                  <a:lnTo>
                    <a:pt x="6517" y="51346"/>
                  </a:lnTo>
                  <a:lnTo>
                    <a:pt x="6336" y="51286"/>
                  </a:lnTo>
                  <a:close/>
                  <a:moveTo>
                    <a:pt x="11645" y="51286"/>
                  </a:moveTo>
                  <a:lnTo>
                    <a:pt x="11464" y="51346"/>
                  </a:lnTo>
                  <a:lnTo>
                    <a:pt x="11223" y="51467"/>
                  </a:lnTo>
                  <a:lnTo>
                    <a:pt x="11042" y="51587"/>
                  </a:lnTo>
                  <a:lnTo>
                    <a:pt x="10921" y="51768"/>
                  </a:lnTo>
                  <a:lnTo>
                    <a:pt x="10800" y="52010"/>
                  </a:lnTo>
                  <a:lnTo>
                    <a:pt x="10740" y="52191"/>
                  </a:lnTo>
                  <a:lnTo>
                    <a:pt x="10740" y="52432"/>
                  </a:lnTo>
                  <a:lnTo>
                    <a:pt x="10740" y="52673"/>
                  </a:lnTo>
                  <a:lnTo>
                    <a:pt x="10800" y="52854"/>
                  </a:lnTo>
                  <a:lnTo>
                    <a:pt x="10921" y="53096"/>
                  </a:lnTo>
                  <a:lnTo>
                    <a:pt x="11042" y="53277"/>
                  </a:lnTo>
                  <a:lnTo>
                    <a:pt x="11223" y="53397"/>
                  </a:lnTo>
                  <a:lnTo>
                    <a:pt x="11464" y="53518"/>
                  </a:lnTo>
                  <a:lnTo>
                    <a:pt x="11645" y="53578"/>
                  </a:lnTo>
                  <a:lnTo>
                    <a:pt x="12128" y="53578"/>
                  </a:lnTo>
                  <a:lnTo>
                    <a:pt x="12309" y="53518"/>
                  </a:lnTo>
                  <a:lnTo>
                    <a:pt x="12550" y="53397"/>
                  </a:lnTo>
                  <a:lnTo>
                    <a:pt x="12731" y="53277"/>
                  </a:lnTo>
                  <a:lnTo>
                    <a:pt x="12852" y="53096"/>
                  </a:lnTo>
                  <a:lnTo>
                    <a:pt x="12973" y="52854"/>
                  </a:lnTo>
                  <a:lnTo>
                    <a:pt x="13033" y="52673"/>
                  </a:lnTo>
                  <a:lnTo>
                    <a:pt x="13033" y="52432"/>
                  </a:lnTo>
                  <a:lnTo>
                    <a:pt x="13033" y="52191"/>
                  </a:lnTo>
                  <a:lnTo>
                    <a:pt x="12973" y="52010"/>
                  </a:lnTo>
                  <a:lnTo>
                    <a:pt x="12852" y="51768"/>
                  </a:lnTo>
                  <a:lnTo>
                    <a:pt x="12731" y="51587"/>
                  </a:lnTo>
                  <a:lnTo>
                    <a:pt x="12550" y="51467"/>
                  </a:lnTo>
                  <a:lnTo>
                    <a:pt x="12309" y="51346"/>
                  </a:lnTo>
                  <a:lnTo>
                    <a:pt x="12128" y="51286"/>
                  </a:lnTo>
                  <a:close/>
                  <a:moveTo>
                    <a:pt x="17437" y="51286"/>
                  </a:moveTo>
                  <a:lnTo>
                    <a:pt x="17256" y="51346"/>
                  </a:lnTo>
                  <a:lnTo>
                    <a:pt x="17015" y="51467"/>
                  </a:lnTo>
                  <a:lnTo>
                    <a:pt x="16834" y="51587"/>
                  </a:lnTo>
                  <a:lnTo>
                    <a:pt x="16713" y="51768"/>
                  </a:lnTo>
                  <a:lnTo>
                    <a:pt x="16593" y="52010"/>
                  </a:lnTo>
                  <a:lnTo>
                    <a:pt x="16532" y="52191"/>
                  </a:lnTo>
                  <a:lnTo>
                    <a:pt x="16532" y="52432"/>
                  </a:lnTo>
                  <a:lnTo>
                    <a:pt x="16532" y="52673"/>
                  </a:lnTo>
                  <a:lnTo>
                    <a:pt x="16593" y="52854"/>
                  </a:lnTo>
                  <a:lnTo>
                    <a:pt x="16713" y="53096"/>
                  </a:lnTo>
                  <a:lnTo>
                    <a:pt x="16834" y="53277"/>
                  </a:lnTo>
                  <a:lnTo>
                    <a:pt x="17015" y="53397"/>
                  </a:lnTo>
                  <a:lnTo>
                    <a:pt x="17256" y="53518"/>
                  </a:lnTo>
                  <a:lnTo>
                    <a:pt x="17437" y="53578"/>
                  </a:lnTo>
                  <a:lnTo>
                    <a:pt x="17920" y="53578"/>
                  </a:lnTo>
                  <a:lnTo>
                    <a:pt x="18101" y="53518"/>
                  </a:lnTo>
                  <a:lnTo>
                    <a:pt x="18342" y="53397"/>
                  </a:lnTo>
                  <a:lnTo>
                    <a:pt x="18523" y="53277"/>
                  </a:lnTo>
                  <a:lnTo>
                    <a:pt x="18644" y="53096"/>
                  </a:lnTo>
                  <a:lnTo>
                    <a:pt x="18765" y="52854"/>
                  </a:lnTo>
                  <a:lnTo>
                    <a:pt x="18825" y="52673"/>
                  </a:lnTo>
                  <a:lnTo>
                    <a:pt x="18825" y="52432"/>
                  </a:lnTo>
                  <a:lnTo>
                    <a:pt x="18825" y="52191"/>
                  </a:lnTo>
                  <a:lnTo>
                    <a:pt x="18765" y="52010"/>
                  </a:lnTo>
                  <a:lnTo>
                    <a:pt x="18644" y="51768"/>
                  </a:lnTo>
                  <a:lnTo>
                    <a:pt x="18523" y="51587"/>
                  </a:lnTo>
                  <a:lnTo>
                    <a:pt x="18342" y="51467"/>
                  </a:lnTo>
                  <a:lnTo>
                    <a:pt x="18101" y="51346"/>
                  </a:lnTo>
                  <a:lnTo>
                    <a:pt x="17920" y="51286"/>
                  </a:lnTo>
                  <a:close/>
                  <a:moveTo>
                    <a:pt x="23230" y="51286"/>
                  </a:moveTo>
                  <a:lnTo>
                    <a:pt x="23049" y="51346"/>
                  </a:lnTo>
                  <a:lnTo>
                    <a:pt x="22807" y="51467"/>
                  </a:lnTo>
                  <a:lnTo>
                    <a:pt x="22626" y="51587"/>
                  </a:lnTo>
                  <a:lnTo>
                    <a:pt x="22506" y="51768"/>
                  </a:lnTo>
                  <a:lnTo>
                    <a:pt x="22385" y="52010"/>
                  </a:lnTo>
                  <a:lnTo>
                    <a:pt x="22325" y="52191"/>
                  </a:lnTo>
                  <a:lnTo>
                    <a:pt x="22325" y="52432"/>
                  </a:lnTo>
                  <a:lnTo>
                    <a:pt x="22325" y="52673"/>
                  </a:lnTo>
                  <a:lnTo>
                    <a:pt x="22385" y="52854"/>
                  </a:lnTo>
                  <a:lnTo>
                    <a:pt x="22506" y="53096"/>
                  </a:lnTo>
                  <a:lnTo>
                    <a:pt x="22626" y="53277"/>
                  </a:lnTo>
                  <a:lnTo>
                    <a:pt x="22807" y="53397"/>
                  </a:lnTo>
                  <a:lnTo>
                    <a:pt x="23049" y="53518"/>
                  </a:lnTo>
                  <a:lnTo>
                    <a:pt x="23230" y="53578"/>
                  </a:lnTo>
                  <a:lnTo>
                    <a:pt x="23712" y="53578"/>
                  </a:lnTo>
                  <a:lnTo>
                    <a:pt x="23893" y="53518"/>
                  </a:lnTo>
                  <a:lnTo>
                    <a:pt x="24135" y="53397"/>
                  </a:lnTo>
                  <a:lnTo>
                    <a:pt x="24316" y="53277"/>
                  </a:lnTo>
                  <a:lnTo>
                    <a:pt x="24436" y="53096"/>
                  </a:lnTo>
                  <a:lnTo>
                    <a:pt x="24557" y="52854"/>
                  </a:lnTo>
                  <a:lnTo>
                    <a:pt x="24617" y="52673"/>
                  </a:lnTo>
                  <a:lnTo>
                    <a:pt x="24617" y="52432"/>
                  </a:lnTo>
                  <a:lnTo>
                    <a:pt x="24617" y="52191"/>
                  </a:lnTo>
                  <a:lnTo>
                    <a:pt x="24557" y="52010"/>
                  </a:lnTo>
                  <a:lnTo>
                    <a:pt x="24436" y="51768"/>
                  </a:lnTo>
                  <a:lnTo>
                    <a:pt x="24316" y="51587"/>
                  </a:lnTo>
                  <a:lnTo>
                    <a:pt x="24135" y="51467"/>
                  </a:lnTo>
                  <a:lnTo>
                    <a:pt x="23893" y="51346"/>
                  </a:lnTo>
                  <a:lnTo>
                    <a:pt x="23712" y="51286"/>
                  </a:lnTo>
                  <a:close/>
                  <a:moveTo>
                    <a:pt x="29022" y="51286"/>
                  </a:moveTo>
                  <a:lnTo>
                    <a:pt x="28841" y="51346"/>
                  </a:lnTo>
                  <a:lnTo>
                    <a:pt x="28599" y="51467"/>
                  </a:lnTo>
                  <a:lnTo>
                    <a:pt x="28418" y="51587"/>
                  </a:lnTo>
                  <a:lnTo>
                    <a:pt x="28298" y="51768"/>
                  </a:lnTo>
                  <a:lnTo>
                    <a:pt x="28177" y="52010"/>
                  </a:lnTo>
                  <a:lnTo>
                    <a:pt x="28117" y="52191"/>
                  </a:lnTo>
                  <a:lnTo>
                    <a:pt x="28117" y="52432"/>
                  </a:lnTo>
                  <a:lnTo>
                    <a:pt x="28117" y="52673"/>
                  </a:lnTo>
                  <a:lnTo>
                    <a:pt x="28177" y="52854"/>
                  </a:lnTo>
                  <a:lnTo>
                    <a:pt x="28298" y="53096"/>
                  </a:lnTo>
                  <a:lnTo>
                    <a:pt x="28418" y="53277"/>
                  </a:lnTo>
                  <a:lnTo>
                    <a:pt x="28599" y="53397"/>
                  </a:lnTo>
                  <a:lnTo>
                    <a:pt x="28841" y="53518"/>
                  </a:lnTo>
                  <a:lnTo>
                    <a:pt x="29022" y="53578"/>
                  </a:lnTo>
                  <a:lnTo>
                    <a:pt x="29505" y="53578"/>
                  </a:lnTo>
                  <a:lnTo>
                    <a:pt x="29686" y="53518"/>
                  </a:lnTo>
                  <a:lnTo>
                    <a:pt x="29927" y="53397"/>
                  </a:lnTo>
                  <a:lnTo>
                    <a:pt x="30108" y="53277"/>
                  </a:lnTo>
                  <a:lnTo>
                    <a:pt x="30229" y="53096"/>
                  </a:lnTo>
                  <a:lnTo>
                    <a:pt x="30349" y="52854"/>
                  </a:lnTo>
                  <a:lnTo>
                    <a:pt x="30410" y="52673"/>
                  </a:lnTo>
                  <a:lnTo>
                    <a:pt x="30410" y="52432"/>
                  </a:lnTo>
                  <a:lnTo>
                    <a:pt x="30410" y="52191"/>
                  </a:lnTo>
                  <a:lnTo>
                    <a:pt x="30349" y="52010"/>
                  </a:lnTo>
                  <a:lnTo>
                    <a:pt x="30229" y="51768"/>
                  </a:lnTo>
                  <a:lnTo>
                    <a:pt x="30108" y="51587"/>
                  </a:lnTo>
                  <a:lnTo>
                    <a:pt x="29927" y="51467"/>
                  </a:lnTo>
                  <a:lnTo>
                    <a:pt x="29686" y="51346"/>
                  </a:lnTo>
                  <a:lnTo>
                    <a:pt x="29505" y="51286"/>
                  </a:lnTo>
                  <a:close/>
                  <a:moveTo>
                    <a:pt x="34814" y="51286"/>
                  </a:moveTo>
                  <a:lnTo>
                    <a:pt x="34633" y="51346"/>
                  </a:lnTo>
                  <a:lnTo>
                    <a:pt x="34392" y="51467"/>
                  </a:lnTo>
                  <a:lnTo>
                    <a:pt x="34211" y="51587"/>
                  </a:lnTo>
                  <a:lnTo>
                    <a:pt x="34090" y="51768"/>
                  </a:lnTo>
                  <a:lnTo>
                    <a:pt x="33969" y="52010"/>
                  </a:lnTo>
                  <a:lnTo>
                    <a:pt x="33909" y="52191"/>
                  </a:lnTo>
                  <a:lnTo>
                    <a:pt x="33909" y="52432"/>
                  </a:lnTo>
                  <a:lnTo>
                    <a:pt x="33909" y="52673"/>
                  </a:lnTo>
                  <a:lnTo>
                    <a:pt x="33969" y="52854"/>
                  </a:lnTo>
                  <a:lnTo>
                    <a:pt x="34090" y="53096"/>
                  </a:lnTo>
                  <a:lnTo>
                    <a:pt x="34211" y="53277"/>
                  </a:lnTo>
                  <a:lnTo>
                    <a:pt x="34392" y="53397"/>
                  </a:lnTo>
                  <a:lnTo>
                    <a:pt x="34633" y="53518"/>
                  </a:lnTo>
                  <a:lnTo>
                    <a:pt x="34814" y="53578"/>
                  </a:lnTo>
                  <a:lnTo>
                    <a:pt x="35297" y="53578"/>
                  </a:lnTo>
                  <a:lnTo>
                    <a:pt x="35478" y="53518"/>
                  </a:lnTo>
                  <a:lnTo>
                    <a:pt x="35719" y="53397"/>
                  </a:lnTo>
                  <a:lnTo>
                    <a:pt x="35900" y="53277"/>
                  </a:lnTo>
                  <a:lnTo>
                    <a:pt x="36021" y="53096"/>
                  </a:lnTo>
                  <a:lnTo>
                    <a:pt x="36141" y="52854"/>
                  </a:lnTo>
                  <a:lnTo>
                    <a:pt x="36202" y="52673"/>
                  </a:lnTo>
                  <a:lnTo>
                    <a:pt x="36202" y="52432"/>
                  </a:lnTo>
                  <a:lnTo>
                    <a:pt x="36202" y="52191"/>
                  </a:lnTo>
                  <a:lnTo>
                    <a:pt x="36141" y="52010"/>
                  </a:lnTo>
                  <a:lnTo>
                    <a:pt x="36021" y="51768"/>
                  </a:lnTo>
                  <a:lnTo>
                    <a:pt x="35900" y="51587"/>
                  </a:lnTo>
                  <a:lnTo>
                    <a:pt x="35719" y="51467"/>
                  </a:lnTo>
                  <a:lnTo>
                    <a:pt x="35478" y="51346"/>
                  </a:lnTo>
                  <a:lnTo>
                    <a:pt x="35297" y="51286"/>
                  </a:lnTo>
                  <a:close/>
                  <a:moveTo>
                    <a:pt x="40606" y="51286"/>
                  </a:moveTo>
                  <a:lnTo>
                    <a:pt x="40425" y="51346"/>
                  </a:lnTo>
                  <a:lnTo>
                    <a:pt x="40184" y="51467"/>
                  </a:lnTo>
                  <a:lnTo>
                    <a:pt x="40003" y="51587"/>
                  </a:lnTo>
                  <a:lnTo>
                    <a:pt x="39882" y="51768"/>
                  </a:lnTo>
                  <a:lnTo>
                    <a:pt x="39762" y="52010"/>
                  </a:lnTo>
                  <a:lnTo>
                    <a:pt x="39701" y="52191"/>
                  </a:lnTo>
                  <a:lnTo>
                    <a:pt x="39701" y="52432"/>
                  </a:lnTo>
                  <a:lnTo>
                    <a:pt x="39701" y="52673"/>
                  </a:lnTo>
                  <a:lnTo>
                    <a:pt x="39762" y="52854"/>
                  </a:lnTo>
                  <a:lnTo>
                    <a:pt x="39882" y="53096"/>
                  </a:lnTo>
                  <a:lnTo>
                    <a:pt x="40003" y="53277"/>
                  </a:lnTo>
                  <a:lnTo>
                    <a:pt x="40184" y="53397"/>
                  </a:lnTo>
                  <a:lnTo>
                    <a:pt x="40425" y="53518"/>
                  </a:lnTo>
                  <a:lnTo>
                    <a:pt x="40606" y="53578"/>
                  </a:lnTo>
                  <a:lnTo>
                    <a:pt x="41089" y="53578"/>
                  </a:lnTo>
                  <a:lnTo>
                    <a:pt x="41270" y="53518"/>
                  </a:lnTo>
                  <a:lnTo>
                    <a:pt x="41511" y="53397"/>
                  </a:lnTo>
                  <a:lnTo>
                    <a:pt x="41692" y="53277"/>
                  </a:lnTo>
                  <a:lnTo>
                    <a:pt x="41813" y="53096"/>
                  </a:lnTo>
                  <a:lnTo>
                    <a:pt x="41934" y="52854"/>
                  </a:lnTo>
                  <a:lnTo>
                    <a:pt x="41994" y="52673"/>
                  </a:lnTo>
                  <a:lnTo>
                    <a:pt x="41994" y="52432"/>
                  </a:lnTo>
                  <a:lnTo>
                    <a:pt x="41994" y="52191"/>
                  </a:lnTo>
                  <a:lnTo>
                    <a:pt x="41934" y="52010"/>
                  </a:lnTo>
                  <a:lnTo>
                    <a:pt x="41813" y="51768"/>
                  </a:lnTo>
                  <a:lnTo>
                    <a:pt x="41692" y="51587"/>
                  </a:lnTo>
                  <a:lnTo>
                    <a:pt x="41511" y="51467"/>
                  </a:lnTo>
                  <a:lnTo>
                    <a:pt x="41270" y="51346"/>
                  </a:lnTo>
                  <a:lnTo>
                    <a:pt x="41089" y="51286"/>
                  </a:lnTo>
                  <a:close/>
                  <a:moveTo>
                    <a:pt x="46399" y="51286"/>
                  </a:moveTo>
                  <a:lnTo>
                    <a:pt x="46218" y="51346"/>
                  </a:lnTo>
                  <a:lnTo>
                    <a:pt x="45976" y="51467"/>
                  </a:lnTo>
                  <a:lnTo>
                    <a:pt x="45795" y="51587"/>
                  </a:lnTo>
                  <a:lnTo>
                    <a:pt x="45674" y="51768"/>
                  </a:lnTo>
                  <a:lnTo>
                    <a:pt x="45554" y="52010"/>
                  </a:lnTo>
                  <a:lnTo>
                    <a:pt x="45493" y="52191"/>
                  </a:lnTo>
                  <a:lnTo>
                    <a:pt x="45493" y="52432"/>
                  </a:lnTo>
                  <a:lnTo>
                    <a:pt x="45493" y="52673"/>
                  </a:lnTo>
                  <a:lnTo>
                    <a:pt x="45554" y="52854"/>
                  </a:lnTo>
                  <a:lnTo>
                    <a:pt x="45674" y="53096"/>
                  </a:lnTo>
                  <a:lnTo>
                    <a:pt x="45795" y="53277"/>
                  </a:lnTo>
                  <a:lnTo>
                    <a:pt x="45976" y="53397"/>
                  </a:lnTo>
                  <a:lnTo>
                    <a:pt x="46218" y="53518"/>
                  </a:lnTo>
                  <a:lnTo>
                    <a:pt x="46399" y="53578"/>
                  </a:lnTo>
                  <a:lnTo>
                    <a:pt x="46881" y="53578"/>
                  </a:lnTo>
                  <a:lnTo>
                    <a:pt x="47062" y="53518"/>
                  </a:lnTo>
                  <a:lnTo>
                    <a:pt x="47304" y="53397"/>
                  </a:lnTo>
                  <a:lnTo>
                    <a:pt x="47485" y="53277"/>
                  </a:lnTo>
                  <a:lnTo>
                    <a:pt x="47605" y="53096"/>
                  </a:lnTo>
                  <a:lnTo>
                    <a:pt x="47726" y="52854"/>
                  </a:lnTo>
                  <a:lnTo>
                    <a:pt x="47786" y="52673"/>
                  </a:lnTo>
                  <a:lnTo>
                    <a:pt x="47786" y="52432"/>
                  </a:lnTo>
                  <a:lnTo>
                    <a:pt x="47786" y="52191"/>
                  </a:lnTo>
                  <a:lnTo>
                    <a:pt x="47726" y="52010"/>
                  </a:lnTo>
                  <a:lnTo>
                    <a:pt x="47605" y="51768"/>
                  </a:lnTo>
                  <a:lnTo>
                    <a:pt x="47485" y="51587"/>
                  </a:lnTo>
                  <a:lnTo>
                    <a:pt x="47304" y="51467"/>
                  </a:lnTo>
                  <a:lnTo>
                    <a:pt x="47062" y="51346"/>
                  </a:lnTo>
                  <a:lnTo>
                    <a:pt x="46881" y="51286"/>
                  </a:lnTo>
                  <a:close/>
                  <a:moveTo>
                    <a:pt x="52191" y="51286"/>
                  </a:moveTo>
                  <a:lnTo>
                    <a:pt x="52010" y="51346"/>
                  </a:lnTo>
                  <a:lnTo>
                    <a:pt x="51768" y="51467"/>
                  </a:lnTo>
                  <a:lnTo>
                    <a:pt x="51587" y="51587"/>
                  </a:lnTo>
                  <a:lnTo>
                    <a:pt x="51467" y="51768"/>
                  </a:lnTo>
                  <a:lnTo>
                    <a:pt x="51346" y="52010"/>
                  </a:lnTo>
                  <a:lnTo>
                    <a:pt x="51286" y="52191"/>
                  </a:lnTo>
                  <a:lnTo>
                    <a:pt x="51286" y="52432"/>
                  </a:lnTo>
                  <a:lnTo>
                    <a:pt x="51286" y="52673"/>
                  </a:lnTo>
                  <a:lnTo>
                    <a:pt x="51346" y="52854"/>
                  </a:lnTo>
                  <a:lnTo>
                    <a:pt x="51467" y="53096"/>
                  </a:lnTo>
                  <a:lnTo>
                    <a:pt x="51587" y="53277"/>
                  </a:lnTo>
                  <a:lnTo>
                    <a:pt x="51768" y="53397"/>
                  </a:lnTo>
                  <a:lnTo>
                    <a:pt x="52010" y="53518"/>
                  </a:lnTo>
                  <a:lnTo>
                    <a:pt x="52191" y="53578"/>
                  </a:lnTo>
                  <a:lnTo>
                    <a:pt x="52673" y="53578"/>
                  </a:lnTo>
                  <a:lnTo>
                    <a:pt x="52854" y="53518"/>
                  </a:lnTo>
                  <a:lnTo>
                    <a:pt x="53096" y="53397"/>
                  </a:lnTo>
                  <a:lnTo>
                    <a:pt x="53277" y="53277"/>
                  </a:lnTo>
                  <a:lnTo>
                    <a:pt x="53397" y="53096"/>
                  </a:lnTo>
                  <a:lnTo>
                    <a:pt x="53518" y="52854"/>
                  </a:lnTo>
                  <a:lnTo>
                    <a:pt x="53578" y="52673"/>
                  </a:lnTo>
                  <a:lnTo>
                    <a:pt x="53578" y="52432"/>
                  </a:lnTo>
                  <a:lnTo>
                    <a:pt x="53578" y="52191"/>
                  </a:lnTo>
                  <a:lnTo>
                    <a:pt x="53518" y="52010"/>
                  </a:lnTo>
                  <a:lnTo>
                    <a:pt x="53397" y="51768"/>
                  </a:lnTo>
                  <a:lnTo>
                    <a:pt x="53277" y="51587"/>
                  </a:lnTo>
                  <a:lnTo>
                    <a:pt x="53096" y="51467"/>
                  </a:lnTo>
                  <a:lnTo>
                    <a:pt x="52854" y="51346"/>
                  </a:lnTo>
                  <a:lnTo>
                    <a:pt x="52673" y="51286"/>
                  </a:lnTo>
                  <a:close/>
                  <a:moveTo>
                    <a:pt x="57983" y="51286"/>
                  </a:moveTo>
                  <a:lnTo>
                    <a:pt x="57802" y="51346"/>
                  </a:lnTo>
                  <a:lnTo>
                    <a:pt x="57561" y="51467"/>
                  </a:lnTo>
                  <a:lnTo>
                    <a:pt x="57380" y="51587"/>
                  </a:lnTo>
                  <a:lnTo>
                    <a:pt x="57259" y="51768"/>
                  </a:lnTo>
                  <a:lnTo>
                    <a:pt x="57138" y="52010"/>
                  </a:lnTo>
                  <a:lnTo>
                    <a:pt x="57078" y="52191"/>
                  </a:lnTo>
                  <a:lnTo>
                    <a:pt x="57078" y="52432"/>
                  </a:lnTo>
                  <a:lnTo>
                    <a:pt x="57078" y="52673"/>
                  </a:lnTo>
                  <a:lnTo>
                    <a:pt x="57138" y="52854"/>
                  </a:lnTo>
                  <a:lnTo>
                    <a:pt x="57259" y="53096"/>
                  </a:lnTo>
                  <a:lnTo>
                    <a:pt x="57380" y="53277"/>
                  </a:lnTo>
                  <a:lnTo>
                    <a:pt x="57561" y="53397"/>
                  </a:lnTo>
                  <a:lnTo>
                    <a:pt x="57802" y="53518"/>
                  </a:lnTo>
                  <a:lnTo>
                    <a:pt x="57983" y="53578"/>
                  </a:lnTo>
                  <a:lnTo>
                    <a:pt x="58466" y="53578"/>
                  </a:lnTo>
                  <a:lnTo>
                    <a:pt x="58647" y="53518"/>
                  </a:lnTo>
                  <a:lnTo>
                    <a:pt x="58888" y="53397"/>
                  </a:lnTo>
                  <a:lnTo>
                    <a:pt x="59069" y="53277"/>
                  </a:lnTo>
                  <a:lnTo>
                    <a:pt x="59190" y="53096"/>
                  </a:lnTo>
                  <a:lnTo>
                    <a:pt x="59310" y="52854"/>
                  </a:lnTo>
                  <a:lnTo>
                    <a:pt x="59371" y="52673"/>
                  </a:lnTo>
                  <a:lnTo>
                    <a:pt x="59371" y="52432"/>
                  </a:lnTo>
                  <a:lnTo>
                    <a:pt x="59371" y="52191"/>
                  </a:lnTo>
                  <a:lnTo>
                    <a:pt x="59310" y="52010"/>
                  </a:lnTo>
                  <a:lnTo>
                    <a:pt x="59190" y="51768"/>
                  </a:lnTo>
                  <a:lnTo>
                    <a:pt x="59069" y="51587"/>
                  </a:lnTo>
                  <a:lnTo>
                    <a:pt x="58888" y="51467"/>
                  </a:lnTo>
                  <a:lnTo>
                    <a:pt x="58647" y="51346"/>
                  </a:lnTo>
                  <a:lnTo>
                    <a:pt x="58466" y="51286"/>
                  </a:lnTo>
                  <a:close/>
                  <a:moveTo>
                    <a:pt x="63775" y="51286"/>
                  </a:moveTo>
                  <a:lnTo>
                    <a:pt x="63594" y="51346"/>
                  </a:lnTo>
                  <a:lnTo>
                    <a:pt x="63353" y="51467"/>
                  </a:lnTo>
                  <a:lnTo>
                    <a:pt x="63172" y="51587"/>
                  </a:lnTo>
                  <a:lnTo>
                    <a:pt x="63051" y="51768"/>
                  </a:lnTo>
                  <a:lnTo>
                    <a:pt x="62931" y="52010"/>
                  </a:lnTo>
                  <a:lnTo>
                    <a:pt x="62870" y="52191"/>
                  </a:lnTo>
                  <a:lnTo>
                    <a:pt x="62870" y="52432"/>
                  </a:lnTo>
                  <a:lnTo>
                    <a:pt x="62870" y="52673"/>
                  </a:lnTo>
                  <a:lnTo>
                    <a:pt x="62931" y="52854"/>
                  </a:lnTo>
                  <a:lnTo>
                    <a:pt x="63051" y="53096"/>
                  </a:lnTo>
                  <a:lnTo>
                    <a:pt x="63172" y="53277"/>
                  </a:lnTo>
                  <a:lnTo>
                    <a:pt x="63353" y="53397"/>
                  </a:lnTo>
                  <a:lnTo>
                    <a:pt x="63594" y="53518"/>
                  </a:lnTo>
                  <a:lnTo>
                    <a:pt x="63775" y="53578"/>
                  </a:lnTo>
                  <a:lnTo>
                    <a:pt x="64258" y="53578"/>
                  </a:lnTo>
                  <a:lnTo>
                    <a:pt x="64439" y="53518"/>
                  </a:lnTo>
                  <a:lnTo>
                    <a:pt x="64680" y="53397"/>
                  </a:lnTo>
                  <a:lnTo>
                    <a:pt x="64861" y="53277"/>
                  </a:lnTo>
                  <a:lnTo>
                    <a:pt x="64982" y="53096"/>
                  </a:lnTo>
                  <a:lnTo>
                    <a:pt x="65103" y="52854"/>
                  </a:lnTo>
                  <a:lnTo>
                    <a:pt x="65163" y="52673"/>
                  </a:lnTo>
                  <a:lnTo>
                    <a:pt x="65163" y="52432"/>
                  </a:lnTo>
                  <a:lnTo>
                    <a:pt x="65163" y="52191"/>
                  </a:lnTo>
                  <a:lnTo>
                    <a:pt x="65103" y="52010"/>
                  </a:lnTo>
                  <a:lnTo>
                    <a:pt x="64982" y="51768"/>
                  </a:lnTo>
                  <a:lnTo>
                    <a:pt x="64861" y="51587"/>
                  </a:lnTo>
                  <a:lnTo>
                    <a:pt x="64680" y="51467"/>
                  </a:lnTo>
                  <a:lnTo>
                    <a:pt x="64439" y="51346"/>
                  </a:lnTo>
                  <a:lnTo>
                    <a:pt x="64258" y="51286"/>
                  </a:lnTo>
                  <a:close/>
                  <a:moveTo>
                    <a:pt x="69567" y="51286"/>
                  </a:moveTo>
                  <a:lnTo>
                    <a:pt x="69386" y="51346"/>
                  </a:lnTo>
                  <a:lnTo>
                    <a:pt x="69145" y="51467"/>
                  </a:lnTo>
                  <a:lnTo>
                    <a:pt x="68964" y="51587"/>
                  </a:lnTo>
                  <a:lnTo>
                    <a:pt x="68843" y="51768"/>
                  </a:lnTo>
                  <a:lnTo>
                    <a:pt x="68723" y="52010"/>
                  </a:lnTo>
                  <a:lnTo>
                    <a:pt x="68662" y="52191"/>
                  </a:lnTo>
                  <a:lnTo>
                    <a:pt x="68662" y="52432"/>
                  </a:lnTo>
                  <a:lnTo>
                    <a:pt x="68662" y="52673"/>
                  </a:lnTo>
                  <a:lnTo>
                    <a:pt x="68723" y="52854"/>
                  </a:lnTo>
                  <a:lnTo>
                    <a:pt x="68843" y="53096"/>
                  </a:lnTo>
                  <a:lnTo>
                    <a:pt x="68964" y="53277"/>
                  </a:lnTo>
                  <a:lnTo>
                    <a:pt x="69145" y="53397"/>
                  </a:lnTo>
                  <a:lnTo>
                    <a:pt x="69386" y="53518"/>
                  </a:lnTo>
                  <a:lnTo>
                    <a:pt x="69567" y="53578"/>
                  </a:lnTo>
                  <a:lnTo>
                    <a:pt x="70050" y="53578"/>
                  </a:lnTo>
                  <a:lnTo>
                    <a:pt x="70231" y="53518"/>
                  </a:lnTo>
                  <a:lnTo>
                    <a:pt x="70472" y="53397"/>
                  </a:lnTo>
                  <a:lnTo>
                    <a:pt x="70653" y="53277"/>
                  </a:lnTo>
                  <a:lnTo>
                    <a:pt x="70774" y="53096"/>
                  </a:lnTo>
                  <a:lnTo>
                    <a:pt x="70895" y="52854"/>
                  </a:lnTo>
                  <a:lnTo>
                    <a:pt x="70955" y="52673"/>
                  </a:lnTo>
                  <a:lnTo>
                    <a:pt x="70955" y="52432"/>
                  </a:lnTo>
                  <a:lnTo>
                    <a:pt x="70955" y="52191"/>
                  </a:lnTo>
                  <a:lnTo>
                    <a:pt x="70895" y="52010"/>
                  </a:lnTo>
                  <a:lnTo>
                    <a:pt x="70774" y="51768"/>
                  </a:lnTo>
                  <a:lnTo>
                    <a:pt x="70653" y="51587"/>
                  </a:lnTo>
                  <a:lnTo>
                    <a:pt x="70472" y="51467"/>
                  </a:lnTo>
                  <a:lnTo>
                    <a:pt x="70231" y="51346"/>
                  </a:lnTo>
                  <a:lnTo>
                    <a:pt x="70050" y="51286"/>
                  </a:lnTo>
                  <a:close/>
                  <a:moveTo>
                    <a:pt x="3620" y="54242"/>
                  </a:moveTo>
                  <a:lnTo>
                    <a:pt x="4284" y="55630"/>
                  </a:lnTo>
                  <a:lnTo>
                    <a:pt x="4345" y="55328"/>
                  </a:lnTo>
                  <a:lnTo>
                    <a:pt x="4284" y="54966"/>
                  </a:lnTo>
                  <a:lnTo>
                    <a:pt x="4164" y="54664"/>
                  </a:lnTo>
                  <a:lnTo>
                    <a:pt x="3922" y="54423"/>
                  </a:lnTo>
                  <a:lnTo>
                    <a:pt x="3620" y="54242"/>
                  </a:lnTo>
                  <a:close/>
                  <a:moveTo>
                    <a:pt x="72283" y="54242"/>
                  </a:moveTo>
                  <a:lnTo>
                    <a:pt x="71981" y="54423"/>
                  </a:lnTo>
                  <a:lnTo>
                    <a:pt x="71740" y="54664"/>
                  </a:lnTo>
                  <a:lnTo>
                    <a:pt x="71619" y="54966"/>
                  </a:lnTo>
                  <a:lnTo>
                    <a:pt x="71559" y="55328"/>
                  </a:lnTo>
                  <a:lnTo>
                    <a:pt x="71619" y="55630"/>
                  </a:lnTo>
                  <a:lnTo>
                    <a:pt x="72283" y="54242"/>
                  </a:lnTo>
                  <a:close/>
                  <a:moveTo>
                    <a:pt x="8749" y="54182"/>
                  </a:moveTo>
                  <a:lnTo>
                    <a:pt x="8568" y="54242"/>
                  </a:lnTo>
                  <a:lnTo>
                    <a:pt x="8327" y="54363"/>
                  </a:lnTo>
                  <a:lnTo>
                    <a:pt x="8146" y="54483"/>
                  </a:lnTo>
                  <a:lnTo>
                    <a:pt x="8025" y="54664"/>
                  </a:lnTo>
                  <a:lnTo>
                    <a:pt x="7904" y="54906"/>
                  </a:lnTo>
                  <a:lnTo>
                    <a:pt x="7844" y="55087"/>
                  </a:lnTo>
                  <a:lnTo>
                    <a:pt x="7844" y="55328"/>
                  </a:lnTo>
                  <a:lnTo>
                    <a:pt x="7844" y="55569"/>
                  </a:lnTo>
                  <a:lnTo>
                    <a:pt x="7904" y="55750"/>
                  </a:lnTo>
                  <a:lnTo>
                    <a:pt x="8025" y="55992"/>
                  </a:lnTo>
                  <a:lnTo>
                    <a:pt x="8146" y="56173"/>
                  </a:lnTo>
                  <a:lnTo>
                    <a:pt x="8327" y="56293"/>
                  </a:lnTo>
                  <a:lnTo>
                    <a:pt x="8568" y="56414"/>
                  </a:lnTo>
                  <a:lnTo>
                    <a:pt x="8749" y="56474"/>
                  </a:lnTo>
                  <a:lnTo>
                    <a:pt x="9232" y="56474"/>
                  </a:lnTo>
                  <a:lnTo>
                    <a:pt x="9413" y="56414"/>
                  </a:lnTo>
                  <a:lnTo>
                    <a:pt x="9654" y="56293"/>
                  </a:lnTo>
                  <a:lnTo>
                    <a:pt x="9835" y="56173"/>
                  </a:lnTo>
                  <a:lnTo>
                    <a:pt x="9956" y="55992"/>
                  </a:lnTo>
                  <a:lnTo>
                    <a:pt x="10076" y="55750"/>
                  </a:lnTo>
                  <a:lnTo>
                    <a:pt x="10137" y="55569"/>
                  </a:lnTo>
                  <a:lnTo>
                    <a:pt x="10137" y="55328"/>
                  </a:lnTo>
                  <a:lnTo>
                    <a:pt x="10137" y="55087"/>
                  </a:lnTo>
                  <a:lnTo>
                    <a:pt x="10076" y="54906"/>
                  </a:lnTo>
                  <a:lnTo>
                    <a:pt x="9956" y="54664"/>
                  </a:lnTo>
                  <a:lnTo>
                    <a:pt x="9835" y="54483"/>
                  </a:lnTo>
                  <a:lnTo>
                    <a:pt x="9654" y="54363"/>
                  </a:lnTo>
                  <a:lnTo>
                    <a:pt x="9413" y="54242"/>
                  </a:lnTo>
                  <a:lnTo>
                    <a:pt x="9232" y="54182"/>
                  </a:lnTo>
                  <a:close/>
                  <a:moveTo>
                    <a:pt x="14541" y="54182"/>
                  </a:moveTo>
                  <a:lnTo>
                    <a:pt x="14360" y="54242"/>
                  </a:lnTo>
                  <a:lnTo>
                    <a:pt x="14119" y="54363"/>
                  </a:lnTo>
                  <a:lnTo>
                    <a:pt x="13938" y="54483"/>
                  </a:lnTo>
                  <a:lnTo>
                    <a:pt x="13817" y="54664"/>
                  </a:lnTo>
                  <a:lnTo>
                    <a:pt x="13697" y="54906"/>
                  </a:lnTo>
                  <a:lnTo>
                    <a:pt x="13636" y="55087"/>
                  </a:lnTo>
                  <a:lnTo>
                    <a:pt x="13636" y="55328"/>
                  </a:lnTo>
                  <a:lnTo>
                    <a:pt x="13636" y="55569"/>
                  </a:lnTo>
                  <a:lnTo>
                    <a:pt x="13697" y="55750"/>
                  </a:lnTo>
                  <a:lnTo>
                    <a:pt x="13817" y="55992"/>
                  </a:lnTo>
                  <a:lnTo>
                    <a:pt x="13938" y="56173"/>
                  </a:lnTo>
                  <a:lnTo>
                    <a:pt x="14119" y="56293"/>
                  </a:lnTo>
                  <a:lnTo>
                    <a:pt x="14360" y="56414"/>
                  </a:lnTo>
                  <a:lnTo>
                    <a:pt x="14541" y="56474"/>
                  </a:lnTo>
                  <a:lnTo>
                    <a:pt x="15024" y="56474"/>
                  </a:lnTo>
                  <a:lnTo>
                    <a:pt x="15205" y="56414"/>
                  </a:lnTo>
                  <a:lnTo>
                    <a:pt x="15446" y="56293"/>
                  </a:lnTo>
                  <a:lnTo>
                    <a:pt x="15627" y="56173"/>
                  </a:lnTo>
                  <a:lnTo>
                    <a:pt x="15748" y="55992"/>
                  </a:lnTo>
                  <a:lnTo>
                    <a:pt x="15869" y="55750"/>
                  </a:lnTo>
                  <a:lnTo>
                    <a:pt x="15929" y="55569"/>
                  </a:lnTo>
                  <a:lnTo>
                    <a:pt x="15929" y="55328"/>
                  </a:lnTo>
                  <a:lnTo>
                    <a:pt x="15929" y="55087"/>
                  </a:lnTo>
                  <a:lnTo>
                    <a:pt x="15869" y="54906"/>
                  </a:lnTo>
                  <a:lnTo>
                    <a:pt x="15748" y="54664"/>
                  </a:lnTo>
                  <a:lnTo>
                    <a:pt x="15627" y="54483"/>
                  </a:lnTo>
                  <a:lnTo>
                    <a:pt x="15446" y="54363"/>
                  </a:lnTo>
                  <a:lnTo>
                    <a:pt x="15205" y="54242"/>
                  </a:lnTo>
                  <a:lnTo>
                    <a:pt x="15024" y="54182"/>
                  </a:lnTo>
                  <a:close/>
                  <a:moveTo>
                    <a:pt x="20333" y="54182"/>
                  </a:moveTo>
                  <a:lnTo>
                    <a:pt x="20152" y="54242"/>
                  </a:lnTo>
                  <a:lnTo>
                    <a:pt x="19911" y="54363"/>
                  </a:lnTo>
                  <a:lnTo>
                    <a:pt x="19730" y="54483"/>
                  </a:lnTo>
                  <a:lnTo>
                    <a:pt x="19609" y="54664"/>
                  </a:lnTo>
                  <a:lnTo>
                    <a:pt x="19489" y="54906"/>
                  </a:lnTo>
                  <a:lnTo>
                    <a:pt x="19428" y="55087"/>
                  </a:lnTo>
                  <a:lnTo>
                    <a:pt x="19428" y="55328"/>
                  </a:lnTo>
                  <a:lnTo>
                    <a:pt x="19428" y="55569"/>
                  </a:lnTo>
                  <a:lnTo>
                    <a:pt x="19489" y="55750"/>
                  </a:lnTo>
                  <a:lnTo>
                    <a:pt x="19609" y="55992"/>
                  </a:lnTo>
                  <a:lnTo>
                    <a:pt x="19730" y="56173"/>
                  </a:lnTo>
                  <a:lnTo>
                    <a:pt x="19911" y="56293"/>
                  </a:lnTo>
                  <a:lnTo>
                    <a:pt x="20152" y="56414"/>
                  </a:lnTo>
                  <a:lnTo>
                    <a:pt x="20333" y="56474"/>
                  </a:lnTo>
                  <a:lnTo>
                    <a:pt x="20816" y="56474"/>
                  </a:lnTo>
                  <a:lnTo>
                    <a:pt x="20997" y="56414"/>
                  </a:lnTo>
                  <a:lnTo>
                    <a:pt x="21239" y="56293"/>
                  </a:lnTo>
                  <a:lnTo>
                    <a:pt x="21420" y="56173"/>
                  </a:lnTo>
                  <a:lnTo>
                    <a:pt x="21540" y="55992"/>
                  </a:lnTo>
                  <a:lnTo>
                    <a:pt x="21661" y="55750"/>
                  </a:lnTo>
                  <a:lnTo>
                    <a:pt x="21721" y="55569"/>
                  </a:lnTo>
                  <a:lnTo>
                    <a:pt x="21721" y="55328"/>
                  </a:lnTo>
                  <a:lnTo>
                    <a:pt x="21721" y="55087"/>
                  </a:lnTo>
                  <a:lnTo>
                    <a:pt x="21661" y="54906"/>
                  </a:lnTo>
                  <a:lnTo>
                    <a:pt x="21540" y="54664"/>
                  </a:lnTo>
                  <a:lnTo>
                    <a:pt x="21420" y="54483"/>
                  </a:lnTo>
                  <a:lnTo>
                    <a:pt x="21239" y="54363"/>
                  </a:lnTo>
                  <a:lnTo>
                    <a:pt x="20997" y="54242"/>
                  </a:lnTo>
                  <a:lnTo>
                    <a:pt x="20816" y="54182"/>
                  </a:lnTo>
                  <a:close/>
                  <a:moveTo>
                    <a:pt x="26126" y="54182"/>
                  </a:moveTo>
                  <a:lnTo>
                    <a:pt x="25945" y="54242"/>
                  </a:lnTo>
                  <a:lnTo>
                    <a:pt x="25703" y="54363"/>
                  </a:lnTo>
                  <a:lnTo>
                    <a:pt x="25522" y="54483"/>
                  </a:lnTo>
                  <a:lnTo>
                    <a:pt x="25402" y="54664"/>
                  </a:lnTo>
                  <a:lnTo>
                    <a:pt x="25281" y="54906"/>
                  </a:lnTo>
                  <a:lnTo>
                    <a:pt x="25221" y="55087"/>
                  </a:lnTo>
                  <a:lnTo>
                    <a:pt x="25221" y="55328"/>
                  </a:lnTo>
                  <a:lnTo>
                    <a:pt x="25221" y="55569"/>
                  </a:lnTo>
                  <a:lnTo>
                    <a:pt x="25281" y="55750"/>
                  </a:lnTo>
                  <a:lnTo>
                    <a:pt x="25402" y="55992"/>
                  </a:lnTo>
                  <a:lnTo>
                    <a:pt x="25522" y="56173"/>
                  </a:lnTo>
                  <a:lnTo>
                    <a:pt x="25703" y="56293"/>
                  </a:lnTo>
                  <a:lnTo>
                    <a:pt x="25945" y="56414"/>
                  </a:lnTo>
                  <a:lnTo>
                    <a:pt x="26126" y="56474"/>
                  </a:lnTo>
                  <a:lnTo>
                    <a:pt x="26608" y="56474"/>
                  </a:lnTo>
                  <a:lnTo>
                    <a:pt x="26789" y="56414"/>
                  </a:lnTo>
                  <a:lnTo>
                    <a:pt x="27031" y="56293"/>
                  </a:lnTo>
                  <a:lnTo>
                    <a:pt x="27212" y="56173"/>
                  </a:lnTo>
                  <a:lnTo>
                    <a:pt x="27332" y="55992"/>
                  </a:lnTo>
                  <a:lnTo>
                    <a:pt x="27453" y="55750"/>
                  </a:lnTo>
                  <a:lnTo>
                    <a:pt x="27513" y="55569"/>
                  </a:lnTo>
                  <a:lnTo>
                    <a:pt x="27513" y="55328"/>
                  </a:lnTo>
                  <a:lnTo>
                    <a:pt x="27513" y="55087"/>
                  </a:lnTo>
                  <a:lnTo>
                    <a:pt x="27453" y="54906"/>
                  </a:lnTo>
                  <a:lnTo>
                    <a:pt x="27332" y="54664"/>
                  </a:lnTo>
                  <a:lnTo>
                    <a:pt x="27212" y="54483"/>
                  </a:lnTo>
                  <a:lnTo>
                    <a:pt x="27031" y="54363"/>
                  </a:lnTo>
                  <a:lnTo>
                    <a:pt x="26789" y="54242"/>
                  </a:lnTo>
                  <a:lnTo>
                    <a:pt x="26608" y="54182"/>
                  </a:lnTo>
                  <a:close/>
                  <a:moveTo>
                    <a:pt x="31918" y="54182"/>
                  </a:moveTo>
                  <a:lnTo>
                    <a:pt x="31737" y="54242"/>
                  </a:lnTo>
                  <a:lnTo>
                    <a:pt x="31496" y="54363"/>
                  </a:lnTo>
                  <a:lnTo>
                    <a:pt x="31315" y="54483"/>
                  </a:lnTo>
                  <a:lnTo>
                    <a:pt x="31194" y="54664"/>
                  </a:lnTo>
                  <a:lnTo>
                    <a:pt x="31073" y="54906"/>
                  </a:lnTo>
                  <a:lnTo>
                    <a:pt x="31013" y="55087"/>
                  </a:lnTo>
                  <a:lnTo>
                    <a:pt x="31013" y="55328"/>
                  </a:lnTo>
                  <a:lnTo>
                    <a:pt x="31013" y="55569"/>
                  </a:lnTo>
                  <a:lnTo>
                    <a:pt x="31073" y="55750"/>
                  </a:lnTo>
                  <a:lnTo>
                    <a:pt x="31194" y="55992"/>
                  </a:lnTo>
                  <a:lnTo>
                    <a:pt x="31315" y="56173"/>
                  </a:lnTo>
                  <a:lnTo>
                    <a:pt x="31496" y="56293"/>
                  </a:lnTo>
                  <a:lnTo>
                    <a:pt x="31737" y="56414"/>
                  </a:lnTo>
                  <a:lnTo>
                    <a:pt x="31918" y="56474"/>
                  </a:lnTo>
                  <a:lnTo>
                    <a:pt x="32401" y="56474"/>
                  </a:lnTo>
                  <a:lnTo>
                    <a:pt x="32582" y="56414"/>
                  </a:lnTo>
                  <a:lnTo>
                    <a:pt x="32823" y="56293"/>
                  </a:lnTo>
                  <a:lnTo>
                    <a:pt x="33004" y="56173"/>
                  </a:lnTo>
                  <a:lnTo>
                    <a:pt x="33125" y="55992"/>
                  </a:lnTo>
                  <a:lnTo>
                    <a:pt x="33245" y="55750"/>
                  </a:lnTo>
                  <a:lnTo>
                    <a:pt x="33306" y="55569"/>
                  </a:lnTo>
                  <a:lnTo>
                    <a:pt x="33306" y="55328"/>
                  </a:lnTo>
                  <a:lnTo>
                    <a:pt x="33306" y="55087"/>
                  </a:lnTo>
                  <a:lnTo>
                    <a:pt x="33245" y="54906"/>
                  </a:lnTo>
                  <a:lnTo>
                    <a:pt x="33125" y="54664"/>
                  </a:lnTo>
                  <a:lnTo>
                    <a:pt x="33004" y="54483"/>
                  </a:lnTo>
                  <a:lnTo>
                    <a:pt x="32823" y="54363"/>
                  </a:lnTo>
                  <a:lnTo>
                    <a:pt x="32582" y="54242"/>
                  </a:lnTo>
                  <a:lnTo>
                    <a:pt x="32401" y="54182"/>
                  </a:lnTo>
                  <a:close/>
                  <a:moveTo>
                    <a:pt x="37710" y="54182"/>
                  </a:moveTo>
                  <a:lnTo>
                    <a:pt x="37529" y="54242"/>
                  </a:lnTo>
                  <a:lnTo>
                    <a:pt x="37288" y="54363"/>
                  </a:lnTo>
                  <a:lnTo>
                    <a:pt x="37107" y="54483"/>
                  </a:lnTo>
                  <a:lnTo>
                    <a:pt x="36986" y="54664"/>
                  </a:lnTo>
                  <a:lnTo>
                    <a:pt x="36865" y="54906"/>
                  </a:lnTo>
                  <a:lnTo>
                    <a:pt x="36805" y="55087"/>
                  </a:lnTo>
                  <a:lnTo>
                    <a:pt x="36805" y="55328"/>
                  </a:lnTo>
                  <a:lnTo>
                    <a:pt x="36805" y="55569"/>
                  </a:lnTo>
                  <a:lnTo>
                    <a:pt x="36865" y="55750"/>
                  </a:lnTo>
                  <a:lnTo>
                    <a:pt x="36986" y="55992"/>
                  </a:lnTo>
                  <a:lnTo>
                    <a:pt x="37107" y="56173"/>
                  </a:lnTo>
                  <a:lnTo>
                    <a:pt x="37288" y="56293"/>
                  </a:lnTo>
                  <a:lnTo>
                    <a:pt x="37529" y="56414"/>
                  </a:lnTo>
                  <a:lnTo>
                    <a:pt x="37710" y="56474"/>
                  </a:lnTo>
                  <a:lnTo>
                    <a:pt x="38193" y="56474"/>
                  </a:lnTo>
                  <a:lnTo>
                    <a:pt x="38374" y="56414"/>
                  </a:lnTo>
                  <a:lnTo>
                    <a:pt x="38615" y="56293"/>
                  </a:lnTo>
                  <a:lnTo>
                    <a:pt x="38796" y="56173"/>
                  </a:lnTo>
                  <a:lnTo>
                    <a:pt x="38917" y="55992"/>
                  </a:lnTo>
                  <a:lnTo>
                    <a:pt x="39038" y="55750"/>
                  </a:lnTo>
                  <a:lnTo>
                    <a:pt x="39098" y="55569"/>
                  </a:lnTo>
                  <a:lnTo>
                    <a:pt x="39098" y="55328"/>
                  </a:lnTo>
                  <a:lnTo>
                    <a:pt x="39098" y="55087"/>
                  </a:lnTo>
                  <a:lnTo>
                    <a:pt x="39038" y="54906"/>
                  </a:lnTo>
                  <a:lnTo>
                    <a:pt x="38917" y="54664"/>
                  </a:lnTo>
                  <a:lnTo>
                    <a:pt x="38796" y="54483"/>
                  </a:lnTo>
                  <a:lnTo>
                    <a:pt x="38615" y="54363"/>
                  </a:lnTo>
                  <a:lnTo>
                    <a:pt x="38374" y="54242"/>
                  </a:lnTo>
                  <a:lnTo>
                    <a:pt x="38193" y="54182"/>
                  </a:lnTo>
                  <a:close/>
                  <a:moveTo>
                    <a:pt x="43502" y="54182"/>
                  </a:moveTo>
                  <a:lnTo>
                    <a:pt x="43321" y="54242"/>
                  </a:lnTo>
                  <a:lnTo>
                    <a:pt x="43080" y="54363"/>
                  </a:lnTo>
                  <a:lnTo>
                    <a:pt x="42899" y="54483"/>
                  </a:lnTo>
                  <a:lnTo>
                    <a:pt x="42778" y="54664"/>
                  </a:lnTo>
                  <a:lnTo>
                    <a:pt x="42658" y="54906"/>
                  </a:lnTo>
                  <a:lnTo>
                    <a:pt x="42597" y="55087"/>
                  </a:lnTo>
                  <a:lnTo>
                    <a:pt x="42597" y="55328"/>
                  </a:lnTo>
                  <a:lnTo>
                    <a:pt x="42597" y="55569"/>
                  </a:lnTo>
                  <a:lnTo>
                    <a:pt x="42658" y="55750"/>
                  </a:lnTo>
                  <a:lnTo>
                    <a:pt x="42778" y="55992"/>
                  </a:lnTo>
                  <a:lnTo>
                    <a:pt x="42899" y="56173"/>
                  </a:lnTo>
                  <a:lnTo>
                    <a:pt x="43080" y="56293"/>
                  </a:lnTo>
                  <a:lnTo>
                    <a:pt x="43321" y="56414"/>
                  </a:lnTo>
                  <a:lnTo>
                    <a:pt x="43502" y="56474"/>
                  </a:lnTo>
                  <a:lnTo>
                    <a:pt x="43985" y="56474"/>
                  </a:lnTo>
                  <a:lnTo>
                    <a:pt x="44166" y="56414"/>
                  </a:lnTo>
                  <a:lnTo>
                    <a:pt x="44407" y="56293"/>
                  </a:lnTo>
                  <a:lnTo>
                    <a:pt x="44588" y="56173"/>
                  </a:lnTo>
                  <a:lnTo>
                    <a:pt x="44709" y="55992"/>
                  </a:lnTo>
                  <a:lnTo>
                    <a:pt x="44830" y="55750"/>
                  </a:lnTo>
                  <a:lnTo>
                    <a:pt x="44890" y="55569"/>
                  </a:lnTo>
                  <a:lnTo>
                    <a:pt x="44890" y="55328"/>
                  </a:lnTo>
                  <a:lnTo>
                    <a:pt x="44890" y="55087"/>
                  </a:lnTo>
                  <a:lnTo>
                    <a:pt x="44830" y="54906"/>
                  </a:lnTo>
                  <a:lnTo>
                    <a:pt x="44709" y="54664"/>
                  </a:lnTo>
                  <a:lnTo>
                    <a:pt x="44588" y="54483"/>
                  </a:lnTo>
                  <a:lnTo>
                    <a:pt x="44407" y="54363"/>
                  </a:lnTo>
                  <a:lnTo>
                    <a:pt x="44166" y="54242"/>
                  </a:lnTo>
                  <a:lnTo>
                    <a:pt x="43985" y="54182"/>
                  </a:lnTo>
                  <a:close/>
                  <a:moveTo>
                    <a:pt x="49295" y="54182"/>
                  </a:moveTo>
                  <a:lnTo>
                    <a:pt x="49114" y="54242"/>
                  </a:lnTo>
                  <a:lnTo>
                    <a:pt x="48872" y="54363"/>
                  </a:lnTo>
                  <a:lnTo>
                    <a:pt x="48691" y="54483"/>
                  </a:lnTo>
                  <a:lnTo>
                    <a:pt x="48571" y="54664"/>
                  </a:lnTo>
                  <a:lnTo>
                    <a:pt x="48450" y="54906"/>
                  </a:lnTo>
                  <a:lnTo>
                    <a:pt x="48390" y="55087"/>
                  </a:lnTo>
                  <a:lnTo>
                    <a:pt x="48390" y="55328"/>
                  </a:lnTo>
                  <a:lnTo>
                    <a:pt x="48390" y="55569"/>
                  </a:lnTo>
                  <a:lnTo>
                    <a:pt x="48450" y="55750"/>
                  </a:lnTo>
                  <a:lnTo>
                    <a:pt x="48571" y="55992"/>
                  </a:lnTo>
                  <a:lnTo>
                    <a:pt x="48691" y="56173"/>
                  </a:lnTo>
                  <a:lnTo>
                    <a:pt x="48872" y="56293"/>
                  </a:lnTo>
                  <a:lnTo>
                    <a:pt x="49114" y="56414"/>
                  </a:lnTo>
                  <a:lnTo>
                    <a:pt x="49295" y="56474"/>
                  </a:lnTo>
                  <a:lnTo>
                    <a:pt x="49777" y="56474"/>
                  </a:lnTo>
                  <a:lnTo>
                    <a:pt x="49958" y="56414"/>
                  </a:lnTo>
                  <a:lnTo>
                    <a:pt x="50200" y="56293"/>
                  </a:lnTo>
                  <a:lnTo>
                    <a:pt x="50381" y="56173"/>
                  </a:lnTo>
                  <a:lnTo>
                    <a:pt x="50501" y="55992"/>
                  </a:lnTo>
                  <a:lnTo>
                    <a:pt x="50622" y="55750"/>
                  </a:lnTo>
                  <a:lnTo>
                    <a:pt x="50682" y="55569"/>
                  </a:lnTo>
                  <a:lnTo>
                    <a:pt x="50682" y="55328"/>
                  </a:lnTo>
                  <a:lnTo>
                    <a:pt x="50682" y="55087"/>
                  </a:lnTo>
                  <a:lnTo>
                    <a:pt x="50622" y="54906"/>
                  </a:lnTo>
                  <a:lnTo>
                    <a:pt x="50501" y="54664"/>
                  </a:lnTo>
                  <a:lnTo>
                    <a:pt x="50381" y="54483"/>
                  </a:lnTo>
                  <a:lnTo>
                    <a:pt x="50200" y="54363"/>
                  </a:lnTo>
                  <a:lnTo>
                    <a:pt x="49958" y="54242"/>
                  </a:lnTo>
                  <a:lnTo>
                    <a:pt x="49777" y="54182"/>
                  </a:lnTo>
                  <a:close/>
                  <a:moveTo>
                    <a:pt x="55087" y="54182"/>
                  </a:moveTo>
                  <a:lnTo>
                    <a:pt x="54906" y="54242"/>
                  </a:lnTo>
                  <a:lnTo>
                    <a:pt x="54665" y="54363"/>
                  </a:lnTo>
                  <a:lnTo>
                    <a:pt x="54483" y="54483"/>
                  </a:lnTo>
                  <a:lnTo>
                    <a:pt x="54363" y="54664"/>
                  </a:lnTo>
                  <a:lnTo>
                    <a:pt x="54242" y="54906"/>
                  </a:lnTo>
                  <a:lnTo>
                    <a:pt x="54182" y="55087"/>
                  </a:lnTo>
                  <a:lnTo>
                    <a:pt x="54182" y="55328"/>
                  </a:lnTo>
                  <a:lnTo>
                    <a:pt x="54182" y="55569"/>
                  </a:lnTo>
                  <a:lnTo>
                    <a:pt x="54242" y="55750"/>
                  </a:lnTo>
                  <a:lnTo>
                    <a:pt x="54363" y="55992"/>
                  </a:lnTo>
                  <a:lnTo>
                    <a:pt x="54483" y="56173"/>
                  </a:lnTo>
                  <a:lnTo>
                    <a:pt x="54665" y="56293"/>
                  </a:lnTo>
                  <a:lnTo>
                    <a:pt x="54906" y="56414"/>
                  </a:lnTo>
                  <a:lnTo>
                    <a:pt x="55087" y="56474"/>
                  </a:lnTo>
                  <a:lnTo>
                    <a:pt x="55570" y="56474"/>
                  </a:lnTo>
                  <a:lnTo>
                    <a:pt x="55751" y="56414"/>
                  </a:lnTo>
                  <a:lnTo>
                    <a:pt x="55992" y="56293"/>
                  </a:lnTo>
                  <a:lnTo>
                    <a:pt x="56173" y="56173"/>
                  </a:lnTo>
                  <a:lnTo>
                    <a:pt x="56294" y="55992"/>
                  </a:lnTo>
                  <a:lnTo>
                    <a:pt x="56414" y="55750"/>
                  </a:lnTo>
                  <a:lnTo>
                    <a:pt x="56475" y="55569"/>
                  </a:lnTo>
                  <a:lnTo>
                    <a:pt x="56475" y="55328"/>
                  </a:lnTo>
                  <a:lnTo>
                    <a:pt x="56475" y="55087"/>
                  </a:lnTo>
                  <a:lnTo>
                    <a:pt x="56414" y="54906"/>
                  </a:lnTo>
                  <a:lnTo>
                    <a:pt x="56294" y="54664"/>
                  </a:lnTo>
                  <a:lnTo>
                    <a:pt x="56173" y="54483"/>
                  </a:lnTo>
                  <a:lnTo>
                    <a:pt x="55992" y="54363"/>
                  </a:lnTo>
                  <a:lnTo>
                    <a:pt x="55751" y="54242"/>
                  </a:lnTo>
                  <a:lnTo>
                    <a:pt x="55570" y="54182"/>
                  </a:lnTo>
                  <a:close/>
                  <a:moveTo>
                    <a:pt x="60879" y="54182"/>
                  </a:moveTo>
                  <a:lnTo>
                    <a:pt x="60698" y="54242"/>
                  </a:lnTo>
                  <a:lnTo>
                    <a:pt x="60457" y="54363"/>
                  </a:lnTo>
                  <a:lnTo>
                    <a:pt x="60276" y="54483"/>
                  </a:lnTo>
                  <a:lnTo>
                    <a:pt x="60155" y="54664"/>
                  </a:lnTo>
                  <a:lnTo>
                    <a:pt x="60034" y="54906"/>
                  </a:lnTo>
                  <a:lnTo>
                    <a:pt x="59974" y="55087"/>
                  </a:lnTo>
                  <a:lnTo>
                    <a:pt x="59974" y="55328"/>
                  </a:lnTo>
                  <a:lnTo>
                    <a:pt x="59974" y="55569"/>
                  </a:lnTo>
                  <a:lnTo>
                    <a:pt x="60034" y="55750"/>
                  </a:lnTo>
                  <a:lnTo>
                    <a:pt x="60155" y="55992"/>
                  </a:lnTo>
                  <a:lnTo>
                    <a:pt x="60276" y="56173"/>
                  </a:lnTo>
                  <a:lnTo>
                    <a:pt x="60457" y="56293"/>
                  </a:lnTo>
                  <a:lnTo>
                    <a:pt x="60698" y="56414"/>
                  </a:lnTo>
                  <a:lnTo>
                    <a:pt x="60879" y="56474"/>
                  </a:lnTo>
                  <a:lnTo>
                    <a:pt x="61362" y="56474"/>
                  </a:lnTo>
                  <a:lnTo>
                    <a:pt x="61543" y="56414"/>
                  </a:lnTo>
                  <a:lnTo>
                    <a:pt x="61784" y="56293"/>
                  </a:lnTo>
                  <a:lnTo>
                    <a:pt x="61965" y="56173"/>
                  </a:lnTo>
                  <a:lnTo>
                    <a:pt x="62086" y="55992"/>
                  </a:lnTo>
                  <a:lnTo>
                    <a:pt x="62206" y="55750"/>
                  </a:lnTo>
                  <a:lnTo>
                    <a:pt x="62267" y="55569"/>
                  </a:lnTo>
                  <a:lnTo>
                    <a:pt x="62267" y="55328"/>
                  </a:lnTo>
                  <a:lnTo>
                    <a:pt x="62267" y="55087"/>
                  </a:lnTo>
                  <a:lnTo>
                    <a:pt x="62206" y="54906"/>
                  </a:lnTo>
                  <a:lnTo>
                    <a:pt x="62086" y="54664"/>
                  </a:lnTo>
                  <a:lnTo>
                    <a:pt x="61965" y="54483"/>
                  </a:lnTo>
                  <a:lnTo>
                    <a:pt x="61784" y="54363"/>
                  </a:lnTo>
                  <a:lnTo>
                    <a:pt x="61543" y="54242"/>
                  </a:lnTo>
                  <a:lnTo>
                    <a:pt x="61362" y="54182"/>
                  </a:lnTo>
                  <a:close/>
                  <a:moveTo>
                    <a:pt x="66671" y="54182"/>
                  </a:moveTo>
                  <a:lnTo>
                    <a:pt x="66490" y="54242"/>
                  </a:lnTo>
                  <a:lnTo>
                    <a:pt x="66249" y="54363"/>
                  </a:lnTo>
                  <a:lnTo>
                    <a:pt x="66068" y="54483"/>
                  </a:lnTo>
                  <a:lnTo>
                    <a:pt x="65947" y="54664"/>
                  </a:lnTo>
                  <a:lnTo>
                    <a:pt x="65827" y="54906"/>
                  </a:lnTo>
                  <a:lnTo>
                    <a:pt x="65766" y="55087"/>
                  </a:lnTo>
                  <a:lnTo>
                    <a:pt x="65766" y="55328"/>
                  </a:lnTo>
                  <a:lnTo>
                    <a:pt x="65766" y="55569"/>
                  </a:lnTo>
                  <a:lnTo>
                    <a:pt x="65827" y="55750"/>
                  </a:lnTo>
                  <a:lnTo>
                    <a:pt x="65947" y="55992"/>
                  </a:lnTo>
                  <a:lnTo>
                    <a:pt x="66068" y="56173"/>
                  </a:lnTo>
                  <a:lnTo>
                    <a:pt x="66249" y="56293"/>
                  </a:lnTo>
                  <a:lnTo>
                    <a:pt x="66490" y="56414"/>
                  </a:lnTo>
                  <a:lnTo>
                    <a:pt x="66671" y="56474"/>
                  </a:lnTo>
                  <a:lnTo>
                    <a:pt x="67154" y="56474"/>
                  </a:lnTo>
                  <a:lnTo>
                    <a:pt x="67335" y="56414"/>
                  </a:lnTo>
                  <a:lnTo>
                    <a:pt x="67576" y="56293"/>
                  </a:lnTo>
                  <a:lnTo>
                    <a:pt x="67757" y="56173"/>
                  </a:lnTo>
                  <a:lnTo>
                    <a:pt x="67878" y="55992"/>
                  </a:lnTo>
                  <a:lnTo>
                    <a:pt x="67999" y="55750"/>
                  </a:lnTo>
                  <a:lnTo>
                    <a:pt x="68059" y="55569"/>
                  </a:lnTo>
                  <a:lnTo>
                    <a:pt x="68059" y="55328"/>
                  </a:lnTo>
                  <a:lnTo>
                    <a:pt x="68059" y="55087"/>
                  </a:lnTo>
                  <a:lnTo>
                    <a:pt x="67999" y="54906"/>
                  </a:lnTo>
                  <a:lnTo>
                    <a:pt x="67878" y="54664"/>
                  </a:lnTo>
                  <a:lnTo>
                    <a:pt x="67757" y="54483"/>
                  </a:lnTo>
                  <a:lnTo>
                    <a:pt x="67576" y="54363"/>
                  </a:lnTo>
                  <a:lnTo>
                    <a:pt x="67335" y="54242"/>
                  </a:lnTo>
                  <a:lnTo>
                    <a:pt x="67154" y="54182"/>
                  </a:lnTo>
                  <a:close/>
                  <a:moveTo>
                    <a:pt x="5853" y="57078"/>
                  </a:moveTo>
                  <a:lnTo>
                    <a:pt x="5672" y="57138"/>
                  </a:lnTo>
                  <a:lnTo>
                    <a:pt x="5431" y="57259"/>
                  </a:lnTo>
                  <a:lnTo>
                    <a:pt x="5310" y="57379"/>
                  </a:lnTo>
                  <a:lnTo>
                    <a:pt x="6517" y="59310"/>
                  </a:lnTo>
                  <a:lnTo>
                    <a:pt x="6818" y="59129"/>
                  </a:lnTo>
                  <a:lnTo>
                    <a:pt x="7060" y="58888"/>
                  </a:lnTo>
                  <a:lnTo>
                    <a:pt x="7180" y="58586"/>
                  </a:lnTo>
                  <a:lnTo>
                    <a:pt x="7241" y="58224"/>
                  </a:lnTo>
                  <a:lnTo>
                    <a:pt x="7241" y="57983"/>
                  </a:lnTo>
                  <a:lnTo>
                    <a:pt x="7180" y="57802"/>
                  </a:lnTo>
                  <a:lnTo>
                    <a:pt x="7060" y="57560"/>
                  </a:lnTo>
                  <a:lnTo>
                    <a:pt x="6939" y="57379"/>
                  </a:lnTo>
                  <a:lnTo>
                    <a:pt x="6758" y="57259"/>
                  </a:lnTo>
                  <a:lnTo>
                    <a:pt x="6517" y="57138"/>
                  </a:lnTo>
                  <a:lnTo>
                    <a:pt x="6336" y="57078"/>
                  </a:lnTo>
                  <a:close/>
                  <a:moveTo>
                    <a:pt x="69567" y="57078"/>
                  </a:moveTo>
                  <a:lnTo>
                    <a:pt x="69386" y="57138"/>
                  </a:lnTo>
                  <a:lnTo>
                    <a:pt x="69145" y="57259"/>
                  </a:lnTo>
                  <a:lnTo>
                    <a:pt x="68964" y="57379"/>
                  </a:lnTo>
                  <a:lnTo>
                    <a:pt x="68843" y="57560"/>
                  </a:lnTo>
                  <a:lnTo>
                    <a:pt x="68723" y="57802"/>
                  </a:lnTo>
                  <a:lnTo>
                    <a:pt x="68662" y="57983"/>
                  </a:lnTo>
                  <a:lnTo>
                    <a:pt x="68662" y="58224"/>
                  </a:lnTo>
                  <a:lnTo>
                    <a:pt x="68723" y="58586"/>
                  </a:lnTo>
                  <a:lnTo>
                    <a:pt x="68843" y="58888"/>
                  </a:lnTo>
                  <a:lnTo>
                    <a:pt x="69085" y="59129"/>
                  </a:lnTo>
                  <a:lnTo>
                    <a:pt x="69386" y="59310"/>
                  </a:lnTo>
                  <a:lnTo>
                    <a:pt x="70593" y="57379"/>
                  </a:lnTo>
                  <a:lnTo>
                    <a:pt x="70472" y="57259"/>
                  </a:lnTo>
                  <a:lnTo>
                    <a:pt x="70231" y="57138"/>
                  </a:lnTo>
                  <a:lnTo>
                    <a:pt x="70050" y="57078"/>
                  </a:lnTo>
                  <a:close/>
                  <a:moveTo>
                    <a:pt x="11645" y="57078"/>
                  </a:moveTo>
                  <a:lnTo>
                    <a:pt x="11464" y="57138"/>
                  </a:lnTo>
                  <a:lnTo>
                    <a:pt x="11223" y="57259"/>
                  </a:lnTo>
                  <a:lnTo>
                    <a:pt x="11042" y="57379"/>
                  </a:lnTo>
                  <a:lnTo>
                    <a:pt x="10921" y="57560"/>
                  </a:lnTo>
                  <a:lnTo>
                    <a:pt x="10800" y="57802"/>
                  </a:lnTo>
                  <a:lnTo>
                    <a:pt x="10740" y="57983"/>
                  </a:lnTo>
                  <a:lnTo>
                    <a:pt x="10740" y="58224"/>
                  </a:lnTo>
                  <a:lnTo>
                    <a:pt x="10740" y="58466"/>
                  </a:lnTo>
                  <a:lnTo>
                    <a:pt x="10800" y="58647"/>
                  </a:lnTo>
                  <a:lnTo>
                    <a:pt x="10921" y="58888"/>
                  </a:lnTo>
                  <a:lnTo>
                    <a:pt x="11042" y="59069"/>
                  </a:lnTo>
                  <a:lnTo>
                    <a:pt x="11223" y="59190"/>
                  </a:lnTo>
                  <a:lnTo>
                    <a:pt x="11464" y="59310"/>
                  </a:lnTo>
                  <a:lnTo>
                    <a:pt x="11645" y="59371"/>
                  </a:lnTo>
                  <a:lnTo>
                    <a:pt x="12128" y="59371"/>
                  </a:lnTo>
                  <a:lnTo>
                    <a:pt x="12309" y="59310"/>
                  </a:lnTo>
                  <a:lnTo>
                    <a:pt x="12550" y="59190"/>
                  </a:lnTo>
                  <a:lnTo>
                    <a:pt x="12731" y="59069"/>
                  </a:lnTo>
                  <a:lnTo>
                    <a:pt x="12852" y="58888"/>
                  </a:lnTo>
                  <a:lnTo>
                    <a:pt x="12973" y="58647"/>
                  </a:lnTo>
                  <a:lnTo>
                    <a:pt x="13033" y="58466"/>
                  </a:lnTo>
                  <a:lnTo>
                    <a:pt x="13033" y="58224"/>
                  </a:lnTo>
                  <a:lnTo>
                    <a:pt x="13033" y="57983"/>
                  </a:lnTo>
                  <a:lnTo>
                    <a:pt x="12973" y="57802"/>
                  </a:lnTo>
                  <a:lnTo>
                    <a:pt x="12852" y="57560"/>
                  </a:lnTo>
                  <a:lnTo>
                    <a:pt x="12731" y="57379"/>
                  </a:lnTo>
                  <a:lnTo>
                    <a:pt x="12550" y="57259"/>
                  </a:lnTo>
                  <a:lnTo>
                    <a:pt x="12309" y="57138"/>
                  </a:lnTo>
                  <a:lnTo>
                    <a:pt x="12128" y="57078"/>
                  </a:lnTo>
                  <a:close/>
                  <a:moveTo>
                    <a:pt x="17437" y="57078"/>
                  </a:moveTo>
                  <a:lnTo>
                    <a:pt x="17256" y="57138"/>
                  </a:lnTo>
                  <a:lnTo>
                    <a:pt x="17015" y="57259"/>
                  </a:lnTo>
                  <a:lnTo>
                    <a:pt x="16834" y="57379"/>
                  </a:lnTo>
                  <a:lnTo>
                    <a:pt x="16713" y="57560"/>
                  </a:lnTo>
                  <a:lnTo>
                    <a:pt x="16593" y="57802"/>
                  </a:lnTo>
                  <a:lnTo>
                    <a:pt x="16532" y="57983"/>
                  </a:lnTo>
                  <a:lnTo>
                    <a:pt x="16532" y="58224"/>
                  </a:lnTo>
                  <a:lnTo>
                    <a:pt x="16532" y="58466"/>
                  </a:lnTo>
                  <a:lnTo>
                    <a:pt x="16593" y="58647"/>
                  </a:lnTo>
                  <a:lnTo>
                    <a:pt x="16713" y="58888"/>
                  </a:lnTo>
                  <a:lnTo>
                    <a:pt x="16834" y="59069"/>
                  </a:lnTo>
                  <a:lnTo>
                    <a:pt x="17015" y="59190"/>
                  </a:lnTo>
                  <a:lnTo>
                    <a:pt x="17256" y="59310"/>
                  </a:lnTo>
                  <a:lnTo>
                    <a:pt x="17437" y="59371"/>
                  </a:lnTo>
                  <a:lnTo>
                    <a:pt x="17920" y="59371"/>
                  </a:lnTo>
                  <a:lnTo>
                    <a:pt x="18101" y="59310"/>
                  </a:lnTo>
                  <a:lnTo>
                    <a:pt x="18342" y="59190"/>
                  </a:lnTo>
                  <a:lnTo>
                    <a:pt x="18523" y="59069"/>
                  </a:lnTo>
                  <a:lnTo>
                    <a:pt x="18644" y="58888"/>
                  </a:lnTo>
                  <a:lnTo>
                    <a:pt x="18765" y="58647"/>
                  </a:lnTo>
                  <a:lnTo>
                    <a:pt x="18825" y="58466"/>
                  </a:lnTo>
                  <a:lnTo>
                    <a:pt x="18825" y="58224"/>
                  </a:lnTo>
                  <a:lnTo>
                    <a:pt x="18825" y="57983"/>
                  </a:lnTo>
                  <a:lnTo>
                    <a:pt x="18765" y="57802"/>
                  </a:lnTo>
                  <a:lnTo>
                    <a:pt x="18644" y="57560"/>
                  </a:lnTo>
                  <a:lnTo>
                    <a:pt x="18523" y="57379"/>
                  </a:lnTo>
                  <a:lnTo>
                    <a:pt x="18342" y="57259"/>
                  </a:lnTo>
                  <a:lnTo>
                    <a:pt x="18101" y="57138"/>
                  </a:lnTo>
                  <a:lnTo>
                    <a:pt x="17920" y="57078"/>
                  </a:lnTo>
                  <a:close/>
                  <a:moveTo>
                    <a:pt x="23230" y="57078"/>
                  </a:moveTo>
                  <a:lnTo>
                    <a:pt x="23049" y="57138"/>
                  </a:lnTo>
                  <a:lnTo>
                    <a:pt x="22807" y="57259"/>
                  </a:lnTo>
                  <a:lnTo>
                    <a:pt x="22626" y="57379"/>
                  </a:lnTo>
                  <a:lnTo>
                    <a:pt x="22506" y="57560"/>
                  </a:lnTo>
                  <a:lnTo>
                    <a:pt x="22385" y="57802"/>
                  </a:lnTo>
                  <a:lnTo>
                    <a:pt x="22325" y="57983"/>
                  </a:lnTo>
                  <a:lnTo>
                    <a:pt x="22325" y="58224"/>
                  </a:lnTo>
                  <a:lnTo>
                    <a:pt x="22325" y="58466"/>
                  </a:lnTo>
                  <a:lnTo>
                    <a:pt x="22385" y="58647"/>
                  </a:lnTo>
                  <a:lnTo>
                    <a:pt x="22506" y="58888"/>
                  </a:lnTo>
                  <a:lnTo>
                    <a:pt x="22626" y="59069"/>
                  </a:lnTo>
                  <a:lnTo>
                    <a:pt x="22807" y="59190"/>
                  </a:lnTo>
                  <a:lnTo>
                    <a:pt x="23049" y="59310"/>
                  </a:lnTo>
                  <a:lnTo>
                    <a:pt x="23230" y="59371"/>
                  </a:lnTo>
                  <a:lnTo>
                    <a:pt x="23712" y="59371"/>
                  </a:lnTo>
                  <a:lnTo>
                    <a:pt x="23893" y="59310"/>
                  </a:lnTo>
                  <a:lnTo>
                    <a:pt x="24135" y="59190"/>
                  </a:lnTo>
                  <a:lnTo>
                    <a:pt x="24316" y="59069"/>
                  </a:lnTo>
                  <a:lnTo>
                    <a:pt x="24436" y="58888"/>
                  </a:lnTo>
                  <a:lnTo>
                    <a:pt x="24557" y="58647"/>
                  </a:lnTo>
                  <a:lnTo>
                    <a:pt x="24617" y="58466"/>
                  </a:lnTo>
                  <a:lnTo>
                    <a:pt x="24617" y="58224"/>
                  </a:lnTo>
                  <a:lnTo>
                    <a:pt x="24617" y="57983"/>
                  </a:lnTo>
                  <a:lnTo>
                    <a:pt x="24557" y="57802"/>
                  </a:lnTo>
                  <a:lnTo>
                    <a:pt x="24436" y="57560"/>
                  </a:lnTo>
                  <a:lnTo>
                    <a:pt x="24316" y="57379"/>
                  </a:lnTo>
                  <a:lnTo>
                    <a:pt x="24135" y="57259"/>
                  </a:lnTo>
                  <a:lnTo>
                    <a:pt x="23893" y="57138"/>
                  </a:lnTo>
                  <a:lnTo>
                    <a:pt x="23712" y="57078"/>
                  </a:lnTo>
                  <a:close/>
                  <a:moveTo>
                    <a:pt x="29022" y="57078"/>
                  </a:moveTo>
                  <a:lnTo>
                    <a:pt x="28841" y="57138"/>
                  </a:lnTo>
                  <a:lnTo>
                    <a:pt x="28599" y="57259"/>
                  </a:lnTo>
                  <a:lnTo>
                    <a:pt x="28418" y="57379"/>
                  </a:lnTo>
                  <a:lnTo>
                    <a:pt x="28298" y="57560"/>
                  </a:lnTo>
                  <a:lnTo>
                    <a:pt x="28177" y="57802"/>
                  </a:lnTo>
                  <a:lnTo>
                    <a:pt x="28117" y="57983"/>
                  </a:lnTo>
                  <a:lnTo>
                    <a:pt x="28117" y="58224"/>
                  </a:lnTo>
                  <a:lnTo>
                    <a:pt x="28117" y="58466"/>
                  </a:lnTo>
                  <a:lnTo>
                    <a:pt x="28177" y="58647"/>
                  </a:lnTo>
                  <a:lnTo>
                    <a:pt x="28298" y="58888"/>
                  </a:lnTo>
                  <a:lnTo>
                    <a:pt x="28418" y="59069"/>
                  </a:lnTo>
                  <a:lnTo>
                    <a:pt x="28599" y="59190"/>
                  </a:lnTo>
                  <a:lnTo>
                    <a:pt x="28841" y="59310"/>
                  </a:lnTo>
                  <a:lnTo>
                    <a:pt x="29022" y="59371"/>
                  </a:lnTo>
                  <a:lnTo>
                    <a:pt x="29505" y="59371"/>
                  </a:lnTo>
                  <a:lnTo>
                    <a:pt x="29686" y="59310"/>
                  </a:lnTo>
                  <a:lnTo>
                    <a:pt x="29927" y="59190"/>
                  </a:lnTo>
                  <a:lnTo>
                    <a:pt x="30108" y="59069"/>
                  </a:lnTo>
                  <a:lnTo>
                    <a:pt x="30229" y="58888"/>
                  </a:lnTo>
                  <a:lnTo>
                    <a:pt x="30349" y="58647"/>
                  </a:lnTo>
                  <a:lnTo>
                    <a:pt x="30410" y="58466"/>
                  </a:lnTo>
                  <a:lnTo>
                    <a:pt x="30410" y="58224"/>
                  </a:lnTo>
                  <a:lnTo>
                    <a:pt x="30410" y="57983"/>
                  </a:lnTo>
                  <a:lnTo>
                    <a:pt x="30349" y="57802"/>
                  </a:lnTo>
                  <a:lnTo>
                    <a:pt x="30229" y="57560"/>
                  </a:lnTo>
                  <a:lnTo>
                    <a:pt x="30108" y="57379"/>
                  </a:lnTo>
                  <a:lnTo>
                    <a:pt x="29927" y="57259"/>
                  </a:lnTo>
                  <a:lnTo>
                    <a:pt x="29686" y="57138"/>
                  </a:lnTo>
                  <a:lnTo>
                    <a:pt x="29505" y="57078"/>
                  </a:lnTo>
                  <a:close/>
                  <a:moveTo>
                    <a:pt x="34814" y="57078"/>
                  </a:moveTo>
                  <a:lnTo>
                    <a:pt x="34633" y="57138"/>
                  </a:lnTo>
                  <a:lnTo>
                    <a:pt x="34392" y="57259"/>
                  </a:lnTo>
                  <a:lnTo>
                    <a:pt x="34211" y="57379"/>
                  </a:lnTo>
                  <a:lnTo>
                    <a:pt x="34090" y="57560"/>
                  </a:lnTo>
                  <a:lnTo>
                    <a:pt x="33969" y="57802"/>
                  </a:lnTo>
                  <a:lnTo>
                    <a:pt x="33909" y="57983"/>
                  </a:lnTo>
                  <a:lnTo>
                    <a:pt x="33909" y="58224"/>
                  </a:lnTo>
                  <a:lnTo>
                    <a:pt x="33909" y="58466"/>
                  </a:lnTo>
                  <a:lnTo>
                    <a:pt x="33969" y="58647"/>
                  </a:lnTo>
                  <a:lnTo>
                    <a:pt x="34090" y="58888"/>
                  </a:lnTo>
                  <a:lnTo>
                    <a:pt x="34211" y="59069"/>
                  </a:lnTo>
                  <a:lnTo>
                    <a:pt x="34392" y="59190"/>
                  </a:lnTo>
                  <a:lnTo>
                    <a:pt x="34633" y="59310"/>
                  </a:lnTo>
                  <a:lnTo>
                    <a:pt x="34814" y="59371"/>
                  </a:lnTo>
                  <a:lnTo>
                    <a:pt x="35297" y="59371"/>
                  </a:lnTo>
                  <a:lnTo>
                    <a:pt x="35478" y="59310"/>
                  </a:lnTo>
                  <a:lnTo>
                    <a:pt x="35719" y="59190"/>
                  </a:lnTo>
                  <a:lnTo>
                    <a:pt x="35900" y="59069"/>
                  </a:lnTo>
                  <a:lnTo>
                    <a:pt x="36021" y="58888"/>
                  </a:lnTo>
                  <a:lnTo>
                    <a:pt x="36141" y="58647"/>
                  </a:lnTo>
                  <a:lnTo>
                    <a:pt x="36202" y="58466"/>
                  </a:lnTo>
                  <a:lnTo>
                    <a:pt x="36202" y="58224"/>
                  </a:lnTo>
                  <a:lnTo>
                    <a:pt x="36202" y="57983"/>
                  </a:lnTo>
                  <a:lnTo>
                    <a:pt x="36141" y="57802"/>
                  </a:lnTo>
                  <a:lnTo>
                    <a:pt x="36021" y="57560"/>
                  </a:lnTo>
                  <a:lnTo>
                    <a:pt x="35900" y="57379"/>
                  </a:lnTo>
                  <a:lnTo>
                    <a:pt x="35719" y="57259"/>
                  </a:lnTo>
                  <a:lnTo>
                    <a:pt x="35478" y="57138"/>
                  </a:lnTo>
                  <a:lnTo>
                    <a:pt x="35297" y="57078"/>
                  </a:lnTo>
                  <a:close/>
                  <a:moveTo>
                    <a:pt x="40606" y="57078"/>
                  </a:moveTo>
                  <a:lnTo>
                    <a:pt x="40425" y="57138"/>
                  </a:lnTo>
                  <a:lnTo>
                    <a:pt x="40184" y="57259"/>
                  </a:lnTo>
                  <a:lnTo>
                    <a:pt x="40003" y="57379"/>
                  </a:lnTo>
                  <a:lnTo>
                    <a:pt x="39882" y="57560"/>
                  </a:lnTo>
                  <a:lnTo>
                    <a:pt x="39762" y="57802"/>
                  </a:lnTo>
                  <a:lnTo>
                    <a:pt x="39701" y="57983"/>
                  </a:lnTo>
                  <a:lnTo>
                    <a:pt x="39701" y="58224"/>
                  </a:lnTo>
                  <a:lnTo>
                    <a:pt x="39701" y="58466"/>
                  </a:lnTo>
                  <a:lnTo>
                    <a:pt x="39762" y="58647"/>
                  </a:lnTo>
                  <a:lnTo>
                    <a:pt x="39882" y="58888"/>
                  </a:lnTo>
                  <a:lnTo>
                    <a:pt x="40003" y="59069"/>
                  </a:lnTo>
                  <a:lnTo>
                    <a:pt x="40184" y="59190"/>
                  </a:lnTo>
                  <a:lnTo>
                    <a:pt x="40425" y="59310"/>
                  </a:lnTo>
                  <a:lnTo>
                    <a:pt x="40606" y="59371"/>
                  </a:lnTo>
                  <a:lnTo>
                    <a:pt x="41089" y="59371"/>
                  </a:lnTo>
                  <a:lnTo>
                    <a:pt x="41270" y="59310"/>
                  </a:lnTo>
                  <a:lnTo>
                    <a:pt x="41511" y="59190"/>
                  </a:lnTo>
                  <a:lnTo>
                    <a:pt x="41692" y="59069"/>
                  </a:lnTo>
                  <a:lnTo>
                    <a:pt x="41813" y="58888"/>
                  </a:lnTo>
                  <a:lnTo>
                    <a:pt x="41934" y="58647"/>
                  </a:lnTo>
                  <a:lnTo>
                    <a:pt x="41994" y="58466"/>
                  </a:lnTo>
                  <a:lnTo>
                    <a:pt x="41994" y="58224"/>
                  </a:lnTo>
                  <a:lnTo>
                    <a:pt x="41994" y="57983"/>
                  </a:lnTo>
                  <a:lnTo>
                    <a:pt x="41934" y="57802"/>
                  </a:lnTo>
                  <a:lnTo>
                    <a:pt x="41813" y="57560"/>
                  </a:lnTo>
                  <a:lnTo>
                    <a:pt x="41692" y="57379"/>
                  </a:lnTo>
                  <a:lnTo>
                    <a:pt x="41511" y="57259"/>
                  </a:lnTo>
                  <a:lnTo>
                    <a:pt x="41270" y="57138"/>
                  </a:lnTo>
                  <a:lnTo>
                    <a:pt x="41089" y="57078"/>
                  </a:lnTo>
                  <a:close/>
                  <a:moveTo>
                    <a:pt x="46399" y="57078"/>
                  </a:moveTo>
                  <a:lnTo>
                    <a:pt x="46218" y="57138"/>
                  </a:lnTo>
                  <a:lnTo>
                    <a:pt x="45976" y="57259"/>
                  </a:lnTo>
                  <a:lnTo>
                    <a:pt x="45795" y="57379"/>
                  </a:lnTo>
                  <a:lnTo>
                    <a:pt x="45674" y="57560"/>
                  </a:lnTo>
                  <a:lnTo>
                    <a:pt x="45554" y="57802"/>
                  </a:lnTo>
                  <a:lnTo>
                    <a:pt x="45493" y="57983"/>
                  </a:lnTo>
                  <a:lnTo>
                    <a:pt x="45493" y="58224"/>
                  </a:lnTo>
                  <a:lnTo>
                    <a:pt x="45493" y="58466"/>
                  </a:lnTo>
                  <a:lnTo>
                    <a:pt x="45554" y="58647"/>
                  </a:lnTo>
                  <a:lnTo>
                    <a:pt x="45674" y="58888"/>
                  </a:lnTo>
                  <a:lnTo>
                    <a:pt x="45795" y="59069"/>
                  </a:lnTo>
                  <a:lnTo>
                    <a:pt x="45976" y="59190"/>
                  </a:lnTo>
                  <a:lnTo>
                    <a:pt x="46218" y="59310"/>
                  </a:lnTo>
                  <a:lnTo>
                    <a:pt x="46399" y="59371"/>
                  </a:lnTo>
                  <a:lnTo>
                    <a:pt x="46881" y="59371"/>
                  </a:lnTo>
                  <a:lnTo>
                    <a:pt x="47062" y="59310"/>
                  </a:lnTo>
                  <a:lnTo>
                    <a:pt x="47304" y="59190"/>
                  </a:lnTo>
                  <a:lnTo>
                    <a:pt x="47485" y="59069"/>
                  </a:lnTo>
                  <a:lnTo>
                    <a:pt x="47605" y="58888"/>
                  </a:lnTo>
                  <a:lnTo>
                    <a:pt x="47726" y="58647"/>
                  </a:lnTo>
                  <a:lnTo>
                    <a:pt x="47786" y="58466"/>
                  </a:lnTo>
                  <a:lnTo>
                    <a:pt x="47786" y="58224"/>
                  </a:lnTo>
                  <a:lnTo>
                    <a:pt x="47786" y="57983"/>
                  </a:lnTo>
                  <a:lnTo>
                    <a:pt x="47726" y="57802"/>
                  </a:lnTo>
                  <a:lnTo>
                    <a:pt x="47605" y="57560"/>
                  </a:lnTo>
                  <a:lnTo>
                    <a:pt x="47485" y="57379"/>
                  </a:lnTo>
                  <a:lnTo>
                    <a:pt x="47304" y="57259"/>
                  </a:lnTo>
                  <a:lnTo>
                    <a:pt x="47062" y="57138"/>
                  </a:lnTo>
                  <a:lnTo>
                    <a:pt x="46881" y="57078"/>
                  </a:lnTo>
                  <a:close/>
                  <a:moveTo>
                    <a:pt x="52191" y="57078"/>
                  </a:moveTo>
                  <a:lnTo>
                    <a:pt x="52010" y="57138"/>
                  </a:lnTo>
                  <a:lnTo>
                    <a:pt x="51768" y="57259"/>
                  </a:lnTo>
                  <a:lnTo>
                    <a:pt x="51587" y="57379"/>
                  </a:lnTo>
                  <a:lnTo>
                    <a:pt x="51467" y="57560"/>
                  </a:lnTo>
                  <a:lnTo>
                    <a:pt x="51346" y="57802"/>
                  </a:lnTo>
                  <a:lnTo>
                    <a:pt x="51286" y="57983"/>
                  </a:lnTo>
                  <a:lnTo>
                    <a:pt x="51286" y="58224"/>
                  </a:lnTo>
                  <a:lnTo>
                    <a:pt x="51286" y="58466"/>
                  </a:lnTo>
                  <a:lnTo>
                    <a:pt x="51346" y="58647"/>
                  </a:lnTo>
                  <a:lnTo>
                    <a:pt x="51467" y="58888"/>
                  </a:lnTo>
                  <a:lnTo>
                    <a:pt x="51587" y="59069"/>
                  </a:lnTo>
                  <a:lnTo>
                    <a:pt x="51768" y="59190"/>
                  </a:lnTo>
                  <a:lnTo>
                    <a:pt x="52010" y="59310"/>
                  </a:lnTo>
                  <a:lnTo>
                    <a:pt x="52191" y="59371"/>
                  </a:lnTo>
                  <a:lnTo>
                    <a:pt x="52673" y="59371"/>
                  </a:lnTo>
                  <a:lnTo>
                    <a:pt x="52854" y="59310"/>
                  </a:lnTo>
                  <a:lnTo>
                    <a:pt x="53096" y="59190"/>
                  </a:lnTo>
                  <a:lnTo>
                    <a:pt x="53277" y="59069"/>
                  </a:lnTo>
                  <a:lnTo>
                    <a:pt x="53397" y="58888"/>
                  </a:lnTo>
                  <a:lnTo>
                    <a:pt x="53518" y="58647"/>
                  </a:lnTo>
                  <a:lnTo>
                    <a:pt x="53578" y="58466"/>
                  </a:lnTo>
                  <a:lnTo>
                    <a:pt x="53578" y="58224"/>
                  </a:lnTo>
                  <a:lnTo>
                    <a:pt x="53578" y="57983"/>
                  </a:lnTo>
                  <a:lnTo>
                    <a:pt x="53518" y="57802"/>
                  </a:lnTo>
                  <a:lnTo>
                    <a:pt x="53397" y="57560"/>
                  </a:lnTo>
                  <a:lnTo>
                    <a:pt x="53277" y="57379"/>
                  </a:lnTo>
                  <a:lnTo>
                    <a:pt x="53096" y="57259"/>
                  </a:lnTo>
                  <a:lnTo>
                    <a:pt x="52854" y="57138"/>
                  </a:lnTo>
                  <a:lnTo>
                    <a:pt x="52673" y="57078"/>
                  </a:lnTo>
                  <a:close/>
                  <a:moveTo>
                    <a:pt x="57983" y="57078"/>
                  </a:moveTo>
                  <a:lnTo>
                    <a:pt x="57802" y="57138"/>
                  </a:lnTo>
                  <a:lnTo>
                    <a:pt x="57561" y="57259"/>
                  </a:lnTo>
                  <a:lnTo>
                    <a:pt x="57380" y="57379"/>
                  </a:lnTo>
                  <a:lnTo>
                    <a:pt x="57259" y="57560"/>
                  </a:lnTo>
                  <a:lnTo>
                    <a:pt x="57138" y="57802"/>
                  </a:lnTo>
                  <a:lnTo>
                    <a:pt x="57078" y="57983"/>
                  </a:lnTo>
                  <a:lnTo>
                    <a:pt x="57078" y="58224"/>
                  </a:lnTo>
                  <a:lnTo>
                    <a:pt x="57078" y="58466"/>
                  </a:lnTo>
                  <a:lnTo>
                    <a:pt x="57138" y="58647"/>
                  </a:lnTo>
                  <a:lnTo>
                    <a:pt x="57259" y="58888"/>
                  </a:lnTo>
                  <a:lnTo>
                    <a:pt x="57380" y="59069"/>
                  </a:lnTo>
                  <a:lnTo>
                    <a:pt x="57561" y="59190"/>
                  </a:lnTo>
                  <a:lnTo>
                    <a:pt x="57802" y="59310"/>
                  </a:lnTo>
                  <a:lnTo>
                    <a:pt x="57983" y="59371"/>
                  </a:lnTo>
                  <a:lnTo>
                    <a:pt x="58466" y="59371"/>
                  </a:lnTo>
                  <a:lnTo>
                    <a:pt x="58647" y="59310"/>
                  </a:lnTo>
                  <a:lnTo>
                    <a:pt x="58888" y="59190"/>
                  </a:lnTo>
                  <a:lnTo>
                    <a:pt x="59069" y="59069"/>
                  </a:lnTo>
                  <a:lnTo>
                    <a:pt x="59190" y="58888"/>
                  </a:lnTo>
                  <a:lnTo>
                    <a:pt x="59310" y="58647"/>
                  </a:lnTo>
                  <a:lnTo>
                    <a:pt x="59371" y="58466"/>
                  </a:lnTo>
                  <a:lnTo>
                    <a:pt x="59371" y="58224"/>
                  </a:lnTo>
                  <a:lnTo>
                    <a:pt x="59371" y="57983"/>
                  </a:lnTo>
                  <a:lnTo>
                    <a:pt x="59310" y="57802"/>
                  </a:lnTo>
                  <a:lnTo>
                    <a:pt x="59190" y="57560"/>
                  </a:lnTo>
                  <a:lnTo>
                    <a:pt x="59069" y="57379"/>
                  </a:lnTo>
                  <a:lnTo>
                    <a:pt x="58888" y="57259"/>
                  </a:lnTo>
                  <a:lnTo>
                    <a:pt x="58647" y="57138"/>
                  </a:lnTo>
                  <a:lnTo>
                    <a:pt x="58466" y="57078"/>
                  </a:lnTo>
                  <a:close/>
                  <a:moveTo>
                    <a:pt x="63775" y="57078"/>
                  </a:moveTo>
                  <a:lnTo>
                    <a:pt x="63594" y="57138"/>
                  </a:lnTo>
                  <a:lnTo>
                    <a:pt x="63353" y="57259"/>
                  </a:lnTo>
                  <a:lnTo>
                    <a:pt x="63172" y="57379"/>
                  </a:lnTo>
                  <a:lnTo>
                    <a:pt x="63051" y="57560"/>
                  </a:lnTo>
                  <a:lnTo>
                    <a:pt x="62931" y="57802"/>
                  </a:lnTo>
                  <a:lnTo>
                    <a:pt x="62870" y="57983"/>
                  </a:lnTo>
                  <a:lnTo>
                    <a:pt x="62870" y="58224"/>
                  </a:lnTo>
                  <a:lnTo>
                    <a:pt x="62870" y="58466"/>
                  </a:lnTo>
                  <a:lnTo>
                    <a:pt x="62931" y="58647"/>
                  </a:lnTo>
                  <a:lnTo>
                    <a:pt x="63051" y="58888"/>
                  </a:lnTo>
                  <a:lnTo>
                    <a:pt x="63172" y="59069"/>
                  </a:lnTo>
                  <a:lnTo>
                    <a:pt x="63353" y="59190"/>
                  </a:lnTo>
                  <a:lnTo>
                    <a:pt x="63594" y="59310"/>
                  </a:lnTo>
                  <a:lnTo>
                    <a:pt x="63775" y="59371"/>
                  </a:lnTo>
                  <a:lnTo>
                    <a:pt x="64258" y="59371"/>
                  </a:lnTo>
                  <a:lnTo>
                    <a:pt x="64439" y="59310"/>
                  </a:lnTo>
                  <a:lnTo>
                    <a:pt x="64680" y="59190"/>
                  </a:lnTo>
                  <a:lnTo>
                    <a:pt x="64861" y="59069"/>
                  </a:lnTo>
                  <a:lnTo>
                    <a:pt x="64982" y="58888"/>
                  </a:lnTo>
                  <a:lnTo>
                    <a:pt x="65103" y="58647"/>
                  </a:lnTo>
                  <a:lnTo>
                    <a:pt x="65163" y="58466"/>
                  </a:lnTo>
                  <a:lnTo>
                    <a:pt x="65163" y="58224"/>
                  </a:lnTo>
                  <a:lnTo>
                    <a:pt x="65163" y="57983"/>
                  </a:lnTo>
                  <a:lnTo>
                    <a:pt x="65103" y="57802"/>
                  </a:lnTo>
                  <a:lnTo>
                    <a:pt x="64982" y="57560"/>
                  </a:lnTo>
                  <a:lnTo>
                    <a:pt x="64861" y="57379"/>
                  </a:lnTo>
                  <a:lnTo>
                    <a:pt x="64680" y="57259"/>
                  </a:lnTo>
                  <a:lnTo>
                    <a:pt x="64439" y="57138"/>
                  </a:lnTo>
                  <a:lnTo>
                    <a:pt x="64258" y="57078"/>
                  </a:lnTo>
                  <a:close/>
                  <a:moveTo>
                    <a:pt x="8689" y="59974"/>
                  </a:moveTo>
                  <a:lnTo>
                    <a:pt x="8447" y="60095"/>
                  </a:lnTo>
                  <a:lnTo>
                    <a:pt x="8206" y="60276"/>
                  </a:lnTo>
                  <a:lnTo>
                    <a:pt x="8025" y="60457"/>
                  </a:lnTo>
                  <a:lnTo>
                    <a:pt x="7904" y="60758"/>
                  </a:lnTo>
                  <a:lnTo>
                    <a:pt x="7844" y="61120"/>
                  </a:lnTo>
                  <a:lnTo>
                    <a:pt x="8689" y="62267"/>
                  </a:lnTo>
                  <a:lnTo>
                    <a:pt x="9232" y="62267"/>
                  </a:lnTo>
                  <a:lnTo>
                    <a:pt x="9413" y="62206"/>
                  </a:lnTo>
                  <a:lnTo>
                    <a:pt x="9654" y="62086"/>
                  </a:lnTo>
                  <a:lnTo>
                    <a:pt x="9835" y="61965"/>
                  </a:lnTo>
                  <a:lnTo>
                    <a:pt x="9956" y="61784"/>
                  </a:lnTo>
                  <a:lnTo>
                    <a:pt x="10076" y="61543"/>
                  </a:lnTo>
                  <a:lnTo>
                    <a:pt x="10137" y="61362"/>
                  </a:lnTo>
                  <a:lnTo>
                    <a:pt x="10137" y="61120"/>
                  </a:lnTo>
                  <a:lnTo>
                    <a:pt x="10076" y="60758"/>
                  </a:lnTo>
                  <a:lnTo>
                    <a:pt x="9956" y="60457"/>
                  </a:lnTo>
                  <a:lnTo>
                    <a:pt x="9775" y="60276"/>
                  </a:lnTo>
                  <a:lnTo>
                    <a:pt x="9533" y="60095"/>
                  </a:lnTo>
                  <a:lnTo>
                    <a:pt x="9292" y="59974"/>
                  </a:lnTo>
                  <a:close/>
                  <a:moveTo>
                    <a:pt x="14481" y="59974"/>
                  </a:moveTo>
                  <a:lnTo>
                    <a:pt x="14240" y="60095"/>
                  </a:lnTo>
                  <a:lnTo>
                    <a:pt x="13998" y="60276"/>
                  </a:lnTo>
                  <a:lnTo>
                    <a:pt x="13817" y="60457"/>
                  </a:lnTo>
                  <a:lnTo>
                    <a:pt x="13697" y="60758"/>
                  </a:lnTo>
                  <a:lnTo>
                    <a:pt x="13636" y="61120"/>
                  </a:lnTo>
                  <a:lnTo>
                    <a:pt x="13636" y="61362"/>
                  </a:lnTo>
                  <a:lnTo>
                    <a:pt x="13697" y="61543"/>
                  </a:lnTo>
                  <a:lnTo>
                    <a:pt x="13817" y="61784"/>
                  </a:lnTo>
                  <a:lnTo>
                    <a:pt x="13938" y="61965"/>
                  </a:lnTo>
                  <a:lnTo>
                    <a:pt x="14119" y="62086"/>
                  </a:lnTo>
                  <a:lnTo>
                    <a:pt x="14360" y="62206"/>
                  </a:lnTo>
                  <a:lnTo>
                    <a:pt x="14541" y="62267"/>
                  </a:lnTo>
                  <a:lnTo>
                    <a:pt x="15024" y="62267"/>
                  </a:lnTo>
                  <a:lnTo>
                    <a:pt x="15205" y="62206"/>
                  </a:lnTo>
                  <a:lnTo>
                    <a:pt x="15446" y="62086"/>
                  </a:lnTo>
                  <a:lnTo>
                    <a:pt x="15627" y="61965"/>
                  </a:lnTo>
                  <a:lnTo>
                    <a:pt x="15748" y="61784"/>
                  </a:lnTo>
                  <a:lnTo>
                    <a:pt x="15869" y="61543"/>
                  </a:lnTo>
                  <a:lnTo>
                    <a:pt x="15929" y="61362"/>
                  </a:lnTo>
                  <a:lnTo>
                    <a:pt x="15929" y="61120"/>
                  </a:lnTo>
                  <a:lnTo>
                    <a:pt x="15869" y="60758"/>
                  </a:lnTo>
                  <a:lnTo>
                    <a:pt x="15748" y="60457"/>
                  </a:lnTo>
                  <a:lnTo>
                    <a:pt x="15567" y="60276"/>
                  </a:lnTo>
                  <a:lnTo>
                    <a:pt x="15326" y="60095"/>
                  </a:lnTo>
                  <a:lnTo>
                    <a:pt x="15084" y="59974"/>
                  </a:lnTo>
                  <a:close/>
                  <a:moveTo>
                    <a:pt x="20273" y="59974"/>
                  </a:moveTo>
                  <a:lnTo>
                    <a:pt x="20032" y="60095"/>
                  </a:lnTo>
                  <a:lnTo>
                    <a:pt x="19790" y="60276"/>
                  </a:lnTo>
                  <a:lnTo>
                    <a:pt x="19609" y="60457"/>
                  </a:lnTo>
                  <a:lnTo>
                    <a:pt x="19489" y="60758"/>
                  </a:lnTo>
                  <a:lnTo>
                    <a:pt x="19428" y="61120"/>
                  </a:lnTo>
                  <a:lnTo>
                    <a:pt x="19428" y="61362"/>
                  </a:lnTo>
                  <a:lnTo>
                    <a:pt x="19489" y="61543"/>
                  </a:lnTo>
                  <a:lnTo>
                    <a:pt x="19609" y="61784"/>
                  </a:lnTo>
                  <a:lnTo>
                    <a:pt x="19730" y="61965"/>
                  </a:lnTo>
                  <a:lnTo>
                    <a:pt x="19911" y="62086"/>
                  </a:lnTo>
                  <a:lnTo>
                    <a:pt x="20152" y="62206"/>
                  </a:lnTo>
                  <a:lnTo>
                    <a:pt x="20333" y="62267"/>
                  </a:lnTo>
                  <a:lnTo>
                    <a:pt x="20816" y="62267"/>
                  </a:lnTo>
                  <a:lnTo>
                    <a:pt x="20997" y="62206"/>
                  </a:lnTo>
                  <a:lnTo>
                    <a:pt x="21239" y="62086"/>
                  </a:lnTo>
                  <a:lnTo>
                    <a:pt x="21420" y="61965"/>
                  </a:lnTo>
                  <a:lnTo>
                    <a:pt x="21540" y="61784"/>
                  </a:lnTo>
                  <a:lnTo>
                    <a:pt x="21661" y="61543"/>
                  </a:lnTo>
                  <a:lnTo>
                    <a:pt x="21721" y="61362"/>
                  </a:lnTo>
                  <a:lnTo>
                    <a:pt x="21721" y="61120"/>
                  </a:lnTo>
                  <a:lnTo>
                    <a:pt x="21661" y="60758"/>
                  </a:lnTo>
                  <a:lnTo>
                    <a:pt x="21540" y="60457"/>
                  </a:lnTo>
                  <a:lnTo>
                    <a:pt x="21359" y="60276"/>
                  </a:lnTo>
                  <a:lnTo>
                    <a:pt x="21118" y="60095"/>
                  </a:lnTo>
                  <a:lnTo>
                    <a:pt x="20876" y="59974"/>
                  </a:lnTo>
                  <a:close/>
                  <a:moveTo>
                    <a:pt x="26065" y="59974"/>
                  </a:moveTo>
                  <a:lnTo>
                    <a:pt x="25824" y="60095"/>
                  </a:lnTo>
                  <a:lnTo>
                    <a:pt x="25583" y="60276"/>
                  </a:lnTo>
                  <a:lnTo>
                    <a:pt x="25402" y="60457"/>
                  </a:lnTo>
                  <a:lnTo>
                    <a:pt x="25281" y="60758"/>
                  </a:lnTo>
                  <a:lnTo>
                    <a:pt x="25221" y="61120"/>
                  </a:lnTo>
                  <a:lnTo>
                    <a:pt x="25221" y="61362"/>
                  </a:lnTo>
                  <a:lnTo>
                    <a:pt x="25281" y="61543"/>
                  </a:lnTo>
                  <a:lnTo>
                    <a:pt x="25402" y="61784"/>
                  </a:lnTo>
                  <a:lnTo>
                    <a:pt x="25522" y="61965"/>
                  </a:lnTo>
                  <a:lnTo>
                    <a:pt x="25703" y="62086"/>
                  </a:lnTo>
                  <a:lnTo>
                    <a:pt x="25945" y="62206"/>
                  </a:lnTo>
                  <a:lnTo>
                    <a:pt x="26126" y="62267"/>
                  </a:lnTo>
                  <a:lnTo>
                    <a:pt x="26608" y="62267"/>
                  </a:lnTo>
                  <a:lnTo>
                    <a:pt x="26789" y="62206"/>
                  </a:lnTo>
                  <a:lnTo>
                    <a:pt x="27031" y="62086"/>
                  </a:lnTo>
                  <a:lnTo>
                    <a:pt x="27212" y="61965"/>
                  </a:lnTo>
                  <a:lnTo>
                    <a:pt x="27332" y="61784"/>
                  </a:lnTo>
                  <a:lnTo>
                    <a:pt x="27453" y="61543"/>
                  </a:lnTo>
                  <a:lnTo>
                    <a:pt x="27513" y="61362"/>
                  </a:lnTo>
                  <a:lnTo>
                    <a:pt x="27513" y="61120"/>
                  </a:lnTo>
                  <a:lnTo>
                    <a:pt x="27453" y="60758"/>
                  </a:lnTo>
                  <a:lnTo>
                    <a:pt x="27332" y="60457"/>
                  </a:lnTo>
                  <a:lnTo>
                    <a:pt x="27151" y="60276"/>
                  </a:lnTo>
                  <a:lnTo>
                    <a:pt x="26910" y="60095"/>
                  </a:lnTo>
                  <a:lnTo>
                    <a:pt x="26669" y="59974"/>
                  </a:lnTo>
                  <a:close/>
                  <a:moveTo>
                    <a:pt x="31858" y="59974"/>
                  </a:moveTo>
                  <a:lnTo>
                    <a:pt x="31616" y="60095"/>
                  </a:lnTo>
                  <a:lnTo>
                    <a:pt x="31375" y="60276"/>
                  </a:lnTo>
                  <a:lnTo>
                    <a:pt x="31194" y="60457"/>
                  </a:lnTo>
                  <a:lnTo>
                    <a:pt x="31073" y="60758"/>
                  </a:lnTo>
                  <a:lnTo>
                    <a:pt x="31013" y="61120"/>
                  </a:lnTo>
                  <a:lnTo>
                    <a:pt x="31013" y="61362"/>
                  </a:lnTo>
                  <a:lnTo>
                    <a:pt x="31073" y="61543"/>
                  </a:lnTo>
                  <a:lnTo>
                    <a:pt x="31194" y="61784"/>
                  </a:lnTo>
                  <a:lnTo>
                    <a:pt x="31315" y="61965"/>
                  </a:lnTo>
                  <a:lnTo>
                    <a:pt x="31496" y="62086"/>
                  </a:lnTo>
                  <a:lnTo>
                    <a:pt x="31737" y="62206"/>
                  </a:lnTo>
                  <a:lnTo>
                    <a:pt x="31918" y="62267"/>
                  </a:lnTo>
                  <a:lnTo>
                    <a:pt x="32401" y="62267"/>
                  </a:lnTo>
                  <a:lnTo>
                    <a:pt x="32582" y="62206"/>
                  </a:lnTo>
                  <a:lnTo>
                    <a:pt x="32823" y="62086"/>
                  </a:lnTo>
                  <a:lnTo>
                    <a:pt x="33004" y="61965"/>
                  </a:lnTo>
                  <a:lnTo>
                    <a:pt x="33125" y="61784"/>
                  </a:lnTo>
                  <a:lnTo>
                    <a:pt x="33245" y="61543"/>
                  </a:lnTo>
                  <a:lnTo>
                    <a:pt x="33306" y="61362"/>
                  </a:lnTo>
                  <a:lnTo>
                    <a:pt x="33306" y="61120"/>
                  </a:lnTo>
                  <a:lnTo>
                    <a:pt x="33245" y="60758"/>
                  </a:lnTo>
                  <a:lnTo>
                    <a:pt x="33125" y="60457"/>
                  </a:lnTo>
                  <a:lnTo>
                    <a:pt x="32944" y="60276"/>
                  </a:lnTo>
                  <a:lnTo>
                    <a:pt x="32702" y="60095"/>
                  </a:lnTo>
                  <a:lnTo>
                    <a:pt x="32461" y="59974"/>
                  </a:lnTo>
                  <a:close/>
                  <a:moveTo>
                    <a:pt x="37650" y="59974"/>
                  </a:moveTo>
                  <a:lnTo>
                    <a:pt x="37408" y="60095"/>
                  </a:lnTo>
                  <a:lnTo>
                    <a:pt x="37167" y="60276"/>
                  </a:lnTo>
                  <a:lnTo>
                    <a:pt x="36986" y="60457"/>
                  </a:lnTo>
                  <a:lnTo>
                    <a:pt x="36865" y="60758"/>
                  </a:lnTo>
                  <a:lnTo>
                    <a:pt x="36805" y="61120"/>
                  </a:lnTo>
                  <a:lnTo>
                    <a:pt x="36805" y="61362"/>
                  </a:lnTo>
                  <a:lnTo>
                    <a:pt x="36865" y="61543"/>
                  </a:lnTo>
                  <a:lnTo>
                    <a:pt x="36986" y="61784"/>
                  </a:lnTo>
                  <a:lnTo>
                    <a:pt x="37107" y="61965"/>
                  </a:lnTo>
                  <a:lnTo>
                    <a:pt x="37288" y="62086"/>
                  </a:lnTo>
                  <a:lnTo>
                    <a:pt x="37529" y="62206"/>
                  </a:lnTo>
                  <a:lnTo>
                    <a:pt x="37710" y="62267"/>
                  </a:lnTo>
                  <a:lnTo>
                    <a:pt x="38193" y="62267"/>
                  </a:lnTo>
                  <a:lnTo>
                    <a:pt x="38374" y="62206"/>
                  </a:lnTo>
                  <a:lnTo>
                    <a:pt x="38615" y="62086"/>
                  </a:lnTo>
                  <a:lnTo>
                    <a:pt x="38796" y="61965"/>
                  </a:lnTo>
                  <a:lnTo>
                    <a:pt x="38917" y="61784"/>
                  </a:lnTo>
                  <a:lnTo>
                    <a:pt x="39038" y="61543"/>
                  </a:lnTo>
                  <a:lnTo>
                    <a:pt x="39098" y="61362"/>
                  </a:lnTo>
                  <a:lnTo>
                    <a:pt x="39098" y="61120"/>
                  </a:lnTo>
                  <a:lnTo>
                    <a:pt x="39038" y="60758"/>
                  </a:lnTo>
                  <a:lnTo>
                    <a:pt x="38917" y="60457"/>
                  </a:lnTo>
                  <a:lnTo>
                    <a:pt x="38736" y="60276"/>
                  </a:lnTo>
                  <a:lnTo>
                    <a:pt x="38495" y="60095"/>
                  </a:lnTo>
                  <a:lnTo>
                    <a:pt x="38253" y="59974"/>
                  </a:lnTo>
                  <a:close/>
                  <a:moveTo>
                    <a:pt x="43442" y="59974"/>
                  </a:moveTo>
                  <a:lnTo>
                    <a:pt x="43201" y="60095"/>
                  </a:lnTo>
                  <a:lnTo>
                    <a:pt x="42959" y="60276"/>
                  </a:lnTo>
                  <a:lnTo>
                    <a:pt x="42778" y="60457"/>
                  </a:lnTo>
                  <a:lnTo>
                    <a:pt x="42658" y="60758"/>
                  </a:lnTo>
                  <a:lnTo>
                    <a:pt x="42597" y="61120"/>
                  </a:lnTo>
                  <a:lnTo>
                    <a:pt x="42597" y="61362"/>
                  </a:lnTo>
                  <a:lnTo>
                    <a:pt x="42658" y="61543"/>
                  </a:lnTo>
                  <a:lnTo>
                    <a:pt x="42778" y="61784"/>
                  </a:lnTo>
                  <a:lnTo>
                    <a:pt x="42899" y="61965"/>
                  </a:lnTo>
                  <a:lnTo>
                    <a:pt x="43080" y="62086"/>
                  </a:lnTo>
                  <a:lnTo>
                    <a:pt x="43321" y="62206"/>
                  </a:lnTo>
                  <a:lnTo>
                    <a:pt x="43502" y="62267"/>
                  </a:lnTo>
                  <a:lnTo>
                    <a:pt x="43985" y="62267"/>
                  </a:lnTo>
                  <a:lnTo>
                    <a:pt x="44166" y="62206"/>
                  </a:lnTo>
                  <a:lnTo>
                    <a:pt x="44407" y="62086"/>
                  </a:lnTo>
                  <a:lnTo>
                    <a:pt x="44588" y="61965"/>
                  </a:lnTo>
                  <a:lnTo>
                    <a:pt x="44709" y="61784"/>
                  </a:lnTo>
                  <a:lnTo>
                    <a:pt x="44830" y="61543"/>
                  </a:lnTo>
                  <a:lnTo>
                    <a:pt x="44890" y="61362"/>
                  </a:lnTo>
                  <a:lnTo>
                    <a:pt x="44890" y="61120"/>
                  </a:lnTo>
                  <a:lnTo>
                    <a:pt x="44830" y="60758"/>
                  </a:lnTo>
                  <a:lnTo>
                    <a:pt x="44709" y="60457"/>
                  </a:lnTo>
                  <a:lnTo>
                    <a:pt x="44528" y="60276"/>
                  </a:lnTo>
                  <a:lnTo>
                    <a:pt x="44287" y="60095"/>
                  </a:lnTo>
                  <a:lnTo>
                    <a:pt x="44045" y="59974"/>
                  </a:lnTo>
                  <a:close/>
                  <a:moveTo>
                    <a:pt x="49234" y="59974"/>
                  </a:moveTo>
                  <a:lnTo>
                    <a:pt x="48993" y="60095"/>
                  </a:lnTo>
                  <a:lnTo>
                    <a:pt x="48752" y="60276"/>
                  </a:lnTo>
                  <a:lnTo>
                    <a:pt x="48571" y="60457"/>
                  </a:lnTo>
                  <a:lnTo>
                    <a:pt x="48450" y="60758"/>
                  </a:lnTo>
                  <a:lnTo>
                    <a:pt x="48390" y="61120"/>
                  </a:lnTo>
                  <a:lnTo>
                    <a:pt x="48390" y="61362"/>
                  </a:lnTo>
                  <a:lnTo>
                    <a:pt x="48450" y="61543"/>
                  </a:lnTo>
                  <a:lnTo>
                    <a:pt x="48571" y="61784"/>
                  </a:lnTo>
                  <a:lnTo>
                    <a:pt x="48691" y="61965"/>
                  </a:lnTo>
                  <a:lnTo>
                    <a:pt x="48872" y="62086"/>
                  </a:lnTo>
                  <a:lnTo>
                    <a:pt x="49114" y="62206"/>
                  </a:lnTo>
                  <a:lnTo>
                    <a:pt x="49295" y="62267"/>
                  </a:lnTo>
                  <a:lnTo>
                    <a:pt x="49777" y="62267"/>
                  </a:lnTo>
                  <a:lnTo>
                    <a:pt x="49958" y="62206"/>
                  </a:lnTo>
                  <a:lnTo>
                    <a:pt x="50200" y="62086"/>
                  </a:lnTo>
                  <a:lnTo>
                    <a:pt x="50381" y="61965"/>
                  </a:lnTo>
                  <a:lnTo>
                    <a:pt x="50501" y="61784"/>
                  </a:lnTo>
                  <a:lnTo>
                    <a:pt x="50622" y="61543"/>
                  </a:lnTo>
                  <a:lnTo>
                    <a:pt x="50682" y="61362"/>
                  </a:lnTo>
                  <a:lnTo>
                    <a:pt x="50682" y="61120"/>
                  </a:lnTo>
                  <a:lnTo>
                    <a:pt x="50622" y="60758"/>
                  </a:lnTo>
                  <a:lnTo>
                    <a:pt x="50501" y="60457"/>
                  </a:lnTo>
                  <a:lnTo>
                    <a:pt x="50320" y="60276"/>
                  </a:lnTo>
                  <a:lnTo>
                    <a:pt x="50079" y="60095"/>
                  </a:lnTo>
                  <a:lnTo>
                    <a:pt x="49838" y="59974"/>
                  </a:lnTo>
                  <a:close/>
                  <a:moveTo>
                    <a:pt x="55027" y="59974"/>
                  </a:moveTo>
                  <a:lnTo>
                    <a:pt x="54785" y="60095"/>
                  </a:lnTo>
                  <a:lnTo>
                    <a:pt x="54544" y="60276"/>
                  </a:lnTo>
                  <a:lnTo>
                    <a:pt x="54363" y="60457"/>
                  </a:lnTo>
                  <a:lnTo>
                    <a:pt x="54242" y="60758"/>
                  </a:lnTo>
                  <a:lnTo>
                    <a:pt x="54182" y="61120"/>
                  </a:lnTo>
                  <a:lnTo>
                    <a:pt x="54182" y="61362"/>
                  </a:lnTo>
                  <a:lnTo>
                    <a:pt x="54242" y="61543"/>
                  </a:lnTo>
                  <a:lnTo>
                    <a:pt x="54363" y="61784"/>
                  </a:lnTo>
                  <a:lnTo>
                    <a:pt x="54483" y="61965"/>
                  </a:lnTo>
                  <a:lnTo>
                    <a:pt x="54665" y="62086"/>
                  </a:lnTo>
                  <a:lnTo>
                    <a:pt x="54906" y="62206"/>
                  </a:lnTo>
                  <a:lnTo>
                    <a:pt x="55087" y="62267"/>
                  </a:lnTo>
                  <a:lnTo>
                    <a:pt x="55570" y="62267"/>
                  </a:lnTo>
                  <a:lnTo>
                    <a:pt x="55751" y="62206"/>
                  </a:lnTo>
                  <a:lnTo>
                    <a:pt x="55992" y="62086"/>
                  </a:lnTo>
                  <a:lnTo>
                    <a:pt x="56173" y="61965"/>
                  </a:lnTo>
                  <a:lnTo>
                    <a:pt x="56294" y="61784"/>
                  </a:lnTo>
                  <a:lnTo>
                    <a:pt x="56414" y="61543"/>
                  </a:lnTo>
                  <a:lnTo>
                    <a:pt x="56475" y="61362"/>
                  </a:lnTo>
                  <a:lnTo>
                    <a:pt x="56475" y="61120"/>
                  </a:lnTo>
                  <a:lnTo>
                    <a:pt x="56414" y="60758"/>
                  </a:lnTo>
                  <a:lnTo>
                    <a:pt x="56294" y="60457"/>
                  </a:lnTo>
                  <a:lnTo>
                    <a:pt x="56113" y="60276"/>
                  </a:lnTo>
                  <a:lnTo>
                    <a:pt x="55871" y="60095"/>
                  </a:lnTo>
                  <a:lnTo>
                    <a:pt x="55630" y="59974"/>
                  </a:lnTo>
                  <a:close/>
                  <a:moveTo>
                    <a:pt x="60819" y="59974"/>
                  </a:moveTo>
                  <a:lnTo>
                    <a:pt x="60577" y="60095"/>
                  </a:lnTo>
                  <a:lnTo>
                    <a:pt x="60336" y="60276"/>
                  </a:lnTo>
                  <a:lnTo>
                    <a:pt x="60155" y="60457"/>
                  </a:lnTo>
                  <a:lnTo>
                    <a:pt x="60034" y="60758"/>
                  </a:lnTo>
                  <a:lnTo>
                    <a:pt x="59974" y="61120"/>
                  </a:lnTo>
                  <a:lnTo>
                    <a:pt x="59974" y="61362"/>
                  </a:lnTo>
                  <a:lnTo>
                    <a:pt x="60034" y="61543"/>
                  </a:lnTo>
                  <a:lnTo>
                    <a:pt x="60155" y="61784"/>
                  </a:lnTo>
                  <a:lnTo>
                    <a:pt x="60276" y="61965"/>
                  </a:lnTo>
                  <a:lnTo>
                    <a:pt x="60457" y="62086"/>
                  </a:lnTo>
                  <a:lnTo>
                    <a:pt x="60698" y="62206"/>
                  </a:lnTo>
                  <a:lnTo>
                    <a:pt x="60879" y="62267"/>
                  </a:lnTo>
                  <a:lnTo>
                    <a:pt x="61362" y="62267"/>
                  </a:lnTo>
                  <a:lnTo>
                    <a:pt x="61543" y="62206"/>
                  </a:lnTo>
                  <a:lnTo>
                    <a:pt x="61784" y="62086"/>
                  </a:lnTo>
                  <a:lnTo>
                    <a:pt x="61965" y="61965"/>
                  </a:lnTo>
                  <a:lnTo>
                    <a:pt x="62086" y="61784"/>
                  </a:lnTo>
                  <a:lnTo>
                    <a:pt x="62206" y="61543"/>
                  </a:lnTo>
                  <a:lnTo>
                    <a:pt x="62267" y="61362"/>
                  </a:lnTo>
                  <a:lnTo>
                    <a:pt x="62267" y="61120"/>
                  </a:lnTo>
                  <a:lnTo>
                    <a:pt x="62206" y="60758"/>
                  </a:lnTo>
                  <a:lnTo>
                    <a:pt x="62086" y="60457"/>
                  </a:lnTo>
                  <a:lnTo>
                    <a:pt x="61905" y="60276"/>
                  </a:lnTo>
                  <a:lnTo>
                    <a:pt x="61663" y="60095"/>
                  </a:lnTo>
                  <a:lnTo>
                    <a:pt x="61422" y="59974"/>
                  </a:lnTo>
                  <a:close/>
                  <a:moveTo>
                    <a:pt x="66611" y="59974"/>
                  </a:moveTo>
                  <a:lnTo>
                    <a:pt x="66370" y="60095"/>
                  </a:lnTo>
                  <a:lnTo>
                    <a:pt x="66128" y="60276"/>
                  </a:lnTo>
                  <a:lnTo>
                    <a:pt x="65947" y="60457"/>
                  </a:lnTo>
                  <a:lnTo>
                    <a:pt x="65827" y="60758"/>
                  </a:lnTo>
                  <a:lnTo>
                    <a:pt x="65766" y="61120"/>
                  </a:lnTo>
                  <a:lnTo>
                    <a:pt x="65766" y="61362"/>
                  </a:lnTo>
                  <a:lnTo>
                    <a:pt x="65827" y="61543"/>
                  </a:lnTo>
                  <a:lnTo>
                    <a:pt x="65947" y="61784"/>
                  </a:lnTo>
                  <a:lnTo>
                    <a:pt x="66068" y="61965"/>
                  </a:lnTo>
                  <a:lnTo>
                    <a:pt x="66249" y="62086"/>
                  </a:lnTo>
                  <a:lnTo>
                    <a:pt x="66490" y="62206"/>
                  </a:lnTo>
                  <a:lnTo>
                    <a:pt x="66671" y="62267"/>
                  </a:lnTo>
                  <a:lnTo>
                    <a:pt x="67214" y="62267"/>
                  </a:lnTo>
                  <a:lnTo>
                    <a:pt x="68059" y="61120"/>
                  </a:lnTo>
                  <a:lnTo>
                    <a:pt x="67999" y="60758"/>
                  </a:lnTo>
                  <a:lnTo>
                    <a:pt x="67878" y="60457"/>
                  </a:lnTo>
                  <a:lnTo>
                    <a:pt x="67697" y="60276"/>
                  </a:lnTo>
                  <a:lnTo>
                    <a:pt x="67456" y="60095"/>
                  </a:lnTo>
                  <a:lnTo>
                    <a:pt x="67214" y="59974"/>
                  </a:lnTo>
                  <a:close/>
                  <a:moveTo>
                    <a:pt x="11645" y="62870"/>
                  </a:moveTo>
                  <a:lnTo>
                    <a:pt x="11464" y="62930"/>
                  </a:lnTo>
                  <a:lnTo>
                    <a:pt x="11223" y="63051"/>
                  </a:lnTo>
                  <a:lnTo>
                    <a:pt x="11042" y="63172"/>
                  </a:lnTo>
                  <a:lnTo>
                    <a:pt x="10921" y="63353"/>
                  </a:lnTo>
                  <a:lnTo>
                    <a:pt x="10800" y="63594"/>
                  </a:lnTo>
                  <a:lnTo>
                    <a:pt x="10740" y="63775"/>
                  </a:lnTo>
                  <a:lnTo>
                    <a:pt x="10740" y="64016"/>
                  </a:lnTo>
                  <a:lnTo>
                    <a:pt x="10740" y="64197"/>
                  </a:lnTo>
                  <a:lnTo>
                    <a:pt x="10800" y="64439"/>
                  </a:lnTo>
                  <a:lnTo>
                    <a:pt x="10981" y="64740"/>
                  </a:lnTo>
                  <a:lnTo>
                    <a:pt x="11162" y="64921"/>
                  </a:lnTo>
                  <a:lnTo>
                    <a:pt x="11464" y="65102"/>
                  </a:lnTo>
                  <a:lnTo>
                    <a:pt x="11705" y="65163"/>
                  </a:lnTo>
                  <a:lnTo>
                    <a:pt x="12128" y="65163"/>
                  </a:lnTo>
                  <a:lnTo>
                    <a:pt x="12309" y="65102"/>
                  </a:lnTo>
                  <a:lnTo>
                    <a:pt x="12550" y="64982"/>
                  </a:lnTo>
                  <a:lnTo>
                    <a:pt x="12731" y="64861"/>
                  </a:lnTo>
                  <a:lnTo>
                    <a:pt x="12852" y="64680"/>
                  </a:lnTo>
                  <a:lnTo>
                    <a:pt x="12973" y="64439"/>
                  </a:lnTo>
                  <a:lnTo>
                    <a:pt x="13033" y="64258"/>
                  </a:lnTo>
                  <a:lnTo>
                    <a:pt x="13033" y="64016"/>
                  </a:lnTo>
                  <a:lnTo>
                    <a:pt x="13033" y="63775"/>
                  </a:lnTo>
                  <a:lnTo>
                    <a:pt x="12973" y="63594"/>
                  </a:lnTo>
                  <a:lnTo>
                    <a:pt x="12852" y="63353"/>
                  </a:lnTo>
                  <a:lnTo>
                    <a:pt x="12731" y="63172"/>
                  </a:lnTo>
                  <a:lnTo>
                    <a:pt x="12550" y="63051"/>
                  </a:lnTo>
                  <a:lnTo>
                    <a:pt x="12309" y="62930"/>
                  </a:lnTo>
                  <a:lnTo>
                    <a:pt x="12128" y="62870"/>
                  </a:lnTo>
                  <a:close/>
                  <a:moveTo>
                    <a:pt x="17437" y="62870"/>
                  </a:moveTo>
                  <a:lnTo>
                    <a:pt x="17256" y="62930"/>
                  </a:lnTo>
                  <a:lnTo>
                    <a:pt x="17015" y="63051"/>
                  </a:lnTo>
                  <a:lnTo>
                    <a:pt x="16834" y="63172"/>
                  </a:lnTo>
                  <a:lnTo>
                    <a:pt x="16713" y="63353"/>
                  </a:lnTo>
                  <a:lnTo>
                    <a:pt x="16593" y="63594"/>
                  </a:lnTo>
                  <a:lnTo>
                    <a:pt x="16532" y="63775"/>
                  </a:lnTo>
                  <a:lnTo>
                    <a:pt x="16532" y="64016"/>
                  </a:lnTo>
                  <a:lnTo>
                    <a:pt x="16532" y="64258"/>
                  </a:lnTo>
                  <a:lnTo>
                    <a:pt x="16593" y="64439"/>
                  </a:lnTo>
                  <a:lnTo>
                    <a:pt x="16713" y="64680"/>
                  </a:lnTo>
                  <a:lnTo>
                    <a:pt x="16834" y="64861"/>
                  </a:lnTo>
                  <a:lnTo>
                    <a:pt x="17015" y="64982"/>
                  </a:lnTo>
                  <a:lnTo>
                    <a:pt x="17256" y="65102"/>
                  </a:lnTo>
                  <a:lnTo>
                    <a:pt x="17437" y="65163"/>
                  </a:lnTo>
                  <a:lnTo>
                    <a:pt x="17920" y="65163"/>
                  </a:lnTo>
                  <a:lnTo>
                    <a:pt x="18101" y="65102"/>
                  </a:lnTo>
                  <a:lnTo>
                    <a:pt x="18342" y="64982"/>
                  </a:lnTo>
                  <a:lnTo>
                    <a:pt x="18523" y="64861"/>
                  </a:lnTo>
                  <a:lnTo>
                    <a:pt x="18644" y="64680"/>
                  </a:lnTo>
                  <a:lnTo>
                    <a:pt x="18765" y="64439"/>
                  </a:lnTo>
                  <a:lnTo>
                    <a:pt x="18825" y="64258"/>
                  </a:lnTo>
                  <a:lnTo>
                    <a:pt x="18825" y="64016"/>
                  </a:lnTo>
                  <a:lnTo>
                    <a:pt x="18825" y="63775"/>
                  </a:lnTo>
                  <a:lnTo>
                    <a:pt x="18765" y="63594"/>
                  </a:lnTo>
                  <a:lnTo>
                    <a:pt x="18644" y="63353"/>
                  </a:lnTo>
                  <a:lnTo>
                    <a:pt x="18523" y="63172"/>
                  </a:lnTo>
                  <a:lnTo>
                    <a:pt x="18342" y="63051"/>
                  </a:lnTo>
                  <a:lnTo>
                    <a:pt x="18101" y="62930"/>
                  </a:lnTo>
                  <a:lnTo>
                    <a:pt x="17920" y="62870"/>
                  </a:lnTo>
                  <a:close/>
                  <a:moveTo>
                    <a:pt x="23230" y="62870"/>
                  </a:moveTo>
                  <a:lnTo>
                    <a:pt x="23049" y="62930"/>
                  </a:lnTo>
                  <a:lnTo>
                    <a:pt x="22807" y="63051"/>
                  </a:lnTo>
                  <a:lnTo>
                    <a:pt x="22626" y="63172"/>
                  </a:lnTo>
                  <a:lnTo>
                    <a:pt x="22506" y="63353"/>
                  </a:lnTo>
                  <a:lnTo>
                    <a:pt x="22385" y="63594"/>
                  </a:lnTo>
                  <a:lnTo>
                    <a:pt x="22325" y="63775"/>
                  </a:lnTo>
                  <a:lnTo>
                    <a:pt x="22325" y="64016"/>
                  </a:lnTo>
                  <a:lnTo>
                    <a:pt x="22325" y="64258"/>
                  </a:lnTo>
                  <a:lnTo>
                    <a:pt x="22385" y="64439"/>
                  </a:lnTo>
                  <a:lnTo>
                    <a:pt x="22506" y="64680"/>
                  </a:lnTo>
                  <a:lnTo>
                    <a:pt x="22626" y="64861"/>
                  </a:lnTo>
                  <a:lnTo>
                    <a:pt x="22807" y="64982"/>
                  </a:lnTo>
                  <a:lnTo>
                    <a:pt x="23049" y="65102"/>
                  </a:lnTo>
                  <a:lnTo>
                    <a:pt x="23230" y="65163"/>
                  </a:lnTo>
                  <a:lnTo>
                    <a:pt x="23712" y="65163"/>
                  </a:lnTo>
                  <a:lnTo>
                    <a:pt x="23893" y="65102"/>
                  </a:lnTo>
                  <a:lnTo>
                    <a:pt x="24135" y="64982"/>
                  </a:lnTo>
                  <a:lnTo>
                    <a:pt x="24316" y="64861"/>
                  </a:lnTo>
                  <a:lnTo>
                    <a:pt x="24436" y="64680"/>
                  </a:lnTo>
                  <a:lnTo>
                    <a:pt x="24557" y="64439"/>
                  </a:lnTo>
                  <a:lnTo>
                    <a:pt x="24617" y="64258"/>
                  </a:lnTo>
                  <a:lnTo>
                    <a:pt x="24617" y="64016"/>
                  </a:lnTo>
                  <a:lnTo>
                    <a:pt x="24617" y="63775"/>
                  </a:lnTo>
                  <a:lnTo>
                    <a:pt x="24557" y="63594"/>
                  </a:lnTo>
                  <a:lnTo>
                    <a:pt x="24436" y="63353"/>
                  </a:lnTo>
                  <a:lnTo>
                    <a:pt x="24316" y="63172"/>
                  </a:lnTo>
                  <a:lnTo>
                    <a:pt x="24135" y="63051"/>
                  </a:lnTo>
                  <a:lnTo>
                    <a:pt x="23893" y="62930"/>
                  </a:lnTo>
                  <a:lnTo>
                    <a:pt x="23712" y="62870"/>
                  </a:lnTo>
                  <a:close/>
                  <a:moveTo>
                    <a:pt x="29022" y="62870"/>
                  </a:moveTo>
                  <a:lnTo>
                    <a:pt x="28841" y="62930"/>
                  </a:lnTo>
                  <a:lnTo>
                    <a:pt x="28599" y="63051"/>
                  </a:lnTo>
                  <a:lnTo>
                    <a:pt x="28418" y="63172"/>
                  </a:lnTo>
                  <a:lnTo>
                    <a:pt x="28298" y="63353"/>
                  </a:lnTo>
                  <a:lnTo>
                    <a:pt x="28177" y="63594"/>
                  </a:lnTo>
                  <a:lnTo>
                    <a:pt x="28117" y="63775"/>
                  </a:lnTo>
                  <a:lnTo>
                    <a:pt x="28117" y="64016"/>
                  </a:lnTo>
                  <a:lnTo>
                    <a:pt x="28117" y="64258"/>
                  </a:lnTo>
                  <a:lnTo>
                    <a:pt x="28177" y="64439"/>
                  </a:lnTo>
                  <a:lnTo>
                    <a:pt x="28298" y="64680"/>
                  </a:lnTo>
                  <a:lnTo>
                    <a:pt x="28418" y="64861"/>
                  </a:lnTo>
                  <a:lnTo>
                    <a:pt x="28599" y="64982"/>
                  </a:lnTo>
                  <a:lnTo>
                    <a:pt x="28841" y="65102"/>
                  </a:lnTo>
                  <a:lnTo>
                    <a:pt x="29022" y="65163"/>
                  </a:lnTo>
                  <a:lnTo>
                    <a:pt x="29505" y="65163"/>
                  </a:lnTo>
                  <a:lnTo>
                    <a:pt x="29686" y="65102"/>
                  </a:lnTo>
                  <a:lnTo>
                    <a:pt x="29927" y="64982"/>
                  </a:lnTo>
                  <a:lnTo>
                    <a:pt x="30108" y="64861"/>
                  </a:lnTo>
                  <a:lnTo>
                    <a:pt x="30229" y="64680"/>
                  </a:lnTo>
                  <a:lnTo>
                    <a:pt x="30349" y="64439"/>
                  </a:lnTo>
                  <a:lnTo>
                    <a:pt x="30410" y="64258"/>
                  </a:lnTo>
                  <a:lnTo>
                    <a:pt x="30410" y="64016"/>
                  </a:lnTo>
                  <a:lnTo>
                    <a:pt x="30410" y="63775"/>
                  </a:lnTo>
                  <a:lnTo>
                    <a:pt x="30349" y="63594"/>
                  </a:lnTo>
                  <a:lnTo>
                    <a:pt x="30229" y="63353"/>
                  </a:lnTo>
                  <a:lnTo>
                    <a:pt x="30108" y="63172"/>
                  </a:lnTo>
                  <a:lnTo>
                    <a:pt x="29927" y="63051"/>
                  </a:lnTo>
                  <a:lnTo>
                    <a:pt x="29686" y="62930"/>
                  </a:lnTo>
                  <a:lnTo>
                    <a:pt x="29505" y="62870"/>
                  </a:lnTo>
                  <a:close/>
                  <a:moveTo>
                    <a:pt x="34814" y="62870"/>
                  </a:moveTo>
                  <a:lnTo>
                    <a:pt x="34633" y="62930"/>
                  </a:lnTo>
                  <a:lnTo>
                    <a:pt x="34392" y="63051"/>
                  </a:lnTo>
                  <a:lnTo>
                    <a:pt x="34211" y="63172"/>
                  </a:lnTo>
                  <a:lnTo>
                    <a:pt x="34090" y="63353"/>
                  </a:lnTo>
                  <a:lnTo>
                    <a:pt x="33969" y="63594"/>
                  </a:lnTo>
                  <a:lnTo>
                    <a:pt x="33909" y="63775"/>
                  </a:lnTo>
                  <a:lnTo>
                    <a:pt x="33909" y="64016"/>
                  </a:lnTo>
                  <a:lnTo>
                    <a:pt x="33909" y="64258"/>
                  </a:lnTo>
                  <a:lnTo>
                    <a:pt x="33969" y="64439"/>
                  </a:lnTo>
                  <a:lnTo>
                    <a:pt x="34090" y="64680"/>
                  </a:lnTo>
                  <a:lnTo>
                    <a:pt x="34211" y="64861"/>
                  </a:lnTo>
                  <a:lnTo>
                    <a:pt x="34392" y="64982"/>
                  </a:lnTo>
                  <a:lnTo>
                    <a:pt x="34633" y="65102"/>
                  </a:lnTo>
                  <a:lnTo>
                    <a:pt x="34814" y="65163"/>
                  </a:lnTo>
                  <a:lnTo>
                    <a:pt x="35297" y="65163"/>
                  </a:lnTo>
                  <a:lnTo>
                    <a:pt x="35478" y="65102"/>
                  </a:lnTo>
                  <a:lnTo>
                    <a:pt x="35719" y="64982"/>
                  </a:lnTo>
                  <a:lnTo>
                    <a:pt x="35900" y="64861"/>
                  </a:lnTo>
                  <a:lnTo>
                    <a:pt x="36021" y="64680"/>
                  </a:lnTo>
                  <a:lnTo>
                    <a:pt x="36141" y="64439"/>
                  </a:lnTo>
                  <a:lnTo>
                    <a:pt x="36202" y="64258"/>
                  </a:lnTo>
                  <a:lnTo>
                    <a:pt x="36202" y="64016"/>
                  </a:lnTo>
                  <a:lnTo>
                    <a:pt x="36202" y="63775"/>
                  </a:lnTo>
                  <a:lnTo>
                    <a:pt x="36141" y="63594"/>
                  </a:lnTo>
                  <a:lnTo>
                    <a:pt x="36021" y="63353"/>
                  </a:lnTo>
                  <a:lnTo>
                    <a:pt x="35900" y="63172"/>
                  </a:lnTo>
                  <a:lnTo>
                    <a:pt x="35719" y="63051"/>
                  </a:lnTo>
                  <a:lnTo>
                    <a:pt x="35478" y="62930"/>
                  </a:lnTo>
                  <a:lnTo>
                    <a:pt x="35297" y="62870"/>
                  </a:lnTo>
                  <a:close/>
                  <a:moveTo>
                    <a:pt x="40606" y="62870"/>
                  </a:moveTo>
                  <a:lnTo>
                    <a:pt x="40425" y="62930"/>
                  </a:lnTo>
                  <a:lnTo>
                    <a:pt x="40184" y="63051"/>
                  </a:lnTo>
                  <a:lnTo>
                    <a:pt x="40003" y="63172"/>
                  </a:lnTo>
                  <a:lnTo>
                    <a:pt x="39882" y="63353"/>
                  </a:lnTo>
                  <a:lnTo>
                    <a:pt x="39762" y="63594"/>
                  </a:lnTo>
                  <a:lnTo>
                    <a:pt x="39701" y="63775"/>
                  </a:lnTo>
                  <a:lnTo>
                    <a:pt x="39701" y="64016"/>
                  </a:lnTo>
                  <a:lnTo>
                    <a:pt x="39701" y="64258"/>
                  </a:lnTo>
                  <a:lnTo>
                    <a:pt x="39762" y="64439"/>
                  </a:lnTo>
                  <a:lnTo>
                    <a:pt x="39882" y="64680"/>
                  </a:lnTo>
                  <a:lnTo>
                    <a:pt x="40003" y="64861"/>
                  </a:lnTo>
                  <a:lnTo>
                    <a:pt x="40184" y="64982"/>
                  </a:lnTo>
                  <a:lnTo>
                    <a:pt x="40425" y="65102"/>
                  </a:lnTo>
                  <a:lnTo>
                    <a:pt x="40606" y="65163"/>
                  </a:lnTo>
                  <a:lnTo>
                    <a:pt x="41089" y="65163"/>
                  </a:lnTo>
                  <a:lnTo>
                    <a:pt x="41270" y="65102"/>
                  </a:lnTo>
                  <a:lnTo>
                    <a:pt x="41511" y="64982"/>
                  </a:lnTo>
                  <a:lnTo>
                    <a:pt x="41692" y="64861"/>
                  </a:lnTo>
                  <a:lnTo>
                    <a:pt x="41813" y="64680"/>
                  </a:lnTo>
                  <a:lnTo>
                    <a:pt x="41934" y="64439"/>
                  </a:lnTo>
                  <a:lnTo>
                    <a:pt x="41994" y="64258"/>
                  </a:lnTo>
                  <a:lnTo>
                    <a:pt x="41994" y="64016"/>
                  </a:lnTo>
                  <a:lnTo>
                    <a:pt x="41994" y="63775"/>
                  </a:lnTo>
                  <a:lnTo>
                    <a:pt x="41934" y="63594"/>
                  </a:lnTo>
                  <a:lnTo>
                    <a:pt x="41813" y="63353"/>
                  </a:lnTo>
                  <a:lnTo>
                    <a:pt x="41692" y="63172"/>
                  </a:lnTo>
                  <a:lnTo>
                    <a:pt x="41511" y="63051"/>
                  </a:lnTo>
                  <a:lnTo>
                    <a:pt x="41270" y="62930"/>
                  </a:lnTo>
                  <a:lnTo>
                    <a:pt x="41089" y="62870"/>
                  </a:lnTo>
                  <a:close/>
                  <a:moveTo>
                    <a:pt x="46399" y="62870"/>
                  </a:moveTo>
                  <a:lnTo>
                    <a:pt x="46218" y="62930"/>
                  </a:lnTo>
                  <a:lnTo>
                    <a:pt x="45976" y="63051"/>
                  </a:lnTo>
                  <a:lnTo>
                    <a:pt x="45795" y="63172"/>
                  </a:lnTo>
                  <a:lnTo>
                    <a:pt x="45674" y="63353"/>
                  </a:lnTo>
                  <a:lnTo>
                    <a:pt x="45554" y="63594"/>
                  </a:lnTo>
                  <a:lnTo>
                    <a:pt x="45493" y="63775"/>
                  </a:lnTo>
                  <a:lnTo>
                    <a:pt x="45493" y="64016"/>
                  </a:lnTo>
                  <a:lnTo>
                    <a:pt x="45493" y="64258"/>
                  </a:lnTo>
                  <a:lnTo>
                    <a:pt x="45554" y="64439"/>
                  </a:lnTo>
                  <a:lnTo>
                    <a:pt x="45674" y="64680"/>
                  </a:lnTo>
                  <a:lnTo>
                    <a:pt x="45795" y="64861"/>
                  </a:lnTo>
                  <a:lnTo>
                    <a:pt x="45976" y="64982"/>
                  </a:lnTo>
                  <a:lnTo>
                    <a:pt x="46218" y="65102"/>
                  </a:lnTo>
                  <a:lnTo>
                    <a:pt x="46399" y="65163"/>
                  </a:lnTo>
                  <a:lnTo>
                    <a:pt x="46881" y="65163"/>
                  </a:lnTo>
                  <a:lnTo>
                    <a:pt x="47062" y="65102"/>
                  </a:lnTo>
                  <a:lnTo>
                    <a:pt x="47304" y="64982"/>
                  </a:lnTo>
                  <a:lnTo>
                    <a:pt x="47485" y="64861"/>
                  </a:lnTo>
                  <a:lnTo>
                    <a:pt x="47605" y="64680"/>
                  </a:lnTo>
                  <a:lnTo>
                    <a:pt x="47726" y="64439"/>
                  </a:lnTo>
                  <a:lnTo>
                    <a:pt x="47786" y="64258"/>
                  </a:lnTo>
                  <a:lnTo>
                    <a:pt x="47786" y="64016"/>
                  </a:lnTo>
                  <a:lnTo>
                    <a:pt x="47786" y="63775"/>
                  </a:lnTo>
                  <a:lnTo>
                    <a:pt x="47726" y="63594"/>
                  </a:lnTo>
                  <a:lnTo>
                    <a:pt x="47605" y="63353"/>
                  </a:lnTo>
                  <a:lnTo>
                    <a:pt x="47485" y="63172"/>
                  </a:lnTo>
                  <a:lnTo>
                    <a:pt x="47304" y="63051"/>
                  </a:lnTo>
                  <a:lnTo>
                    <a:pt x="47062" y="62930"/>
                  </a:lnTo>
                  <a:lnTo>
                    <a:pt x="46881" y="62870"/>
                  </a:lnTo>
                  <a:close/>
                  <a:moveTo>
                    <a:pt x="52191" y="62870"/>
                  </a:moveTo>
                  <a:lnTo>
                    <a:pt x="52010" y="62930"/>
                  </a:lnTo>
                  <a:lnTo>
                    <a:pt x="51768" y="63051"/>
                  </a:lnTo>
                  <a:lnTo>
                    <a:pt x="51587" y="63172"/>
                  </a:lnTo>
                  <a:lnTo>
                    <a:pt x="51467" y="63353"/>
                  </a:lnTo>
                  <a:lnTo>
                    <a:pt x="51346" y="63594"/>
                  </a:lnTo>
                  <a:lnTo>
                    <a:pt x="51286" y="63775"/>
                  </a:lnTo>
                  <a:lnTo>
                    <a:pt x="51286" y="64016"/>
                  </a:lnTo>
                  <a:lnTo>
                    <a:pt x="51286" y="64258"/>
                  </a:lnTo>
                  <a:lnTo>
                    <a:pt x="51346" y="64439"/>
                  </a:lnTo>
                  <a:lnTo>
                    <a:pt x="51467" y="64680"/>
                  </a:lnTo>
                  <a:lnTo>
                    <a:pt x="51587" y="64861"/>
                  </a:lnTo>
                  <a:lnTo>
                    <a:pt x="51768" y="64982"/>
                  </a:lnTo>
                  <a:lnTo>
                    <a:pt x="52010" y="65102"/>
                  </a:lnTo>
                  <a:lnTo>
                    <a:pt x="52191" y="65163"/>
                  </a:lnTo>
                  <a:lnTo>
                    <a:pt x="52673" y="65163"/>
                  </a:lnTo>
                  <a:lnTo>
                    <a:pt x="52854" y="65102"/>
                  </a:lnTo>
                  <a:lnTo>
                    <a:pt x="53096" y="64982"/>
                  </a:lnTo>
                  <a:lnTo>
                    <a:pt x="53277" y="64861"/>
                  </a:lnTo>
                  <a:lnTo>
                    <a:pt x="53397" y="64680"/>
                  </a:lnTo>
                  <a:lnTo>
                    <a:pt x="53518" y="64439"/>
                  </a:lnTo>
                  <a:lnTo>
                    <a:pt x="53578" y="64258"/>
                  </a:lnTo>
                  <a:lnTo>
                    <a:pt x="53578" y="64016"/>
                  </a:lnTo>
                  <a:lnTo>
                    <a:pt x="53578" y="63775"/>
                  </a:lnTo>
                  <a:lnTo>
                    <a:pt x="53518" y="63594"/>
                  </a:lnTo>
                  <a:lnTo>
                    <a:pt x="53397" y="63353"/>
                  </a:lnTo>
                  <a:lnTo>
                    <a:pt x="53277" y="63172"/>
                  </a:lnTo>
                  <a:lnTo>
                    <a:pt x="53096" y="63051"/>
                  </a:lnTo>
                  <a:lnTo>
                    <a:pt x="52854" y="62930"/>
                  </a:lnTo>
                  <a:lnTo>
                    <a:pt x="52673" y="62870"/>
                  </a:lnTo>
                  <a:close/>
                  <a:moveTo>
                    <a:pt x="57983" y="62870"/>
                  </a:moveTo>
                  <a:lnTo>
                    <a:pt x="57802" y="62930"/>
                  </a:lnTo>
                  <a:lnTo>
                    <a:pt x="57561" y="63051"/>
                  </a:lnTo>
                  <a:lnTo>
                    <a:pt x="57380" y="63172"/>
                  </a:lnTo>
                  <a:lnTo>
                    <a:pt x="57259" y="63353"/>
                  </a:lnTo>
                  <a:lnTo>
                    <a:pt x="57138" y="63594"/>
                  </a:lnTo>
                  <a:lnTo>
                    <a:pt x="57078" y="63775"/>
                  </a:lnTo>
                  <a:lnTo>
                    <a:pt x="57078" y="64016"/>
                  </a:lnTo>
                  <a:lnTo>
                    <a:pt x="57078" y="64258"/>
                  </a:lnTo>
                  <a:lnTo>
                    <a:pt x="57138" y="64439"/>
                  </a:lnTo>
                  <a:lnTo>
                    <a:pt x="57259" y="64680"/>
                  </a:lnTo>
                  <a:lnTo>
                    <a:pt x="57380" y="64861"/>
                  </a:lnTo>
                  <a:lnTo>
                    <a:pt x="57561" y="64982"/>
                  </a:lnTo>
                  <a:lnTo>
                    <a:pt x="57802" y="65102"/>
                  </a:lnTo>
                  <a:lnTo>
                    <a:pt x="57983" y="65163"/>
                  </a:lnTo>
                  <a:lnTo>
                    <a:pt x="58466" y="65163"/>
                  </a:lnTo>
                  <a:lnTo>
                    <a:pt x="58647" y="65102"/>
                  </a:lnTo>
                  <a:lnTo>
                    <a:pt x="58888" y="64982"/>
                  </a:lnTo>
                  <a:lnTo>
                    <a:pt x="59069" y="64861"/>
                  </a:lnTo>
                  <a:lnTo>
                    <a:pt x="59190" y="64680"/>
                  </a:lnTo>
                  <a:lnTo>
                    <a:pt x="59310" y="64439"/>
                  </a:lnTo>
                  <a:lnTo>
                    <a:pt x="59371" y="64258"/>
                  </a:lnTo>
                  <a:lnTo>
                    <a:pt x="59371" y="64016"/>
                  </a:lnTo>
                  <a:lnTo>
                    <a:pt x="59371" y="63775"/>
                  </a:lnTo>
                  <a:lnTo>
                    <a:pt x="59310" y="63594"/>
                  </a:lnTo>
                  <a:lnTo>
                    <a:pt x="59190" y="63353"/>
                  </a:lnTo>
                  <a:lnTo>
                    <a:pt x="59069" y="63172"/>
                  </a:lnTo>
                  <a:lnTo>
                    <a:pt x="58888" y="63051"/>
                  </a:lnTo>
                  <a:lnTo>
                    <a:pt x="58647" y="62930"/>
                  </a:lnTo>
                  <a:lnTo>
                    <a:pt x="58466" y="62870"/>
                  </a:lnTo>
                  <a:close/>
                  <a:moveTo>
                    <a:pt x="63775" y="62870"/>
                  </a:moveTo>
                  <a:lnTo>
                    <a:pt x="63594" y="62930"/>
                  </a:lnTo>
                  <a:lnTo>
                    <a:pt x="63353" y="63051"/>
                  </a:lnTo>
                  <a:lnTo>
                    <a:pt x="63172" y="63172"/>
                  </a:lnTo>
                  <a:lnTo>
                    <a:pt x="63051" y="63353"/>
                  </a:lnTo>
                  <a:lnTo>
                    <a:pt x="62931" y="63594"/>
                  </a:lnTo>
                  <a:lnTo>
                    <a:pt x="62870" y="63775"/>
                  </a:lnTo>
                  <a:lnTo>
                    <a:pt x="62870" y="64016"/>
                  </a:lnTo>
                  <a:lnTo>
                    <a:pt x="62870" y="64258"/>
                  </a:lnTo>
                  <a:lnTo>
                    <a:pt x="62931" y="64439"/>
                  </a:lnTo>
                  <a:lnTo>
                    <a:pt x="63051" y="64680"/>
                  </a:lnTo>
                  <a:lnTo>
                    <a:pt x="63172" y="64861"/>
                  </a:lnTo>
                  <a:lnTo>
                    <a:pt x="63353" y="64982"/>
                  </a:lnTo>
                  <a:lnTo>
                    <a:pt x="63594" y="65102"/>
                  </a:lnTo>
                  <a:lnTo>
                    <a:pt x="63775" y="65163"/>
                  </a:lnTo>
                  <a:lnTo>
                    <a:pt x="64198" y="65163"/>
                  </a:lnTo>
                  <a:lnTo>
                    <a:pt x="64439" y="65102"/>
                  </a:lnTo>
                  <a:lnTo>
                    <a:pt x="64741" y="64921"/>
                  </a:lnTo>
                  <a:lnTo>
                    <a:pt x="64922" y="64740"/>
                  </a:lnTo>
                  <a:lnTo>
                    <a:pt x="65103" y="64439"/>
                  </a:lnTo>
                  <a:lnTo>
                    <a:pt x="65163" y="64197"/>
                  </a:lnTo>
                  <a:lnTo>
                    <a:pt x="65163" y="64016"/>
                  </a:lnTo>
                  <a:lnTo>
                    <a:pt x="65163" y="63775"/>
                  </a:lnTo>
                  <a:lnTo>
                    <a:pt x="65103" y="63594"/>
                  </a:lnTo>
                  <a:lnTo>
                    <a:pt x="64982" y="63353"/>
                  </a:lnTo>
                  <a:lnTo>
                    <a:pt x="64861" y="63172"/>
                  </a:lnTo>
                  <a:lnTo>
                    <a:pt x="64680" y="63051"/>
                  </a:lnTo>
                  <a:lnTo>
                    <a:pt x="64439" y="62930"/>
                  </a:lnTo>
                  <a:lnTo>
                    <a:pt x="64258" y="62870"/>
                  </a:lnTo>
                  <a:close/>
                  <a:moveTo>
                    <a:pt x="14541" y="65766"/>
                  </a:moveTo>
                  <a:lnTo>
                    <a:pt x="14360" y="65826"/>
                  </a:lnTo>
                  <a:lnTo>
                    <a:pt x="14119" y="65947"/>
                  </a:lnTo>
                  <a:lnTo>
                    <a:pt x="13938" y="66068"/>
                  </a:lnTo>
                  <a:lnTo>
                    <a:pt x="13817" y="66249"/>
                  </a:lnTo>
                  <a:lnTo>
                    <a:pt x="13697" y="66490"/>
                  </a:lnTo>
                  <a:lnTo>
                    <a:pt x="13636" y="66671"/>
                  </a:lnTo>
                  <a:lnTo>
                    <a:pt x="13636" y="66912"/>
                  </a:lnTo>
                  <a:lnTo>
                    <a:pt x="13636" y="67214"/>
                  </a:lnTo>
                  <a:lnTo>
                    <a:pt x="14783" y="68059"/>
                  </a:lnTo>
                  <a:lnTo>
                    <a:pt x="15024" y="68059"/>
                  </a:lnTo>
                  <a:lnTo>
                    <a:pt x="15205" y="67999"/>
                  </a:lnTo>
                  <a:lnTo>
                    <a:pt x="15446" y="67878"/>
                  </a:lnTo>
                  <a:lnTo>
                    <a:pt x="15627" y="67757"/>
                  </a:lnTo>
                  <a:lnTo>
                    <a:pt x="15748" y="67576"/>
                  </a:lnTo>
                  <a:lnTo>
                    <a:pt x="15869" y="67335"/>
                  </a:lnTo>
                  <a:lnTo>
                    <a:pt x="15929" y="67154"/>
                  </a:lnTo>
                  <a:lnTo>
                    <a:pt x="15929" y="66912"/>
                  </a:lnTo>
                  <a:lnTo>
                    <a:pt x="15929" y="66671"/>
                  </a:lnTo>
                  <a:lnTo>
                    <a:pt x="15869" y="66490"/>
                  </a:lnTo>
                  <a:lnTo>
                    <a:pt x="15748" y="66249"/>
                  </a:lnTo>
                  <a:lnTo>
                    <a:pt x="15627" y="66068"/>
                  </a:lnTo>
                  <a:lnTo>
                    <a:pt x="15446" y="65947"/>
                  </a:lnTo>
                  <a:lnTo>
                    <a:pt x="15205" y="65826"/>
                  </a:lnTo>
                  <a:lnTo>
                    <a:pt x="15024" y="65766"/>
                  </a:lnTo>
                  <a:close/>
                  <a:moveTo>
                    <a:pt x="20333" y="65766"/>
                  </a:moveTo>
                  <a:lnTo>
                    <a:pt x="20152" y="65826"/>
                  </a:lnTo>
                  <a:lnTo>
                    <a:pt x="19911" y="65947"/>
                  </a:lnTo>
                  <a:lnTo>
                    <a:pt x="19730" y="66068"/>
                  </a:lnTo>
                  <a:lnTo>
                    <a:pt x="19609" y="66249"/>
                  </a:lnTo>
                  <a:lnTo>
                    <a:pt x="19489" y="66490"/>
                  </a:lnTo>
                  <a:lnTo>
                    <a:pt x="19428" y="66671"/>
                  </a:lnTo>
                  <a:lnTo>
                    <a:pt x="19428" y="66912"/>
                  </a:lnTo>
                  <a:lnTo>
                    <a:pt x="19428" y="67154"/>
                  </a:lnTo>
                  <a:lnTo>
                    <a:pt x="19489" y="67335"/>
                  </a:lnTo>
                  <a:lnTo>
                    <a:pt x="19609" y="67576"/>
                  </a:lnTo>
                  <a:lnTo>
                    <a:pt x="19730" y="67757"/>
                  </a:lnTo>
                  <a:lnTo>
                    <a:pt x="19911" y="67878"/>
                  </a:lnTo>
                  <a:lnTo>
                    <a:pt x="20152" y="67999"/>
                  </a:lnTo>
                  <a:lnTo>
                    <a:pt x="20333" y="68059"/>
                  </a:lnTo>
                  <a:lnTo>
                    <a:pt x="20816" y="68059"/>
                  </a:lnTo>
                  <a:lnTo>
                    <a:pt x="20997" y="67999"/>
                  </a:lnTo>
                  <a:lnTo>
                    <a:pt x="21239" y="67878"/>
                  </a:lnTo>
                  <a:lnTo>
                    <a:pt x="21420" y="67757"/>
                  </a:lnTo>
                  <a:lnTo>
                    <a:pt x="21540" y="67576"/>
                  </a:lnTo>
                  <a:lnTo>
                    <a:pt x="21661" y="67335"/>
                  </a:lnTo>
                  <a:lnTo>
                    <a:pt x="21721" y="67154"/>
                  </a:lnTo>
                  <a:lnTo>
                    <a:pt x="21721" y="66912"/>
                  </a:lnTo>
                  <a:lnTo>
                    <a:pt x="21721" y="66671"/>
                  </a:lnTo>
                  <a:lnTo>
                    <a:pt x="21661" y="66490"/>
                  </a:lnTo>
                  <a:lnTo>
                    <a:pt x="21540" y="66249"/>
                  </a:lnTo>
                  <a:lnTo>
                    <a:pt x="21420" y="66068"/>
                  </a:lnTo>
                  <a:lnTo>
                    <a:pt x="21239" y="65947"/>
                  </a:lnTo>
                  <a:lnTo>
                    <a:pt x="20997" y="65826"/>
                  </a:lnTo>
                  <a:lnTo>
                    <a:pt x="20816" y="65766"/>
                  </a:lnTo>
                  <a:close/>
                  <a:moveTo>
                    <a:pt x="26126" y="65766"/>
                  </a:moveTo>
                  <a:lnTo>
                    <a:pt x="25945" y="65826"/>
                  </a:lnTo>
                  <a:lnTo>
                    <a:pt x="25703" y="65947"/>
                  </a:lnTo>
                  <a:lnTo>
                    <a:pt x="25522" y="66068"/>
                  </a:lnTo>
                  <a:lnTo>
                    <a:pt x="25402" y="66249"/>
                  </a:lnTo>
                  <a:lnTo>
                    <a:pt x="25281" y="66490"/>
                  </a:lnTo>
                  <a:lnTo>
                    <a:pt x="25221" y="66671"/>
                  </a:lnTo>
                  <a:lnTo>
                    <a:pt x="25221" y="66912"/>
                  </a:lnTo>
                  <a:lnTo>
                    <a:pt x="25221" y="67154"/>
                  </a:lnTo>
                  <a:lnTo>
                    <a:pt x="25281" y="67335"/>
                  </a:lnTo>
                  <a:lnTo>
                    <a:pt x="25402" y="67576"/>
                  </a:lnTo>
                  <a:lnTo>
                    <a:pt x="25522" y="67757"/>
                  </a:lnTo>
                  <a:lnTo>
                    <a:pt x="25703" y="67878"/>
                  </a:lnTo>
                  <a:lnTo>
                    <a:pt x="25945" y="67999"/>
                  </a:lnTo>
                  <a:lnTo>
                    <a:pt x="26126" y="68059"/>
                  </a:lnTo>
                  <a:lnTo>
                    <a:pt x="26608" y="68059"/>
                  </a:lnTo>
                  <a:lnTo>
                    <a:pt x="26789" y="67999"/>
                  </a:lnTo>
                  <a:lnTo>
                    <a:pt x="27031" y="67878"/>
                  </a:lnTo>
                  <a:lnTo>
                    <a:pt x="27212" y="67757"/>
                  </a:lnTo>
                  <a:lnTo>
                    <a:pt x="27332" y="67576"/>
                  </a:lnTo>
                  <a:lnTo>
                    <a:pt x="27453" y="67335"/>
                  </a:lnTo>
                  <a:lnTo>
                    <a:pt x="27513" y="67154"/>
                  </a:lnTo>
                  <a:lnTo>
                    <a:pt x="27513" y="66912"/>
                  </a:lnTo>
                  <a:lnTo>
                    <a:pt x="27513" y="66671"/>
                  </a:lnTo>
                  <a:lnTo>
                    <a:pt x="27453" y="66490"/>
                  </a:lnTo>
                  <a:lnTo>
                    <a:pt x="27332" y="66249"/>
                  </a:lnTo>
                  <a:lnTo>
                    <a:pt x="27212" y="66068"/>
                  </a:lnTo>
                  <a:lnTo>
                    <a:pt x="27031" y="65947"/>
                  </a:lnTo>
                  <a:lnTo>
                    <a:pt x="26789" y="65826"/>
                  </a:lnTo>
                  <a:lnTo>
                    <a:pt x="26608" y="65766"/>
                  </a:lnTo>
                  <a:close/>
                  <a:moveTo>
                    <a:pt x="31918" y="65766"/>
                  </a:moveTo>
                  <a:lnTo>
                    <a:pt x="31737" y="65826"/>
                  </a:lnTo>
                  <a:lnTo>
                    <a:pt x="31496" y="65947"/>
                  </a:lnTo>
                  <a:lnTo>
                    <a:pt x="31315" y="66068"/>
                  </a:lnTo>
                  <a:lnTo>
                    <a:pt x="31194" y="66249"/>
                  </a:lnTo>
                  <a:lnTo>
                    <a:pt x="31073" y="66490"/>
                  </a:lnTo>
                  <a:lnTo>
                    <a:pt x="31013" y="66671"/>
                  </a:lnTo>
                  <a:lnTo>
                    <a:pt x="31013" y="66912"/>
                  </a:lnTo>
                  <a:lnTo>
                    <a:pt x="31013" y="67154"/>
                  </a:lnTo>
                  <a:lnTo>
                    <a:pt x="31073" y="67335"/>
                  </a:lnTo>
                  <a:lnTo>
                    <a:pt x="31194" y="67576"/>
                  </a:lnTo>
                  <a:lnTo>
                    <a:pt x="31315" y="67757"/>
                  </a:lnTo>
                  <a:lnTo>
                    <a:pt x="31496" y="67878"/>
                  </a:lnTo>
                  <a:lnTo>
                    <a:pt x="31737" y="67999"/>
                  </a:lnTo>
                  <a:lnTo>
                    <a:pt x="31918" y="68059"/>
                  </a:lnTo>
                  <a:lnTo>
                    <a:pt x="32401" y="68059"/>
                  </a:lnTo>
                  <a:lnTo>
                    <a:pt x="32582" y="67999"/>
                  </a:lnTo>
                  <a:lnTo>
                    <a:pt x="32823" y="67878"/>
                  </a:lnTo>
                  <a:lnTo>
                    <a:pt x="33004" y="67757"/>
                  </a:lnTo>
                  <a:lnTo>
                    <a:pt x="33125" y="67576"/>
                  </a:lnTo>
                  <a:lnTo>
                    <a:pt x="33245" y="67335"/>
                  </a:lnTo>
                  <a:lnTo>
                    <a:pt x="33306" y="67154"/>
                  </a:lnTo>
                  <a:lnTo>
                    <a:pt x="33306" y="66912"/>
                  </a:lnTo>
                  <a:lnTo>
                    <a:pt x="33306" y="66671"/>
                  </a:lnTo>
                  <a:lnTo>
                    <a:pt x="33245" y="66490"/>
                  </a:lnTo>
                  <a:lnTo>
                    <a:pt x="33125" y="66249"/>
                  </a:lnTo>
                  <a:lnTo>
                    <a:pt x="33004" y="66068"/>
                  </a:lnTo>
                  <a:lnTo>
                    <a:pt x="32823" y="65947"/>
                  </a:lnTo>
                  <a:lnTo>
                    <a:pt x="32582" y="65826"/>
                  </a:lnTo>
                  <a:lnTo>
                    <a:pt x="32401" y="65766"/>
                  </a:lnTo>
                  <a:close/>
                  <a:moveTo>
                    <a:pt x="37710" y="65766"/>
                  </a:moveTo>
                  <a:lnTo>
                    <a:pt x="37529" y="65826"/>
                  </a:lnTo>
                  <a:lnTo>
                    <a:pt x="37288" y="65947"/>
                  </a:lnTo>
                  <a:lnTo>
                    <a:pt x="37107" y="66068"/>
                  </a:lnTo>
                  <a:lnTo>
                    <a:pt x="36986" y="66249"/>
                  </a:lnTo>
                  <a:lnTo>
                    <a:pt x="36865" y="66490"/>
                  </a:lnTo>
                  <a:lnTo>
                    <a:pt x="36805" y="66671"/>
                  </a:lnTo>
                  <a:lnTo>
                    <a:pt x="36805" y="66912"/>
                  </a:lnTo>
                  <a:lnTo>
                    <a:pt x="36805" y="67154"/>
                  </a:lnTo>
                  <a:lnTo>
                    <a:pt x="36865" y="67335"/>
                  </a:lnTo>
                  <a:lnTo>
                    <a:pt x="36986" y="67576"/>
                  </a:lnTo>
                  <a:lnTo>
                    <a:pt x="37107" y="67757"/>
                  </a:lnTo>
                  <a:lnTo>
                    <a:pt x="37288" y="67878"/>
                  </a:lnTo>
                  <a:lnTo>
                    <a:pt x="37529" y="67999"/>
                  </a:lnTo>
                  <a:lnTo>
                    <a:pt x="37710" y="68059"/>
                  </a:lnTo>
                  <a:lnTo>
                    <a:pt x="38193" y="68059"/>
                  </a:lnTo>
                  <a:lnTo>
                    <a:pt x="38374" y="67999"/>
                  </a:lnTo>
                  <a:lnTo>
                    <a:pt x="38615" y="67878"/>
                  </a:lnTo>
                  <a:lnTo>
                    <a:pt x="38796" y="67757"/>
                  </a:lnTo>
                  <a:lnTo>
                    <a:pt x="38917" y="67576"/>
                  </a:lnTo>
                  <a:lnTo>
                    <a:pt x="39038" y="67335"/>
                  </a:lnTo>
                  <a:lnTo>
                    <a:pt x="39098" y="67154"/>
                  </a:lnTo>
                  <a:lnTo>
                    <a:pt x="39098" y="66912"/>
                  </a:lnTo>
                  <a:lnTo>
                    <a:pt x="39098" y="66671"/>
                  </a:lnTo>
                  <a:lnTo>
                    <a:pt x="39038" y="66490"/>
                  </a:lnTo>
                  <a:lnTo>
                    <a:pt x="38917" y="66249"/>
                  </a:lnTo>
                  <a:lnTo>
                    <a:pt x="38796" y="66068"/>
                  </a:lnTo>
                  <a:lnTo>
                    <a:pt x="38615" y="65947"/>
                  </a:lnTo>
                  <a:lnTo>
                    <a:pt x="38374" y="65826"/>
                  </a:lnTo>
                  <a:lnTo>
                    <a:pt x="38193" y="65766"/>
                  </a:lnTo>
                  <a:close/>
                  <a:moveTo>
                    <a:pt x="43502" y="65766"/>
                  </a:moveTo>
                  <a:lnTo>
                    <a:pt x="43321" y="65826"/>
                  </a:lnTo>
                  <a:lnTo>
                    <a:pt x="43080" y="65947"/>
                  </a:lnTo>
                  <a:lnTo>
                    <a:pt x="42899" y="66068"/>
                  </a:lnTo>
                  <a:lnTo>
                    <a:pt x="42778" y="66249"/>
                  </a:lnTo>
                  <a:lnTo>
                    <a:pt x="42658" y="66490"/>
                  </a:lnTo>
                  <a:lnTo>
                    <a:pt x="42597" y="66671"/>
                  </a:lnTo>
                  <a:lnTo>
                    <a:pt x="42597" y="66912"/>
                  </a:lnTo>
                  <a:lnTo>
                    <a:pt x="42597" y="67154"/>
                  </a:lnTo>
                  <a:lnTo>
                    <a:pt x="42658" y="67335"/>
                  </a:lnTo>
                  <a:lnTo>
                    <a:pt x="42778" y="67576"/>
                  </a:lnTo>
                  <a:lnTo>
                    <a:pt x="42899" y="67757"/>
                  </a:lnTo>
                  <a:lnTo>
                    <a:pt x="43080" y="67878"/>
                  </a:lnTo>
                  <a:lnTo>
                    <a:pt x="43321" y="67999"/>
                  </a:lnTo>
                  <a:lnTo>
                    <a:pt x="43502" y="68059"/>
                  </a:lnTo>
                  <a:lnTo>
                    <a:pt x="43985" y="68059"/>
                  </a:lnTo>
                  <a:lnTo>
                    <a:pt x="44166" y="67999"/>
                  </a:lnTo>
                  <a:lnTo>
                    <a:pt x="44407" y="67878"/>
                  </a:lnTo>
                  <a:lnTo>
                    <a:pt x="44588" y="67757"/>
                  </a:lnTo>
                  <a:lnTo>
                    <a:pt x="44709" y="67576"/>
                  </a:lnTo>
                  <a:lnTo>
                    <a:pt x="44830" y="67335"/>
                  </a:lnTo>
                  <a:lnTo>
                    <a:pt x="44890" y="67154"/>
                  </a:lnTo>
                  <a:lnTo>
                    <a:pt x="44890" y="66912"/>
                  </a:lnTo>
                  <a:lnTo>
                    <a:pt x="44890" y="66671"/>
                  </a:lnTo>
                  <a:lnTo>
                    <a:pt x="44830" y="66490"/>
                  </a:lnTo>
                  <a:lnTo>
                    <a:pt x="44709" y="66249"/>
                  </a:lnTo>
                  <a:lnTo>
                    <a:pt x="44588" y="66068"/>
                  </a:lnTo>
                  <a:lnTo>
                    <a:pt x="44407" y="65947"/>
                  </a:lnTo>
                  <a:lnTo>
                    <a:pt x="44166" y="65826"/>
                  </a:lnTo>
                  <a:lnTo>
                    <a:pt x="43985" y="65766"/>
                  </a:lnTo>
                  <a:close/>
                  <a:moveTo>
                    <a:pt x="49295" y="65766"/>
                  </a:moveTo>
                  <a:lnTo>
                    <a:pt x="49114" y="65826"/>
                  </a:lnTo>
                  <a:lnTo>
                    <a:pt x="48872" y="65947"/>
                  </a:lnTo>
                  <a:lnTo>
                    <a:pt x="48691" y="66068"/>
                  </a:lnTo>
                  <a:lnTo>
                    <a:pt x="48571" y="66249"/>
                  </a:lnTo>
                  <a:lnTo>
                    <a:pt x="48450" y="66490"/>
                  </a:lnTo>
                  <a:lnTo>
                    <a:pt x="48390" y="66671"/>
                  </a:lnTo>
                  <a:lnTo>
                    <a:pt x="48390" y="66912"/>
                  </a:lnTo>
                  <a:lnTo>
                    <a:pt x="48390" y="67154"/>
                  </a:lnTo>
                  <a:lnTo>
                    <a:pt x="48450" y="67335"/>
                  </a:lnTo>
                  <a:lnTo>
                    <a:pt x="48571" y="67576"/>
                  </a:lnTo>
                  <a:lnTo>
                    <a:pt x="48691" y="67757"/>
                  </a:lnTo>
                  <a:lnTo>
                    <a:pt x="48872" y="67878"/>
                  </a:lnTo>
                  <a:lnTo>
                    <a:pt x="49114" y="67999"/>
                  </a:lnTo>
                  <a:lnTo>
                    <a:pt x="49295" y="68059"/>
                  </a:lnTo>
                  <a:lnTo>
                    <a:pt x="49777" y="68059"/>
                  </a:lnTo>
                  <a:lnTo>
                    <a:pt x="49958" y="67999"/>
                  </a:lnTo>
                  <a:lnTo>
                    <a:pt x="50200" y="67878"/>
                  </a:lnTo>
                  <a:lnTo>
                    <a:pt x="50381" y="67757"/>
                  </a:lnTo>
                  <a:lnTo>
                    <a:pt x="50501" y="67576"/>
                  </a:lnTo>
                  <a:lnTo>
                    <a:pt x="50622" y="67335"/>
                  </a:lnTo>
                  <a:lnTo>
                    <a:pt x="50682" y="67154"/>
                  </a:lnTo>
                  <a:lnTo>
                    <a:pt x="50682" y="66912"/>
                  </a:lnTo>
                  <a:lnTo>
                    <a:pt x="50682" y="66671"/>
                  </a:lnTo>
                  <a:lnTo>
                    <a:pt x="50622" y="66490"/>
                  </a:lnTo>
                  <a:lnTo>
                    <a:pt x="50501" y="66249"/>
                  </a:lnTo>
                  <a:lnTo>
                    <a:pt x="50381" y="66068"/>
                  </a:lnTo>
                  <a:lnTo>
                    <a:pt x="50200" y="65947"/>
                  </a:lnTo>
                  <a:lnTo>
                    <a:pt x="49958" y="65826"/>
                  </a:lnTo>
                  <a:lnTo>
                    <a:pt x="49777" y="65766"/>
                  </a:lnTo>
                  <a:close/>
                  <a:moveTo>
                    <a:pt x="55087" y="65766"/>
                  </a:moveTo>
                  <a:lnTo>
                    <a:pt x="54906" y="65826"/>
                  </a:lnTo>
                  <a:lnTo>
                    <a:pt x="54665" y="65947"/>
                  </a:lnTo>
                  <a:lnTo>
                    <a:pt x="54483" y="66068"/>
                  </a:lnTo>
                  <a:lnTo>
                    <a:pt x="54363" y="66249"/>
                  </a:lnTo>
                  <a:lnTo>
                    <a:pt x="54242" y="66490"/>
                  </a:lnTo>
                  <a:lnTo>
                    <a:pt x="54182" y="66671"/>
                  </a:lnTo>
                  <a:lnTo>
                    <a:pt x="54182" y="66912"/>
                  </a:lnTo>
                  <a:lnTo>
                    <a:pt x="54182" y="67154"/>
                  </a:lnTo>
                  <a:lnTo>
                    <a:pt x="54242" y="67335"/>
                  </a:lnTo>
                  <a:lnTo>
                    <a:pt x="54363" y="67576"/>
                  </a:lnTo>
                  <a:lnTo>
                    <a:pt x="54483" y="67757"/>
                  </a:lnTo>
                  <a:lnTo>
                    <a:pt x="54665" y="67878"/>
                  </a:lnTo>
                  <a:lnTo>
                    <a:pt x="54906" y="67999"/>
                  </a:lnTo>
                  <a:lnTo>
                    <a:pt x="55087" y="68059"/>
                  </a:lnTo>
                  <a:lnTo>
                    <a:pt x="55570" y="68059"/>
                  </a:lnTo>
                  <a:lnTo>
                    <a:pt x="55751" y="67999"/>
                  </a:lnTo>
                  <a:lnTo>
                    <a:pt x="55992" y="67878"/>
                  </a:lnTo>
                  <a:lnTo>
                    <a:pt x="56173" y="67757"/>
                  </a:lnTo>
                  <a:lnTo>
                    <a:pt x="56294" y="67576"/>
                  </a:lnTo>
                  <a:lnTo>
                    <a:pt x="56414" y="67335"/>
                  </a:lnTo>
                  <a:lnTo>
                    <a:pt x="56475" y="67154"/>
                  </a:lnTo>
                  <a:lnTo>
                    <a:pt x="56475" y="66912"/>
                  </a:lnTo>
                  <a:lnTo>
                    <a:pt x="56475" y="66671"/>
                  </a:lnTo>
                  <a:lnTo>
                    <a:pt x="56414" y="66490"/>
                  </a:lnTo>
                  <a:lnTo>
                    <a:pt x="56294" y="66249"/>
                  </a:lnTo>
                  <a:lnTo>
                    <a:pt x="56173" y="66068"/>
                  </a:lnTo>
                  <a:lnTo>
                    <a:pt x="55992" y="65947"/>
                  </a:lnTo>
                  <a:lnTo>
                    <a:pt x="55751" y="65826"/>
                  </a:lnTo>
                  <a:lnTo>
                    <a:pt x="55570" y="65766"/>
                  </a:lnTo>
                  <a:close/>
                  <a:moveTo>
                    <a:pt x="60879" y="65766"/>
                  </a:moveTo>
                  <a:lnTo>
                    <a:pt x="60698" y="65826"/>
                  </a:lnTo>
                  <a:lnTo>
                    <a:pt x="60457" y="65947"/>
                  </a:lnTo>
                  <a:lnTo>
                    <a:pt x="60276" y="66068"/>
                  </a:lnTo>
                  <a:lnTo>
                    <a:pt x="60155" y="66249"/>
                  </a:lnTo>
                  <a:lnTo>
                    <a:pt x="60034" y="66490"/>
                  </a:lnTo>
                  <a:lnTo>
                    <a:pt x="59974" y="66671"/>
                  </a:lnTo>
                  <a:lnTo>
                    <a:pt x="59974" y="66912"/>
                  </a:lnTo>
                  <a:lnTo>
                    <a:pt x="59974" y="67154"/>
                  </a:lnTo>
                  <a:lnTo>
                    <a:pt x="60034" y="67335"/>
                  </a:lnTo>
                  <a:lnTo>
                    <a:pt x="60155" y="67576"/>
                  </a:lnTo>
                  <a:lnTo>
                    <a:pt x="60276" y="67757"/>
                  </a:lnTo>
                  <a:lnTo>
                    <a:pt x="60457" y="67878"/>
                  </a:lnTo>
                  <a:lnTo>
                    <a:pt x="60698" y="67999"/>
                  </a:lnTo>
                  <a:lnTo>
                    <a:pt x="60879" y="68059"/>
                  </a:lnTo>
                  <a:lnTo>
                    <a:pt x="61120" y="68059"/>
                  </a:lnTo>
                  <a:lnTo>
                    <a:pt x="62267" y="67214"/>
                  </a:lnTo>
                  <a:lnTo>
                    <a:pt x="62267" y="66912"/>
                  </a:lnTo>
                  <a:lnTo>
                    <a:pt x="62267" y="66671"/>
                  </a:lnTo>
                  <a:lnTo>
                    <a:pt x="62206" y="66490"/>
                  </a:lnTo>
                  <a:lnTo>
                    <a:pt x="62086" y="66249"/>
                  </a:lnTo>
                  <a:lnTo>
                    <a:pt x="61965" y="66068"/>
                  </a:lnTo>
                  <a:lnTo>
                    <a:pt x="61784" y="65947"/>
                  </a:lnTo>
                  <a:lnTo>
                    <a:pt x="61543" y="65826"/>
                  </a:lnTo>
                  <a:lnTo>
                    <a:pt x="61362" y="65766"/>
                  </a:lnTo>
                  <a:close/>
                  <a:moveTo>
                    <a:pt x="17679" y="68662"/>
                  </a:moveTo>
                  <a:lnTo>
                    <a:pt x="17317" y="68723"/>
                  </a:lnTo>
                  <a:lnTo>
                    <a:pt x="17015" y="68843"/>
                  </a:lnTo>
                  <a:lnTo>
                    <a:pt x="16774" y="69085"/>
                  </a:lnTo>
                  <a:lnTo>
                    <a:pt x="16593" y="69386"/>
                  </a:lnTo>
                  <a:lnTo>
                    <a:pt x="18523" y="70593"/>
                  </a:lnTo>
                  <a:lnTo>
                    <a:pt x="18644" y="70472"/>
                  </a:lnTo>
                  <a:lnTo>
                    <a:pt x="18765" y="70231"/>
                  </a:lnTo>
                  <a:lnTo>
                    <a:pt x="18825" y="70050"/>
                  </a:lnTo>
                  <a:lnTo>
                    <a:pt x="18825" y="69809"/>
                  </a:lnTo>
                  <a:lnTo>
                    <a:pt x="18825" y="69567"/>
                  </a:lnTo>
                  <a:lnTo>
                    <a:pt x="18765" y="69386"/>
                  </a:lnTo>
                  <a:lnTo>
                    <a:pt x="18644" y="69145"/>
                  </a:lnTo>
                  <a:lnTo>
                    <a:pt x="18523" y="68964"/>
                  </a:lnTo>
                  <a:lnTo>
                    <a:pt x="18342" y="68843"/>
                  </a:lnTo>
                  <a:lnTo>
                    <a:pt x="18101" y="68723"/>
                  </a:lnTo>
                  <a:lnTo>
                    <a:pt x="17920" y="68662"/>
                  </a:lnTo>
                  <a:close/>
                  <a:moveTo>
                    <a:pt x="57983" y="68662"/>
                  </a:moveTo>
                  <a:lnTo>
                    <a:pt x="57802" y="68723"/>
                  </a:lnTo>
                  <a:lnTo>
                    <a:pt x="57561" y="68843"/>
                  </a:lnTo>
                  <a:lnTo>
                    <a:pt x="57380" y="68964"/>
                  </a:lnTo>
                  <a:lnTo>
                    <a:pt x="57259" y="69145"/>
                  </a:lnTo>
                  <a:lnTo>
                    <a:pt x="57138" y="69386"/>
                  </a:lnTo>
                  <a:lnTo>
                    <a:pt x="57078" y="69567"/>
                  </a:lnTo>
                  <a:lnTo>
                    <a:pt x="57078" y="69809"/>
                  </a:lnTo>
                  <a:lnTo>
                    <a:pt x="57078" y="70050"/>
                  </a:lnTo>
                  <a:lnTo>
                    <a:pt x="57138" y="70231"/>
                  </a:lnTo>
                  <a:lnTo>
                    <a:pt x="57259" y="70472"/>
                  </a:lnTo>
                  <a:lnTo>
                    <a:pt x="57380" y="70593"/>
                  </a:lnTo>
                  <a:lnTo>
                    <a:pt x="59310" y="69386"/>
                  </a:lnTo>
                  <a:lnTo>
                    <a:pt x="59129" y="69085"/>
                  </a:lnTo>
                  <a:lnTo>
                    <a:pt x="58888" y="68843"/>
                  </a:lnTo>
                  <a:lnTo>
                    <a:pt x="58586" y="68723"/>
                  </a:lnTo>
                  <a:lnTo>
                    <a:pt x="58224" y="68662"/>
                  </a:lnTo>
                  <a:close/>
                  <a:moveTo>
                    <a:pt x="23230" y="68662"/>
                  </a:moveTo>
                  <a:lnTo>
                    <a:pt x="23049" y="68723"/>
                  </a:lnTo>
                  <a:lnTo>
                    <a:pt x="22807" y="68843"/>
                  </a:lnTo>
                  <a:lnTo>
                    <a:pt x="22626" y="68964"/>
                  </a:lnTo>
                  <a:lnTo>
                    <a:pt x="22506" y="69145"/>
                  </a:lnTo>
                  <a:lnTo>
                    <a:pt x="22385" y="69386"/>
                  </a:lnTo>
                  <a:lnTo>
                    <a:pt x="22325" y="69567"/>
                  </a:lnTo>
                  <a:lnTo>
                    <a:pt x="22325" y="69809"/>
                  </a:lnTo>
                  <a:lnTo>
                    <a:pt x="22325" y="70050"/>
                  </a:lnTo>
                  <a:lnTo>
                    <a:pt x="22385" y="70231"/>
                  </a:lnTo>
                  <a:lnTo>
                    <a:pt x="22506" y="70472"/>
                  </a:lnTo>
                  <a:lnTo>
                    <a:pt x="22626" y="70653"/>
                  </a:lnTo>
                  <a:lnTo>
                    <a:pt x="22807" y="70774"/>
                  </a:lnTo>
                  <a:lnTo>
                    <a:pt x="23049" y="70895"/>
                  </a:lnTo>
                  <a:lnTo>
                    <a:pt x="23230" y="70955"/>
                  </a:lnTo>
                  <a:lnTo>
                    <a:pt x="23712" y="70955"/>
                  </a:lnTo>
                  <a:lnTo>
                    <a:pt x="23893" y="70895"/>
                  </a:lnTo>
                  <a:lnTo>
                    <a:pt x="24135" y="70774"/>
                  </a:lnTo>
                  <a:lnTo>
                    <a:pt x="24316" y="70653"/>
                  </a:lnTo>
                  <a:lnTo>
                    <a:pt x="24436" y="70472"/>
                  </a:lnTo>
                  <a:lnTo>
                    <a:pt x="24557" y="70231"/>
                  </a:lnTo>
                  <a:lnTo>
                    <a:pt x="24617" y="70050"/>
                  </a:lnTo>
                  <a:lnTo>
                    <a:pt x="24617" y="69809"/>
                  </a:lnTo>
                  <a:lnTo>
                    <a:pt x="24617" y="69567"/>
                  </a:lnTo>
                  <a:lnTo>
                    <a:pt x="24557" y="69386"/>
                  </a:lnTo>
                  <a:lnTo>
                    <a:pt x="24436" y="69145"/>
                  </a:lnTo>
                  <a:lnTo>
                    <a:pt x="24316" y="68964"/>
                  </a:lnTo>
                  <a:lnTo>
                    <a:pt x="24135" y="68843"/>
                  </a:lnTo>
                  <a:lnTo>
                    <a:pt x="23893" y="68723"/>
                  </a:lnTo>
                  <a:lnTo>
                    <a:pt x="23712" y="68662"/>
                  </a:lnTo>
                  <a:close/>
                  <a:moveTo>
                    <a:pt x="29022" y="68662"/>
                  </a:moveTo>
                  <a:lnTo>
                    <a:pt x="28841" y="68723"/>
                  </a:lnTo>
                  <a:lnTo>
                    <a:pt x="28599" y="68843"/>
                  </a:lnTo>
                  <a:lnTo>
                    <a:pt x="28418" y="68964"/>
                  </a:lnTo>
                  <a:lnTo>
                    <a:pt x="28298" y="69145"/>
                  </a:lnTo>
                  <a:lnTo>
                    <a:pt x="28177" y="69386"/>
                  </a:lnTo>
                  <a:lnTo>
                    <a:pt x="28117" y="69567"/>
                  </a:lnTo>
                  <a:lnTo>
                    <a:pt x="28117" y="69809"/>
                  </a:lnTo>
                  <a:lnTo>
                    <a:pt x="28117" y="70050"/>
                  </a:lnTo>
                  <a:lnTo>
                    <a:pt x="28177" y="70231"/>
                  </a:lnTo>
                  <a:lnTo>
                    <a:pt x="28298" y="70472"/>
                  </a:lnTo>
                  <a:lnTo>
                    <a:pt x="28418" y="70653"/>
                  </a:lnTo>
                  <a:lnTo>
                    <a:pt x="28599" y="70774"/>
                  </a:lnTo>
                  <a:lnTo>
                    <a:pt x="28841" y="70895"/>
                  </a:lnTo>
                  <a:lnTo>
                    <a:pt x="29022" y="70955"/>
                  </a:lnTo>
                  <a:lnTo>
                    <a:pt x="29505" y="70955"/>
                  </a:lnTo>
                  <a:lnTo>
                    <a:pt x="29686" y="70895"/>
                  </a:lnTo>
                  <a:lnTo>
                    <a:pt x="29927" y="70774"/>
                  </a:lnTo>
                  <a:lnTo>
                    <a:pt x="30108" y="70653"/>
                  </a:lnTo>
                  <a:lnTo>
                    <a:pt x="30229" y="70472"/>
                  </a:lnTo>
                  <a:lnTo>
                    <a:pt x="30349" y="70231"/>
                  </a:lnTo>
                  <a:lnTo>
                    <a:pt x="30410" y="70050"/>
                  </a:lnTo>
                  <a:lnTo>
                    <a:pt x="30410" y="69809"/>
                  </a:lnTo>
                  <a:lnTo>
                    <a:pt x="30410" y="69567"/>
                  </a:lnTo>
                  <a:lnTo>
                    <a:pt x="30349" y="69386"/>
                  </a:lnTo>
                  <a:lnTo>
                    <a:pt x="30229" y="69145"/>
                  </a:lnTo>
                  <a:lnTo>
                    <a:pt x="30108" y="68964"/>
                  </a:lnTo>
                  <a:lnTo>
                    <a:pt x="29927" y="68843"/>
                  </a:lnTo>
                  <a:lnTo>
                    <a:pt x="29686" y="68723"/>
                  </a:lnTo>
                  <a:lnTo>
                    <a:pt x="29505" y="68662"/>
                  </a:lnTo>
                  <a:close/>
                  <a:moveTo>
                    <a:pt x="34814" y="68662"/>
                  </a:moveTo>
                  <a:lnTo>
                    <a:pt x="34633" y="68723"/>
                  </a:lnTo>
                  <a:lnTo>
                    <a:pt x="34392" y="68843"/>
                  </a:lnTo>
                  <a:lnTo>
                    <a:pt x="34211" y="68964"/>
                  </a:lnTo>
                  <a:lnTo>
                    <a:pt x="34090" y="69145"/>
                  </a:lnTo>
                  <a:lnTo>
                    <a:pt x="33969" y="69386"/>
                  </a:lnTo>
                  <a:lnTo>
                    <a:pt x="33909" y="69567"/>
                  </a:lnTo>
                  <a:lnTo>
                    <a:pt x="33909" y="69809"/>
                  </a:lnTo>
                  <a:lnTo>
                    <a:pt x="33909" y="70050"/>
                  </a:lnTo>
                  <a:lnTo>
                    <a:pt x="33969" y="70231"/>
                  </a:lnTo>
                  <a:lnTo>
                    <a:pt x="34090" y="70472"/>
                  </a:lnTo>
                  <a:lnTo>
                    <a:pt x="34211" y="70653"/>
                  </a:lnTo>
                  <a:lnTo>
                    <a:pt x="34392" y="70774"/>
                  </a:lnTo>
                  <a:lnTo>
                    <a:pt x="34633" y="70895"/>
                  </a:lnTo>
                  <a:lnTo>
                    <a:pt x="34814" y="70955"/>
                  </a:lnTo>
                  <a:lnTo>
                    <a:pt x="35297" y="70955"/>
                  </a:lnTo>
                  <a:lnTo>
                    <a:pt x="35478" y="70895"/>
                  </a:lnTo>
                  <a:lnTo>
                    <a:pt x="35719" y="70774"/>
                  </a:lnTo>
                  <a:lnTo>
                    <a:pt x="35900" y="70653"/>
                  </a:lnTo>
                  <a:lnTo>
                    <a:pt x="36021" y="70472"/>
                  </a:lnTo>
                  <a:lnTo>
                    <a:pt x="36141" y="70231"/>
                  </a:lnTo>
                  <a:lnTo>
                    <a:pt x="36202" y="70050"/>
                  </a:lnTo>
                  <a:lnTo>
                    <a:pt x="36202" y="69809"/>
                  </a:lnTo>
                  <a:lnTo>
                    <a:pt x="36202" y="69567"/>
                  </a:lnTo>
                  <a:lnTo>
                    <a:pt x="36141" y="69386"/>
                  </a:lnTo>
                  <a:lnTo>
                    <a:pt x="36021" y="69145"/>
                  </a:lnTo>
                  <a:lnTo>
                    <a:pt x="35900" y="68964"/>
                  </a:lnTo>
                  <a:lnTo>
                    <a:pt x="35719" y="68843"/>
                  </a:lnTo>
                  <a:lnTo>
                    <a:pt x="35478" y="68723"/>
                  </a:lnTo>
                  <a:lnTo>
                    <a:pt x="35297" y="68662"/>
                  </a:lnTo>
                  <a:close/>
                  <a:moveTo>
                    <a:pt x="40606" y="68662"/>
                  </a:moveTo>
                  <a:lnTo>
                    <a:pt x="40425" y="68723"/>
                  </a:lnTo>
                  <a:lnTo>
                    <a:pt x="40184" y="68843"/>
                  </a:lnTo>
                  <a:lnTo>
                    <a:pt x="40003" y="68964"/>
                  </a:lnTo>
                  <a:lnTo>
                    <a:pt x="39882" y="69145"/>
                  </a:lnTo>
                  <a:lnTo>
                    <a:pt x="39762" y="69386"/>
                  </a:lnTo>
                  <a:lnTo>
                    <a:pt x="39701" y="69567"/>
                  </a:lnTo>
                  <a:lnTo>
                    <a:pt x="39701" y="69809"/>
                  </a:lnTo>
                  <a:lnTo>
                    <a:pt x="39701" y="70050"/>
                  </a:lnTo>
                  <a:lnTo>
                    <a:pt x="39762" y="70231"/>
                  </a:lnTo>
                  <a:lnTo>
                    <a:pt x="39882" y="70472"/>
                  </a:lnTo>
                  <a:lnTo>
                    <a:pt x="40003" y="70653"/>
                  </a:lnTo>
                  <a:lnTo>
                    <a:pt x="40184" y="70774"/>
                  </a:lnTo>
                  <a:lnTo>
                    <a:pt x="40425" y="70895"/>
                  </a:lnTo>
                  <a:lnTo>
                    <a:pt x="40606" y="70955"/>
                  </a:lnTo>
                  <a:lnTo>
                    <a:pt x="41089" y="70955"/>
                  </a:lnTo>
                  <a:lnTo>
                    <a:pt x="41270" y="70895"/>
                  </a:lnTo>
                  <a:lnTo>
                    <a:pt x="41511" y="70774"/>
                  </a:lnTo>
                  <a:lnTo>
                    <a:pt x="41692" y="70653"/>
                  </a:lnTo>
                  <a:lnTo>
                    <a:pt x="41813" y="70472"/>
                  </a:lnTo>
                  <a:lnTo>
                    <a:pt x="41934" y="70231"/>
                  </a:lnTo>
                  <a:lnTo>
                    <a:pt x="41994" y="70050"/>
                  </a:lnTo>
                  <a:lnTo>
                    <a:pt x="41994" y="69809"/>
                  </a:lnTo>
                  <a:lnTo>
                    <a:pt x="41994" y="69567"/>
                  </a:lnTo>
                  <a:lnTo>
                    <a:pt x="41934" y="69386"/>
                  </a:lnTo>
                  <a:lnTo>
                    <a:pt x="41813" y="69145"/>
                  </a:lnTo>
                  <a:lnTo>
                    <a:pt x="41692" y="68964"/>
                  </a:lnTo>
                  <a:lnTo>
                    <a:pt x="41511" y="68843"/>
                  </a:lnTo>
                  <a:lnTo>
                    <a:pt x="41270" y="68723"/>
                  </a:lnTo>
                  <a:lnTo>
                    <a:pt x="41089" y="68662"/>
                  </a:lnTo>
                  <a:close/>
                  <a:moveTo>
                    <a:pt x="46399" y="68662"/>
                  </a:moveTo>
                  <a:lnTo>
                    <a:pt x="46218" y="68723"/>
                  </a:lnTo>
                  <a:lnTo>
                    <a:pt x="45976" y="68843"/>
                  </a:lnTo>
                  <a:lnTo>
                    <a:pt x="45795" y="68964"/>
                  </a:lnTo>
                  <a:lnTo>
                    <a:pt x="45674" y="69145"/>
                  </a:lnTo>
                  <a:lnTo>
                    <a:pt x="45554" y="69386"/>
                  </a:lnTo>
                  <a:lnTo>
                    <a:pt x="45493" y="69567"/>
                  </a:lnTo>
                  <a:lnTo>
                    <a:pt x="45493" y="69809"/>
                  </a:lnTo>
                  <a:lnTo>
                    <a:pt x="45493" y="70050"/>
                  </a:lnTo>
                  <a:lnTo>
                    <a:pt x="45554" y="70231"/>
                  </a:lnTo>
                  <a:lnTo>
                    <a:pt x="45674" y="70472"/>
                  </a:lnTo>
                  <a:lnTo>
                    <a:pt x="45795" y="70653"/>
                  </a:lnTo>
                  <a:lnTo>
                    <a:pt x="45976" y="70774"/>
                  </a:lnTo>
                  <a:lnTo>
                    <a:pt x="46218" y="70895"/>
                  </a:lnTo>
                  <a:lnTo>
                    <a:pt x="46399" y="70955"/>
                  </a:lnTo>
                  <a:lnTo>
                    <a:pt x="46881" y="70955"/>
                  </a:lnTo>
                  <a:lnTo>
                    <a:pt x="47062" y="70895"/>
                  </a:lnTo>
                  <a:lnTo>
                    <a:pt x="47304" y="70774"/>
                  </a:lnTo>
                  <a:lnTo>
                    <a:pt x="47485" y="70653"/>
                  </a:lnTo>
                  <a:lnTo>
                    <a:pt x="47605" y="70472"/>
                  </a:lnTo>
                  <a:lnTo>
                    <a:pt x="47726" y="70231"/>
                  </a:lnTo>
                  <a:lnTo>
                    <a:pt x="47786" y="70050"/>
                  </a:lnTo>
                  <a:lnTo>
                    <a:pt x="47786" y="69809"/>
                  </a:lnTo>
                  <a:lnTo>
                    <a:pt x="47786" y="69567"/>
                  </a:lnTo>
                  <a:lnTo>
                    <a:pt x="47726" y="69386"/>
                  </a:lnTo>
                  <a:lnTo>
                    <a:pt x="47605" y="69145"/>
                  </a:lnTo>
                  <a:lnTo>
                    <a:pt x="47485" y="68964"/>
                  </a:lnTo>
                  <a:lnTo>
                    <a:pt x="47304" y="68843"/>
                  </a:lnTo>
                  <a:lnTo>
                    <a:pt x="47062" y="68723"/>
                  </a:lnTo>
                  <a:lnTo>
                    <a:pt x="46881" y="68662"/>
                  </a:lnTo>
                  <a:close/>
                  <a:moveTo>
                    <a:pt x="52191" y="68662"/>
                  </a:moveTo>
                  <a:lnTo>
                    <a:pt x="52010" y="68723"/>
                  </a:lnTo>
                  <a:lnTo>
                    <a:pt x="51768" y="68843"/>
                  </a:lnTo>
                  <a:lnTo>
                    <a:pt x="51587" y="68964"/>
                  </a:lnTo>
                  <a:lnTo>
                    <a:pt x="51467" y="69145"/>
                  </a:lnTo>
                  <a:lnTo>
                    <a:pt x="51346" y="69386"/>
                  </a:lnTo>
                  <a:lnTo>
                    <a:pt x="51286" y="69567"/>
                  </a:lnTo>
                  <a:lnTo>
                    <a:pt x="51286" y="69809"/>
                  </a:lnTo>
                  <a:lnTo>
                    <a:pt x="51286" y="70050"/>
                  </a:lnTo>
                  <a:lnTo>
                    <a:pt x="51346" y="70231"/>
                  </a:lnTo>
                  <a:lnTo>
                    <a:pt x="51467" y="70472"/>
                  </a:lnTo>
                  <a:lnTo>
                    <a:pt x="51587" y="70653"/>
                  </a:lnTo>
                  <a:lnTo>
                    <a:pt x="51768" y="70774"/>
                  </a:lnTo>
                  <a:lnTo>
                    <a:pt x="52010" y="70895"/>
                  </a:lnTo>
                  <a:lnTo>
                    <a:pt x="52191" y="70955"/>
                  </a:lnTo>
                  <a:lnTo>
                    <a:pt x="52673" y="70955"/>
                  </a:lnTo>
                  <a:lnTo>
                    <a:pt x="52854" y="70895"/>
                  </a:lnTo>
                  <a:lnTo>
                    <a:pt x="53096" y="70774"/>
                  </a:lnTo>
                  <a:lnTo>
                    <a:pt x="53277" y="70653"/>
                  </a:lnTo>
                  <a:lnTo>
                    <a:pt x="53397" y="70472"/>
                  </a:lnTo>
                  <a:lnTo>
                    <a:pt x="53518" y="70231"/>
                  </a:lnTo>
                  <a:lnTo>
                    <a:pt x="53578" y="70050"/>
                  </a:lnTo>
                  <a:lnTo>
                    <a:pt x="53578" y="69809"/>
                  </a:lnTo>
                  <a:lnTo>
                    <a:pt x="53578" y="69567"/>
                  </a:lnTo>
                  <a:lnTo>
                    <a:pt x="53518" y="69386"/>
                  </a:lnTo>
                  <a:lnTo>
                    <a:pt x="53397" y="69145"/>
                  </a:lnTo>
                  <a:lnTo>
                    <a:pt x="53277" y="68964"/>
                  </a:lnTo>
                  <a:lnTo>
                    <a:pt x="53096" y="68843"/>
                  </a:lnTo>
                  <a:lnTo>
                    <a:pt x="52854" y="68723"/>
                  </a:lnTo>
                  <a:lnTo>
                    <a:pt x="52673" y="68662"/>
                  </a:lnTo>
                  <a:close/>
                  <a:moveTo>
                    <a:pt x="20575" y="71558"/>
                  </a:moveTo>
                  <a:lnTo>
                    <a:pt x="20273" y="71619"/>
                  </a:lnTo>
                  <a:lnTo>
                    <a:pt x="21661" y="72282"/>
                  </a:lnTo>
                  <a:lnTo>
                    <a:pt x="21540" y="72041"/>
                  </a:lnTo>
                  <a:lnTo>
                    <a:pt x="21359" y="71860"/>
                  </a:lnTo>
                  <a:lnTo>
                    <a:pt x="21118" y="71679"/>
                  </a:lnTo>
                  <a:lnTo>
                    <a:pt x="20876" y="71558"/>
                  </a:lnTo>
                  <a:close/>
                  <a:moveTo>
                    <a:pt x="55027" y="71558"/>
                  </a:moveTo>
                  <a:lnTo>
                    <a:pt x="54785" y="71679"/>
                  </a:lnTo>
                  <a:lnTo>
                    <a:pt x="54544" y="71860"/>
                  </a:lnTo>
                  <a:lnTo>
                    <a:pt x="54363" y="72041"/>
                  </a:lnTo>
                  <a:lnTo>
                    <a:pt x="54242" y="72282"/>
                  </a:lnTo>
                  <a:lnTo>
                    <a:pt x="55630" y="71619"/>
                  </a:lnTo>
                  <a:lnTo>
                    <a:pt x="55328" y="71558"/>
                  </a:lnTo>
                  <a:close/>
                  <a:moveTo>
                    <a:pt x="26065" y="71558"/>
                  </a:moveTo>
                  <a:lnTo>
                    <a:pt x="25824" y="71679"/>
                  </a:lnTo>
                  <a:lnTo>
                    <a:pt x="25583" y="71860"/>
                  </a:lnTo>
                  <a:lnTo>
                    <a:pt x="25402" y="72041"/>
                  </a:lnTo>
                  <a:lnTo>
                    <a:pt x="25281" y="72343"/>
                  </a:lnTo>
                  <a:lnTo>
                    <a:pt x="25221" y="72705"/>
                  </a:lnTo>
                  <a:lnTo>
                    <a:pt x="25221" y="72946"/>
                  </a:lnTo>
                  <a:lnTo>
                    <a:pt x="25281" y="73127"/>
                  </a:lnTo>
                  <a:lnTo>
                    <a:pt x="25402" y="73368"/>
                  </a:lnTo>
                  <a:lnTo>
                    <a:pt x="25522" y="73549"/>
                  </a:lnTo>
                  <a:lnTo>
                    <a:pt x="25703" y="73670"/>
                  </a:lnTo>
                  <a:lnTo>
                    <a:pt x="25945" y="73791"/>
                  </a:lnTo>
                  <a:lnTo>
                    <a:pt x="26126" y="73851"/>
                  </a:lnTo>
                  <a:lnTo>
                    <a:pt x="26608" y="73851"/>
                  </a:lnTo>
                  <a:lnTo>
                    <a:pt x="26789" y="73791"/>
                  </a:lnTo>
                  <a:lnTo>
                    <a:pt x="27031" y="73670"/>
                  </a:lnTo>
                  <a:lnTo>
                    <a:pt x="27212" y="73549"/>
                  </a:lnTo>
                  <a:lnTo>
                    <a:pt x="27332" y="73368"/>
                  </a:lnTo>
                  <a:lnTo>
                    <a:pt x="27453" y="73127"/>
                  </a:lnTo>
                  <a:lnTo>
                    <a:pt x="27513" y="72946"/>
                  </a:lnTo>
                  <a:lnTo>
                    <a:pt x="27513" y="72705"/>
                  </a:lnTo>
                  <a:lnTo>
                    <a:pt x="27453" y="72343"/>
                  </a:lnTo>
                  <a:lnTo>
                    <a:pt x="27332" y="72041"/>
                  </a:lnTo>
                  <a:lnTo>
                    <a:pt x="27151" y="71860"/>
                  </a:lnTo>
                  <a:lnTo>
                    <a:pt x="26910" y="71679"/>
                  </a:lnTo>
                  <a:lnTo>
                    <a:pt x="26669" y="71558"/>
                  </a:lnTo>
                  <a:close/>
                  <a:moveTo>
                    <a:pt x="31858" y="71558"/>
                  </a:moveTo>
                  <a:lnTo>
                    <a:pt x="31616" y="71679"/>
                  </a:lnTo>
                  <a:lnTo>
                    <a:pt x="31375" y="71860"/>
                  </a:lnTo>
                  <a:lnTo>
                    <a:pt x="31194" y="72041"/>
                  </a:lnTo>
                  <a:lnTo>
                    <a:pt x="31073" y="72343"/>
                  </a:lnTo>
                  <a:lnTo>
                    <a:pt x="31013" y="72705"/>
                  </a:lnTo>
                  <a:lnTo>
                    <a:pt x="31013" y="72946"/>
                  </a:lnTo>
                  <a:lnTo>
                    <a:pt x="31073" y="73127"/>
                  </a:lnTo>
                  <a:lnTo>
                    <a:pt x="31194" y="73368"/>
                  </a:lnTo>
                  <a:lnTo>
                    <a:pt x="31315" y="73549"/>
                  </a:lnTo>
                  <a:lnTo>
                    <a:pt x="31496" y="73670"/>
                  </a:lnTo>
                  <a:lnTo>
                    <a:pt x="31737" y="73791"/>
                  </a:lnTo>
                  <a:lnTo>
                    <a:pt x="31918" y="73851"/>
                  </a:lnTo>
                  <a:lnTo>
                    <a:pt x="32401" y="73851"/>
                  </a:lnTo>
                  <a:lnTo>
                    <a:pt x="32582" y="73791"/>
                  </a:lnTo>
                  <a:lnTo>
                    <a:pt x="32823" y="73670"/>
                  </a:lnTo>
                  <a:lnTo>
                    <a:pt x="33004" y="73549"/>
                  </a:lnTo>
                  <a:lnTo>
                    <a:pt x="33125" y="73368"/>
                  </a:lnTo>
                  <a:lnTo>
                    <a:pt x="33245" y="73127"/>
                  </a:lnTo>
                  <a:lnTo>
                    <a:pt x="33306" y="72946"/>
                  </a:lnTo>
                  <a:lnTo>
                    <a:pt x="33306" y="72705"/>
                  </a:lnTo>
                  <a:lnTo>
                    <a:pt x="33245" y="72343"/>
                  </a:lnTo>
                  <a:lnTo>
                    <a:pt x="33125" y="72041"/>
                  </a:lnTo>
                  <a:lnTo>
                    <a:pt x="32944" y="71860"/>
                  </a:lnTo>
                  <a:lnTo>
                    <a:pt x="32702" y="71679"/>
                  </a:lnTo>
                  <a:lnTo>
                    <a:pt x="32461" y="71558"/>
                  </a:lnTo>
                  <a:close/>
                  <a:moveTo>
                    <a:pt x="37650" y="71558"/>
                  </a:moveTo>
                  <a:lnTo>
                    <a:pt x="37408" y="71679"/>
                  </a:lnTo>
                  <a:lnTo>
                    <a:pt x="37167" y="71860"/>
                  </a:lnTo>
                  <a:lnTo>
                    <a:pt x="36986" y="72041"/>
                  </a:lnTo>
                  <a:lnTo>
                    <a:pt x="36865" y="72343"/>
                  </a:lnTo>
                  <a:lnTo>
                    <a:pt x="36805" y="72705"/>
                  </a:lnTo>
                  <a:lnTo>
                    <a:pt x="36805" y="72946"/>
                  </a:lnTo>
                  <a:lnTo>
                    <a:pt x="36865" y="73127"/>
                  </a:lnTo>
                  <a:lnTo>
                    <a:pt x="36986" y="73368"/>
                  </a:lnTo>
                  <a:lnTo>
                    <a:pt x="37107" y="73549"/>
                  </a:lnTo>
                  <a:lnTo>
                    <a:pt x="37288" y="73670"/>
                  </a:lnTo>
                  <a:lnTo>
                    <a:pt x="37529" y="73791"/>
                  </a:lnTo>
                  <a:lnTo>
                    <a:pt x="37710" y="73851"/>
                  </a:lnTo>
                  <a:lnTo>
                    <a:pt x="38193" y="73851"/>
                  </a:lnTo>
                  <a:lnTo>
                    <a:pt x="38374" y="73791"/>
                  </a:lnTo>
                  <a:lnTo>
                    <a:pt x="38615" y="73670"/>
                  </a:lnTo>
                  <a:lnTo>
                    <a:pt x="38796" y="73549"/>
                  </a:lnTo>
                  <a:lnTo>
                    <a:pt x="38917" y="73368"/>
                  </a:lnTo>
                  <a:lnTo>
                    <a:pt x="39038" y="73127"/>
                  </a:lnTo>
                  <a:lnTo>
                    <a:pt x="39098" y="72946"/>
                  </a:lnTo>
                  <a:lnTo>
                    <a:pt x="39098" y="72705"/>
                  </a:lnTo>
                  <a:lnTo>
                    <a:pt x="39038" y="72343"/>
                  </a:lnTo>
                  <a:lnTo>
                    <a:pt x="38917" y="72041"/>
                  </a:lnTo>
                  <a:lnTo>
                    <a:pt x="38736" y="71860"/>
                  </a:lnTo>
                  <a:lnTo>
                    <a:pt x="38495" y="71679"/>
                  </a:lnTo>
                  <a:lnTo>
                    <a:pt x="38253" y="71558"/>
                  </a:lnTo>
                  <a:close/>
                  <a:moveTo>
                    <a:pt x="43442" y="71558"/>
                  </a:moveTo>
                  <a:lnTo>
                    <a:pt x="43201" y="71679"/>
                  </a:lnTo>
                  <a:lnTo>
                    <a:pt x="42959" y="71860"/>
                  </a:lnTo>
                  <a:lnTo>
                    <a:pt x="42778" y="72041"/>
                  </a:lnTo>
                  <a:lnTo>
                    <a:pt x="42658" y="72343"/>
                  </a:lnTo>
                  <a:lnTo>
                    <a:pt x="42597" y="72705"/>
                  </a:lnTo>
                  <a:lnTo>
                    <a:pt x="42597" y="72946"/>
                  </a:lnTo>
                  <a:lnTo>
                    <a:pt x="42658" y="73127"/>
                  </a:lnTo>
                  <a:lnTo>
                    <a:pt x="42778" y="73368"/>
                  </a:lnTo>
                  <a:lnTo>
                    <a:pt x="42899" y="73549"/>
                  </a:lnTo>
                  <a:lnTo>
                    <a:pt x="43080" y="73670"/>
                  </a:lnTo>
                  <a:lnTo>
                    <a:pt x="43321" y="73791"/>
                  </a:lnTo>
                  <a:lnTo>
                    <a:pt x="43502" y="73851"/>
                  </a:lnTo>
                  <a:lnTo>
                    <a:pt x="43985" y="73851"/>
                  </a:lnTo>
                  <a:lnTo>
                    <a:pt x="44166" y="73791"/>
                  </a:lnTo>
                  <a:lnTo>
                    <a:pt x="44407" y="73670"/>
                  </a:lnTo>
                  <a:lnTo>
                    <a:pt x="44588" y="73549"/>
                  </a:lnTo>
                  <a:lnTo>
                    <a:pt x="44709" y="73368"/>
                  </a:lnTo>
                  <a:lnTo>
                    <a:pt x="44830" y="73127"/>
                  </a:lnTo>
                  <a:lnTo>
                    <a:pt x="44890" y="72946"/>
                  </a:lnTo>
                  <a:lnTo>
                    <a:pt x="44890" y="72705"/>
                  </a:lnTo>
                  <a:lnTo>
                    <a:pt x="44830" y="72343"/>
                  </a:lnTo>
                  <a:lnTo>
                    <a:pt x="44709" y="72041"/>
                  </a:lnTo>
                  <a:lnTo>
                    <a:pt x="44528" y="71860"/>
                  </a:lnTo>
                  <a:lnTo>
                    <a:pt x="44287" y="71679"/>
                  </a:lnTo>
                  <a:lnTo>
                    <a:pt x="44045" y="71558"/>
                  </a:lnTo>
                  <a:close/>
                  <a:moveTo>
                    <a:pt x="49234" y="71558"/>
                  </a:moveTo>
                  <a:lnTo>
                    <a:pt x="48993" y="71679"/>
                  </a:lnTo>
                  <a:lnTo>
                    <a:pt x="48752" y="71860"/>
                  </a:lnTo>
                  <a:lnTo>
                    <a:pt x="48571" y="72041"/>
                  </a:lnTo>
                  <a:lnTo>
                    <a:pt x="48450" y="72343"/>
                  </a:lnTo>
                  <a:lnTo>
                    <a:pt x="48390" y="72705"/>
                  </a:lnTo>
                  <a:lnTo>
                    <a:pt x="48390" y="72946"/>
                  </a:lnTo>
                  <a:lnTo>
                    <a:pt x="48450" y="73127"/>
                  </a:lnTo>
                  <a:lnTo>
                    <a:pt x="48571" y="73368"/>
                  </a:lnTo>
                  <a:lnTo>
                    <a:pt x="48691" y="73549"/>
                  </a:lnTo>
                  <a:lnTo>
                    <a:pt x="48872" y="73670"/>
                  </a:lnTo>
                  <a:lnTo>
                    <a:pt x="49114" y="73791"/>
                  </a:lnTo>
                  <a:lnTo>
                    <a:pt x="49295" y="73851"/>
                  </a:lnTo>
                  <a:lnTo>
                    <a:pt x="49777" y="73851"/>
                  </a:lnTo>
                  <a:lnTo>
                    <a:pt x="49958" y="73791"/>
                  </a:lnTo>
                  <a:lnTo>
                    <a:pt x="50200" y="73670"/>
                  </a:lnTo>
                  <a:lnTo>
                    <a:pt x="50381" y="73549"/>
                  </a:lnTo>
                  <a:lnTo>
                    <a:pt x="50501" y="73368"/>
                  </a:lnTo>
                  <a:lnTo>
                    <a:pt x="50622" y="73127"/>
                  </a:lnTo>
                  <a:lnTo>
                    <a:pt x="50682" y="72946"/>
                  </a:lnTo>
                  <a:lnTo>
                    <a:pt x="50682" y="72705"/>
                  </a:lnTo>
                  <a:lnTo>
                    <a:pt x="50622" y="72343"/>
                  </a:lnTo>
                  <a:lnTo>
                    <a:pt x="50501" y="72041"/>
                  </a:lnTo>
                  <a:lnTo>
                    <a:pt x="50320" y="71860"/>
                  </a:lnTo>
                  <a:lnTo>
                    <a:pt x="50079" y="71679"/>
                  </a:lnTo>
                  <a:lnTo>
                    <a:pt x="49838" y="71558"/>
                  </a:lnTo>
                  <a:close/>
                  <a:moveTo>
                    <a:pt x="29022" y="74454"/>
                  </a:moveTo>
                  <a:lnTo>
                    <a:pt x="28841" y="74515"/>
                  </a:lnTo>
                  <a:lnTo>
                    <a:pt x="28660" y="74635"/>
                  </a:lnTo>
                  <a:lnTo>
                    <a:pt x="28479" y="74756"/>
                  </a:lnTo>
                  <a:lnTo>
                    <a:pt x="30349" y="75178"/>
                  </a:lnTo>
                  <a:lnTo>
                    <a:pt x="30349" y="75178"/>
                  </a:lnTo>
                  <a:lnTo>
                    <a:pt x="30168" y="74877"/>
                  </a:lnTo>
                  <a:lnTo>
                    <a:pt x="29927" y="74635"/>
                  </a:lnTo>
                  <a:lnTo>
                    <a:pt x="29625" y="74515"/>
                  </a:lnTo>
                  <a:lnTo>
                    <a:pt x="29263" y="74454"/>
                  </a:lnTo>
                  <a:close/>
                  <a:moveTo>
                    <a:pt x="46640" y="74454"/>
                  </a:moveTo>
                  <a:lnTo>
                    <a:pt x="46278" y="74515"/>
                  </a:lnTo>
                  <a:lnTo>
                    <a:pt x="45976" y="74635"/>
                  </a:lnTo>
                  <a:lnTo>
                    <a:pt x="45735" y="74877"/>
                  </a:lnTo>
                  <a:lnTo>
                    <a:pt x="45554" y="75178"/>
                  </a:lnTo>
                  <a:lnTo>
                    <a:pt x="45554" y="75178"/>
                  </a:lnTo>
                  <a:lnTo>
                    <a:pt x="47424" y="74756"/>
                  </a:lnTo>
                  <a:lnTo>
                    <a:pt x="47243" y="74635"/>
                  </a:lnTo>
                  <a:lnTo>
                    <a:pt x="47062" y="74515"/>
                  </a:lnTo>
                  <a:lnTo>
                    <a:pt x="46881" y="74454"/>
                  </a:lnTo>
                  <a:close/>
                  <a:moveTo>
                    <a:pt x="34814" y="74454"/>
                  </a:moveTo>
                  <a:lnTo>
                    <a:pt x="34633" y="74515"/>
                  </a:lnTo>
                  <a:lnTo>
                    <a:pt x="34392" y="74635"/>
                  </a:lnTo>
                  <a:lnTo>
                    <a:pt x="34211" y="74756"/>
                  </a:lnTo>
                  <a:lnTo>
                    <a:pt x="34090" y="74937"/>
                  </a:lnTo>
                  <a:lnTo>
                    <a:pt x="33969" y="75178"/>
                  </a:lnTo>
                  <a:lnTo>
                    <a:pt x="33909" y="75359"/>
                  </a:lnTo>
                  <a:lnTo>
                    <a:pt x="33909" y="75601"/>
                  </a:lnTo>
                  <a:lnTo>
                    <a:pt x="33909" y="75721"/>
                  </a:lnTo>
                  <a:lnTo>
                    <a:pt x="36141" y="75903"/>
                  </a:lnTo>
                  <a:lnTo>
                    <a:pt x="36202" y="75601"/>
                  </a:lnTo>
                  <a:lnTo>
                    <a:pt x="36202" y="75359"/>
                  </a:lnTo>
                  <a:lnTo>
                    <a:pt x="36141" y="75178"/>
                  </a:lnTo>
                  <a:lnTo>
                    <a:pt x="36021" y="74937"/>
                  </a:lnTo>
                  <a:lnTo>
                    <a:pt x="35900" y="74756"/>
                  </a:lnTo>
                  <a:lnTo>
                    <a:pt x="35719" y="74635"/>
                  </a:lnTo>
                  <a:lnTo>
                    <a:pt x="35478" y="74515"/>
                  </a:lnTo>
                  <a:lnTo>
                    <a:pt x="35297" y="74454"/>
                  </a:lnTo>
                  <a:close/>
                  <a:moveTo>
                    <a:pt x="40606" y="74454"/>
                  </a:moveTo>
                  <a:lnTo>
                    <a:pt x="40425" y="74515"/>
                  </a:lnTo>
                  <a:lnTo>
                    <a:pt x="40184" y="74635"/>
                  </a:lnTo>
                  <a:lnTo>
                    <a:pt x="40003" y="74756"/>
                  </a:lnTo>
                  <a:lnTo>
                    <a:pt x="39882" y="74937"/>
                  </a:lnTo>
                  <a:lnTo>
                    <a:pt x="39762" y="75178"/>
                  </a:lnTo>
                  <a:lnTo>
                    <a:pt x="39701" y="75359"/>
                  </a:lnTo>
                  <a:lnTo>
                    <a:pt x="39701" y="75601"/>
                  </a:lnTo>
                  <a:lnTo>
                    <a:pt x="39762" y="75903"/>
                  </a:lnTo>
                  <a:lnTo>
                    <a:pt x="41994" y="75721"/>
                  </a:lnTo>
                  <a:lnTo>
                    <a:pt x="41994" y="75601"/>
                  </a:lnTo>
                  <a:lnTo>
                    <a:pt x="41994" y="75359"/>
                  </a:lnTo>
                  <a:lnTo>
                    <a:pt x="41934" y="75178"/>
                  </a:lnTo>
                  <a:lnTo>
                    <a:pt x="41813" y="74937"/>
                  </a:lnTo>
                  <a:lnTo>
                    <a:pt x="41692" y="74756"/>
                  </a:lnTo>
                  <a:lnTo>
                    <a:pt x="41511" y="74635"/>
                  </a:lnTo>
                  <a:lnTo>
                    <a:pt x="41270" y="74515"/>
                  </a:lnTo>
                  <a:lnTo>
                    <a:pt x="41089" y="74454"/>
                  </a:lnTo>
                  <a:close/>
                </a:path>
              </a:pathLst>
            </a:custGeom>
            <a:solidFill>
              <a:srgbClr val="6D9E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0" name="Google Shape;240;p10"/>
          <p:cNvSpPr txBox="1">
            <a:spLocks noGrp="1"/>
          </p:cNvSpPr>
          <p:nvPr>
            <p:ph type="sldNum" idx="12"/>
          </p:nvPr>
        </p:nvSpPr>
        <p:spPr>
          <a:xfrm>
            <a:off x="4297650" y="4778750"/>
            <a:ext cx="548700" cy="3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half">
  <p:cSld name="BLANK_1"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1"/>
          <p:cNvSpPr/>
          <p:nvPr/>
        </p:nvSpPr>
        <p:spPr>
          <a:xfrm>
            <a:off x="4578600" y="0"/>
            <a:ext cx="4565400" cy="5143500"/>
          </a:xfrm>
          <a:prstGeom prst="rect">
            <a:avLst/>
          </a:prstGeom>
          <a:solidFill>
            <a:srgbClr val="0E004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3" name="Google Shape;243;p11"/>
          <p:cNvGrpSpPr/>
          <p:nvPr/>
        </p:nvGrpSpPr>
        <p:grpSpPr>
          <a:xfrm>
            <a:off x="-76804" y="-364106"/>
            <a:ext cx="9492216" cy="5864919"/>
            <a:chOff x="-76804" y="-364106"/>
            <a:chExt cx="9492216" cy="5864919"/>
          </a:xfrm>
        </p:grpSpPr>
        <p:sp>
          <p:nvSpPr>
            <p:cNvPr id="244" name="Google Shape;244;p11"/>
            <p:cNvSpPr/>
            <p:nvPr/>
          </p:nvSpPr>
          <p:spPr>
            <a:xfrm>
              <a:off x="8312875" y="-85400"/>
              <a:ext cx="542100" cy="542100"/>
            </a:xfrm>
            <a:prstGeom prst="ellipse">
              <a:avLst/>
            </a:prstGeom>
            <a:solidFill>
              <a:srgbClr val="432E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11"/>
            <p:cNvSpPr/>
            <p:nvPr/>
          </p:nvSpPr>
          <p:spPr>
            <a:xfrm rot="-899646">
              <a:off x="776862" y="-262199"/>
              <a:ext cx="900976" cy="856085"/>
            </a:xfrm>
            <a:prstGeom prst="pentagon">
              <a:avLst>
                <a:gd name="hf" fmla="val 105146"/>
                <a:gd name="vf" fmla="val 110557"/>
              </a:avLst>
            </a:prstGeom>
            <a:solidFill>
              <a:srgbClr val="5138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11"/>
            <p:cNvSpPr/>
            <p:nvPr/>
          </p:nvSpPr>
          <p:spPr>
            <a:xfrm rot="1763">
              <a:off x="8737998" y="3634823"/>
              <a:ext cx="585000" cy="556500"/>
            </a:xfrm>
            <a:prstGeom prst="pentagon">
              <a:avLst>
                <a:gd name="hf" fmla="val 105146"/>
                <a:gd name="vf" fmla="val 110557"/>
              </a:avLst>
            </a:prstGeom>
            <a:solidFill>
              <a:srgbClr val="432E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11"/>
            <p:cNvSpPr/>
            <p:nvPr/>
          </p:nvSpPr>
          <p:spPr>
            <a:xfrm rot="10800000">
              <a:off x="90420" y="4650313"/>
              <a:ext cx="983100" cy="850500"/>
            </a:xfrm>
            <a:prstGeom prst="triangle">
              <a:avLst>
                <a:gd name="adj" fmla="val 50000"/>
              </a:avLst>
            </a:prstGeom>
            <a:solidFill>
              <a:srgbClr val="5138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11"/>
            <p:cNvSpPr/>
            <p:nvPr/>
          </p:nvSpPr>
          <p:spPr>
            <a:xfrm>
              <a:off x="8578650" y="858649"/>
              <a:ext cx="836762" cy="836762"/>
            </a:xfrm>
            <a:custGeom>
              <a:avLst/>
              <a:gdLst/>
              <a:ahLst/>
              <a:cxnLst/>
              <a:rect l="l" t="t" r="r" b="b"/>
              <a:pathLst>
                <a:path w="73610" h="73610" extrusionOk="0">
                  <a:moveTo>
                    <a:pt x="43502" y="603"/>
                  </a:moveTo>
                  <a:lnTo>
                    <a:pt x="64801" y="12851"/>
                  </a:lnTo>
                  <a:lnTo>
                    <a:pt x="63775" y="11705"/>
                  </a:lnTo>
                  <a:lnTo>
                    <a:pt x="62689" y="10619"/>
                  </a:lnTo>
                  <a:lnTo>
                    <a:pt x="61542" y="9533"/>
                  </a:lnTo>
                  <a:lnTo>
                    <a:pt x="60396" y="8507"/>
                  </a:lnTo>
                  <a:lnTo>
                    <a:pt x="59189" y="7542"/>
                  </a:lnTo>
                  <a:lnTo>
                    <a:pt x="57922" y="6637"/>
                  </a:lnTo>
                  <a:lnTo>
                    <a:pt x="56655" y="5792"/>
                  </a:lnTo>
                  <a:lnTo>
                    <a:pt x="55328" y="4948"/>
                  </a:lnTo>
                  <a:lnTo>
                    <a:pt x="53940" y="4223"/>
                  </a:lnTo>
                  <a:lnTo>
                    <a:pt x="52552" y="3499"/>
                  </a:lnTo>
                  <a:lnTo>
                    <a:pt x="51104" y="2896"/>
                  </a:lnTo>
                  <a:lnTo>
                    <a:pt x="49656" y="2293"/>
                  </a:lnTo>
                  <a:lnTo>
                    <a:pt x="48148" y="1750"/>
                  </a:lnTo>
                  <a:lnTo>
                    <a:pt x="46640" y="1327"/>
                  </a:lnTo>
                  <a:lnTo>
                    <a:pt x="45131" y="905"/>
                  </a:lnTo>
                  <a:lnTo>
                    <a:pt x="43502" y="603"/>
                  </a:lnTo>
                  <a:close/>
                  <a:moveTo>
                    <a:pt x="36805" y="0"/>
                  </a:moveTo>
                  <a:lnTo>
                    <a:pt x="34693" y="60"/>
                  </a:lnTo>
                  <a:lnTo>
                    <a:pt x="32642" y="241"/>
                  </a:lnTo>
                  <a:lnTo>
                    <a:pt x="70593" y="22143"/>
                  </a:lnTo>
                  <a:lnTo>
                    <a:pt x="70593" y="22143"/>
                  </a:lnTo>
                  <a:lnTo>
                    <a:pt x="69688" y="20212"/>
                  </a:lnTo>
                  <a:lnTo>
                    <a:pt x="68662" y="18342"/>
                  </a:lnTo>
                  <a:lnTo>
                    <a:pt x="36865" y="0"/>
                  </a:lnTo>
                  <a:close/>
                  <a:moveTo>
                    <a:pt x="28358" y="965"/>
                  </a:moveTo>
                  <a:lnTo>
                    <a:pt x="26789" y="1388"/>
                  </a:lnTo>
                  <a:lnTo>
                    <a:pt x="25220" y="1870"/>
                  </a:lnTo>
                  <a:lnTo>
                    <a:pt x="72886" y="29383"/>
                  </a:lnTo>
                  <a:lnTo>
                    <a:pt x="72524" y="27754"/>
                  </a:lnTo>
                  <a:lnTo>
                    <a:pt x="72101" y="26186"/>
                  </a:lnTo>
                  <a:lnTo>
                    <a:pt x="28358" y="965"/>
                  </a:lnTo>
                  <a:close/>
                  <a:moveTo>
                    <a:pt x="21842" y="3137"/>
                  </a:moveTo>
                  <a:lnTo>
                    <a:pt x="20574" y="3741"/>
                  </a:lnTo>
                  <a:lnTo>
                    <a:pt x="19368" y="4344"/>
                  </a:lnTo>
                  <a:lnTo>
                    <a:pt x="73610" y="35719"/>
                  </a:lnTo>
                  <a:lnTo>
                    <a:pt x="73549" y="34271"/>
                  </a:lnTo>
                  <a:lnTo>
                    <a:pt x="73429" y="32883"/>
                  </a:lnTo>
                  <a:lnTo>
                    <a:pt x="21842" y="3137"/>
                  </a:lnTo>
                  <a:close/>
                  <a:moveTo>
                    <a:pt x="16592" y="6034"/>
                  </a:moveTo>
                  <a:lnTo>
                    <a:pt x="15567" y="6758"/>
                  </a:lnTo>
                  <a:lnTo>
                    <a:pt x="14541" y="7482"/>
                  </a:lnTo>
                  <a:lnTo>
                    <a:pt x="73308" y="41451"/>
                  </a:lnTo>
                  <a:lnTo>
                    <a:pt x="73489" y="40184"/>
                  </a:lnTo>
                  <a:lnTo>
                    <a:pt x="73549" y="38916"/>
                  </a:lnTo>
                  <a:lnTo>
                    <a:pt x="16592" y="6034"/>
                  </a:lnTo>
                  <a:close/>
                  <a:moveTo>
                    <a:pt x="12188" y="9412"/>
                  </a:moveTo>
                  <a:lnTo>
                    <a:pt x="11343" y="10197"/>
                  </a:lnTo>
                  <a:lnTo>
                    <a:pt x="10438" y="11041"/>
                  </a:lnTo>
                  <a:lnTo>
                    <a:pt x="72282" y="46760"/>
                  </a:lnTo>
                  <a:lnTo>
                    <a:pt x="72584" y="45553"/>
                  </a:lnTo>
                  <a:lnTo>
                    <a:pt x="72825" y="44407"/>
                  </a:lnTo>
                  <a:lnTo>
                    <a:pt x="12188" y="9412"/>
                  </a:lnTo>
                  <a:close/>
                  <a:moveTo>
                    <a:pt x="8568" y="13214"/>
                  </a:moveTo>
                  <a:lnTo>
                    <a:pt x="7783" y="14119"/>
                  </a:lnTo>
                  <a:lnTo>
                    <a:pt x="7120" y="15024"/>
                  </a:lnTo>
                  <a:lnTo>
                    <a:pt x="70532" y="51647"/>
                  </a:lnTo>
                  <a:lnTo>
                    <a:pt x="70955" y="50561"/>
                  </a:lnTo>
                  <a:lnTo>
                    <a:pt x="71377" y="49475"/>
                  </a:lnTo>
                  <a:lnTo>
                    <a:pt x="8568" y="13214"/>
                  </a:lnTo>
                  <a:close/>
                  <a:moveTo>
                    <a:pt x="5551" y="17377"/>
                  </a:moveTo>
                  <a:lnTo>
                    <a:pt x="4948" y="18342"/>
                  </a:lnTo>
                  <a:lnTo>
                    <a:pt x="4344" y="19368"/>
                  </a:lnTo>
                  <a:lnTo>
                    <a:pt x="68119" y="56172"/>
                  </a:lnTo>
                  <a:lnTo>
                    <a:pt x="68722" y="55207"/>
                  </a:lnTo>
                  <a:lnTo>
                    <a:pt x="69265" y="54181"/>
                  </a:lnTo>
                  <a:lnTo>
                    <a:pt x="5551" y="17377"/>
                  </a:lnTo>
                  <a:close/>
                  <a:moveTo>
                    <a:pt x="3137" y="21902"/>
                  </a:moveTo>
                  <a:lnTo>
                    <a:pt x="2655" y="22988"/>
                  </a:lnTo>
                  <a:lnTo>
                    <a:pt x="2232" y="24074"/>
                  </a:lnTo>
                  <a:lnTo>
                    <a:pt x="65102" y="60336"/>
                  </a:lnTo>
                  <a:lnTo>
                    <a:pt x="65826" y="59431"/>
                  </a:lnTo>
                  <a:lnTo>
                    <a:pt x="66550" y="58526"/>
                  </a:lnTo>
                  <a:lnTo>
                    <a:pt x="3137" y="21902"/>
                  </a:lnTo>
                  <a:close/>
                  <a:moveTo>
                    <a:pt x="1388" y="26789"/>
                  </a:moveTo>
                  <a:lnTo>
                    <a:pt x="1026" y="27935"/>
                  </a:lnTo>
                  <a:lnTo>
                    <a:pt x="784" y="29142"/>
                  </a:lnTo>
                  <a:lnTo>
                    <a:pt x="61422" y="64137"/>
                  </a:lnTo>
                  <a:lnTo>
                    <a:pt x="62327" y="63352"/>
                  </a:lnTo>
                  <a:lnTo>
                    <a:pt x="63172" y="62447"/>
                  </a:lnTo>
                  <a:lnTo>
                    <a:pt x="1388" y="26789"/>
                  </a:lnTo>
                  <a:close/>
                  <a:moveTo>
                    <a:pt x="302" y="32038"/>
                  </a:moveTo>
                  <a:lnTo>
                    <a:pt x="121" y="33366"/>
                  </a:lnTo>
                  <a:lnTo>
                    <a:pt x="60" y="34633"/>
                  </a:lnTo>
                  <a:lnTo>
                    <a:pt x="57078" y="67516"/>
                  </a:lnTo>
                  <a:lnTo>
                    <a:pt x="58103" y="66792"/>
                  </a:lnTo>
                  <a:lnTo>
                    <a:pt x="59189" y="66068"/>
                  </a:lnTo>
                  <a:lnTo>
                    <a:pt x="302" y="32038"/>
                  </a:lnTo>
                  <a:close/>
                  <a:moveTo>
                    <a:pt x="0" y="37830"/>
                  </a:moveTo>
                  <a:lnTo>
                    <a:pt x="60" y="39218"/>
                  </a:lnTo>
                  <a:lnTo>
                    <a:pt x="181" y="40606"/>
                  </a:lnTo>
                  <a:lnTo>
                    <a:pt x="51828" y="70412"/>
                  </a:lnTo>
                  <a:lnTo>
                    <a:pt x="53095" y="69808"/>
                  </a:lnTo>
                  <a:lnTo>
                    <a:pt x="54362" y="69205"/>
                  </a:lnTo>
                  <a:lnTo>
                    <a:pt x="0" y="37830"/>
                  </a:lnTo>
                  <a:close/>
                  <a:moveTo>
                    <a:pt x="724" y="44166"/>
                  </a:moveTo>
                  <a:lnTo>
                    <a:pt x="1086" y="45734"/>
                  </a:lnTo>
                  <a:lnTo>
                    <a:pt x="1508" y="47303"/>
                  </a:lnTo>
                  <a:lnTo>
                    <a:pt x="45372" y="72644"/>
                  </a:lnTo>
                  <a:lnTo>
                    <a:pt x="46941" y="72222"/>
                  </a:lnTo>
                  <a:lnTo>
                    <a:pt x="48510" y="71739"/>
                  </a:lnTo>
                  <a:lnTo>
                    <a:pt x="724" y="44166"/>
                  </a:lnTo>
                  <a:close/>
                  <a:moveTo>
                    <a:pt x="8688" y="60577"/>
                  </a:moveTo>
                  <a:lnTo>
                    <a:pt x="9714" y="61723"/>
                  </a:lnTo>
                  <a:lnTo>
                    <a:pt x="10800" y="62870"/>
                  </a:lnTo>
                  <a:lnTo>
                    <a:pt x="11946" y="63956"/>
                  </a:lnTo>
                  <a:lnTo>
                    <a:pt x="13153" y="64981"/>
                  </a:lnTo>
                  <a:lnTo>
                    <a:pt x="14360" y="66007"/>
                  </a:lnTo>
                  <a:lnTo>
                    <a:pt x="15627" y="66912"/>
                  </a:lnTo>
                  <a:lnTo>
                    <a:pt x="16954" y="67817"/>
                  </a:lnTo>
                  <a:lnTo>
                    <a:pt x="18282" y="68662"/>
                  </a:lnTo>
                  <a:lnTo>
                    <a:pt x="19669" y="69386"/>
                  </a:lnTo>
                  <a:lnTo>
                    <a:pt x="21118" y="70110"/>
                  </a:lnTo>
                  <a:lnTo>
                    <a:pt x="22566" y="70774"/>
                  </a:lnTo>
                  <a:lnTo>
                    <a:pt x="24074" y="71377"/>
                  </a:lnTo>
                  <a:lnTo>
                    <a:pt x="25582" y="71860"/>
                  </a:lnTo>
                  <a:lnTo>
                    <a:pt x="27151" y="72342"/>
                  </a:lnTo>
                  <a:lnTo>
                    <a:pt x="28720" y="72704"/>
                  </a:lnTo>
                  <a:lnTo>
                    <a:pt x="30289" y="73066"/>
                  </a:lnTo>
                  <a:lnTo>
                    <a:pt x="8688" y="60577"/>
                  </a:lnTo>
                  <a:close/>
                  <a:moveTo>
                    <a:pt x="2956" y="51346"/>
                  </a:moveTo>
                  <a:lnTo>
                    <a:pt x="3861" y="53276"/>
                  </a:lnTo>
                  <a:lnTo>
                    <a:pt x="4887" y="55147"/>
                  </a:lnTo>
                  <a:lnTo>
                    <a:pt x="36865" y="73609"/>
                  </a:lnTo>
                  <a:lnTo>
                    <a:pt x="38977" y="73549"/>
                  </a:lnTo>
                  <a:lnTo>
                    <a:pt x="41089" y="73368"/>
                  </a:lnTo>
                  <a:lnTo>
                    <a:pt x="2956" y="51346"/>
                  </a:lnTo>
                  <a:close/>
                </a:path>
              </a:pathLst>
            </a:custGeom>
            <a:solidFill>
              <a:srgbClr val="C20E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B4C2"/>
                </a:solidFill>
              </a:endParaRPr>
            </a:p>
          </p:txBody>
        </p:sp>
        <p:sp>
          <p:nvSpPr>
            <p:cNvPr id="249" name="Google Shape;249;p11"/>
            <p:cNvSpPr/>
            <p:nvPr/>
          </p:nvSpPr>
          <p:spPr>
            <a:xfrm>
              <a:off x="588219" y="-85402"/>
              <a:ext cx="421500" cy="421500"/>
            </a:xfrm>
            <a:prstGeom prst="ellipse">
              <a:avLst/>
            </a:prstGeom>
            <a:noFill/>
            <a:ln w="9525" cap="flat" cmpd="sng">
              <a:solidFill>
                <a:srgbClr val="FF9900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11"/>
            <p:cNvSpPr/>
            <p:nvPr/>
          </p:nvSpPr>
          <p:spPr>
            <a:xfrm rot="10800000">
              <a:off x="-76796" y="3768356"/>
              <a:ext cx="393900" cy="374400"/>
            </a:xfrm>
            <a:prstGeom prst="pentagon">
              <a:avLst>
                <a:gd name="hf" fmla="val 105146"/>
                <a:gd name="vf" fmla="val 110557"/>
              </a:avLst>
            </a:prstGeom>
            <a:noFill/>
            <a:ln w="76200" cap="flat" cmpd="sng">
              <a:solidFill>
                <a:srgbClr val="6D9EEB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11"/>
            <p:cNvSpPr/>
            <p:nvPr/>
          </p:nvSpPr>
          <p:spPr>
            <a:xfrm>
              <a:off x="8092376" y="131852"/>
              <a:ext cx="983100" cy="983100"/>
            </a:xfrm>
            <a:prstGeom prst="ellipse">
              <a:avLst/>
            </a:prstGeom>
            <a:noFill/>
            <a:ln w="9525" cap="flat" cmpd="sng">
              <a:solidFill>
                <a:srgbClr val="FF9900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11"/>
            <p:cNvSpPr/>
            <p:nvPr/>
          </p:nvSpPr>
          <p:spPr>
            <a:xfrm>
              <a:off x="100477" y="456711"/>
              <a:ext cx="885029" cy="885029"/>
            </a:xfrm>
            <a:custGeom>
              <a:avLst/>
              <a:gdLst/>
              <a:ahLst/>
              <a:cxnLst/>
              <a:rect l="l" t="t" r="r" b="b"/>
              <a:pathLst>
                <a:path w="75903" h="75903" extrusionOk="0">
                  <a:moveTo>
                    <a:pt x="30349" y="724"/>
                  </a:moveTo>
                  <a:lnTo>
                    <a:pt x="28479" y="1147"/>
                  </a:lnTo>
                  <a:lnTo>
                    <a:pt x="28599" y="1267"/>
                  </a:lnTo>
                  <a:lnTo>
                    <a:pt x="28841" y="1388"/>
                  </a:lnTo>
                  <a:lnTo>
                    <a:pt x="29022" y="1448"/>
                  </a:lnTo>
                  <a:lnTo>
                    <a:pt x="29263" y="1448"/>
                  </a:lnTo>
                  <a:lnTo>
                    <a:pt x="29625" y="1388"/>
                  </a:lnTo>
                  <a:lnTo>
                    <a:pt x="29927" y="1267"/>
                  </a:lnTo>
                  <a:lnTo>
                    <a:pt x="30168" y="1026"/>
                  </a:lnTo>
                  <a:lnTo>
                    <a:pt x="30349" y="724"/>
                  </a:lnTo>
                  <a:close/>
                  <a:moveTo>
                    <a:pt x="36141" y="0"/>
                  </a:moveTo>
                  <a:lnTo>
                    <a:pt x="33909" y="181"/>
                  </a:lnTo>
                  <a:lnTo>
                    <a:pt x="33909" y="302"/>
                  </a:lnTo>
                  <a:lnTo>
                    <a:pt x="33909" y="543"/>
                  </a:lnTo>
                  <a:lnTo>
                    <a:pt x="33969" y="724"/>
                  </a:lnTo>
                  <a:lnTo>
                    <a:pt x="34090" y="966"/>
                  </a:lnTo>
                  <a:lnTo>
                    <a:pt x="34211" y="1147"/>
                  </a:lnTo>
                  <a:lnTo>
                    <a:pt x="34392" y="1267"/>
                  </a:lnTo>
                  <a:lnTo>
                    <a:pt x="34633" y="1388"/>
                  </a:lnTo>
                  <a:lnTo>
                    <a:pt x="34814" y="1448"/>
                  </a:lnTo>
                  <a:lnTo>
                    <a:pt x="35297" y="1448"/>
                  </a:lnTo>
                  <a:lnTo>
                    <a:pt x="35478" y="1388"/>
                  </a:lnTo>
                  <a:lnTo>
                    <a:pt x="35719" y="1267"/>
                  </a:lnTo>
                  <a:lnTo>
                    <a:pt x="35900" y="1147"/>
                  </a:lnTo>
                  <a:lnTo>
                    <a:pt x="36021" y="966"/>
                  </a:lnTo>
                  <a:lnTo>
                    <a:pt x="36141" y="724"/>
                  </a:lnTo>
                  <a:lnTo>
                    <a:pt x="36202" y="543"/>
                  </a:lnTo>
                  <a:lnTo>
                    <a:pt x="36202" y="302"/>
                  </a:lnTo>
                  <a:lnTo>
                    <a:pt x="36141" y="0"/>
                  </a:lnTo>
                  <a:close/>
                  <a:moveTo>
                    <a:pt x="39762" y="0"/>
                  </a:moveTo>
                  <a:lnTo>
                    <a:pt x="39701" y="302"/>
                  </a:lnTo>
                  <a:lnTo>
                    <a:pt x="39701" y="543"/>
                  </a:lnTo>
                  <a:lnTo>
                    <a:pt x="39762" y="724"/>
                  </a:lnTo>
                  <a:lnTo>
                    <a:pt x="39882" y="966"/>
                  </a:lnTo>
                  <a:lnTo>
                    <a:pt x="40003" y="1147"/>
                  </a:lnTo>
                  <a:lnTo>
                    <a:pt x="40184" y="1267"/>
                  </a:lnTo>
                  <a:lnTo>
                    <a:pt x="40425" y="1388"/>
                  </a:lnTo>
                  <a:lnTo>
                    <a:pt x="40606" y="1448"/>
                  </a:lnTo>
                  <a:lnTo>
                    <a:pt x="41089" y="1448"/>
                  </a:lnTo>
                  <a:lnTo>
                    <a:pt x="41270" y="1388"/>
                  </a:lnTo>
                  <a:lnTo>
                    <a:pt x="41511" y="1267"/>
                  </a:lnTo>
                  <a:lnTo>
                    <a:pt x="41692" y="1147"/>
                  </a:lnTo>
                  <a:lnTo>
                    <a:pt x="41813" y="966"/>
                  </a:lnTo>
                  <a:lnTo>
                    <a:pt x="41934" y="724"/>
                  </a:lnTo>
                  <a:lnTo>
                    <a:pt x="41994" y="543"/>
                  </a:lnTo>
                  <a:lnTo>
                    <a:pt x="41994" y="302"/>
                  </a:lnTo>
                  <a:lnTo>
                    <a:pt x="41994" y="181"/>
                  </a:lnTo>
                  <a:lnTo>
                    <a:pt x="39762" y="0"/>
                  </a:lnTo>
                  <a:close/>
                  <a:moveTo>
                    <a:pt x="45554" y="724"/>
                  </a:moveTo>
                  <a:lnTo>
                    <a:pt x="45735" y="1026"/>
                  </a:lnTo>
                  <a:lnTo>
                    <a:pt x="45976" y="1267"/>
                  </a:lnTo>
                  <a:lnTo>
                    <a:pt x="46278" y="1388"/>
                  </a:lnTo>
                  <a:lnTo>
                    <a:pt x="46640" y="1448"/>
                  </a:lnTo>
                  <a:lnTo>
                    <a:pt x="46881" y="1448"/>
                  </a:lnTo>
                  <a:lnTo>
                    <a:pt x="47062" y="1388"/>
                  </a:lnTo>
                  <a:lnTo>
                    <a:pt x="47243" y="1267"/>
                  </a:lnTo>
                  <a:lnTo>
                    <a:pt x="47424" y="1147"/>
                  </a:lnTo>
                  <a:lnTo>
                    <a:pt x="45554" y="724"/>
                  </a:lnTo>
                  <a:close/>
                  <a:moveTo>
                    <a:pt x="21661" y="3620"/>
                  </a:moveTo>
                  <a:lnTo>
                    <a:pt x="20273" y="4284"/>
                  </a:lnTo>
                  <a:lnTo>
                    <a:pt x="20575" y="4344"/>
                  </a:lnTo>
                  <a:lnTo>
                    <a:pt x="20937" y="4284"/>
                  </a:lnTo>
                  <a:lnTo>
                    <a:pt x="21239" y="4163"/>
                  </a:lnTo>
                  <a:lnTo>
                    <a:pt x="21480" y="3922"/>
                  </a:lnTo>
                  <a:lnTo>
                    <a:pt x="21661" y="3620"/>
                  </a:lnTo>
                  <a:close/>
                  <a:moveTo>
                    <a:pt x="26065" y="2052"/>
                  </a:moveTo>
                  <a:lnTo>
                    <a:pt x="25824" y="2172"/>
                  </a:lnTo>
                  <a:lnTo>
                    <a:pt x="25583" y="2353"/>
                  </a:lnTo>
                  <a:lnTo>
                    <a:pt x="25402" y="2534"/>
                  </a:lnTo>
                  <a:lnTo>
                    <a:pt x="25281" y="2836"/>
                  </a:lnTo>
                  <a:lnTo>
                    <a:pt x="25221" y="3198"/>
                  </a:lnTo>
                  <a:lnTo>
                    <a:pt x="25221" y="3439"/>
                  </a:lnTo>
                  <a:lnTo>
                    <a:pt x="25281" y="3620"/>
                  </a:lnTo>
                  <a:lnTo>
                    <a:pt x="25402" y="3862"/>
                  </a:lnTo>
                  <a:lnTo>
                    <a:pt x="25522" y="4043"/>
                  </a:lnTo>
                  <a:lnTo>
                    <a:pt x="25703" y="4163"/>
                  </a:lnTo>
                  <a:lnTo>
                    <a:pt x="25945" y="4284"/>
                  </a:lnTo>
                  <a:lnTo>
                    <a:pt x="26126" y="4344"/>
                  </a:lnTo>
                  <a:lnTo>
                    <a:pt x="26608" y="4344"/>
                  </a:lnTo>
                  <a:lnTo>
                    <a:pt x="26789" y="4284"/>
                  </a:lnTo>
                  <a:lnTo>
                    <a:pt x="27031" y="4163"/>
                  </a:lnTo>
                  <a:lnTo>
                    <a:pt x="27212" y="4043"/>
                  </a:lnTo>
                  <a:lnTo>
                    <a:pt x="27332" y="3862"/>
                  </a:lnTo>
                  <a:lnTo>
                    <a:pt x="27453" y="3620"/>
                  </a:lnTo>
                  <a:lnTo>
                    <a:pt x="27513" y="3439"/>
                  </a:lnTo>
                  <a:lnTo>
                    <a:pt x="27513" y="3198"/>
                  </a:lnTo>
                  <a:lnTo>
                    <a:pt x="27453" y="2836"/>
                  </a:lnTo>
                  <a:lnTo>
                    <a:pt x="27332" y="2534"/>
                  </a:lnTo>
                  <a:lnTo>
                    <a:pt x="27151" y="2353"/>
                  </a:lnTo>
                  <a:lnTo>
                    <a:pt x="26910" y="2172"/>
                  </a:lnTo>
                  <a:lnTo>
                    <a:pt x="26669" y="2052"/>
                  </a:lnTo>
                  <a:close/>
                  <a:moveTo>
                    <a:pt x="31858" y="2052"/>
                  </a:moveTo>
                  <a:lnTo>
                    <a:pt x="31616" y="2172"/>
                  </a:lnTo>
                  <a:lnTo>
                    <a:pt x="31375" y="2353"/>
                  </a:lnTo>
                  <a:lnTo>
                    <a:pt x="31194" y="2534"/>
                  </a:lnTo>
                  <a:lnTo>
                    <a:pt x="31073" y="2836"/>
                  </a:lnTo>
                  <a:lnTo>
                    <a:pt x="31013" y="3198"/>
                  </a:lnTo>
                  <a:lnTo>
                    <a:pt x="31013" y="3439"/>
                  </a:lnTo>
                  <a:lnTo>
                    <a:pt x="31073" y="3620"/>
                  </a:lnTo>
                  <a:lnTo>
                    <a:pt x="31194" y="3862"/>
                  </a:lnTo>
                  <a:lnTo>
                    <a:pt x="31315" y="4043"/>
                  </a:lnTo>
                  <a:lnTo>
                    <a:pt x="31496" y="4163"/>
                  </a:lnTo>
                  <a:lnTo>
                    <a:pt x="31737" y="4284"/>
                  </a:lnTo>
                  <a:lnTo>
                    <a:pt x="31918" y="4344"/>
                  </a:lnTo>
                  <a:lnTo>
                    <a:pt x="32401" y="4344"/>
                  </a:lnTo>
                  <a:lnTo>
                    <a:pt x="32582" y="4284"/>
                  </a:lnTo>
                  <a:lnTo>
                    <a:pt x="32823" y="4163"/>
                  </a:lnTo>
                  <a:lnTo>
                    <a:pt x="33004" y="4043"/>
                  </a:lnTo>
                  <a:lnTo>
                    <a:pt x="33125" y="3862"/>
                  </a:lnTo>
                  <a:lnTo>
                    <a:pt x="33245" y="3620"/>
                  </a:lnTo>
                  <a:lnTo>
                    <a:pt x="33306" y="3439"/>
                  </a:lnTo>
                  <a:lnTo>
                    <a:pt x="33306" y="3198"/>
                  </a:lnTo>
                  <a:lnTo>
                    <a:pt x="33245" y="2836"/>
                  </a:lnTo>
                  <a:lnTo>
                    <a:pt x="33125" y="2534"/>
                  </a:lnTo>
                  <a:lnTo>
                    <a:pt x="32944" y="2353"/>
                  </a:lnTo>
                  <a:lnTo>
                    <a:pt x="32702" y="2172"/>
                  </a:lnTo>
                  <a:lnTo>
                    <a:pt x="32461" y="2052"/>
                  </a:lnTo>
                  <a:close/>
                  <a:moveTo>
                    <a:pt x="37650" y="2052"/>
                  </a:moveTo>
                  <a:lnTo>
                    <a:pt x="37408" y="2172"/>
                  </a:lnTo>
                  <a:lnTo>
                    <a:pt x="37167" y="2353"/>
                  </a:lnTo>
                  <a:lnTo>
                    <a:pt x="36986" y="2534"/>
                  </a:lnTo>
                  <a:lnTo>
                    <a:pt x="36865" y="2836"/>
                  </a:lnTo>
                  <a:lnTo>
                    <a:pt x="36805" y="3198"/>
                  </a:lnTo>
                  <a:lnTo>
                    <a:pt x="36805" y="3439"/>
                  </a:lnTo>
                  <a:lnTo>
                    <a:pt x="36865" y="3620"/>
                  </a:lnTo>
                  <a:lnTo>
                    <a:pt x="36986" y="3862"/>
                  </a:lnTo>
                  <a:lnTo>
                    <a:pt x="37107" y="4043"/>
                  </a:lnTo>
                  <a:lnTo>
                    <a:pt x="37288" y="4163"/>
                  </a:lnTo>
                  <a:lnTo>
                    <a:pt x="37529" y="4284"/>
                  </a:lnTo>
                  <a:lnTo>
                    <a:pt x="37710" y="4344"/>
                  </a:lnTo>
                  <a:lnTo>
                    <a:pt x="38193" y="4344"/>
                  </a:lnTo>
                  <a:lnTo>
                    <a:pt x="38374" y="4284"/>
                  </a:lnTo>
                  <a:lnTo>
                    <a:pt x="38615" y="4163"/>
                  </a:lnTo>
                  <a:lnTo>
                    <a:pt x="38796" y="4043"/>
                  </a:lnTo>
                  <a:lnTo>
                    <a:pt x="38917" y="3862"/>
                  </a:lnTo>
                  <a:lnTo>
                    <a:pt x="39038" y="3620"/>
                  </a:lnTo>
                  <a:lnTo>
                    <a:pt x="39098" y="3439"/>
                  </a:lnTo>
                  <a:lnTo>
                    <a:pt x="39098" y="3198"/>
                  </a:lnTo>
                  <a:lnTo>
                    <a:pt x="39038" y="2836"/>
                  </a:lnTo>
                  <a:lnTo>
                    <a:pt x="38917" y="2534"/>
                  </a:lnTo>
                  <a:lnTo>
                    <a:pt x="38736" y="2353"/>
                  </a:lnTo>
                  <a:lnTo>
                    <a:pt x="38495" y="2172"/>
                  </a:lnTo>
                  <a:lnTo>
                    <a:pt x="38253" y="2052"/>
                  </a:lnTo>
                  <a:close/>
                  <a:moveTo>
                    <a:pt x="43442" y="2052"/>
                  </a:moveTo>
                  <a:lnTo>
                    <a:pt x="43201" y="2172"/>
                  </a:lnTo>
                  <a:lnTo>
                    <a:pt x="42959" y="2353"/>
                  </a:lnTo>
                  <a:lnTo>
                    <a:pt x="42778" y="2534"/>
                  </a:lnTo>
                  <a:lnTo>
                    <a:pt x="42658" y="2836"/>
                  </a:lnTo>
                  <a:lnTo>
                    <a:pt x="42597" y="3198"/>
                  </a:lnTo>
                  <a:lnTo>
                    <a:pt x="42597" y="3439"/>
                  </a:lnTo>
                  <a:lnTo>
                    <a:pt x="42658" y="3620"/>
                  </a:lnTo>
                  <a:lnTo>
                    <a:pt x="42778" y="3862"/>
                  </a:lnTo>
                  <a:lnTo>
                    <a:pt x="42899" y="4043"/>
                  </a:lnTo>
                  <a:lnTo>
                    <a:pt x="43080" y="4163"/>
                  </a:lnTo>
                  <a:lnTo>
                    <a:pt x="43321" y="4284"/>
                  </a:lnTo>
                  <a:lnTo>
                    <a:pt x="43502" y="4344"/>
                  </a:lnTo>
                  <a:lnTo>
                    <a:pt x="43985" y="4344"/>
                  </a:lnTo>
                  <a:lnTo>
                    <a:pt x="44166" y="4284"/>
                  </a:lnTo>
                  <a:lnTo>
                    <a:pt x="44407" y="4163"/>
                  </a:lnTo>
                  <a:lnTo>
                    <a:pt x="44588" y="4043"/>
                  </a:lnTo>
                  <a:lnTo>
                    <a:pt x="44709" y="3862"/>
                  </a:lnTo>
                  <a:lnTo>
                    <a:pt x="44830" y="3620"/>
                  </a:lnTo>
                  <a:lnTo>
                    <a:pt x="44890" y="3439"/>
                  </a:lnTo>
                  <a:lnTo>
                    <a:pt x="44890" y="3198"/>
                  </a:lnTo>
                  <a:lnTo>
                    <a:pt x="44830" y="2836"/>
                  </a:lnTo>
                  <a:lnTo>
                    <a:pt x="44709" y="2534"/>
                  </a:lnTo>
                  <a:lnTo>
                    <a:pt x="44528" y="2353"/>
                  </a:lnTo>
                  <a:lnTo>
                    <a:pt x="44287" y="2172"/>
                  </a:lnTo>
                  <a:lnTo>
                    <a:pt x="44045" y="2052"/>
                  </a:lnTo>
                  <a:close/>
                  <a:moveTo>
                    <a:pt x="49234" y="2052"/>
                  </a:moveTo>
                  <a:lnTo>
                    <a:pt x="48993" y="2172"/>
                  </a:lnTo>
                  <a:lnTo>
                    <a:pt x="48752" y="2353"/>
                  </a:lnTo>
                  <a:lnTo>
                    <a:pt x="48571" y="2534"/>
                  </a:lnTo>
                  <a:lnTo>
                    <a:pt x="48450" y="2836"/>
                  </a:lnTo>
                  <a:lnTo>
                    <a:pt x="48390" y="3198"/>
                  </a:lnTo>
                  <a:lnTo>
                    <a:pt x="48390" y="3439"/>
                  </a:lnTo>
                  <a:lnTo>
                    <a:pt x="48450" y="3620"/>
                  </a:lnTo>
                  <a:lnTo>
                    <a:pt x="48571" y="3862"/>
                  </a:lnTo>
                  <a:lnTo>
                    <a:pt x="48691" y="4043"/>
                  </a:lnTo>
                  <a:lnTo>
                    <a:pt x="48872" y="4163"/>
                  </a:lnTo>
                  <a:lnTo>
                    <a:pt x="49114" y="4284"/>
                  </a:lnTo>
                  <a:lnTo>
                    <a:pt x="49295" y="4344"/>
                  </a:lnTo>
                  <a:lnTo>
                    <a:pt x="49777" y="4344"/>
                  </a:lnTo>
                  <a:lnTo>
                    <a:pt x="49958" y="4284"/>
                  </a:lnTo>
                  <a:lnTo>
                    <a:pt x="50200" y="4163"/>
                  </a:lnTo>
                  <a:lnTo>
                    <a:pt x="50381" y="4043"/>
                  </a:lnTo>
                  <a:lnTo>
                    <a:pt x="50501" y="3862"/>
                  </a:lnTo>
                  <a:lnTo>
                    <a:pt x="50622" y="3620"/>
                  </a:lnTo>
                  <a:lnTo>
                    <a:pt x="50682" y="3439"/>
                  </a:lnTo>
                  <a:lnTo>
                    <a:pt x="50682" y="3198"/>
                  </a:lnTo>
                  <a:lnTo>
                    <a:pt x="50622" y="2836"/>
                  </a:lnTo>
                  <a:lnTo>
                    <a:pt x="50501" y="2534"/>
                  </a:lnTo>
                  <a:lnTo>
                    <a:pt x="50320" y="2353"/>
                  </a:lnTo>
                  <a:lnTo>
                    <a:pt x="50079" y="2172"/>
                  </a:lnTo>
                  <a:lnTo>
                    <a:pt x="49838" y="2052"/>
                  </a:lnTo>
                  <a:close/>
                  <a:moveTo>
                    <a:pt x="54242" y="3620"/>
                  </a:moveTo>
                  <a:lnTo>
                    <a:pt x="54423" y="3922"/>
                  </a:lnTo>
                  <a:lnTo>
                    <a:pt x="54665" y="4163"/>
                  </a:lnTo>
                  <a:lnTo>
                    <a:pt x="54966" y="4284"/>
                  </a:lnTo>
                  <a:lnTo>
                    <a:pt x="55328" y="4344"/>
                  </a:lnTo>
                  <a:lnTo>
                    <a:pt x="55630" y="4284"/>
                  </a:lnTo>
                  <a:lnTo>
                    <a:pt x="54242" y="3620"/>
                  </a:lnTo>
                  <a:close/>
                  <a:moveTo>
                    <a:pt x="18523" y="5310"/>
                  </a:moveTo>
                  <a:lnTo>
                    <a:pt x="16593" y="6517"/>
                  </a:lnTo>
                  <a:lnTo>
                    <a:pt x="16774" y="6818"/>
                  </a:lnTo>
                  <a:lnTo>
                    <a:pt x="17015" y="7060"/>
                  </a:lnTo>
                  <a:lnTo>
                    <a:pt x="17317" y="7180"/>
                  </a:lnTo>
                  <a:lnTo>
                    <a:pt x="17679" y="7241"/>
                  </a:lnTo>
                  <a:lnTo>
                    <a:pt x="17920" y="7241"/>
                  </a:lnTo>
                  <a:lnTo>
                    <a:pt x="18101" y="7180"/>
                  </a:lnTo>
                  <a:lnTo>
                    <a:pt x="18342" y="7060"/>
                  </a:lnTo>
                  <a:lnTo>
                    <a:pt x="18523" y="6939"/>
                  </a:lnTo>
                  <a:lnTo>
                    <a:pt x="18644" y="6758"/>
                  </a:lnTo>
                  <a:lnTo>
                    <a:pt x="18765" y="6517"/>
                  </a:lnTo>
                  <a:lnTo>
                    <a:pt x="18825" y="6336"/>
                  </a:lnTo>
                  <a:lnTo>
                    <a:pt x="18825" y="6094"/>
                  </a:lnTo>
                  <a:lnTo>
                    <a:pt x="18825" y="5853"/>
                  </a:lnTo>
                  <a:lnTo>
                    <a:pt x="18765" y="5672"/>
                  </a:lnTo>
                  <a:lnTo>
                    <a:pt x="18644" y="5430"/>
                  </a:lnTo>
                  <a:lnTo>
                    <a:pt x="18523" y="5310"/>
                  </a:lnTo>
                  <a:close/>
                  <a:moveTo>
                    <a:pt x="23230" y="4948"/>
                  </a:moveTo>
                  <a:lnTo>
                    <a:pt x="23049" y="5008"/>
                  </a:lnTo>
                  <a:lnTo>
                    <a:pt x="22807" y="5129"/>
                  </a:lnTo>
                  <a:lnTo>
                    <a:pt x="22626" y="5249"/>
                  </a:lnTo>
                  <a:lnTo>
                    <a:pt x="22506" y="5430"/>
                  </a:lnTo>
                  <a:lnTo>
                    <a:pt x="22385" y="5672"/>
                  </a:lnTo>
                  <a:lnTo>
                    <a:pt x="22325" y="5853"/>
                  </a:lnTo>
                  <a:lnTo>
                    <a:pt x="22325" y="6094"/>
                  </a:lnTo>
                  <a:lnTo>
                    <a:pt x="22325" y="6336"/>
                  </a:lnTo>
                  <a:lnTo>
                    <a:pt x="22385" y="6517"/>
                  </a:lnTo>
                  <a:lnTo>
                    <a:pt x="22506" y="6758"/>
                  </a:lnTo>
                  <a:lnTo>
                    <a:pt x="22626" y="6939"/>
                  </a:lnTo>
                  <a:lnTo>
                    <a:pt x="22807" y="7060"/>
                  </a:lnTo>
                  <a:lnTo>
                    <a:pt x="23049" y="7180"/>
                  </a:lnTo>
                  <a:lnTo>
                    <a:pt x="23230" y="7241"/>
                  </a:lnTo>
                  <a:lnTo>
                    <a:pt x="23712" y="7241"/>
                  </a:lnTo>
                  <a:lnTo>
                    <a:pt x="23893" y="7180"/>
                  </a:lnTo>
                  <a:lnTo>
                    <a:pt x="24135" y="7060"/>
                  </a:lnTo>
                  <a:lnTo>
                    <a:pt x="24316" y="6939"/>
                  </a:lnTo>
                  <a:lnTo>
                    <a:pt x="24436" y="6758"/>
                  </a:lnTo>
                  <a:lnTo>
                    <a:pt x="24557" y="6517"/>
                  </a:lnTo>
                  <a:lnTo>
                    <a:pt x="24617" y="6336"/>
                  </a:lnTo>
                  <a:lnTo>
                    <a:pt x="24617" y="6094"/>
                  </a:lnTo>
                  <a:lnTo>
                    <a:pt x="24617" y="5853"/>
                  </a:lnTo>
                  <a:lnTo>
                    <a:pt x="24557" y="5672"/>
                  </a:lnTo>
                  <a:lnTo>
                    <a:pt x="24436" y="5430"/>
                  </a:lnTo>
                  <a:lnTo>
                    <a:pt x="24316" y="5249"/>
                  </a:lnTo>
                  <a:lnTo>
                    <a:pt x="24135" y="5129"/>
                  </a:lnTo>
                  <a:lnTo>
                    <a:pt x="23893" y="5008"/>
                  </a:lnTo>
                  <a:lnTo>
                    <a:pt x="23712" y="4948"/>
                  </a:lnTo>
                  <a:close/>
                  <a:moveTo>
                    <a:pt x="29022" y="4948"/>
                  </a:moveTo>
                  <a:lnTo>
                    <a:pt x="28841" y="5008"/>
                  </a:lnTo>
                  <a:lnTo>
                    <a:pt x="28599" y="5129"/>
                  </a:lnTo>
                  <a:lnTo>
                    <a:pt x="28418" y="5249"/>
                  </a:lnTo>
                  <a:lnTo>
                    <a:pt x="28298" y="5430"/>
                  </a:lnTo>
                  <a:lnTo>
                    <a:pt x="28177" y="5672"/>
                  </a:lnTo>
                  <a:lnTo>
                    <a:pt x="28117" y="5853"/>
                  </a:lnTo>
                  <a:lnTo>
                    <a:pt x="28117" y="6094"/>
                  </a:lnTo>
                  <a:lnTo>
                    <a:pt x="28117" y="6336"/>
                  </a:lnTo>
                  <a:lnTo>
                    <a:pt x="28177" y="6517"/>
                  </a:lnTo>
                  <a:lnTo>
                    <a:pt x="28298" y="6758"/>
                  </a:lnTo>
                  <a:lnTo>
                    <a:pt x="28418" y="6939"/>
                  </a:lnTo>
                  <a:lnTo>
                    <a:pt x="28599" y="7060"/>
                  </a:lnTo>
                  <a:lnTo>
                    <a:pt x="28841" y="7180"/>
                  </a:lnTo>
                  <a:lnTo>
                    <a:pt x="29022" y="7241"/>
                  </a:lnTo>
                  <a:lnTo>
                    <a:pt x="29505" y="7241"/>
                  </a:lnTo>
                  <a:lnTo>
                    <a:pt x="29686" y="7180"/>
                  </a:lnTo>
                  <a:lnTo>
                    <a:pt x="29927" y="7060"/>
                  </a:lnTo>
                  <a:lnTo>
                    <a:pt x="30108" y="6939"/>
                  </a:lnTo>
                  <a:lnTo>
                    <a:pt x="30229" y="6758"/>
                  </a:lnTo>
                  <a:lnTo>
                    <a:pt x="30349" y="6517"/>
                  </a:lnTo>
                  <a:lnTo>
                    <a:pt x="30410" y="6336"/>
                  </a:lnTo>
                  <a:lnTo>
                    <a:pt x="30410" y="6094"/>
                  </a:lnTo>
                  <a:lnTo>
                    <a:pt x="30410" y="5853"/>
                  </a:lnTo>
                  <a:lnTo>
                    <a:pt x="30349" y="5672"/>
                  </a:lnTo>
                  <a:lnTo>
                    <a:pt x="30229" y="5430"/>
                  </a:lnTo>
                  <a:lnTo>
                    <a:pt x="30108" y="5249"/>
                  </a:lnTo>
                  <a:lnTo>
                    <a:pt x="29927" y="5129"/>
                  </a:lnTo>
                  <a:lnTo>
                    <a:pt x="29686" y="5008"/>
                  </a:lnTo>
                  <a:lnTo>
                    <a:pt x="29505" y="4948"/>
                  </a:lnTo>
                  <a:close/>
                  <a:moveTo>
                    <a:pt x="34814" y="4948"/>
                  </a:moveTo>
                  <a:lnTo>
                    <a:pt x="34633" y="5008"/>
                  </a:lnTo>
                  <a:lnTo>
                    <a:pt x="34392" y="5129"/>
                  </a:lnTo>
                  <a:lnTo>
                    <a:pt x="34211" y="5249"/>
                  </a:lnTo>
                  <a:lnTo>
                    <a:pt x="34090" y="5430"/>
                  </a:lnTo>
                  <a:lnTo>
                    <a:pt x="33969" y="5672"/>
                  </a:lnTo>
                  <a:lnTo>
                    <a:pt x="33909" y="5853"/>
                  </a:lnTo>
                  <a:lnTo>
                    <a:pt x="33909" y="6094"/>
                  </a:lnTo>
                  <a:lnTo>
                    <a:pt x="33909" y="6336"/>
                  </a:lnTo>
                  <a:lnTo>
                    <a:pt x="33969" y="6517"/>
                  </a:lnTo>
                  <a:lnTo>
                    <a:pt x="34090" y="6758"/>
                  </a:lnTo>
                  <a:lnTo>
                    <a:pt x="34211" y="6939"/>
                  </a:lnTo>
                  <a:lnTo>
                    <a:pt x="34392" y="7060"/>
                  </a:lnTo>
                  <a:lnTo>
                    <a:pt x="34633" y="7180"/>
                  </a:lnTo>
                  <a:lnTo>
                    <a:pt x="34814" y="7241"/>
                  </a:lnTo>
                  <a:lnTo>
                    <a:pt x="35297" y="7241"/>
                  </a:lnTo>
                  <a:lnTo>
                    <a:pt x="35478" y="7180"/>
                  </a:lnTo>
                  <a:lnTo>
                    <a:pt x="35719" y="7060"/>
                  </a:lnTo>
                  <a:lnTo>
                    <a:pt x="35900" y="6939"/>
                  </a:lnTo>
                  <a:lnTo>
                    <a:pt x="36021" y="6758"/>
                  </a:lnTo>
                  <a:lnTo>
                    <a:pt x="36141" y="6517"/>
                  </a:lnTo>
                  <a:lnTo>
                    <a:pt x="36202" y="6336"/>
                  </a:lnTo>
                  <a:lnTo>
                    <a:pt x="36202" y="6094"/>
                  </a:lnTo>
                  <a:lnTo>
                    <a:pt x="36202" y="5853"/>
                  </a:lnTo>
                  <a:lnTo>
                    <a:pt x="36141" y="5672"/>
                  </a:lnTo>
                  <a:lnTo>
                    <a:pt x="36021" y="5430"/>
                  </a:lnTo>
                  <a:lnTo>
                    <a:pt x="35900" y="5249"/>
                  </a:lnTo>
                  <a:lnTo>
                    <a:pt x="35719" y="5129"/>
                  </a:lnTo>
                  <a:lnTo>
                    <a:pt x="35478" y="5008"/>
                  </a:lnTo>
                  <a:lnTo>
                    <a:pt x="35297" y="4948"/>
                  </a:lnTo>
                  <a:close/>
                  <a:moveTo>
                    <a:pt x="40606" y="4948"/>
                  </a:moveTo>
                  <a:lnTo>
                    <a:pt x="40425" y="5008"/>
                  </a:lnTo>
                  <a:lnTo>
                    <a:pt x="40184" y="5129"/>
                  </a:lnTo>
                  <a:lnTo>
                    <a:pt x="40003" y="5249"/>
                  </a:lnTo>
                  <a:lnTo>
                    <a:pt x="39882" y="5430"/>
                  </a:lnTo>
                  <a:lnTo>
                    <a:pt x="39762" y="5672"/>
                  </a:lnTo>
                  <a:lnTo>
                    <a:pt x="39701" y="5853"/>
                  </a:lnTo>
                  <a:lnTo>
                    <a:pt x="39701" y="6094"/>
                  </a:lnTo>
                  <a:lnTo>
                    <a:pt x="39701" y="6336"/>
                  </a:lnTo>
                  <a:lnTo>
                    <a:pt x="39762" y="6517"/>
                  </a:lnTo>
                  <a:lnTo>
                    <a:pt x="39882" y="6758"/>
                  </a:lnTo>
                  <a:lnTo>
                    <a:pt x="40003" y="6939"/>
                  </a:lnTo>
                  <a:lnTo>
                    <a:pt x="40184" y="7060"/>
                  </a:lnTo>
                  <a:lnTo>
                    <a:pt x="40425" y="7180"/>
                  </a:lnTo>
                  <a:lnTo>
                    <a:pt x="40606" y="7241"/>
                  </a:lnTo>
                  <a:lnTo>
                    <a:pt x="41089" y="7241"/>
                  </a:lnTo>
                  <a:lnTo>
                    <a:pt x="41270" y="7180"/>
                  </a:lnTo>
                  <a:lnTo>
                    <a:pt x="41511" y="7060"/>
                  </a:lnTo>
                  <a:lnTo>
                    <a:pt x="41692" y="6939"/>
                  </a:lnTo>
                  <a:lnTo>
                    <a:pt x="41813" y="6758"/>
                  </a:lnTo>
                  <a:lnTo>
                    <a:pt x="41934" y="6517"/>
                  </a:lnTo>
                  <a:lnTo>
                    <a:pt x="41994" y="6336"/>
                  </a:lnTo>
                  <a:lnTo>
                    <a:pt x="41994" y="6094"/>
                  </a:lnTo>
                  <a:lnTo>
                    <a:pt x="41994" y="5853"/>
                  </a:lnTo>
                  <a:lnTo>
                    <a:pt x="41934" y="5672"/>
                  </a:lnTo>
                  <a:lnTo>
                    <a:pt x="41813" y="5430"/>
                  </a:lnTo>
                  <a:lnTo>
                    <a:pt x="41692" y="5249"/>
                  </a:lnTo>
                  <a:lnTo>
                    <a:pt x="41511" y="5129"/>
                  </a:lnTo>
                  <a:lnTo>
                    <a:pt x="41270" y="5008"/>
                  </a:lnTo>
                  <a:lnTo>
                    <a:pt x="41089" y="4948"/>
                  </a:lnTo>
                  <a:close/>
                  <a:moveTo>
                    <a:pt x="46399" y="4948"/>
                  </a:moveTo>
                  <a:lnTo>
                    <a:pt x="46218" y="5008"/>
                  </a:lnTo>
                  <a:lnTo>
                    <a:pt x="45976" y="5129"/>
                  </a:lnTo>
                  <a:lnTo>
                    <a:pt x="45795" y="5249"/>
                  </a:lnTo>
                  <a:lnTo>
                    <a:pt x="45674" y="5430"/>
                  </a:lnTo>
                  <a:lnTo>
                    <a:pt x="45554" y="5672"/>
                  </a:lnTo>
                  <a:lnTo>
                    <a:pt x="45493" y="5853"/>
                  </a:lnTo>
                  <a:lnTo>
                    <a:pt x="45493" y="6094"/>
                  </a:lnTo>
                  <a:lnTo>
                    <a:pt x="45493" y="6336"/>
                  </a:lnTo>
                  <a:lnTo>
                    <a:pt x="45554" y="6517"/>
                  </a:lnTo>
                  <a:lnTo>
                    <a:pt x="45674" y="6758"/>
                  </a:lnTo>
                  <a:lnTo>
                    <a:pt x="45795" y="6939"/>
                  </a:lnTo>
                  <a:lnTo>
                    <a:pt x="45976" y="7060"/>
                  </a:lnTo>
                  <a:lnTo>
                    <a:pt x="46218" y="7180"/>
                  </a:lnTo>
                  <a:lnTo>
                    <a:pt x="46399" y="7241"/>
                  </a:lnTo>
                  <a:lnTo>
                    <a:pt x="46881" y="7241"/>
                  </a:lnTo>
                  <a:lnTo>
                    <a:pt x="47062" y="7180"/>
                  </a:lnTo>
                  <a:lnTo>
                    <a:pt x="47304" y="7060"/>
                  </a:lnTo>
                  <a:lnTo>
                    <a:pt x="47485" y="6939"/>
                  </a:lnTo>
                  <a:lnTo>
                    <a:pt x="47605" y="6758"/>
                  </a:lnTo>
                  <a:lnTo>
                    <a:pt x="47726" y="6517"/>
                  </a:lnTo>
                  <a:lnTo>
                    <a:pt x="47786" y="6336"/>
                  </a:lnTo>
                  <a:lnTo>
                    <a:pt x="47786" y="6094"/>
                  </a:lnTo>
                  <a:lnTo>
                    <a:pt x="47786" y="5853"/>
                  </a:lnTo>
                  <a:lnTo>
                    <a:pt x="47726" y="5672"/>
                  </a:lnTo>
                  <a:lnTo>
                    <a:pt x="47605" y="5430"/>
                  </a:lnTo>
                  <a:lnTo>
                    <a:pt x="47485" y="5249"/>
                  </a:lnTo>
                  <a:lnTo>
                    <a:pt x="47304" y="5129"/>
                  </a:lnTo>
                  <a:lnTo>
                    <a:pt x="47062" y="5008"/>
                  </a:lnTo>
                  <a:lnTo>
                    <a:pt x="46881" y="4948"/>
                  </a:lnTo>
                  <a:close/>
                  <a:moveTo>
                    <a:pt x="52191" y="4948"/>
                  </a:moveTo>
                  <a:lnTo>
                    <a:pt x="52010" y="5008"/>
                  </a:lnTo>
                  <a:lnTo>
                    <a:pt x="51768" y="5129"/>
                  </a:lnTo>
                  <a:lnTo>
                    <a:pt x="51587" y="5249"/>
                  </a:lnTo>
                  <a:lnTo>
                    <a:pt x="51467" y="5430"/>
                  </a:lnTo>
                  <a:lnTo>
                    <a:pt x="51346" y="5672"/>
                  </a:lnTo>
                  <a:lnTo>
                    <a:pt x="51286" y="5853"/>
                  </a:lnTo>
                  <a:lnTo>
                    <a:pt x="51286" y="6094"/>
                  </a:lnTo>
                  <a:lnTo>
                    <a:pt x="51286" y="6336"/>
                  </a:lnTo>
                  <a:lnTo>
                    <a:pt x="51346" y="6517"/>
                  </a:lnTo>
                  <a:lnTo>
                    <a:pt x="51467" y="6758"/>
                  </a:lnTo>
                  <a:lnTo>
                    <a:pt x="51587" y="6939"/>
                  </a:lnTo>
                  <a:lnTo>
                    <a:pt x="51768" y="7060"/>
                  </a:lnTo>
                  <a:lnTo>
                    <a:pt x="52010" y="7180"/>
                  </a:lnTo>
                  <a:lnTo>
                    <a:pt x="52191" y="7241"/>
                  </a:lnTo>
                  <a:lnTo>
                    <a:pt x="52673" y="7241"/>
                  </a:lnTo>
                  <a:lnTo>
                    <a:pt x="52854" y="7180"/>
                  </a:lnTo>
                  <a:lnTo>
                    <a:pt x="53096" y="7060"/>
                  </a:lnTo>
                  <a:lnTo>
                    <a:pt x="53277" y="6939"/>
                  </a:lnTo>
                  <a:lnTo>
                    <a:pt x="53397" y="6758"/>
                  </a:lnTo>
                  <a:lnTo>
                    <a:pt x="53518" y="6517"/>
                  </a:lnTo>
                  <a:lnTo>
                    <a:pt x="53578" y="6336"/>
                  </a:lnTo>
                  <a:lnTo>
                    <a:pt x="53578" y="6094"/>
                  </a:lnTo>
                  <a:lnTo>
                    <a:pt x="53578" y="5853"/>
                  </a:lnTo>
                  <a:lnTo>
                    <a:pt x="53518" y="5672"/>
                  </a:lnTo>
                  <a:lnTo>
                    <a:pt x="53397" y="5430"/>
                  </a:lnTo>
                  <a:lnTo>
                    <a:pt x="53277" y="5249"/>
                  </a:lnTo>
                  <a:lnTo>
                    <a:pt x="53096" y="5129"/>
                  </a:lnTo>
                  <a:lnTo>
                    <a:pt x="52854" y="5008"/>
                  </a:lnTo>
                  <a:lnTo>
                    <a:pt x="52673" y="4948"/>
                  </a:lnTo>
                  <a:close/>
                  <a:moveTo>
                    <a:pt x="57380" y="5310"/>
                  </a:moveTo>
                  <a:lnTo>
                    <a:pt x="57259" y="5430"/>
                  </a:lnTo>
                  <a:lnTo>
                    <a:pt x="57138" y="5672"/>
                  </a:lnTo>
                  <a:lnTo>
                    <a:pt x="57078" y="5853"/>
                  </a:lnTo>
                  <a:lnTo>
                    <a:pt x="57078" y="6094"/>
                  </a:lnTo>
                  <a:lnTo>
                    <a:pt x="57078" y="6336"/>
                  </a:lnTo>
                  <a:lnTo>
                    <a:pt x="57138" y="6517"/>
                  </a:lnTo>
                  <a:lnTo>
                    <a:pt x="57259" y="6758"/>
                  </a:lnTo>
                  <a:lnTo>
                    <a:pt x="57380" y="6939"/>
                  </a:lnTo>
                  <a:lnTo>
                    <a:pt x="57561" y="7060"/>
                  </a:lnTo>
                  <a:lnTo>
                    <a:pt x="57802" y="7180"/>
                  </a:lnTo>
                  <a:lnTo>
                    <a:pt x="57983" y="7241"/>
                  </a:lnTo>
                  <a:lnTo>
                    <a:pt x="58224" y="7241"/>
                  </a:lnTo>
                  <a:lnTo>
                    <a:pt x="58586" y="7180"/>
                  </a:lnTo>
                  <a:lnTo>
                    <a:pt x="58888" y="7060"/>
                  </a:lnTo>
                  <a:lnTo>
                    <a:pt x="59129" y="6818"/>
                  </a:lnTo>
                  <a:lnTo>
                    <a:pt x="59310" y="6517"/>
                  </a:lnTo>
                  <a:lnTo>
                    <a:pt x="57380" y="5310"/>
                  </a:lnTo>
                  <a:close/>
                  <a:moveTo>
                    <a:pt x="14783" y="7844"/>
                  </a:moveTo>
                  <a:lnTo>
                    <a:pt x="13636" y="8689"/>
                  </a:lnTo>
                  <a:lnTo>
                    <a:pt x="13636" y="8990"/>
                  </a:lnTo>
                  <a:lnTo>
                    <a:pt x="13636" y="9232"/>
                  </a:lnTo>
                  <a:lnTo>
                    <a:pt x="13697" y="9413"/>
                  </a:lnTo>
                  <a:lnTo>
                    <a:pt x="13817" y="9654"/>
                  </a:lnTo>
                  <a:lnTo>
                    <a:pt x="13938" y="9835"/>
                  </a:lnTo>
                  <a:lnTo>
                    <a:pt x="14119" y="9956"/>
                  </a:lnTo>
                  <a:lnTo>
                    <a:pt x="14360" y="10076"/>
                  </a:lnTo>
                  <a:lnTo>
                    <a:pt x="14541" y="10137"/>
                  </a:lnTo>
                  <a:lnTo>
                    <a:pt x="15024" y="10137"/>
                  </a:lnTo>
                  <a:lnTo>
                    <a:pt x="15205" y="10076"/>
                  </a:lnTo>
                  <a:lnTo>
                    <a:pt x="15446" y="9956"/>
                  </a:lnTo>
                  <a:lnTo>
                    <a:pt x="15627" y="9835"/>
                  </a:lnTo>
                  <a:lnTo>
                    <a:pt x="15748" y="9654"/>
                  </a:lnTo>
                  <a:lnTo>
                    <a:pt x="15869" y="9413"/>
                  </a:lnTo>
                  <a:lnTo>
                    <a:pt x="15929" y="9232"/>
                  </a:lnTo>
                  <a:lnTo>
                    <a:pt x="15929" y="8990"/>
                  </a:lnTo>
                  <a:lnTo>
                    <a:pt x="15929" y="8749"/>
                  </a:lnTo>
                  <a:lnTo>
                    <a:pt x="15869" y="8568"/>
                  </a:lnTo>
                  <a:lnTo>
                    <a:pt x="15748" y="8327"/>
                  </a:lnTo>
                  <a:lnTo>
                    <a:pt x="15627" y="8146"/>
                  </a:lnTo>
                  <a:lnTo>
                    <a:pt x="15446" y="8025"/>
                  </a:lnTo>
                  <a:lnTo>
                    <a:pt x="15205" y="7904"/>
                  </a:lnTo>
                  <a:lnTo>
                    <a:pt x="15024" y="7844"/>
                  </a:lnTo>
                  <a:close/>
                  <a:moveTo>
                    <a:pt x="20333" y="7844"/>
                  </a:moveTo>
                  <a:lnTo>
                    <a:pt x="20152" y="7904"/>
                  </a:lnTo>
                  <a:lnTo>
                    <a:pt x="19911" y="8025"/>
                  </a:lnTo>
                  <a:lnTo>
                    <a:pt x="19730" y="8146"/>
                  </a:lnTo>
                  <a:lnTo>
                    <a:pt x="19609" y="8327"/>
                  </a:lnTo>
                  <a:lnTo>
                    <a:pt x="19489" y="8568"/>
                  </a:lnTo>
                  <a:lnTo>
                    <a:pt x="19428" y="8749"/>
                  </a:lnTo>
                  <a:lnTo>
                    <a:pt x="19428" y="8990"/>
                  </a:lnTo>
                  <a:lnTo>
                    <a:pt x="19428" y="9232"/>
                  </a:lnTo>
                  <a:lnTo>
                    <a:pt x="19489" y="9413"/>
                  </a:lnTo>
                  <a:lnTo>
                    <a:pt x="19609" y="9654"/>
                  </a:lnTo>
                  <a:lnTo>
                    <a:pt x="19730" y="9835"/>
                  </a:lnTo>
                  <a:lnTo>
                    <a:pt x="19911" y="9956"/>
                  </a:lnTo>
                  <a:lnTo>
                    <a:pt x="20152" y="10076"/>
                  </a:lnTo>
                  <a:lnTo>
                    <a:pt x="20333" y="10137"/>
                  </a:lnTo>
                  <a:lnTo>
                    <a:pt x="20816" y="10137"/>
                  </a:lnTo>
                  <a:lnTo>
                    <a:pt x="20997" y="10076"/>
                  </a:lnTo>
                  <a:lnTo>
                    <a:pt x="21239" y="9956"/>
                  </a:lnTo>
                  <a:lnTo>
                    <a:pt x="21420" y="9835"/>
                  </a:lnTo>
                  <a:lnTo>
                    <a:pt x="21540" y="9654"/>
                  </a:lnTo>
                  <a:lnTo>
                    <a:pt x="21661" y="9413"/>
                  </a:lnTo>
                  <a:lnTo>
                    <a:pt x="21721" y="9232"/>
                  </a:lnTo>
                  <a:lnTo>
                    <a:pt x="21721" y="8990"/>
                  </a:lnTo>
                  <a:lnTo>
                    <a:pt x="21721" y="8749"/>
                  </a:lnTo>
                  <a:lnTo>
                    <a:pt x="21661" y="8568"/>
                  </a:lnTo>
                  <a:lnTo>
                    <a:pt x="21540" y="8327"/>
                  </a:lnTo>
                  <a:lnTo>
                    <a:pt x="21420" y="8146"/>
                  </a:lnTo>
                  <a:lnTo>
                    <a:pt x="21239" y="8025"/>
                  </a:lnTo>
                  <a:lnTo>
                    <a:pt x="20997" y="7904"/>
                  </a:lnTo>
                  <a:lnTo>
                    <a:pt x="20816" y="7844"/>
                  </a:lnTo>
                  <a:close/>
                  <a:moveTo>
                    <a:pt x="26126" y="7844"/>
                  </a:moveTo>
                  <a:lnTo>
                    <a:pt x="25945" y="7904"/>
                  </a:lnTo>
                  <a:lnTo>
                    <a:pt x="25703" y="8025"/>
                  </a:lnTo>
                  <a:lnTo>
                    <a:pt x="25522" y="8146"/>
                  </a:lnTo>
                  <a:lnTo>
                    <a:pt x="25402" y="8327"/>
                  </a:lnTo>
                  <a:lnTo>
                    <a:pt x="25281" y="8568"/>
                  </a:lnTo>
                  <a:lnTo>
                    <a:pt x="25221" y="8749"/>
                  </a:lnTo>
                  <a:lnTo>
                    <a:pt x="25221" y="8990"/>
                  </a:lnTo>
                  <a:lnTo>
                    <a:pt x="25221" y="9232"/>
                  </a:lnTo>
                  <a:lnTo>
                    <a:pt x="25281" y="9413"/>
                  </a:lnTo>
                  <a:lnTo>
                    <a:pt x="25402" y="9654"/>
                  </a:lnTo>
                  <a:lnTo>
                    <a:pt x="25522" y="9835"/>
                  </a:lnTo>
                  <a:lnTo>
                    <a:pt x="25703" y="9956"/>
                  </a:lnTo>
                  <a:lnTo>
                    <a:pt x="25945" y="10076"/>
                  </a:lnTo>
                  <a:lnTo>
                    <a:pt x="26126" y="10137"/>
                  </a:lnTo>
                  <a:lnTo>
                    <a:pt x="26608" y="10137"/>
                  </a:lnTo>
                  <a:lnTo>
                    <a:pt x="26789" y="10076"/>
                  </a:lnTo>
                  <a:lnTo>
                    <a:pt x="27031" y="9956"/>
                  </a:lnTo>
                  <a:lnTo>
                    <a:pt x="27212" y="9835"/>
                  </a:lnTo>
                  <a:lnTo>
                    <a:pt x="27332" y="9654"/>
                  </a:lnTo>
                  <a:lnTo>
                    <a:pt x="27453" y="9413"/>
                  </a:lnTo>
                  <a:lnTo>
                    <a:pt x="27513" y="9232"/>
                  </a:lnTo>
                  <a:lnTo>
                    <a:pt x="27513" y="8990"/>
                  </a:lnTo>
                  <a:lnTo>
                    <a:pt x="27513" y="8749"/>
                  </a:lnTo>
                  <a:lnTo>
                    <a:pt x="27453" y="8568"/>
                  </a:lnTo>
                  <a:lnTo>
                    <a:pt x="27332" y="8327"/>
                  </a:lnTo>
                  <a:lnTo>
                    <a:pt x="27212" y="8146"/>
                  </a:lnTo>
                  <a:lnTo>
                    <a:pt x="27031" y="8025"/>
                  </a:lnTo>
                  <a:lnTo>
                    <a:pt x="26789" y="7904"/>
                  </a:lnTo>
                  <a:lnTo>
                    <a:pt x="26608" y="7844"/>
                  </a:lnTo>
                  <a:close/>
                  <a:moveTo>
                    <a:pt x="31918" y="7844"/>
                  </a:moveTo>
                  <a:lnTo>
                    <a:pt x="31737" y="7904"/>
                  </a:lnTo>
                  <a:lnTo>
                    <a:pt x="31496" y="8025"/>
                  </a:lnTo>
                  <a:lnTo>
                    <a:pt x="31315" y="8146"/>
                  </a:lnTo>
                  <a:lnTo>
                    <a:pt x="31194" y="8327"/>
                  </a:lnTo>
                  <a:lnTo>
                    <a:pt x="31073" y="8568"/>
                  </a:lnTo>
                  <a:lnTo>
                    <a:pt x="31013" y="8749"/>
                  </a:lnTo>
                  <a:lnTo>
                    <a:pt x="31013" y="8990"/>
                  </a:lnTo>
                  <a:lnTo>
                    <a:pt x="31013" y="9232"/>
                  </a:lnTo>
                  <a:lnTo>
                    <a:pt x="31073" y="9413"/>
                  </a:lnTo>
                  <a:lnTo>
                    <a:pt x="31194" y="9654"/>
                  </a:lnTo>
                  <a:lnTo>
                    <a:pt x="31315" y="9835"/>
                  </a:lnTo>
                  <a:lnTo>
                    <a:pt x="31496" y="9956"/>
                  </a:lnTo>
                  <a:lnTo>
                    <a:pt x="31737" y="10076"/>
                  </a:lnTo>
                  <a:lnTo>
                    <a:pt x="31918" y="10137"/>
                  </a:lnTo>
                  <a:lnTo>
                    <a:pt x="32401" y="10137"/>
                  </a:lnTo>
                  <a:lnTo>
                    <a:pt x="32582" y="10076"/>
                  </a:lnTo>
                  <a:lnTo>
                    <a:pt x="32823" y="9956"/>
                  </a:lnTo>
                  <a:lnTo>
                    <a:pt x="33004" y="9835"/>
                  </a:lnTo>
                  <a:lnTo>
                    <a:pt x="33125" y="9654"/>
                  </a:lnTo>
                  <a:lnTo>
                    <a:pt x="33245" y="9413"/>
                  </a:lnTo>
                  <a:lnTo>
                    <a:pt x="33306" y="9232"/>
                  </a:lnTo>
                  <a:lnTo>
                    <a:pt x="33306" y="8990"/>
                  </a:lnTo>
                  <a:lnTo>
                    <a:pt x="33306" y="8749"/>
                  </a:lnTo>
                  <a:lnTo>
                    <a:pt x="33245" y="8568"/>
                  </a:lnTo>
                  <a:lnTo>
                    <a:pt x="33125" y="8327"/>
                  </a:lnTo>
                  <a:lnTo>
                    <a:pt x="33004" y="8146"/>
                  </a:lnTo>
                  <a:lnTo>
                    <a:pt x="32823" y="8025"/>
                  </a:lnTo>
                  <a:lnTo>
                    <a:pt x="32582" y="7904"/>
                  </a:lnTo>
                  <a:lnTo>
                    <a:pt x="32401" y="7844"/>
                  </a:lnTo>
                  <a:close/>
                  <a:moveTo>
                    <a:pt x="37710" y="7844"/>
                  </a:moveTo>
                  <a:lnTo>
                    <a:pt x="37529" y="7904"/>
                  </a:lnTo>
                  <a:lnTo>
                    <a:pt x="37288" y="8025"/>
                  </a:lnTo>
                  <a:lnTo>
                    <a:pt x="37107" y="8146"/>
                  </a:lnTo>
                  <a:lnTo>
                    <a:pt x="36986" y="8327"/>
                  </a:lnTo>
                  <a:lnTo>
                    <a:pt x="36865" y="8568"/>
                  </a:lnTo>
                  <a:lnTo>
                    <a:pt x="36805" y="8749"/>
                  </a:lnTo>
                  <a:lnTo>
                    <a:pt x="36805" y="8990"/>
                  </a:lnTo>
                  <a:lnTo>
                    <a:pt x="36805" y="9232"/>
                  </a:lnTo>
                  <a:lnTo>
                    <a:pt x="36865" y="9413"/>
                  </a:lnTo>
                  <a:lnTo>
                    <a:pt x="36986" y="9654"/>
                  </a:lnTo>
                  <a:lnTo>
                    <a:pt x="37107" y="9835"/>
                  </a:lnTo>
                  <a:lnTo>
                    <a:pt x="37288" y="9956"/>
                  </a:lnTo>
                  <a:lnTo>
                    <a:pt x="37529" y="10076"/>
                  </a:lnTo>
                  <a:lnTo>
                    <a:pt x="37710" y="10137"/>
                  </a:lnTo>
                  <a:lnTo>
                    <a:pt x="38193" y="10137"/>
                  </a:lnTo>
                  <a:lnTo>
                    <a:pt x="38374" y="10076"/>
                  </a:lnTo>
                  <a:lnTo>
                    <a:pt x="38615" y="9956"/>
                  </a:lnTo>
                  <a:lnTo>
                    <a:pt x="38796" y="9835"/>
                  </a:lnTo>
                  <a:lnTo>
                    <a:pt x="38917" y="9654"/>
                  </a:lnTo>
                  <a:lnTo>
                    <a:pt x="39038" y="9413"/>
                  </a:lnTo>
                  <a:lnTo>
                    <a:pt x="39098" y="9232"/>
                  </a:lnTo>
                  <a:lnTo>
                    <a:pt x="39098" y="8990"/>
                  </a:lnTo>
                  <a:lnTo>
                    <a:pt x="39098" y="8749"/>
                  </a:lnTo>
                  <a:lnTo>
                    <a:pt x="39038" y="8568"/>
                  </a:lnTo>
                  <a:lnTo>
                    <a:pt x="38917" y="8327"/>
                  </a:lnTo>
                  <a:lnTo>
                    <a:pt x="38796" y="8146"/>
                  </a:lnTo>
                  <a:lnTo>
                    <a:pt x="38615" y="8025"/>
                  </a:lnTo>
                  <a:lnTo>
                    <a:pt x="38374" y="7904"/>
                  </a:lnTo>
                  <a:lnTo>
                    <a:pt x="38193" y="7844"/>
                  </a:lnTo>
                  <a:close/>
                  <a:moveTo>
                    <a:pt x="43502" y="7844"/>
                  </a:moveTo>
                  <a:lnTo>
                    <a:pt x="43321" y="7904"/>
                  </a:lnTo>
                  <a:lnTo>
                    <a:pt x="43080" y="8025"/>
                  </a:lnTo>
                  <a:lnTo>
                    <a:pt x="42899" y="8146"/>
                  </a:lnTo>
                  <a:lnTo>
                    <a:pt x="42778" y="8327"/>
                  </a:lnTo>
                  <a:lnTo>
                    <a:pt x="42658" y="8568"/>
                  </a:lnTo>
                  <a:lnTo>
                    <a:pt x="42597" y="8749"/>
                  </a:lnTo>
                  <a:lnTo>
                    <a:pt x="42597" y="8990"/>
                  </a:lnTo>
                  <a:lnTo>
                    <a:pt x="42597" y="9232"/>
                  </a:lnTo>
                  <a:lnTo>
                    <a:pt x="42658" y="9413"/>
                  </a:lnTo>
                  <a:lnTo>
                    <a:pt x="42778" y="9654"/>
                  </a:lnTo>
                  <a:lnTo>
                    <a:pt x="42899" y="9835"/>
                  </a:lnTo>
                  <a:lnTo>
                    <a:pt x="43080" y="9956"/>
                  </a:lnTo>
                  <a:lnTo>
                    <a:pt x="43321" y="10076"/>
                  </a:lnTo>
                  <a:lnTo>
                    <a:pt x="43502" y="10137"/>
                  </a:lnTo>
                  <a:lnTo>
                    <a:pt x="43985" y="10137"/>
                  </a:lnTo>
                  <a:lnTo>
                    <a:pt x="44166" y="10076"/>
                  </a:lnTo>
                  <a:lnTo>
                    <a:pt x="44407" y="9956"/>
                  </a:lnTo>
                  <a:lnTo>
                    <a:pt x="44588" y="9835"/>
                  </a:lnTo>
                  <a:lnTo>
                    <a:pt x="44709" y="9654"/>
                  </a:lnTo>
                  <a:lnTo>
                    <a:pt x="44830" y="9413"/>
                  </a:lnTo>
                  <a:lnTo>
                    <a:pt x="44890" y="9232"/>
                  </a:lnTo>
                  <a:lnTo>
                    <a:pt x="44890" y="8990"/>
                  </a:lnTo>
                  <a:lnTo>
                    <a:pt x="44890" y="8749"/>
                  </a:lnTo>
                  <a:lnTo>
                    <a:pt x="44830" y="8568"/>
                  </a:lnTo>
                  <a:lnTo>
                    <a:pt x="44709" y="8327"/>
                  </a:lnTo>
                  <a:lnTo>
                    <a:pt x="44588" y="8146"/>
                  </a:lnTo>
                  <a:lnTo>
                    <a:pt x="44407" y="8025"/>
                  </a:lnTo>
                  <a:lnTo>
                    <a:pt x="44166" y="7904"/>
                  </a:lnTo>
                  <a:lnTo>
                    <a:pt x="43985" y="7844"/>
                  </a:lnTo>
                  <a:close/>
                  <a:moveTo>
                    <a:pt x="49295" y="7844"/>
                  </a:moveTo>
                  <a:lnTo>
                    <a:pt x="49114" y="7904"/>
                  </a:lnTo>
                  <a:lnTo>
                    <a:pt x="48872" y="8025"/>
                  </a:lnTo>
                  <a:lnTo>
                    <a:pt x="48691" y="8146"/>
                  </a:lnTo>
                  <a:lnTo>
                    <a:pt x="48571" y="8327"/>
                  </a:lnTo>
                  <a:lnTo>
                    <a:pt x="48450" y="8568"/>
                  </a:lnTo>
                  <a:lnTo>
                    <a:pt x="48390" y="8749"/>
                  </a:lnTo>
                  <a:lnTo>
                    <a:pt x="48390" y="8990"/>
                  </a:lnTo>
                  <a:lnTo>
                    <a:pt x="48390" y="9232"/>
                  </a:lnTo>
                  <a:lnTo>
                    <a:pt x="48450" y="9413"/>
                  </a:lnTo>
                  <a:lnTo>
                    <a:pt x="48571" y="9654"/>
                  </a:lnTo>
                  <a:lnTo>
                    <a:pt x="48691" y="9835"/>
                  </a:lnTo>
                  <a:lnTo>
                    <a:pt x="48872" y="9956"/>
                  </a:lnTo>
                  <a:lnTo>
                    <a:pt x="49114" y="10076"/>
                  </a:lnTo>
                  <a:lnTo>
                    <a:pt x="49295" y="10137"/>
                  </a:lnTo>
                  <a:lnTo>
                    <a:pt x="49777" y="10137"/>
                  </a:lnTo>
                  <a:lnTo>
                    <a:pt x="49958" y="10076"/>
                  </a:lnTo>
                  <a:lnTo>
                    <a:pt x="50200" y="9956"/>
                  </a:lnTo>
                  <a:lnTo>
                    <a:pt x="50381" y="9835"/>
                  </a:lnTo>
                  <a:lnTo>
                    <a:pt x="50501" y="9654"/>
                  </a:lnTo>
                  <a:lnTo>
                    <a:pt x="50622" y="9413"/>
                  </a:lnTo>
                  <a:lnTo>
                    <a:pt x="50682" y="9232"/>
                  </a:lnTo>
                  <a:lnTo>
                    <a:pt x="50682" y="8990"/>
                  </a:lnTo>
                  <a:lnTo>
                    <a:pt x="50682" y="8749"/>
                  </a:lnTo>
                  <a:lnTo>
                    <a:pt x="50622" y="8568"/>
                  </a:lnTo>
                  <a:lnTo>
                    <a:pt x="50501" y="8327"/>
                  </a:lnTo>
                  <a:lnTo>
                    <a:pt x="50381" y="8146"/>
                  </a:lnTo>
                  <a:lnTo>
                    <a:pt x="50200" y="8025"/>
                  </a:lnTo>
                  <a:lnTo>
                    <a:pt x="49958" y="7904"/>
                  </a:lnTo>
                  <a:lnTo>
                    <a:pt x="49777" y="7844"/>
                  </a:lnTo>
                  <a:close/>
                  <a:moveTo>
                    <a:pt x="55087" y="7844"/>
                  </a:moveTo>
                  <a:lnTo>
                    <a:pt x="54906" y="7904"/>
                  </a:lnTo>
                  <a:lnTo>
                    <a:pt x="54665" y="8025"/>
                  </a:lnTo>
                  <a:lnTo>
                    <a:pt x="54483" y="8146"/>
                  </a:lnTo>
                  <a:lnTo>
                    <a:pt x="54363" y="8327"/>
                  </a:lnTo>
                  <a:lnTo>
                    <a:pt x="54242" y="8568"/>
                  </a:lnTo>
                  <a:lnTo>
                    <a:pt x="54182" y="8749"/>
                  </a:lnTo>
                  <a:lnTo>
                    <a:pt x="54182" y="8990"/>
                  </a:lnTo>
                  <a:lnTo>
                    <a:pt x="54182" y="9232"/>
                  </a:lnTo>
                  <a:lnTo>
                    <a:pt x="54242" y="9413"/>
                  </a:lnTo>
                  <a:lnTo>
                    <a:pt x="54363" y="9654"/>
                  </a:lnTo>
                  <a:lnTo>
                    <a:pt x="54483" y="9835"/>
                  </a:lnTo>
                  <a:lnTo>
                    <a:pt x="54665" y="9956"/>
                  </a:lnTo>
                  <a:lnTo>
                    <a:pt x="54906" y="10076"/>
                  </a:lnTo>
                  <a:lnTo>
                    <a:pt x="55087" y="10137"/>
                  </a:lnTo>
                  <a:lnTo>
                    <a:pt x="55570" y="10137"/>
                  </a:lnTo>
                  <a:lnTo>
                    <a:pt x="55751" y="10076"/>
                  </a:lnTo>
                  <a:lnTo>
                    <a:pt x="55992" y="9956"/>
                  </a:lnTo>
                  <a:lnTo>
                    <a:pt x="56173" y="9835"/>
                  </a:lnTo>
                  <a:lnTo>
                    <a:pt x="56294" y="9654"/>
                  </a:lnTo>
                  <a:lnTo>
                    <a:pt x="56414" y="9413"/>
                  </a:lnTo>
                  <a:lnTo>
                    <a:pt x="56475" y="9232"/>
                  </a:lnTo>
                  <a:lnTo>
                    <a:pt x="56475" y="8990"/>
                  </a:lnTo>
                  <a:lnTo>
                    <a:pt x="56475" y="8749"/>
                  </a:lnTo>
                  <a:lnTo>
                    <a:pt x="56414" y="8568"/>
                  </a:lnTo>
                  <a:lnTo>
                    <a:pt x="56294" y="8327"/>
                  </a:lnTo>
                  <a:lnTo>
                    <a:pt x="56173" y="8146"/>
                  </a:lnTo>
                  <a:lnTo>
                    <a:pt x="55992" y="8025"/>
                  </a:lnTo>
                  <a:lnTo>
                    <a:pt x="55751" y="7904"/>
                  </a:lnTo>
                  <a:lnTo>
                    <a:pt x="55570" y="7844"/>
                  </a:lnTo>
                  <a:close/>
                  <a:moveTo>
                    <a:pt x="60879" y="7844"/>
                  </a:moveTo>
                  <a:lnTo>
                    <a:pt x="60698" y="7904"/>
                  </a:lnTo>
                  <a:lnTo>
                    <a:pt x="60457" y="8025"/>
                  </a:lnTo>
                  <a:lnTo>
                    <a:pt x="60276" y="8146"/>
                  </a:lnTo>
                  <a:lnTo>
                    <a:pt x="60155" y="8327"/>
                  </a:lnTo>
                  <a:lnTo>
                    <a:pt x="60034" y="8568"/>
                  </a:lnTo>
                  <a:lnTo>
                    <a:pt x="59974" y="8749"/>
                  </a:lnTo>
                  <a:lnTo>
                    <a:pt x="59974" y="8990"/>
                  </a:lnTo>
                  <a:lnTo>
                    <a:pt x="59974" y="9232"/>
                  </a:lnTo>
                  <a:lnTo>
                    <a:pt x="60034" y="9413"/>
                  </a:lnTo>
                  <a:lnTo>
                    <a:pt x="60155" y="9654"/>
                  </a:lnTo>
                  <a:lnTo>
                    <a:pt x="60276" y="9835"/>
                  </a:lnTo>
                  <a:lnTo>
                    <a:pt x="60457" y="9956"/>
                  </a:lnTo>
                  <a:lnTo>
                    <a:pt x="60698" y="10076"/>
                  </a:lnTo>
                  <a:lnTo>
                    <a:pt x="60879" y="10137"/>
                  </a:lnTo>
                  <a:lnTo>
                    <a:pt x="61362" y="10137"/>
                  </a:lnTo>
                  <a:lnTo>
                    <a:pt x="61543" y="10076"/>
                  </a:lnTo>
                  <a:lnTo>
                    <a:pt x="61784" y="9956"/>
                  </a:lnTo>
                  <a:lnTo>
                    <a:pt x="61965" y="9835"/>
                  </a:lnTo>
                  <a:lnTo>
                    <a:pt x="62086" y="9654"/>
                  </a:lnTo>
                  <a:lnTo>
                    <a:pt x="62206" y="9413"/>
                  </a:lnTo>
                  <a:lnTo>
                    <a:pt x="62267" y="9232"/>
                  </a:lnTo>
                  <a:lnTo>
                    <a:pt x="62267" y="8990"/>
                  </a:lnTo>
                  <a:lnTo>
                    <a:pt x="62267" y="8689"/>
                  </a:lnTo>
                  <a:lnTo>
                    <a:pt x="61120" y="7844"/>
                  </a:lnTo>
                  <a:close/>
                  <a:moveTo>
                    <a:pt x="11705" y="10740"/>
                  </a:moveTo>
                  <a:lnTo>
                    <a:pt x="11464" y="10800"/>
                  </a:lnTo>
                  <a:lnTo>
                    <a:pt x="11162" y="10981"/>
                  </a:lnTo>
                  <a:lnTo>
                    <a:pt x="10981" y="11162"/>
                  </a:lnTo>
                  <a:lnTo>
                    <a:pt x="10800" y="11464"/>
                  </a:lnTo>
                  <a:lnTo>
                    <a:pt x="10740" y="11705"/>
                  </a:lnTo>
                  <a:lnTo>
                    <a:pt x="10740" y="11886"/>
                  </a:lnTo>
                  <a:lnTo>
                    <a:pt x="10740" y="12128"/>
                  </a:lnTo>
                  <a:lnTo>
                    <a:pt x="10800" y="12309"/>
                  </a:lnTo>
                  <a:lnTo>
                    <a:pt x="10921" y="12550"/>
                  </a:lnTo>
                  <a:lnTo>
                    <a:pt x="11042" y="12731"/>
                  </a:lnTo>
                  <a:lnTo>
                    <a:pt x="11223" y="12852"/>
                  </a:lnTo>
                  <a:lnTo>
                    <a:pt x="11464" y="12972"/>
                  </a:lnTo>
                  <a:lnTo>
                    <a:pt x="11645" y="13033"/>
                  </a:lnTo>
                  <a:lnTo>
                    <a:pt x="12128" y="13033"/>
                  </a:lnTo>
                  <a:lnTo>
                    <a:pt x="12309" y="12972"/>
                  </a:lnTo>
                  <a:lnTo>
                    <a:pt x="12550" y="12852"/>
                  </a:lnTo>
                  <a:lnTo>
                    <a:pt x="12731" y="12731"/>
                  </a:lnTo>
                  <a:lnTo>
                    <a:pt x="12852" y="12550"/>
                  </a:lnTo>
                  <a:lnTo>
                    <a:pt x="12973" y="12309"/>
                  </a:lnTo>
                  <a:lnTo>
                    <a:pt x="13033" y="12128"/>
                  </a:lnTo>
                  <a:lnTo>
                    <a:pt x="13033" y="11886"/>
                  </a:lnTo>
                  <a:lnTo>
                    <a:pt x="13033" y="11645"/>
                  </a:lnTo>
                  <a:lnTo>
                    <a:pt x="12973" y="11464"/>
                  </a:lnTo>
                  <a:lnTo>
                    <a:pt x="12852" y="11223"/>
                  </a:lnTo>
                  <a:lnTo>
                    <a:pt x="12731" y="11042"/>
                  </a:lnTo>
                  <a:lnTo>
                    <a:pt x="12550" y="10921"/>
                  </a:lnTo>
                  <a:lnTo>
                    <a:pt x="12309" y="10800"/>
                  </a:lnTo>
                  <a:lnTo>
                    <a:pt x="12128" y="10740"/>
                  </a:lnTo>
                  <a:close/>
                  <a:moveTo>
                    <a:pt x="17437" y="10740"/>
                  </a:moveTo>
                  <a:lnTo>
                    <a:pt x="17256" y="10800"/>
                  </a:lnTo>
                  <a:lnTo>
                    <a:pt x="17015" y="10921"/>
                  </a:lnTo>
                  <a:lnTo>
                    <a:pt x="16834" y="11042"/>
                  </a:lnTo>
                  <a:lnTo>
                    <a:pt x="16713" y="11223"/>
                  </a:lnTo>
                  <a:lnTo>
                    <a:pt x="16593" y="11464"/>
                  </a:lnTo>
                  <a:lnTo>
                    <a:pt x="16532" y="11645"/>
                  </a:lnTo>
                  <a:lnTo>
                    <a:pt x="16532" y="11886"/>
                  </a:lnTo>
                  <a:lnTo>
                    <a:pt x="16532" y="12128"/>
                  </a:lnTo>
                  <a:lnTo>
                    <a:pt x="16593" y="12309"/>
                  </a:lnTo>
                  <a:lnTo>
                    <a:pt x="16713" y="12550"/>
                  </a:lnTo>
                  <a:lnTo>
                    <a:pt x="16834" y="12731"/>
                  </a:lnTo>
                  <a:lnTo>
                    <a:pt x="17015" y="12852"/>
                  </a:lnTo>
                  <a:lnTo>
                    <a:pt x="17256" y="12972"/>
                  </a:lnTo>
                  <a:lnTo>
                    <a:pt x="17437" y="13033"/>
                  </a:lnTo>
                  <a:lnTo>
                    <a:pt x="17920" y="13033"/>
                  </a:lnTo>
                  <a:lnTo>
                    <a:pt x="18101" y="12972"/>
                  </a:lnTo>
                  <a:lnTo>
                    <a:pt x="18342" y="12852"/>
                  </a:lnTo>
                  <a:lnTo>
                    <a:pt x="18523" y="12731"/>
                  </a:lnTo>
                  <a:lnTo>
                    <a:pt x="18644" y="12550"/>
                  </a:lnTo>
                  <a:lnTo>
                    <a:pt x="18765" y="12309"/>
                  </a:lnTo>
                  <a:lnTo>
                    <a:pt x="18825" y="12128"/>
                  </a:lnTo>
                  <a:lnTo>
                    <a:pt x="18825" y="11886"/>
                  </a:lnTo>
                  <a:lnTo>
                    <a:pt x="18825" y="11645"/>
                  </a:lnTo>
                  <a:lnTo>
                    <a:pt x="18765" y="11464"/>
                  </a:lnTo>
                  <a:lnTo>
                    <a:pt x="18644" y="11223"/>
                  </a:lnTo>
                  <a:lnTo>
                    <a:pt x="18523" y="11042"/>
                  </a:lnTo>
                  <a:lnTo>
                    <a:pt x="18342" y="10921"/>
                  </a:lnTo>
                  <a:lnTo>
                    <a:pt x="18101" y="10800"/>
                  </a:lnTo>
                  <a:lnTo>
                    <a:pt x="17920" y="10740"/>
                  </a:lnTo>
                  <a:close/>
                  <a:moveTo>
                    <a:pt x="23230" y="10740"/>
                  </a:moveTo>
                  <a:lnTo>
                    <a:pt x="23049" y="10800"/>
                  </a:lnTo>
                  <a:lnTo>
                    <a:pt x="22807" y="10921"/>
                  </a:lnTo>
                  <a:lnTo>
                    <a:pt x="22626" y="11042"/>
                  </a:lnTo>
                  <a:lnTo>
                    <a:pt x="22506" y="11223"/>
                  </a:lnTo>
                  <a:lnTo>
                    <a:pt x="22385" y="11464"/>
                  </a:lnTo>
                  <a:lnTo>
                    <a:pt x="22325" y="11645"/>
                  </a:lnTo>
                  <a:lnTo>
                    <a:pt x="22325" y="11886"/>
                  </a:lnTo>
                  <a:lnTo>
                    <a:pt x="22325" y="12128"/>
                  </a:lnTo>
                  <a:lnTo>
                    <a:pt x="22385" y="12309"/>
                  </a:lnTo>
                  <a:lnTo>
                    <a:pt x="22506" y="12550"/>
                  </a:lnTo>
                  <a:lnTo>
                    <a:pt x="22626" y="12731"/>
                  </a:lnTo>
                  <a:lnTo>
                    <a:pt x="22807" y="12852"/>
                  </a:lnTo>
                  <a:lnTo>
                    <a:pt x="23049" y="12972"/>
                  </a:lnTo>
                  <a:lnTo>
                    <a:pt x="23230" y="13033"/>
                  </a:lnTo>
                  <a:lnTo>
                    <a:pt x="23712" y="13033"/>
                  </a:lnTo>
                  <a:lnTo>
                    <a:pt x="23893" y="12972"/>
                  </a:lnTo>
                  <a:lnTo>
                    <a:pt x="24135" y="12852"/>
                  </a:lnTo>
                  <a:lnTo>
                    <a:pt x="24316" y="12731"/>
                  </a:lnTo>
                  <a:lnTo>
                    <a:pt x="24436" y="12550"/>
                  </a:lnTo>
                  <a:lnTo>
                    <a:pt x="24557" y="12309"/>
                  </a:lnTo>
                  <a:lnTo>
                    <a:pt x="24617" y="12128"/>
                  </a:lnTo>
                  <a:lnTo>
                    <a:pt x="24617" y="11886"/>
                  </a:lnTo>
                  <a:lnTo>
                    <a:pt x="24617" y="11645"/>
                  </a:lnTo>
                  <a:lnTo>
                    <a:pt x="24557" y="11464"/>
                  </a:lnTo>
                  <a:lnTo>
                    <a:pt x="24436" y="11223"/>
                  </a:lnTo>
                  <a:lnTo>
                    <a:pt x="24316" y="11042"/>
                  </a:lnTo>
                  <a:lnTo>
                    <a:pt x="24135" y="10921"/>
                  </a:lnTo>
                  <a:lnTo>
                    <a:pt x="23893" y="10800"/>
                  </a:lnTo>
                  <a:lnTo>
                    <a:pt x="23712" y="10740"/>
                  </a:lnTo>
                  <a:close/>
                  <a:moveTo>
                    <a:pt x="29022" y="10740"/>
                  </a:moveTo>
                  <a:lnTo>
                    <a:pt x="28841" y="10800"/>
                  </a:lnTo>
                  <a:lnTo>
                    <a:pt x="28599" y="10921"/>
                  </a:lnTo>
                  <a:lnTo>
                    <a:pt x="28418" y="11042"/>
                  </a:lnTo>
                  <a:lnTo>
                    <a:pt x="28298" y="11223"/>
                  </a:lnTo>
                  <a:lnTo>
                    <a:pt x="28177" y="11464"/>
                  </a:lnTo>
                  <a:lnTo>
                    <a:pt x="28117" y="11645"/>
                  </a:lnTo>
                  <a:lnTo>
                    <a:pt x="28117" y="11886"/>
                  </a:lnTo>
                  <a:lnTo>
                    <a:pt x="28117" y="12128"/>
                  </a:lnTo>
                  <a:lnTo>
                    <a:pt x="28177" y="12309"/>
                  </a:lnTo>
                  <a:lnTo>
                    <a:pt x="28298" y="12550"/>
                  </a:lnTo>
                  <a:lnTo>
                    <a:pt x="28418" y="12731"/>
                  </a:lnTo>
                  <a:lnTo>
                    <a:pt x="28599" y="12852"/>
                  </a:lnTo>
                  <a:lnTo>
                    <a:pt x="28841" y="12972"/>
                  </a:lnTo>
                  <a:lnTo>
                    <a:pt x="29022" y="13033"/>
                  </a:lnTo>
                  <a:lnTo>
                    <a:pt x="29505" y="13033"/>
                  </a:lnTo>
                  <a:lnTo>
                    <a:pt x="29686" y="12972"/>
                  </a:lnTo>
                  <a:lnTo>
                    <a:pt x="29927" y="12852"/>
                  </a:lnTo>
                  <a:lnTo>
                    <a:pt x="30108" y="12731"/>
                  </a:lnTo>
                  <a:lnTo>
                    <a:pt x="30229" y="12550"/>
                  </a:lnTo>
                  <a:lnTo>
                    <a:pt x="30349" y="12309"/>
                  </a:lnTo>
                  <a:lnTo>
                    <a:pt x="30410" y="12128"/>
                  </a:lnTo>
                  <a:lnTo>
                    <a:pt x="30410" y="11886"/>
                  </a:lnTo>
                  <a:lnTo>
                    <a:pt x="30410" y="11645"/>
                  </a:lnTo>
                  <a:lnTo>
                    <a:pt x="30349" y="11464"/>
                  </a:lnTo>
                  <a:lnTo>
                    <a:pt x="30229" y="11223"/>
                  </a:lnTo>
                  <a:lnTo>
                    <a:pt x="30108" y="11042"/>
                  </a:lnTo>
                  <a:lnTo>
                    <a:pt x="29927" y="10921"/>
                  </a:lnTo>
                  <a:lnTo>
                    <a:pt x="29686" y="10800"/>
                  </a:lnTo>
                  <a:lnTo>
                    <a:pt x="29505" y="10740"/>
                  </a:lnTo>
                  <a:close/>
                  <a:moveTo>
                    <a:pt x="34814" y="10740"/>
                  </a:moveTo>
                  <a:lnTo>
                    <a:pt x="34633" y="10800"/>
                  </a:lnTo>
                  <a:lnTo>
                    <a:pt x="34392" y="10921"/>
                  </a:lnTo>
                  <a:lnTo>
                    <a:pt x="34211" y="11042"/>
                  </a:lnTo>
                  <a:lnTo>
                    <a:pt x="34090" y="11223"/>
                  </a:lnTo>
                  <a:lnTo>
                    <a:pt x="33969" y="11464"/>
                  </a:lnTo>
                  <a:lnTo>
                    <a:pt x="33909" y="11645"/>
                  </a:lnTo>
                  <a:lnTo>
                    <a:pt x="33909" y="11886"/>
                  </a:lnTo>
                  <a:lnTo>
                    <a:pt x="33909" y="12128"/>
                  </a:lnTo>
                  <a:lnTo>
                    <a:pt x="33969" y="12309"/>
                  </a:lnTo>
                  <a:lnTo>
                    <a:pt x="34090" y="12550"/>
                  </a:lnTo>
                  <a:lnTo>
                    <a:pt x="34211" y="12731"/>
                  </a:lnTo>
                  <a:lnTo>
                    <a:pt x="34392" y="12852"/>
                  </a:lnTo>
                  <a:lnTo>
                    <a:pt x="34633" y="12972"/>
                  </a:lnTo>
                  <a:lnTo>
                    <a:pt x="34814" y="13033"/>
                  </a:lnTo>
                  <a:lnTo>
                    <a:pt x="35297" y="13033"/>
                  </a:lnTo>
                  <a:lnTo>
                    <a:pt x="35478" y="12972"/>
                  </a:lnTo>
                  <a:lnTo>
                    <a:pt x="35719" y="12852"/>
                  </a:lnTo>
                  <a:lnTo>
                    <a:pt x="35900" y="12731"/>
                  </a:lnTo>
                  <a:lnTo>
                    <a:pt x="36021" y="12550"/>
                  </a:lnTo>
                  <a:lnTo>
                    <a:pt x="36141" y="12309"/>
                  </a:lnTo>
                  <a:lnTo>
                    <a:pt x="36202" y="12128"/>
                  </a:lnTo>
                  <a:lnTo>
                    <a:pt x="36202" y="11886"/>
                  </a:lnTo>
                  <a:lnTo>
                    <a:pt x="36202" y="11645"/>
                  </a:lnTo>
                  <a:lnTo>
                    <a:pt x="36141" y="11464"/>
                  </a:lnTo>
                  <a:lnTo>
                    <a:pt x="36021" y="11223"/>
                  </a:lnTo>
                  <a:lnTo>
                    <a:pt x="35900" y="11042"/>
                  </a:lnTo>
                  <a:lnTo>
                    <a:pt x="35719" y="10921"/>
                  </a:lnTo>
                  <a:lnTo>
                    <a:pt x="35478" y="10800"/>
                  </a:lnTo>
                  <a:lnTo>
                    <a:pt x="35297" y="10740"/>
                  </a:lnTo>
                  <a:close/>
                  <a:moveTo>
                    <a:pt x="40606" y="10740"/>
                  </a:moveTo>
                  <a:lnTo>
                    <a:pt x="40425" y="10800"/>
                  </a:lnTo>
                  <a:lnTo>
                    <a:pt x="40184" y="10921"/>
                  </a:lnTo>
                  <a:lnTo>
                    <a:pt x="40003" y="11042"/>
                  </a:lnTo>
                  <a:lnTo>
                    <a:pt x="39882" y="11223"/>
                  </a:lnTo>
                  <a:lnTo>
                    <a:pt x="39762" y="11464"/>
                  </a:lnTo>
                  <a:lnTo>
                    <a:pt x="39701" y="11645"/>
                  </a:lnTo>
                  <a:lnTo>
                    <a:pt x="39701" y="11886"/>
                  </a:lnTo>
                  <a:lnTo>
                    <a:pt x="39701" y="12128"/>
                  </a:lnTo>
                  <a:lnTo>
                    <a:pt x="39762" y="12309"/>
                  </a:lnTo>
                  <a:lnTo>
                    <a:pt x="39882" y="12550"/>
                  </a:lnTo>
                  <a:lnTo>
                    <a:pt x="40003" y="12731"/>
                  </a:lnTo>
                  <a:lnTo>
                    <a:pt x="40184" y="12852"/>
                  </a:lnTo>
                  <a:lnTo>
                    <a:pt x="40425" y="12972"/>
                  </a:lnTo>
                  <a:lnTo>
                    <a:pt x="40606" y="13033"/>
                  </a:lnTo>
                  <a:lnTo>
                    <a:pt x="41089" y="13033"/>
                  </a:lnTo>
                  <a:lnTo>
                    <a:pt x="41270" y="12972"/>
                  </a:lnTo>
                  <a:lnTo>
                    <a:pt x="41511" y="12852"/>
                  </a:lnTo>
                  <a:lnTo>
                    <a:pt x="41692" y="12731"/>
                  </a:lnTo>
                  <a:lnTo>
                    <a:pt x="41813" y="12550"/>
                  </a:lnTo>
                  <a:lnTo>
                    <a:pt x="41934" y="12309"/>
                  </a:lnTo>
                  <a:lnTo>
                    <a:pt x="41994" y="12128"/>
                  </a:lnTo>
                  <a:lnTo>
                    <a:pt x="41994" y="11886"/>
                  </a:lnTo>
                  <a:lnTo>
                    <a:pt x="41994" y="11645"/>
                  </a:lnTo>
                  <a:lnTo>
                    <a:pt x="41934" y="11464"/>
                  </a:lnTo>
                  <a:lnTo>
                    <a:pt x="41813" y="11223"/>
                  </a:lnTo>
                  <a:lnTo>
                    <a:pt x="41692" y="11042"/>
                  </a:lnTo>
                  <a:lnTo>
                    <a:pt x="41511" y="10921"/>
                  </a:lnTo>
                  <a:lnTo>
                    <a:pt x="41270" y="10800"/>
                  </a:lnTo>
                  <a:lnTo>
                    <a:pt x="41089" y="10740"/>
                  </a:lnTo>
                  <a:close/>
                  <a:moveTo>
                    <a:pt x="46399" y="10740"/>
                  </a:moveTo>
                  <a:lnTo>
                    <a:pt x="46218" y="10800"/>
                  </a:lnTo>
                  <a:lnTo>
                    <a:pt x="45976" y="10921"/>
                  </a:lnTo>
                  <a:lnTo>
                    <a:pt x="45795" y="11042"/>
                  </a:lnTo>
                  <a:lnTo>
                    <a:pt x="45674" y="11223"/>
                  </a:lnTo>
                  <a:lnTo>
                    <a:pt x="45554" y="11464"/>
                  </a:lnTo>
                  <a:lnTo>
                    <a:pt x="45493" y="11645"/>
                  </a:lnTo>
                  <a:lnTo>
                    <a:pt x="45493" y="11886"/>
                  </a:lnTo>
                  <a:lnTo>
                    <a:pt x="45493" y="12128"/>
                  </a:lnTo>
                  <a:lnTo>
                    <a:pt x="45554" y="12309"/>
                  </a:lnTo>
                  <a:lnTo>
                    <a:pt x="45674" y="12550"/>
                  </a:lnTo>
                  <a:lnTo>
                    <a:pt x="45795" y="12731"/>
                  </a:lnTo>
                  <a:lnTo>
                    <a:pt x="45976" y="12852"/>
                  </a:lnTo>
                  <a:lnTo>
                    <a:pt x="46218" y="12972"/>
                  </a:lnTo>
                  <a:lnTo>
                    <a:pt x="46399" y="13033"/>
                  </a:lnTo>
                  <a:lnTo>
                    <a:pt x="46881" y="13033"/>
                  </a:lnTo>
                  <a:lnTo>
                    <a:pt x="47062" y="12972"/>
                  </a:lnTo>
                  <a:lnTo>
                    <a:pt x="47304" y="12852"/>
                  </a:lnTo>
                  <a:lnTo>
                    <a:pt x="47485" y="12731"/>
                  </a:lnTo>
                  <a:lnTo>
                    <a:pt x="47605" y="12550"/>
                  </a:lnTo>
                  <a:lnTo>
                    <a:pt x="47726" y="12309"/>
                  </a:lnTo>
                  <a:lnTo>
                    <a:pt x="47786" y="12128"/>
                  </a:lnTo>
                  <a:lnTo>
                    <a:pt x="47786" y="11886"/>
                  </a:lnTo>
                  <a:lnTo>
                    <a:pt x="47786" y="11645"/>
                  </a:lnTo>
                  <a:lnTo>
                    <a:pt x="47726" y="11464"/>
                  </a:lnTo>
                  <a:lnTo>
                    <a:pt x="47605" y="11223"/>
                  </a:lnTo>
                  <a:lnTo>
                    <a:pt x="47485" y="11042"/>
                  </a:lnTo>
                  <a:lnTo>
                    <a:pt x="47304" y="10921"/>
                  </a:lnTo>
                  <a:lnTo>
                    <a:pt x="47062" y="10800"/>
                  </a:lnTo>
                  <a:lnTo>
                    <a:pt x="46881" y="10740"/>
                  </a:lnTo>
                  <a:close/>
                  <a:moveTo>
                    <a:pt x="52191" y="10740"/>
                  </a:moveTo>
                  <a:lnTo>
                    <a:pt x="52010" y="10800"/>
                  </a:lnTo>
                  <a:lnTo>
                    <a:pt x="51768" y="10921"/>
                  </a:lnTo>
                  <a:lnTo>
                    <a:pt x="51587" y="11042"/>
                  </a:lnTo>
                  <a:lnTo>
                    <a:pt x="51467" y="11223"/>
                  </a:lnTo>
                  <a:lnTo>
                    <a:pt x="51346" y="11464"/>
                  </a:lnTo>
                  <a:lnTo>
                    <a:pt x="51286" y="11645"/>
                  </a:lnTo>
                  <a:lnTo>
                    <a:pt x="51286" y="11886"/>
                  </a:lnTo>
                  <a:lnTo>
                    <a:pt x="51286" y="12128"/>
                  </a:lnTo>
                  <a:lnTo>
                    <a:pt x="51346" y="12309"/>
                  </a:lnTo>
                  <a:lnTo>
                    <a:pt x="51467" y="12550"/>
                  </a:lnTo>
                  <a:lnTo>
                    <a:pt x="51587" y="12731"/>
                  </a:lnTo>
                  <a:lnTo>
                    <a:pt x="51768" y="12852"/>
                  </a:lnTo>
                  <a:lnTo>
                    <a:pt x="52010" y="12972"/>
                  </a:lnTo>
                  <a:lnTo>
                    <a:pt x="52191" y="13033"/>
                  </a:lnTo>
                  <a:lnTo>
                    <a:pt x="52673" y="13033"/>
                  </a:lnTo>
                  <a:lnTo>
                    <a:pt x="52854" y="12972"/>
                  </a:lnTo>
                  <a:lnTo>
                    <a:pt x="53096" y="12852"/>
                  </a:lnTo>
                  <a:lnTo>
                    <a:pt x="53277" y="12731"/>
                  </a:lnTo>
                  <a:lnTo>
                    <a:pt x="53397" y="12550"/>
                  </a:lnTo>
                  <a:lnTo>
                    <a:pt x="53518" y="12309"/>
                  </a:lnTo>
                  <a:lnTo>
                    <a:pt x="53578" y="12128"/>
                  </a:lnTo>
                  <a:lnTo>
                    <a:pt x="53578" y="11886"/>
                  </a:lnTo>
                  <a:lnTo>
                    <a:pt x="53578" y="11645"/>
                  </a:lnTo>
                  <a:lnTo>
                    <a:pt x="53518" y="11464"/>
                  </a:lnTo>
                  <a:lnTo>
                    <a:pt x="53397" y="11223"/>
                  </a:lnTo>
                  <a:lnTo>
                    <a:pt x="53277" y="11042"/>
                  </a:lnTo>
                  <a:lnTo>
                    <a:pt x="53096" y="10921"/>
                  </a:lnTo>
                  <a:lnTo>
                    <a:pt x="52854" y="10800"/>
                  </a:lnTo>
                  <a:lnTo>
                    <a:pt x="52673" y="10740"/>
                  </a:lnTo>
                  <a:close/>
                  <a:moveTo>
                    <a:pt x="57983" y="10740"/>
                  </a:moveTo>
                  <a:lnTo>
                    <a:pt x="57802" y="10800"/>
                  </a:lnTo>
                  <a:lnTo>
                    <a:pt x="57561" y="10921"/>
                  </a:lnTo>
                  <a:lnTo>
                    <a:pt x="57380" y="11042"/>
                  </a:lnTo>
                  <a:lnTo>
                    <a:pt x="57259" y="11223"/>
                  </a:lnTo>
                  <a:lnTo>
                    <a:pt x="57138" y="11464"/>
                  </a:lnTo>
                  <a:lnTo>
                    <a:pt x="57078" y="11645"/>
                  </a:lnTo>
                  <a:lnTo>
                    <a:pt x="57078" y="11886"/>
                  </a:lnTo>
                  <a:lnTo>
                    <a:pt x="57078" y="12128"/>
                  </a:lnTo>
                  <a:lnTo>
                    <a:pt x="57138" y="12309"/>
                  </a:lnTo>
                  <a:lnTo>
                    <a:pt x="57259" y="12550"/>
                  </a:lnTo>
                  <a:lnTo>
                    <a:pt x="57380" y="12731"/>
                  </a:lnTo>
                  <a:lnTo>
                    <a:pt x="57561" y="12852"/>
                  </a:lnTo>
                  <a:lnTo>
                    <a:pt x="57802" y="12972"/>
                  </a:lnTo>
                  <a:lnTo>
                    <a:pt x="57983" y="13033"/>
                  </a:lnTo>
                  <a:lnTo>
                    <a:pt x="58466" y="13033"/>
                  </a:lnTo>
                  <a:lnTo>
                    <a:pt x="58647" y="12972"/>
                  </a:lnTo>
                  <a:lnTo>
                    <a:pt x="58888" y="12852"/>
                  </a:lnTo>
                  <a:lnTo>
                    <a:pt x="59069" y="12731"/>
                  </a:lnTo>
                  <a:lnTo>
                    <a:pt x="59190" y="12550"/>
                  </a:lnTo>
                  <a:lnTo>
                    <a:pt x="59310" y="12309"/>
                  </a:lnTo>
                  <a:lnTo>
                    <a:pt x="59371" y="12128"/>
                  </a:lnTo>
                  <a:lnTo>
                    <a:pt x="59371" y="11886"/>
                  </a:lnTo>
                  <a:lnTo>
                    <a:pt x="59371" y="11645"/>
                  </a:lnTo>
                  <a:lnTo>
                    <a:pt x="59310" y="11464"/>
                  </a:lnTo>
                  <a:lnTo>
                    <a:pt x="59190" y="11223"/>
                  </a:lnTo>
                  <a:lnTo>
                    <a:pt x="59069" y="11042"/>
                  </a:lnTo>
                  <a:lnTo>
                    <a:pt x="58888" y="10921"/>
                  </a:lnTo>
                  <a:lnTo>
                    <a:pt x="58647" y="10800"/>
                  </a:lnTo>
                  <a:lnTo>
                    <a:pt x="58466" y="10740"/>
                  </a:lnTo>
                  <a:close/>
                  <a:moveTo>
                    <a:pt x="63775" y="10740"/>
                  </a:moveTo>
                  <a:lnTo>
                    <a:pt x="63594" y="10800"/>
                  </a:lnTo>
                  <a:lnTo>
                    <a:pt x="63353" y="10921"/>
                  </a:lnTo>
                  <a:lnTo>
                    <a:pt x="63172" y="11042"/>
                  </a:lnTo>
                  <a:lnTo>
                    <a:pt x="63051" y="11223"/>
                  </a:lnTo>
                  <a:lnTo>
                    <a:pt x="62931" y="11464"/>
                  </a:lnTo>
                  <a:lnTo>
                    <a:pt x="62870" y="11645"/>
                  </a:lnTo>
                  <a:lnTo>
                    <a:pt x="62870" y="11886"/>
                  </a:lnTo>
                  <a:lnTo>
                    <a:pt x="62870" y="12128"/>
                  </a:lnTo>
                  <a:lnTo>
                    <a:pt x="62931" y="12309"/>
                  </a:lnTo>
                  <a:lnTo>
                    <a:pt x="63051" y="12550"/>
                  </a:lnTo>
                  <a:lnTo>
                    <a:pt x="63172" y="12731"/>
                  </a:lnTo>
                  <a:lnTo>
                    <a:pt x="63353" y="12852"/>
                  </a:lnTo>
                  <a:lnTo>
                    <a:pt x="63594" y="12972"/>
                  </a:lnTo>
                  <a:lnTo>
                    <a:pt x="63775" y="13033"/>
                  </a:lnTo>
                  <a:lnTo>
                    <a:pt x="64258" y="13033"/>
                  </a:lnTo>
                  <a:lnTo>
                    <a:pt x="64439" y="12972"/>
                  </a:lnTo>
                  <a:lnTo>
                    <a:pt x="64680" y="12852"/>
                  </a:lnTo>
                  <a:lnTo>
                    <a:pt x="64861" y="12731"/>
                  </a:lnTo>
                  <a:lnTo>
                    <a:pt x="64982" y="12550"/>
                  </a:lnTo>
                  <a:lnTo>
                    <a:pt x="65103" y="12309"/>
                  </a:lnTo>
                  <a:lnTo>
                    <a:pt x="65163" y="12128"/>
                  </a:lnTo>
                  <a:lnTo>
                    <a:pt x="65163" y="11886"/>
                  </a:lnTo>
                  <a:lnTo>
                    <a:pt x="65163" y="11705"/>
                  </a:lnTo>
                  <a:lnTo>
                    <a:pt x="65103" y="11464"/>
                  </a:lnTo>
                  <a:lnTo>
                    <a:pt x="64922" y="11162"/>
                  </a:lnTo>
                  <a:lnTo>
                    <a:pt x="64741" y="10981"/>
                  </a:lnTo>
                  <a:lnTo>
                    <a:pt x="64439" y="10800"/>
                  </a:lnTo>
                  <a:lnTo>
                    <a:pt x="64198" y="10740"/>
                  </a:lnTo>
                  <a:close/>
                  <a:moveTo>
                    <a:pt x="8689" y="13636"/>
                  </a:moveTo>
                  <a:lnTo>
                    <a:pt x="7844" y="14783"/>
                  </a:lnTo>
                  <a:lnTo>
                    <a:pt x="7844" y="15024"/>
                  </a:lnTo>
                  <a:lnTo>
                    <a:pt x="7904" y="15205"/>
                  </a:lnTo>
                  <a:lnTo>
                    <a:pt x="8025" y="15446"/>
                  </a:lnTo>
                  <a:lnTo>
                    <a:pt x="8146" y="15627"/>
                  </a:lnTo>
                  <a:lnTo>
                    <a:pt x="8327" y="15748"/>
                  </a:lnTo>
                  <a:lnTo>
                    <a:pt x="8568" y="15869"/>
                  </a:lnTo>
                  <a:lnTo>
                    <a:pt x="8749" y="15929"/>
                  </a:lnTo>
                  <a:lnTo>
                    <a:pt x="9232" y="15929"/>
                  </a:lnTo>
                  <a:lnTo>
                    <a:pt x="9413" y="15869"/>
                  </a:lnTo>
                  <a:lnTo>
                    <a:pt x="9654" y="15748"/>
                  </a:lnTo>
                  <a:lnTo>
                    <a:pt x="9835" y="15627"/>
                  </a:lnTo>
                  <a:lnTo>
                    <a:pt x="9956" y="15446"/>
                  </a:lnTo>
                  <a:lnTo>
                    <a:pt x="10076" y="15205"/>
                  </a:lnTo>
                  <a:lnTo>
                    <a:pt x="10137" y="15024"/>
                  </a:lnTo>
                  <a:lnTo>
                    <a:pt x="10137" y="14783"/>
                  </a:lnTo>
                  <a:lnTo>
                    <a:pt x="10076" y="14420"/>
                  </a:lnTo>
                  <a:lnTo>
                    <a:pt x="9956" y="14119"/>
                  </a:lnTo>
                  <a:lnTo>
                    <a:pt x="9775" y="13938"/>
                  </a:lnTo>
                  <a:lnTo>
                    <a:pt x="9533" y="13757"/>
                  </a:lnTo>
                  <a:lnTo>
                    <a:pt x="9292" y="13636"/>
                  </a:lnTo>
                  <a:close/>
                  <a:moveTo>
                    <a:pt x="14481" y="13636"/>
                  </a:moveTo>
                  <a:lnTo>
                    <a:pt x="14240" y="13757"/>
                  </a:lnTo>
                  <a:lnTo>
                    <a:pt x="13998" y="13938"/>
                  </a:lnTo>
                  <a:lnTo>
                    <a:pt x="13817" y="14119"/>
                  </a:lnTo>
                  <a:lnTo>
                    <a:pt x="13697" y="14420"/>
                  </a:lnTo>
                  <a:lnTo>
                    <a:pt x="13636" y="14783"/>
                  </a:lnTo>
                  <a:lnTo>
                    <a:pt x="13636" y="15024"/>
                  </a:lnTo>
                  <a:lnTo>
                    <a:pt x="13697" y="15205"/>
                  </a:lnTo>
                  <a:lnTo>
                    <a:pt x="13817" y="15446"/>
                  </a:lnTo>
                  <a:lnTo>
                    <a:pt x="13938" y="15627"/>
                  </a:lnTo>
                  <a:lnTo>
                    <a:pt x="14119" y="15748"/>
                  </a:lnTo>
                  <a:lnTo>
                    <a:pt x="14360" y="15869"/>
                  </a:lnTo>
                  <a:lnTo>
                    <a:pt x="14541" y="15929"/>
                  </a:lnTo>
                  <a:lnTo>
                    <a:pt x="15024" y="15929"/>
                  </a:lnTo>
                  <a:lnTo>
                    <a:pt x="15205" y="15869"/>
                  </a:lnTo>
                  <a:lnTo>
                    <a:pt x="15446" y="15748"/>
                  </a:lnTo>
                  <a:lnTo>
                    <a:pt x="15627" y="15627"/>
                  </a:lnTo>
                  <a:lnTo>
                    <a:pt x="15748" y="15446"/>
                  </a:lnTo>
                  <a:lnTo>
                    <a:pt x="15869" y="15205"/>
                  </a:lnTo>
                  <a:lnTo>
                    <a:pt x="15929" y="15024"/>
                  </a:lnTo>
                  <a:lnTo>
                    <a:pt x="15929" y="14783"/>
                  </a:lnTo>
                  <a:lnTo>
                    <a:pt x="15869" y="14420"/>
                  </a:lnTo>
                  <a:lnTo>
                    <a:pt x="15748" y="14119"/>
                  </a:lnTo>
                  <a:lnTo>
                    <a:pt x="15567" y="13938"/>
                  </a:lnTo>
                  <a:lnTo>
                    <a:pt x="15326" y="13757"/>
                  </a:lnTo>
                  <a:lnTo>
                    <a:pt x="15084" y="13636"/>
                  </a:lnTo>
                  <a:close/>
                  <a:moveTo>
                    <a:pt x="20273" y="13636"/>
                  </a:moveTo>
                  <a:lnTo>
                    <a:pt x="20032" y="13757"/>
                  </a:lnTo>
                  <a:lnTo>
                    <a:pt x="19790" y="13938"/>
                  </a:lnTo>
                  <a:lnTo>
                    <a:pt x="19609" y="14119"/>
                  </a:lnTo>
                  <a:lnTo>
                    <a:pt x="19489" y="14420"/>
                  </a:lnTo>
                  <a:lnTo>
                    <a:pt x="19428" y="14783"/>
                  </a:lnTo>
                  <a:lnTo>
                    <a:pt x="19428" y="15024"/>
                  </a:lnTo>
                  <a:lnTo>
                    <a:pt x="19489" y="15205"/>
                  </a:lnTo>
                  <a:lnTo>
                    <a:pt x="19609" y="15446"/>
                  </a:lnTo>
                  <a:lnTo>
                    <a:pt x="19730" y="15627"/>
                  </a:lnTo>
                  <a:lnTo>
                    <a:pt x="19911" y="15748"/>
                  </a:lnTo>
                  <a:lnTo>
                    <a:pt x="20152" y="15869"/>
                  </a:lnTo>
                  <a:lnTo>
                    <a:pt x="20333" y="15929"/>
                  </a:lnTo>
                  <a:lnTo>
                    <a:pt x="20816" y="15929"/>
                  </a:lnTo>
                  <a:lnTo>
                    <a:pt x="20997" y="15869"/>
                  </a:lnTo>
                  <a:lnTo>
                    <a:pt x="21239" y="15748"/>
                  </a:lnTo>
                  <a:lnTo>
                    <a:pt x="21420" y="15627"/>
                  </a:lnTo>
                  <a:lnTo>
                    <a:pt x="21540" y="15446"/>
                  </a:lnTo>
                  <a:lnTo>
                    <a:pt x="21661" y="15205"/>
                  </a:lnTo>
                  <a:lnTo>
                    <a:pt x="21721" y="15024"/>
                  </a:lnTo>
                  <a:lnTo>
                    <a:pt x="21721" y="14783"/>
                  </a:lnTo>
                  <a:lnTo>
                    <a:pt x="21661" y="14420"/>
                  </a:lnTo>
                  <a:lnTo>
                    <a:pt x="21540" y="14119"/>
                  </a:lnTo>
                  <a:lnTo>
                    <a:pt x="21359" y="13938"/>
                  </a:lnTo>
                  <a:lnTo>
                    <a:pt x="21118" y="13757"/>
                  </a:lnTo>
                  <a:lnTo>
                    <a:pt x="20876" y="13636"/>
                  </a:lnTo>
                  <a:close/>
                  <a:moveTo>
                    <a:pt x="26065" y="13636"/>
                  </a:moveTo>
                  <a:lnTo>
                    <a:pt x="25824" y="13757"/>
                  </a:lnTo>
                  <a:lnTo>
                    <a:pt x="25583" y="13938"/>
                  </a:lnTo>
                  <a:lnTo>
                    <a:pt x="25402" y="14119"/>
                  </a:lnTo>
                  <a:lnTo>
                    <a:pt x="25281" y="14420"/>
                  </a:lnTo>
                  <a:lnTo>
                    <a:pt x="25221" y="14783"/>
                  </a:lnTo>
                  <a:lnTo>
                    <a:pt x="25221" y="15024"/>
                  </a:lnTo>
                  <a:lnTo>
                    <a:pt x="25281" y="15205"/>
                  </a:lnTo>
                  <a:lnTo>
                    <a:pt x="25402" y="15446"/>
                  </a:lnTo>
                  <a:lnTo>
                    <a:pt x="25522" y="15627"/>
                  </a:lnTo>
                  <a:lnTo>
                    <a:pt x="25703" y="15748"/>
                  </a:lnTo>
                  <a:lnTo>
                    <a:pt x="25945" y="15869"/>
                  </a:lnTo>
                  <a:lnTo>
                    <a:pt x="26126" y="15929"/>
                  </a:lnTo>
                  <a:lnTo>
                    <a:pt x="26608" y="15929"/>
                  </a:lnTo>
                  <a:lnTo>
                    <a:pt x="26789" y="15869"/>
                  </a:lnTo>
                  <a:lnTo>
                    <a:pt x="27031" y="15748"/>
                  </a:lnTo>
                  <a:lnTo>
                    <a:pt x="27212" y="15627"/>
                  </a:lnTo>
                  <a:lnTo>
                    <a:pt x="27332" y="15446"/>
                  </a:lnTo>
                  <a:lnTo>
                    <a:pt x="27453" y="15205"/>
                  </a:lnTo>
                  <a:lnTo>
                    <a:pt x="27513" y="15024"/>
                  </a:lnTo>
                  <a:lnTo>
                    <a:pt x="27513" y="14783"/>
                  </a:lnTo>
                  <a:lnTo>
                    <a:pt x="27453" y="14420"/>
                  </a:lnTo>
                  <a:lnTo>
                    <a:pt x="27332" y="14119"/>
                  </a:lnTo>
                  <a:lnTo>
                    <a:pt x="27151" y="13938"/>
                  </a:lnTo>
                  <a:lnTo>
                    <a:pt x="26910" y="13757"/>
                  </a:lnTo>
                  <a:lnTo>
                    <a:pt x="26669" y="13636"/>
                  </a:lnTo>
                  <a:close/>
                  <a:moveTo>
                    <a:pt x="31858" y="13636"/>
                  </a:moveTo>
                  <a:lnTo>
                    <a:pt x="31616" y="13757"/>
                  </a:lnTo>
                  <a:lnTo>
                    <a:pt x="31375" y="13938"/>
                  </a:lnTo>
                  <a:lnTo>
                    <a:pt x="31194" y="14119"/>
                  </a:lnTo>
                  <a:lnTo>
                    <a:pt x="31073" y="14420"/>
                  </a:lnTo>
                  <a:lnTo>
                    <a:pt x="31013" y="14783"/>
                  </a:lnTo>
                  <a:lnTo>
                    <a:pt x="31013" y="15024"/>
                  </a:lnTo>
                  <a:lnTo>
                    <a:pt x="31073" y="15205"/>
                  </a:lnTo>
                  <a:lnTo>
                    <a:pt x="31194" y="15446"/>
                  </a:lnTo>
                  <a:lnTo>
                    <a:pt x="31315" y="15627"/>
                  </a:lnTo>
                  <a:lnTo>
                    <a:pt x="31496" y="15748"/>
                  </a:lnTo>
                  <a:lnTo>
                    <a:pt x="31737" y="15869"/>
                  </a:lnTo>
                  <a:lnTo>
                    <a:pt x="31918" y="15929"/>
                  </a:lnTo>
                  <a:lnTo>
                    <a:pt x="32401" y="15929"/>
                  </a:lnTo>
                  <a:lnTo>
                    <a:pt x="32582" y="15869"/>
                  </a:lnTo>
                  <a:lnTo>
                    <a:pt x="32823" y="15748"/>
                  </a:lnTo>
                  <a:lnTo>
                    <a:pt x="33004" y="15627"/>
                  </a:lnTo>
                  <a:lnTo>
                    <a:pt x="33125" y="15446"/>
                  </a:lnTo>
                  <a:lnTo>
                    <a:pt x="33245" y="15205"/>
                  </a:lnTo>
                  <a:lnTo>
                    <a:pt x="33306" y="15024"/>
                  </a:lnTo>
                  <a:lnTo>
                    <a:pt x="33306" y="14783"/>
                  </a:lnTo>
                  <a:lnTo>
                    <a:pt x="33245" y="14420"/>
                  </a:lnTo>
                  <a:lnTo>
                    <a:pt x="33125" y="14119"/>
                  </a:lnTo>
                  <a:lnTo>
                    <a:pt x="32944" y="13938"/>
                  </a:lnTo>
                  <a:lnTo>
                    <a:pt x="32702" y="13757"/>
                  </a:lnTo>
                  <a:lnTo>
                    <a:pt x="32461" y="13636"/>
                  </a:lnTo>
                  <a:close/>
                  <a:moveTo>
                    <a:pt x="37650" y="13636"/>
                  </a:moveTo>
                  <a:lnTo>
                    <a:pt x="37408" y="13757"/>
                  </a:lnTo>
                  <a:lnTo>
                    <a:pt x="37167" y="13938"/>
                  </a:lnTo>
                  <a:lnTo>
                    <a:pt x="36986" y="14119"/>
                  </a:lnTo>
                  <a:lnTo>
                    <a:pt x="36865" y="14420"/>
                  </a:lnTo>
                  <a:lnTo>
                    <a:pt x="36805" y="14783"/>
                  </a:lnTo>
                  <a:lnTo>
                    <a:pt x="36805" y="15024"/>
                  </a:lnTo>
                  <a:lnTo>
                    <a:pt x="36865" y="15205"/>
                  </a:lnTo>
                  <a:lnTo>
                    <a:pt x="36986" y="15446"/>
                  </a:lnTo>
                  <a:lnTo>
                    <a:pt x="37107" y="15627"/>
                  </a:lnTo>
                  <a:lnTo>
                    <a:pt x="37288" y="15748"/>
                  </a:lnTo>
                  <a:lnTo>
                    <a:pt x="37529" y="15869"/>
                  </a:lnTo>
                  <a:lnTo>
                    <a:pt x="37710" y="15929"/>
                  </a:lnTo>
                  <a:lnTo>
                    <a:pt x="38193" y="15929"/>
                  </a:lnTo>
                  <a:lnTo>
                    <a:pt x="38374" y="15869"/>
                  </a:lnTo>
                  <a:lnTo>
                    <a:pt x="38615" y="15748"/>
                  </a:lnTo>
                  <a:lnTo>
                    <a:pt x="38796" y="15627"/>
                  </a:lnTo>
                  <a:lnTo>
                    <a:pt x="38917" y="15446"/>
                  </a:lnTo>
                  <a:lnTo>
                    <a:pt x="39038" y="15205"/>
                  </a:lnTo>
                  <a:lnTo>
                    <a:pt x="39098" y="15024"/>
                  </a:lnTo>
                  <a:lnTo>
                    <a:pt x="39098" y="14783"/>
                  </a:lnTo>
                  <a:lnTo>
                    <a:pt x="39038" y="14420"/>
                  </a:lnTo>
                  <a:lnTo>
                    <a:pt x="38917" y="14119"/>
                  </a:lnTo>
                  <a:lnTo>
                    <a:pt x="38736" y="13938"/>
                  </a:lnTo>
                  <a:lnTo>
                    <a:pt x="38495" y="13757"/>
                  </a:lnTo>
                  <a:lnTo>
                    <a:pt x="38253" y="13636"/>
                  </a:lnTo>
                  <a:close/>
                  <a:moveTo>
                    <a:pt x="43442" y="13636"/>
                  </a:moveTo>
                  <a:lnTo>
                    <a:pt x="43201" y="13757"/>
                  </a:lnTo>
                  <a:lnTo>
                    <a:pt x="42959" y="13938"/>
                  </a:lnTo>
                  <a:lnTo>
                    <a:pt x="42778" y="14119"/>
                  </a:lnTo>
                  <a:lnTo>
                    <a:pt x="42658" y="14420"/>
                  </a:lnTo>
                  <a:lnTo>
                    <a:pt x="42597" y="14783"/>
                  </a:lnTo>
                  <a:lnTo>
                    <a:pt x="42597" y="15024"/>
                  </a:lnTo>
                  <a:lnTo>
                    <a:pt x="42658" y="15205"/>
                  </a:lnTo>
                  <a:lnTo>
                    <a:pt x="42778" y="15446"/>
                  </a:lnTo>
                  <a:lnTo>
                    <a:pt x="42899" y="15627"/>
                  </a:lnTo>
                  <a:lnTo>
                    <a:pt x="43080" y="15748"/>
                  </a:lnTo>
                  <a:lnTo>
                    <a:pt x="43321" y="15869"/>
                  </a:lnTo>
                  <a:lnTo>
                    <a:pt x="43502" y="15929"/>
                  </a:lnTo>
                  <a:lnTo>
                    <a:pt x="43985" y="15929"/>
                  </a:lnTo>
                  <a:lnTo>
                    <a:pt x="44166" y="15869"/>
                  </a:lnTo>
                  <a:lnTo>
                    <a:pt x="44407" y="15748"/>
                  </a:lnTo>
                  <a:lnTo>
                    <a:pt x="44588" y="15627"/>
                  </a:lnTo>
                  <a:lnTo>
                    <a:pt x="44709" y="15446"/>
                  </a:lnTo>
                  <a:lnTo>
                    <a:pt x="44830" y="15205"/>
                  </a:lnTo>
                  <a:lnTo>
                    <a:pt x="44890" y="15024"/>
                  </a:lnTo>
                  <a:lnTo>
                    <a:pt x="44890" y="14783"/>
                  </a:lnTo>
                  <a:lnTo>
                    <a:pt x="44830" y="14420"/>
                  </a:lnTo>
                  <a:lnTo>
                    <a:pt x="44709" y="14119"/>
                  </a:lnTo>
                  <a:lnTo>
                    <a:pt x="44528" y="13938"/>
                  </a:lnTo>
                  <a:lnTo>
                    <a:pt x="44287" y="13757"/>
                  </a:lnTo>
                  <a:lnTo>
                    <a:pt x="44045" y="13636"/>
                  </a:lnTo>
                  <a:close/>
                  <a:moveTo>
                    <a:pt x="49234" y="13636"/>
                  </a:moveTo>
                  <a:lnTo>
                    <a:pt x="48993" y="13757"/>
                  </a:lnTo>
                  <a:lnTo>
                    <a:pt x="48752" y="13938"/>
                  </a:lnTo>
                  <a:lnTo>
                    <a:pt x="48571" y="14119"/>
                  </a:lnTo>
                  <a:lnTo>
                    <a:pt x="48450" y="14420"/>
                  </a:lnTo>
                  <a:lnTo>
                    <a:pt x="48390" y="14783"/>
                  </a:lnTo>
                  <a:lnTo>
                    <a:pt x="48390" y="15024"/>
                  </a:lnTo>
                  <a:lnTo>
                    <a:pt x="48450" y="15205"/>
                  </a:lnTo>
                  <a:lnTo>
                    <a:pt x="48571" y="15446"/>
                  </a:lnTo>
                  <a:lnTo>
                    <a:pt x="48691" y="15627"/>
                  </a:lnTo>
                  <a:lnTo>
                    <a:pt x="48872" y="15748"/>
                  </a:lnTo>
                  <a:lnTo>
                    <a:pt x="49114" y="15869"/>
                  </a:lnTo>
                  <a:lnTo>
                    <a:pt x="49295" y="15929"/>
                  </a:lnTo>
                  <a:lnTo>
                    <a:pt x="49777" y="15929"/>
                  </a:lnTo>
                  <a:lnTo>
                    <a:pt x="49958" y="15869"/>
                  </a:lnTo>
                  <a:lnTo>
                    <a:pt x="50200" y="15748"/>
                  </a:lnTo>
                  <a:lnTo>
                    <a:pt x="50381" y="15627"/>
                  </a:lnTo>
                  <a:lnTo>
                    <a:pt x="50501" y="15446"/>
                  </a:lnTo>
                  <a:lnTo>
                    <a:pt x="50622" y="15205"/>
                  </a:lnTo>
                  <a:lnTo>
                    <a:pt x="50682" y="15024"/>
                  </a:lnTo>
                  <a:lnTo>
                    <a:pt x="50682" y="14783"/>
                  </a:lnTo>
                  <a:lnTo>
                    <a:pt x="50622" y="14420"/>
                  </a:lnTo>
                  <a:lnTo>
                    <a:pt x="50501" y="14119"/>
                  </a:lnTo>
                  <a:lnTo>
                    <a:pt x="50320" y="13938"/>
                  </a:lnTo>
                  <a:lnTo>
                    <a:pt x="50079" y="13757"/>
                  </a:lnTo>
                  <a:lnTo>
                    <a:pt x="49838" y="13636"/>
                  </a:lnTo>
                  <a:close/>
                  <a:moveTo>
                    <a:pt x="55027" y="13636"/>
                  </a:moveTo>
                  <a:lnTo>
                    <a:pt x="54785" y="13757"/>
                  </a:lnTo>
                  <a:lnTo>
                    <a:pt x="54544" y="13938"/>
                  </a:lnTo>
                  <a:lnTo>
                    <a:pt x="54363" y="14119"/>
                  </a:lnTo>
                  <a:lnTo>
                    <a:pt x="54242" y="14420"/>
                  </a:lnTo>
                  <a:lnTo>
                    <a:pt x="54182" y="14783"/>
                  </a:lnTo>
                  <a:lnTo>
                    <a:pt x="54182" y="15024"/>
                  </a:lnTo>
                  <a:lnTo>
                    <a:pt x="54242" y="15205"/>
                  </a:lnTo>
                  <a:lnTo>
                    <a:pt x="54363" y="15446"/>
                  </a:lnTo>
                  <a:lnTo>
                    <a:pt x="54483" y="15627"/>
                  </a:lnTo>
                  <a:lnTo>
                    <a:pt x="54665" y="15748"/>
                  </a:lnTo>
                  <a:lnTo>
                    <a:pt x="54906" y="15869"/>
                  </a:lnTo>
                  <a:lnTo>
                    <a:pt x="55087" y="15929"/>
                  </a:lnTo>
                  <a:lnTo>
                    <a:pt x="55570" y="15929"/>
                  </a:lnTo>
                  <a:lnTo>
                    <a:pt x="55751" y="15869"/>
                  </a:lnTo>
                  <a:lnTo>
                    <a:pt x="55992" y="15748"/>
                  </a:lnTo>
                  <a:lnTo>
                    <a:pt x="56173" y="15627"/>
                  </a:lnTo>
                  <a:lnTo>
                    <a:pt x="56294" y="15446"/>
                  </a:lnTo>
                  <a:lnTo>
                    <a:pt x="56414" y="15205"/>
                  </a:lnTo>
                  <a:lnTo>
                    <a:pt x="56475" y="15024"/>
                  </a:lnTo>
                  <a:lnTo>
                    <a:pt x="56475" y="14783"/>
                  </a:lnTo>
                  <a:lnTo>
                    <a:pt x="56414" y="14420"/>
                  </a:lnTo>
                  <a:lnTo>
                    <a:pt x="56294" y="14119"/>
                  </a:lnTo>
                  <a:lnTo>
                    <a:pt x="56113" y="13938"/>
                  </a:lnTo>
                  <a:lnTo>
                    <a:pt x="55871" y="13757"/>
                  </a:lnTo>
                  <a:lnTo>
                    <a:pt x="55630" y="13636"/>
                  </a:lnTo>
                  <a:close/>
                  <a:moveTo>
                    <a:pt x="60819" y="13636"/>
                  </a:moveTo>
                  <a:lnTo>
                    <a:pt x="60577" y="13757"/>
                  </a:lnTo>
                  <a:lnTo>
                    <a:pt x="60336" y="13938"/>
                  </a:lnTo>
                  <a:lnTo>
                    <a:pt x="60155" y="14119"/>
                  </a:lnTo>
                  <a:lnTo>
                    <a:pt x="60034" y="14420"/>
                  </a:lnTo>
                  <a:lnTo>
                    <a:pt x="59974" y="14783"/>
                  </a:lnTo>
                  <a:lnTo>
                    <a:pt x="59974" y="15024"/>
                  </a:lnTo>
                  <a:lnTo>
                    <a:pt x="60034" y="15205"/>
                  </a:lnTo>
                  <a:lnTo>
                    <a:pt x="60155" y="15446"/>
                  </a:lnTo>
                  <a:lnTo>
                    <a:pt x="60276" y="15627"/>
                  </a:lnTo>
                  <a:lnTo>
                    <a:pt x="60457" y="15748"/>
                  </a:lnTo>
                  <a:lnTo>
                    <a:pt x="60698" y="15869"/>
                  </a:lnTo>
                  <a:lnTo>
                    <a:pt x="60879" y="15929"/>
                  </a:lnTo>
                  <a:lnTo>
                    <a:pt x="61362" y="15929"/>
                  </a:lnTo>
                  <a:lnTo>
                    <a:pt x="61543" y="15869"/>
                  </a:lnTo>
                  <a:lnTo>
                    <a:pt x="61784" y="15748"/>
                  </a:lnTo>
                  <a:lnTo>
                    <a:pt x="61965" y="15627"/>
                  </a:lnTo>
                  <a:lnTo>
                    <a:pt x="62086" y="15446"/>
                  </a:lnTo>
                  <a:lnTo>
                    <a:pt x="62206" y="15205"/>
                  </a:lnTo>
                  <a:lnTo>
                    <a:pt x="62267" y="15024"/>
                  </a:lnTo>
                  <a:lnTo>
                    <a:pt x="62267" y="14783"/>
                  </a:lnTo>
                  <a:lnTo>
                    <a:pt x="62206" y="14420"/>
                  </a:lnTo>
                  <a:lnTo>
                    <a:pt x="62086" y="14119"/>
                  </a:lnTo>
                  <a:lnTo>
                    <a:pt x="61905" y="13938"/>
                  </a:lnTo>
                  <a:lnTo>
                    <a:pt x="61663" y="13757"/>
                  </a:lnTo>
                  <a:lnTo>
                    <a:pt x="61422" y="13636"/>
                  </a:lnTo>
                  <a:close/>
                  <a:moveTo>
                    <a:pt x="66611" y="13636"/>
                  </a:moveTo>
                  <a:lnTo>
                    <a:pt x="66370" y="13757"/>
                  </a:lnTo>
                  <a:lnTo>
                    <a:pt x="66128" y="13938"/>
                  </a:lnTo>
                  <a:lnTo>
                    <a:pt x="65947" y="14119"/>
                  </a:lnTo>
                  <a:lnTo>
                    <a:pt x="65827" y="14420"/>
                  </a:lnTo>
                  <a:lnTo>
                    <a:pt x="65766" y="14783"/>
                  </a:lnTo>
                  <a:lnTo>
                    <a:pt x="65766" y="15024"/>
                  </a:lnTo>
                  <a:lnTo>
                    <a:pt x="65827" y="15205"/>
                  </a:lnTo>
                  <a:lnTo>
                    <a:pt x="65947" y="15446"/>
                  </a:lnTo>
                  <a:lnTo>
                    <a:pt x="66068" y="15627"/>
                  </a:lnTo>
                  <a:lnTo>
                    <a:pt x="66249" y="15748"/>
                  </a:lnTo>
                  <a:lnTo>
                    <a:pt x="66490" y="15869"/>
                  </a:lnTo>
                  <a:lnTo>
                    <a:pt x="66671" y="15929"/>
                  </a:lnTo>
                  <a:lnTo>
                    <a:pt x="67154" y="15929"/>
                  </a:lnTo>
                  <a:lnTo>
                    <a:pt x="67335" y="15869"/>
                  </a:lnTo>
                  <a:lnTo>
                    <a:pt x="67576" y="15748"/>
                  </a:lnTo>
                  <a:lnTo>
                    <a:pt x="67757" y="15627"/>
                  </a:lnTo>
                  <a:lnTo>
                    <a:pt x="67878" y="15446"/>
                  </a:lnTo>
                  <a:lnTo>
                    <a:pt x="67999" y="15205"/>
                  </a:lnTo>
                  <a:lnTo>
                    <a:pt x="68059" y="15024"/>
                  </a:lnTo>
                  <a:lnTo>
                    <a:pt x="68059" y="14783"/>
                  </a:lnTo>
                  <a:lnTo>
                    <a:pt x="67214" y="13636"/>
                  </a:lnTo>
                  <a:close/>
                  <a:moveTo>
                    <a:pt x="6517" y="16593"/>
                  </a:moveTo>
                  <a:lnTo>
                    <a:pt x="5310" y="18523"/>
                  </a:lnTo>
                  <a:lnTo>
                    <a:pt x="5431" y="18644"/>
                  </a:lnTo>
                  <a:lnTo>
                    <a:pt x="5672" y="18765"/>
                  </a:lnTo>
                  <a:lnTo>
                    <a:pt x="5853" y="18825"/>
                  </a:lnTo>
                  <a:lnTo>
                    <a:pt x="6336" y="18825"/>
                  </a:lnTo>
                  <a:lnTo>
                    <a:pt x="6517" y="18765"/>
                  </a:lnTo>
                  <a:lnTo>
                    <a:pt x="6758" y="18644"/>
                  </a:lnTo>
                  <a:lnTo>
                    <a:pt x="6939" y="18523"/>
                  </a:lnTo>
                  <a:lnTo>
                    <a:pt x="7060" y="18342"/>
                  </a:lnTo>
                  <a:lnTo>
                    <a:pt x="7180" y="18101"/>
                  </a:lnTo>
                  <a:lnTo>
                    <a:pt x="7241" y="17920"/>
                  </a:lnTo>
                  <a:lnTo>
                    <a:pt x="7241" y="17679"/>
                  </a:lnTo>
                  <a:lnTo>
                    <a:pt x="7180" y="17317"/>
                  </a:lnTo>
                  <a:lnTo>
                    <a:pt x="7060" y="17015"/>
                  </a:lnTo>
                  <a:lnTo>
                    <a:pt x="6818" y="16774"/>
                  </a:lnTo>
                  <a:lnTo>
                    <a:pt x="6517" y="16593"/>
                  </a:lnTo>
                  <a:close/>
                  <a:moveTo>
                    <a:pt x="11645" y="16532"/>
                  </a:moveTo>
                  <a:lnTo>
                    <a:pt x="11464" y="16593"/>
                  </a:lnTo>
                  <a:lnTo>
                    <a:pt x="11223" y="16713"/>
                  </a:lnTo>
                  <a:lnTo>
                    <a:pt x="11042" y="16834"/>
                  </a:lnTo>
                  <a:lnTo>
                    <a:pt x="10921" y="17015"/>
                  </a:lnTo>
                  <a:lnTo>
                    <a:pt x="10800" y="17256"/>
                  </a:lnTo>
                  <a:lnTo>
                    <a:pt x="10740" y="17437"/>
                  </a:lnTo>
                  <a:lnTo>
                    <a:pt x="10740" y="17679"/>
                  </a:lnTo>
                  <a:lnTo>
                    <a:pt x="10740" y="17920"/>
                  </a:lnTo>
                  <a:lnTo>
                    <a:pt x="10800" y="18101"/>
                  </a:lnTo>
                  <a:lnTo>
                    <a:pt x="10921" y="18342"/>
                  </a:lnTo>
                  <a:lnTo>
                    <a:pt x="11042" y="18523"/>
                  </a:lnTo>
                  <a:lnTo>
                    <a:pt x="11223" y="18644"/>
                  </a:lnTo>
                  <a:lnTo>
                    <a:pt x="11464" y="18765"/>
                  </a:lnTo>
                  <a:lnTo>
                    <a:pt x="11645" y="18825"/>
                  </a:lnTo>
                  <a:lnTo>
                    <a:pt x="12128" y="18825"/>
                  </a:lnTo>
                  <a:lnTo>
                    <a:pt x="12309" y="18765"/>
                  </a:lnTo>
                  <a:lnTo>
                    <a:pt x="12550" y="18644"/>
                  </a:lnTo>
                  <a:lnTo>
                    <a:pt x="12731" y="18523"/>
                  </a:lnTo>
                  <a:lnTo>
                    <a:pt x="12852" y="18342"/>
                  </a:lnTo>
                  <a:lnTo>
                    <a:pt x="12973" y="18101"/>
                  </a:lnTo>
                  <a:lnTo>
                    <a:pt x="13033" y="17920"/>
                  </a:lnTo>
                  <a:lnTo>
                    <a:pt x="13033" y="17679"/>
                  </a:lnTo>
                  <a:lnTo>
                    <a:pt x="13033" y="17437"/>
                  </a:lnTo>
                  <a:lnTo>
                    <a:pt x="12973" y="17256"/>
                  </a:lnTo>
                  <a:lnTo>
                    <a:pt x="12852" y="17015"/>
                  </a:lnTo>
                  <a:lnTo>
                    <a:pt x="12731" y="16834"/>
                  </a:lnTo>
                  <a:lnTo>
                    <a:pt x="12550" y="16713"/>
                  </a:lnTo>
                  <a:lnTo>
                    <a:pt x="12309" y="16593"/>
                  </a:lnTo>
                  <a:lnTo>
                    <a:pt x="12128" y="16532"/>
                  </a:lnTo>
                  <a:close/>
                  <a:moveTo>
                    <a:pt x="17437" y="16532"/>
                  </a:moveTo>
                  <a:lnTo>
                    <a:pt x="17256" y="16593"/>
                  </a:lnTo>
                  <a:lnTo>
                    <a:pt x="17015" y="16713"/>
                  </a:lnTo>
                  <a:lnTo>
                    <a:pt x="16834" y="16834"/>
                  </a:lnTo>
                  <a:lnTo>
                    <a:pt x="16713" y="17015"/>
                  </a:lnTo>
                  <a:lnTo>
                    <a:pt x="16593" y="17256"/>
                  </a:lnTo>
                  <a:lnTo>
                    <a:pt x="16532" y="17437"/>
                  </a:lnTo>
                  <a:lnTo>
                    <a:pt x="16532" y="17679"/>
                  </a:lnTo>
                  <a:lnTo>
                    <a:pt x="16532" y="17920"/>
                  </a:lnTo>
                  <a:lnTo>
                    <a:pt x="16593" y="18101"/>
                  </a:lnTo>
                  <a:lnTo>
                    <a:pt x="16713" y="18342"/>
                  </a:lnTo>
                  <a:lnTo>
                    <a:pt x="16834" y="18523"/>
                  </a:lnTo>
                  <a:lnTo>
                    <a:pt x="17015" y="18644"/>
                  </a:lnTo>
                  <a:lnTo>
                    <a:pt x="17256" y="18765"/>
                  </a:lnTo>
                  <a:lnTo>
                    <a:pt x="17437" y="18825"/>
                  </a:lnTo>
                  <a:lnTo>
                    <a:pt x="17920" y="18825"/>
                  </a:lnTo>
                  <a:lnTo>
                    <a:pt x="18101" y="18765"/>
                  </a:lnTo>
                  <a:lnTo>
                    <a:pt x="18342" y="18644"/>
                  </a:lnTo>
                  <a:lnTo>
                    <a:pt x="18523" y="18523"/>
                  </a:lnTo>
                  <a:lnTo>
                    <a:pt x="18644" y="18342"/>
                  </a:lnTo>
                  <a:lnTo>
                    <a:pt x="18765" y="18101"/>
                  </a:lnTo>
                  <a:lnTo>
                    <a:pt x="18825" y="17920"/>
                  </a:lnTo>
                  <a:lnTo>
                    <a:pt x="18825" y="17679"/>
                  </a:lnTo>
                  <a:lnTo>
                    <a:pt x="18825" y="17437"/>
                  </a:lnTo>
                  <a:lnTo>
                    <a:pt x="18765" y="17256"/>
                  </a:lnTo>
                  <a:lnTo>
                    <a:pt x="18644" y="17015"/>
                  </a:lnTo>
                  <a:lnTo>
                    <a:pt x="18523" y="16834"/>
                  </a:lnTo>
                  <a:lnTo>
                    <a:pt x="18342" y="16713"/>
                  </a:lnTo>
                  <a:lnTo>
                    <a:pt x="18101" y="16593"/>
                  </a:lnTo>
                  <a:lnTo>
                    <a:pt x="17920" y="16532"/>
                  </a:lnTo>
                  <a:close/>
                  <a:moveTo>
                    <a:pt x="23230" y="16532"/>
                  </a:moveTo>
                  <a:lnTo>
                    <a:pt x="23049" y="16593"/>
                  </a:lnTo>
                  <a:lnTo>
                    <a:pt x="22807" y="16713"/>
                  </a:lnTo>
                  <a:lnTo>
                    <a:pt x="22626" y="16834"/>
                  </a:lnTo>
                  <a:lnTo>
                    <a:pt x="22506" y="17015"/>
                  </a:lnTo>
                  <a:lnTo>
                    <a:pt x="22385" y="17256"/>
                  </a:lnTo>
                  <a:lnTo>
                    <a:pt x="22325" y="17437"/>
                  </a:lnTo>
                  <a:lnTo>
                    <a:pt x="22325" y="17679"/>
                  </a:lnTo>
                  <a:lnTo>
                    <a:pt x="22325" y="17920"/>
                  </a:lnTo>
                  <a:lnTo>
                    <a:pt x="22385" y="18101"/>
                  </a:lnTo>
                  <a:lnTo>
                    <a:pt x="22506" y="18342"/>
                  </a:lnTo>
                  <a:lnTo>
                    <a:pt x="22626" y="18523"/>
                  </a:lnTo>
                  <a:lnTo>
                    <a:pt x="22807" y="18644"/>
                  </a:lnTo>
                  <a:lnTo>
                    <a:pt x="23049" y="18765"/>
                  </a:lnTo>
                  <a:lnTo>
                    <a:pt x="23230" y="18825"/>
                  </a:lnTo>
                  <a:lnTo>
                    <a:pt x="23712" y="18825"/>
                  </a:lnTo>
                  <a:lnTo>
                    <a:pt x="23893" y="18765"/>
                  </a:lnTo>
                  <a:lnTo>
                    <a:pt x="24135" y="18644"/>
                  </a:lnTo>
                  <a:lnTo>
                    <a:pt x="24316" y="18523"/>
                  </a:lnTo>
                  <a:lnTo>
                    <a:pt x="24436" y="18342"/>
                  </a:lnTo>
                  <a:lnTo>
                    <a:pt x="24557" y="18101"/>
                  </a:lnTo>
                  <a:lnTo>
                    <a:pt x="24617" y="17920"/>
                  </a:lnTo>
                  <a:lnTo>
                    <a:pt x="24617" y="17679"/>
                  </a:lnTo>
                  <a:lnTo>
                    <a:pt x="24617" y="17437"/>
                  </a:lnTo>
                  <a:lnTo>
                    <a:pt x="24557" y="17256"/>
                  </a:lnTo>
                  <a:lnTo>
                    <a:pt x="24436" y="17015"/>
                  </a:lnTo>
                  <a:lnTo>
                    <a:pt x="24316" y="16834"/>
                  </a:lnTo>
                  <a:lnTo>
                    <a:pt x="24135" y="16713"/>
                  </a:lnTo>
                  <a:lnTo>
                    <a:pt x="23893" y="16593"/>
                  </a:lnTo>
                  <a:lnTo>
                    <a:pt x="23712" y="16532"/>
                  </a:lnTo>
                  <a:close/>
                  <a:moveTo>
                    <a:pt x="29022" y="16532"/>
                  </a:moveTo>
                  <a:lnTo>
                    <a:pt x="28841" y="16593"/>
                  </a:lnTo>
                  <a:lnTo>
                    <a:pt x="28599" y="16713"/>
                  </a:lnTo>
                  <a:lnTo>
                    <a:pt x="28418" y="16834"/>
                  </a:lnTo>
                  <a:lnTo>
                    <a:pt x="28298" y="17015"/>
                  </a:lnTo>
                  <a:lnTo>
                    <a:pt x="28177" y="17256"/>
                  </a:lnTo>
                  <a:lnTo>
                    <a:pt x="28117" y="17437"/>
                  </a:lnTo>
                  <a:lnTo>
                    <a:pt x="28117" y="17679"/>
                  </a:lnTo>
                  <a:lnTo>
                    <a:pt x="28117" y="17920"/>
                  </a:lnTo>
                  <a:lnTo>
                    <a:pt x="28177" y="18101"/>
                  </a:lnTo>
                  <a:lnTo>
                    <a:pt x="28298" y="18342"/>
                  </a:lnTo>
                  <a:lnTo>
                    <a:pt x="28418" y="18523"/>
                  </a:lnTo>
                  <a:lnTo>
                    <a:pt x="28599" y="18644"/>
                  </a:lnTo>
                  <a:lnTo>
                    <a:pt x="28841" y="18765"/>
                  </a:lnTo>
                  <a:lnTo>
                    <a:pt x="29022" y="18825"/>
                  </a:lnTo>
                  <a:lnTo>
                    <a:pt x="29505" y="18825"/>
                  </a:lnTo>
                  <a:lnTo>
                    <a:pt x="29686" y="18765"/>
                  </a:lnTo>
                  <a:lnTo>
                    <a:pt x="29927" y="18644"/>
                  </a:lnTo>
                  <a:lnTo>
                    <a:pt x="30108" y="18523"/>
                  </a:lnTo>
                  <a:lnTo>
                    <a:pt x="30229" y="18342"/>
                  </a:lnTo>
                  <a:lnTo>
                    <a:pt x="30349" y="18101"/>
                  </a:lnTo>
                  <a:lnTo>
                    <a:pt x="30410" y="17920"/>
                  </a:lnTo>
                  <a:lnTo>
                    <a:pt x="30410" y="17679"/>
                  </a:lnTo>
                  <a:lnTo>
                    <a:pt x="30410" y="17437"/>
                  </a:lnTo>
                  <a:lnTo>
                    <a:pt x="30349" y="17256"/>
                  </a:lnTo>
                  <a:lnTo>
                    <a:pt x="30229" y="17015"/>
                  </a:lnTo>
                  <a:lnTo>
                    <a:pt x="30108" y="16834"/>
                  </a:lnTo>
                  <a:lnTo>
                    <a:pt x="29927" y="16713"/>
                  </a:lnTo>
                  <a:lnTo>
                    <a:pt x="29686" y="16593"/>
                  </a:lnTo>
                  <a:lnTo>
                    <a:pt x="29505" y="16532"/>
                  </a:lnTo>
                  <a:close/>
                  <a:moveTo>
                    <a:pt x="34814" y="16532"/>
                  </a:moveTo>
                  <a:lnTo>
                    <a:pt x="34633" y="16593"/>
                  </a:lnTo>
                  <a:lnTo>
                    <a:pt x="34392" y="16713"/>
                  </a:lnTo>
                  <a:lnTo>
                    <a:pt x="34211" y="16834"/>
                  </a:lnTo>
                  <a:lnTo>
                    <a:pt x="34090" y="17015"/>
                  </a:lnTo>
                  <a:lnTo>
                    <a:pt x="33969" y="17256"/>
                  </a:lnTo>
                  <a:lnTo>
                    <a:pt x="33909" y="17437"/>
                  </a:lnTo>
                  <a:lnTo>
                    <a:pt x="33909" y="17679"/>
                  </a:lnTo>
                  <a:lnTo>
                    <a:pt x="33909" y="17920"/>
                  </a:lnTo>
                  <a:lnTo>
                    <a:pt x="33969" y="18101"/>
                  </a:lnTo>
                  <a:lnTo>
                    <a:pt x="34090" y="18342"/>
                  </a:lnTo>
                  <a:lnTo>
                    <a:pt x="34211" y="18523"/>
                  </a:lnTo>
                  <a:lnTo>
                    <a:pt x="34392" y="18644"/>
                  </a:lnTo>
                  <a:lnTo>
                    <a:pt x="34633" y="18765"/>
                  </a:lnTo>
                  <a:lnTo>
                    <a:pt x="34814" y="18825"/>
                  </a:lnTo>
                  <a:lnTo>
                    <a:pt x="35297" y="18825"/>
                  </a:lnTo>
                  <a:lnTo>
                    <a:pt x="35478" y="18765"/>
                  </a:lnTo>
                  <a:lnTo>
                    <a:pt x="35719" y="18644"/>
                  </a:lnTo>
                  <a:lnTo>
                    <a:pt x="35900" y="18523"/>
                  </a:lnTo>
                  <a:lnTo>
                    <a:pt x="36021" y="18342"/>
                  </a:lnTo>
                  <a:lnTo>
                    <a:pt x="36141" y="18101"/>
                  </a:lnTo>
                  <a:lnTo>
                    <a:pt x="36202" y="17920"/>
                  </a:lnTo>
                  <a:lnTo>
                    <a:pt x="36202" y="17679"/>
                  </a:lnTo>
                  <a:lnTo>
                    <a:pt x="36202" y="17437"/>
                  </a:lnTo>
                  <a:lnTo>
                    <a:pt x="36141" y="17256"/>
                  </a:lnTo>
                  <a:lnTo>
                    <a:pt x="36021" y="17015"/>
                  </a:lnTo>
                  <a:lnTo>
                    <a:pt x="35900" y="16834"/>
                  </a:lnTo>
                  <a:lnTo>
                    <a:pt x="35719" y="16713"/>
                  </a:lnTo>
                  <a:lnTo>
                    <a:pt x="35478" y="16593"/>
                  </a:lnTo>
                  <a:lnTo>
                    <a:pt x="35297" y="16532"/>
                  </a:lnTo>
                  <a:close/>
                  <a:moveTo>
                    <a:pt x="40606" y="16532"/>
                  </a:moveTo>
                  <a:lnTo>
                    <a:pt x="40425" y="16593"/>
                  </a:lnTo>
                  <a:lnTo>
                    <a:pt x="40184" y="16713"/>
                  </a:lnTo>
                  <a:lnTo>
                    <a:pt x="40003" y="16834"/>
                  </a:lnTo>
                  <a:lnTo>
                    <a:pt x="39882" y="17015"/>
                  </a:lnTo>
                  <a:lnTo>
                    <a:pt x="39762" y="17256"/>
                  </a:lnTo>
                  <a:lnTo>
                    <a:pt x="39701" y="17437"/>
                  </a:lnTo>
                  <a:lnTo>
                    <a:pt x="39701" y="17679"/>
                  </a:lnTo>
                  <a:lnTo>
                    <a:pt x="39701" y="17920"/>
                  </a:lnTo>
                  <a:lnTo>
                    <a:pt x="39762" y="18101"/>
                  </a:lnTo>
                  <a:lnTo>
                    <a:pt x="39882" y="18342"/>
                  </a:lnTo>
                  <a:lnTo>
                    <a:pt x="40003" y="18523"/>
                  </a:lnTo>
                  <a:lnTo>
                    <a:pt x="40184" y="18644"/>
                  </a:lnTo>
                  <a:lnTo>
                    <a:pt x="40425" y="18765"/>
                  </a:lnTo>
                  <a:lnTo>
                    <a:pt x="40606" y="18825"/>
                  </a:lnTo>
                  <a:lnTo>
                    <a:pt x="41089" y="18825"/>
                  </a:lnTo>
                  <a:lnTo>
                    <a:pt x="41270" y="18765"/>
                  </a:lnTo>
                  <a:lnTo>
                    <a:pt x="41511" y="18644"/>
                  </a:lnTo>
                  <a:lnTo>
                    <a:pt x="41692" y="18523"/>
                  </a:lnTo>
                  <a:lnTo>
                    <a:pt x="41813" y="18342"/>
                  </a:lnTo>
                  <a:lnTo>
                    <a:pt x="41934" y="18101"/>
                  </a:lnTo>
                  <a:lnTo>
                    <a:pt x="41994" y="17920"/>
                  </a:lnTo>
                  <a:lnTo>
                    <a:pt x="41994" y="17679"/>
                  </a:lnTo>
                  <a:lnTo>
                    <a:pt x="41994" y="17437"/>
                  </a:lnTo>
                  <a:lnTo>
                    <a:pt x="41934" y="17256"/>
                  </a:lnTo>
                  <a:lnTo>
                    <a:pt x="41813" y="17015"/>
                  </a:lnTo>
                  <a:lnTo>
                    <a:pt x="41692" y="16834"/>
                  </a:lnTo>
                  <a:lnTo>
                    <a:pt x="41511" y="16713"/>
                  </a:lnTo>
                  <a:lnTo>
                    <a:pt x="41270" y="16593"/>
                  </a:lnTo>
                  <a:lnTo>
                    <a:pt x="41089" y="16532"/>
                  </a:lnTo>
                  <a:close/>
                  <a:moveTo>
                    <a:pt x="46399" y="16532"/>
                  </a:moveTo>
                  <a:lnTo>
                    <a:pt x="46218" y="16593"/>
                  </a:lnTo>
                  <a:lnTo>
                    <a:pt x="45976" y="16713"/>
                  </a:lnTo>
                  <a:lnTo>
                    <a:pt x="45795" y="16834"/>
                  </a:lnTo>
                  <a:lnTo>
                    <a:pt x="45674" y="17015"/>
                  </a:lnTo>
                  <a:lnTo>
                    <a:pt x="45554" y="17256"/>
                  </a:lnTo>
                  <a:lnTo>
                    <a:pt x="45493" y="17437"/>
                  </a:lnTo>
                  <a:lnTo>
                    <a:pt x="45493" y="17679"/>
                  </a:lnTo>
                  <a:lnTo>
                    <a:pt x="45493" y="17920"/>
                  </a:lnTo>
                  <a:lnTo>
                    <a:pt x="45554" y="18101"/>
                  </a:lnTo>
                  <a:lnTo>
                    <a:pt x="45674" y="18342"/>
                  </a:lnTo>
                  <a:lnTo>
                    <a:pt x="45795" y="18523"/>
                  </a:lnTo>
                  <a:lnTo>
                    <a:pt x="45976" y="18644"/>
                  </a:lnTo>
                  <a:lnTo>
                    <a:pt x="46218" y="18765"/>
                  </a:lnTo>
                  <a:lnTo>
                    <a:pt x="46399" y="18825"/>
                  </a:lnTo>
                  <a:lnTo>
                    <a:pt x="46881" y="18825"/>
                  </a:lnTo>
                  <a:lnTo>
                    <a:pt x="47062" y="18765"/>
                  </a:lnTo>
                  <a:lnTo>
                    <a:pt x="47304" y="18644"/>
                  </a:lnTo>
                  <a:lnTo>
                    <a:pt x="47485" y="18523"/>
                  </a:lnTo>
                  <a:lnTo>
                    <a:pt x="47605" y="18342"/>
                  </a:lnTo>
                  <a:lnTo>
                    <a:pt x="47726" y="18101"/>
                  </a:lnTo>
                  <a:lnTo>
                    <a:pt x="47786" y="17920"/>
                  </a:lnTo>
                  <a:lnTo>
                    <a:pt x="47786" y="17679"/>
                  </a:lnTo>
                  <a:lnTo>
                    <a:pt x="47786" y="17437"/>
                  </a:lnTo>
                  <a:lnTo>
                    <a:pt x="47726" y="17256"/>
                  </a:lnTo>
                  <a:lnTo>
                    <a:pt x="47605" y="17015"/>
                  </a:lnTo>
                  <a:lnTo>
                    <a:pt x="47485" y="16834"/>
                  </a:lnTo>
                  <a:lnTo>
                    <a:pt x="47304" y="16713"/>
                  </a:lnTo>
                  <a:lnTo>
                    <a:pt x="47062" y="16593"/>
                  </a:lnTo>
                  <a:lnTo>
                    <a:pt x="46881" y="16532"/>
                  </a:lnTo>
                  <a:close/>
                  <a:moveTo>
                    <a:pt x="52191" y="16532"/>
                  </a:moveTo>
                  <a:lnTo>
                    <a:pt x="52010" y="16593"/>
                  </a:lnTo>
                  <a:lnTo>
                    <a:pt x="51768" y="16713"/>
                  </a:lnTo>
                  <a:lnTo>
                    <a:pt x="51587" y="16834"/>
                  </a:lnTo>
                  <a:lnTo>
                    <a:pt x="51467" y="17015"/>
                  </a:lnTo>
                  <a:lnTo>
                    <a:pt x="51346" y="17256"/>
                  </a:lnTo>
                  <a:lnTo>
                    <a:pt x="51286" y="17437"/>
                  </a:lnTo>
                  <a:lnTo>
                    <a:pt x="51286" y="17679"/>
                  </a:lnTo>
                  <a:lnTo>
                    <a:pt x="51286" y="17920"/>
                  </a:lnTo>
                  <a:lnTo>
                    <a:pt x="51346" y="18101"/>
                  </a:lnTo>
                  <a:lnTo>
                    <a:pt x="51467" y="18342"/>
                  </a:lnTo>
                  <a:lnTo>
                    <a:pt x="51587" y="18523"/>
                  </a:lnTo>
                  <a:lnTo>
                    <a:pt x="51768" y="18644"/>
                  </a:lnTo>
                  <a:lnTo>
                    <a:pt x="52010" y="18765"/>
                  </a:lnTo>
                  <a:lnTo>
                    <a:pt x="52191" y="18825"/>
                  </a:lnTo>
                  <a:lnTo>
                    <a:pt x="52673" y="18825"/>
                  </a:lnTo>
                  <a:lnTo>
                    <a:pt x="52854" y="18765"/>
                  </a:lnTo>
                  <a:lnTo>
                    <a:pt x="53096" y="18644"/>
                  </a:lnTo>
                  <a:lnTo>
                    <a:pt x="53277" y="18523"/>
                  </a:lnTo>
                  <a:lnTo>
                    <a:pt x="53397" y="18342"/>
                  </a:lnTo>
                  <a:lnTo>
                    <a:pt x="53518" y="18101"/>
                  </a:lnTo>
                  <a:lnTo>
                    <a:pt x="53578" y="17920"/>
                  </a:lnTo>
                  <a:lnTo>
                    <a:pt x="53578" y="17679"/>
                  </a:lnTo>
                  <a:lnTo>
                    <a:pt x="53578" y="17437"/>
                  </a:lnTo>
                  <a:lnTo>
                    <a:pt x="53518" y="17256"/>
                  </a:lnTo>
                  <a:lnTo>
                    <a:pt x="53397" y="17015"/>
                  </a:lnTo>
                  <a:lnTo>
                    <a:pt x="53277" y="16834"/>
                  </a:lnTo>
                  <a:lnTo>
                    <a:pt x="53096" y="16713"/>
                  </a:lnTo>
                  <a:lnTo>
                    <a:pt x="52854" y="16593"/>
                  </a:lnTo>
                  <a:lnTo>
                    <a:pt x="52673" y="16532"/>
                  </a:lnTo>
                  <a:close/>
                  <a:moveTo>
                    <a:pt x="57983" y="16532"/>
                  </a:moveTo>
                  <a:lnTo>
                    <a:pt x="57802" y="16593"/>
                  </a:lnTo>
                  <a:lnTo>
                    <a:pt x="57561" y="16713"/>
                  </a:lnTo>
                  <a:lnTo>
                    <a:pt x="57380" y="16834"/>
                  </a:lnTo>
                  <a:lnTo>
                    <a:pt x="57259" y="17015"/>
                  </a:lnTo>
                  <a:lnTo>
                    <a:pt x="57138" y="17256"/>
                  </a:lnTo>
                  <a:lnTo>
                    <a:pt x="57078" y="17437"/>
                  </a:lnTo>
                  <a:lnTo>
                    <a:pt x="57078" y="17679"/>
                  </a:lnTo>
                  <a:lnTo>
                    <a:pt x="57078" y="17920"/>
                  </a:lnTo>
                  <a:lnTo>
                    <a:pt x="57138" y="18101"/>
                  </a:lnTo>
                  <a:lnTo>
                    <a:pt x="57259" y="18342"/>
                  </a:lnTo>
                  <a:lnTo>
                    <a:pt x="57380" y="18523"/>
                  </a:lnTo>
                  <a:lnTo>
                    <a:pt x="57561" y="18644"/>
                  </a:lnTo>
                  <a:lnTo>
                    <a:pt x="57802" y="18765"/>
                  </a:lnTo>
                  <a:lnTo>
                    <a:pt x="57983" y="18825"/>
                  </a:lnTo>
                  <a:lnTo>
                    <a:pt x="58466" y="18825"/>
                  </a:lnTo>
                  <a:lnTo>
                    <a:pt x="58647" y="18765"/>
                  </a:lnTo>
                  <a:lnTo>
                    <a:pt x="58888" y="18644"/>
                  </a:lnTo>
                  <a:lnTo>
                    <a:pt x="59069" y="18523"/>
                  </a:lnTo>
                  <a:lnTo>
                    <a:pt x="59190" y="18342"/>
                  </a:lnTo>
                  <a:lnTo>
                    <a:pt x="59310" y="18101"/>
                  </a:lnTo>
                  <a:lnTo>
                    <a:pt x="59371" y="17920"/>
                  </a:lnTo>
                  <a:lnTo>
                    <a:pt x="59371" y="17679"/>
                  </a:lnTo>
                  <a:lnTo>
                    <a:pt x="59371" y="17437"/>
                  </a:lnTo>
                  <a:lnTo>
                    <a:pt x="59310" y="17256"/>
                  </a:lnTo>
                  <a:lnTo>
                    <a:pt x="59190" y="17015"/>
                  </a:lnTo>
                  <a:lnTo>
                    <a:pt x="59069" y="16834"/>
                  </a:lnTo>
                  <a:lnTo>
                    <a:pt x="58888" y="16713"/>
                  </a:lnTo>
                  <a:lnTo>
                    <a:pt x="58647" y="16593"/>
                  </a:lnTo>
                  <a:lnTo>
                    <a:pt x="58466" y="16532"/>
                  </a:lnTo>
                  <a:close/>
                  <a:moveTo>
                    <a:pt x="63775" y="16532"/>
                  </a:moveTo>
                  <a:lnTo>
                    <a:pt x="63594" y="16593"/>
                  </a:lnTo>
                  <a:lnTo>
                    <a:pt x="63353" y="16713"/>
                  </a:lnTo>
                  <a:lnTo>
                    <a:pt x="63172" y="16834"/>
                  </a:lnTo>
                  <a:lnTo>
                    <a:pt x="63051" y="17015"/>
                  </a:lnTo>
                  <a:lnTo>
                    <a:pt x="62931" y="17256"/>
                  </a:lnTo>
                  <a:lnTo>
                    <a:pt x="62870" y="17437"/>
                  </a:lnTo>
                  <a:lnTo>
                    <a:pt x="62870" y="17679"/>
                  </a:lnTo>
                  <a:lnTo>
                    <a:pt x="62870" y="17920"/>
                  </a:lnTo>
                  <a:lnTo>
                    <a:pt x="62931" y="18101"/>
                  </a:lnTo>
                  <a:lnTo>
                    <a:pt x="63051" y="18342"/>
                  </a:lnTo>
                  <a:lnTo>
                    <a:pt x="63172" y="18523"/>
                  </a:lnTo>
                  <a:lnTo>
                    <a:pt x="63353" y="18644"/>
                  </a:lnTo>
                  <a:lnTo>
                    <a:pt x="63594" y="18765"/>
                  </a:lnTo>
                  <a:lnTo>
                    <a:pt x="63775" y="18825"/>
                  </a:lnTo>
                  <a:lnTo>
                    <a:pt x="64258" y="18825"/>
                  </a:lnTo>
                  <a:lnTo>
                    <a:pt x="64439" y="18765"/>
                  </a:lnTo>
                  <a:lnTo>
                    <a:pt x="64680" y="18644"/>
                  </a:lnTo>
                  <a:lnTo>
                    <a:pt x="64861" y="18523"/>
                  </a:lnTo>
                  <a:lnTo>
                    <a:pt x="64982" y="18342"/>
                  </a:lnTo>
                  <a:lnTo>
                    <a:pt x="65103" y="18101"/>
                  </a:lnTo>
                  <a:lnTo>
                    <a:pt x="65163" y="17920"/>
                  </a:lnTo>
                  <a:lnTo>
                    <a:pt x="65163" y="17679"/>
                  </a:lnTo>
                  <a:lnTo>
                    <a:pt x="65163" y="17437"/>
                  </a:lnTo>
                  <a:lnTo>
                    <a:pt x="65103" y="17256"/>
                  </a:lnTo>
                  <a:lnTo>
                    <a:pt x="64982" y="17015"/>
                  </a:lnTo>
                  <a:lnTo>
                    <a:pt x="64861" y="16834"/>
                  </a:lnTo>
                  <a:lnTo>
                    <a:pt x="64680" y="16713"/>
                  </a:lnTo>
                  <a:lnTo>
                    <a:pt x="64439" y="16593"/>
                  </a:lnTo>
                  <a:lnTo>
                    <a:pt x="64258" y="16532"/>
                  </a:lnTo>
                  <a:close/>
                  <a:moveTo>
                    <a:pt x="69386" y="16593"/>
                  </a:moveTo>
                  <a:lnTo>
                    <a:pt x="69085" y="16774"/>
                  </a:lnTo>
                  <a:lnTo>
                    <a:pt x="68843" y="17015"/>
                  </a:lnTo>
                  <a:lnTo>
                    <a:pt x="68723" y="17317"/>
                  </a:lnTo>
                  <a:lnTo>
                    <a:pt x="68662" y="17679"/>
                  </a:lnTo>
                  <a:lnTo>
                    <a:pt x="68662" y="17920"/>
                  </a:lnTo>
                  <a:lnTo>
                    <a:pt x="68723" y="18101"/>
                  </a:lnTo>
                  <a:lnTo>
                    <a:pt x="68843" y="18342"/>
                  </a:lnTo>
                  <a:lnTo>
                    <a:pt x="68964" y="18523"/>
                  </a:lnTo>
                  <a:lnTo>
                    <a:pt x="69145" y="18644"/>
                  </a:lnTo>
                  <a:lnTo>
                    <a:pt x="69386" y="18765"/>
                  </a:lnTo>
                  <a:lnTo>
                    <a:pt x="69567" y="18825"/>
                  </a:lnTo>
                  <a:lnTo>
                    <a:pt x="70050" y="18825"/>
                  </a:lnTo>
                  <a:lnTo>
                    <a:pt x="70231" y="18765"/>
                  </a:lnTo>
                  <a:lnTo>
                    <a:pt x="70472" y="18644"/>
                  </a:lnTo>
                  <a:lnTo>
                    <a:pt x="70593" y="18523"/>
                  </a:lnTo>
                  <a:lnTo>
                    <a:pt x="69386" y="16593"/>
                  </a:lnTo>
                  <a:close/>
                  <a:moveTo>
                    <a:pt x="4284" y="20273"/>
                  </a:moveTo>
                  <a:lnTo>
                    <a:pt x="3620" y="21661"/>
                  </a:lnTo>
                  <a:lnTo>
                    <a:pt x="3922" y="21480"/>
                  </a:lnTo>
                  <a:lnTo>
                    <a:pt x="4164" y="21238"/>
                  </a:lnTo>
                  <a:lnTo>
                    <a:pt x="4284" y="20937"/>
                  </a:lnTo>
                  <a:lnTo>
                    <a:pt x="4345" y="20575"/>
                  </a:lnTo>
                  <a:lnTo>
                    <a:pt x="4284" y="20273"/>
                  </a:lnTo>
                  <a:close/>
                  <a:moveTo>
                    <a:pt x="71619" y="20273"/>
                  </a:moveTo>
                  <a:lnTo>
                    <a:pt x="71559" y="20575"/>
                  </a:lnTo>
                  <a:lnTo>
                    <a:pt x="71619" y="20937"/>
                  </a:lnTo>
                  <a:lnTo>
                    <a:pt x="71740" y="21238"/>
                  </a:lnTo>
                  <a:lnTo>
                    <a:pt x="71981" y="21480"/>
                  </a:lnTo>
                  <a:lnTo>
                    <a:pt x="72283" y="21661"/>
                  </a:lnTo>
                  <a:lnTo>
                    <a:pt x="71619" y="20273"/>
                  </a:lnTo>
                  <a:close/>
                  <a:moveTo>
                    <a:pt x="8749" y="19428"/>
                  </a:moveTo>
                  <a:lnTo>
                    <a:pt x="8568" y="19489"/>
                  </a:lnTo>
                  <a:lnTo>
                    <a:pt x="8327" y="19609"/>
                  </a:lnTo>
                  <a:lnTo>
                    <a:pt x="8146" y="19730"/>
                  </a:lnTo>
                  <a:lnTo>
                    <a:pt x="8025" y="19911"/>
                  </a:lnTo>
                  <a:lnTo>
                    <a:pt x="7904" y="20152"/>
                  </a:lnTo>
                  <a:lnTo>
                    <a:pt x="7844" y="20333"/>
                  </a:lnTo>
                  <a:lnTo>
                    <a:pt x="7844" y="20575"/>
                  </a:lnTo>
                  <a:lnTo>
                    <a:pt x="7844" y="20816"/>
                  </a:lnTo>
                  <a:lnTo>
                    <a:pt x="7904" y="20997"/>
                  </a:lnTo>
                  <a:lnTo>
                    <a:pt x="8025" y="21238"/>
                  </a:lnTo>
                  <a:lnTo>
                    <a:pt x="8146" y="21419"/>
                  </a:lnTo>
                  <a:lnTo>
                    <a:pt x="8327" y="21540"/>
                  </a:lnTo>
                  <a:lnTo>
                    <a:pt x="8568" y="21661"/>
                  </a:lnTo>
                  <a:lnTo>
                    <a:pt x="8749" y="21721"/>
                  </a:lnTo>
                  <a:lnTo>
                    <a:pt x="9232" y="21721"/>
                  </a:lnTo>
                  <a:lnTo>
                    <a:pt x="9413" y="21661"/>
                  </a:lnTo>
                  <a:lnTo>
                    <a:pt x="9654" y="21540"/>
                  </a:lnTo>
                  <a:lnTo>
                    <a:pt x="9835" y="21419"/>
                  </a:lnTo>
                  <a:lnTo>
                    <a:pt x="9956" y="21238"/>
                  </a:lnTo>
                  <a:lnTo>
                    <a:pt x="10076" y="20997"/>
                  </a:lnTo>
                  <a:lnTo>
                    <a:pt x="10137" y="20816"/>
                  </a:lnTo>
                  <a:lnTo>
                    <a:pt x="10137" y="20575"/>
                  </a:lnTo>
                  <a:lnTo>
                    <a:pt x="10137" y="20333"/>
                  </a:lnTo>
                  <a:lnTo>
                    <a:pt x="10076" y="20152"/>
                  </a:lnTo>
                  <a:lnTo>
                    <a:pt x="9956" y="19911"/>
                  </a:lnTo>
                  <a:lnTo>
                    <a:pt x="9835" y="19730"/>
                  </a:lnTo>
                  <a:lnTo>
                    <a:pt x="9654" y="19609"/>
                  </a:lnTo>
                  <a:lnTo>
                    <a:pt x="9413" y="19489"/>
                  </a:lnTo>
                  <a:lnTo>
                    <a:pt x="9232" y="19428"/>
                  </a:lnTo>
                  <a:close/>
                  <a:moveTo>
                    <a:pt x="14541" y="19428"/>
                  </a:moveTo>
                  <a:lnTo>
                    <a:pt x="14360" y="19489"/>
                  </a:lnTo>
                  <a:lnTo>
                    <a:pt x="14119" y="19609"/>
                  </a:lnTo>
                  <a:lnTo>
                    <a:pt x="13938" y="19730"/>
                  </a:lnTo>
                  <a:lnTo>
                    <a:pt x="13817" y="19911"/>
                  </a:lnTo>
                  <a:lnTo>
                    <a:pt x="13697" y="20152"/>
                  </a:lnTo>
                  <a:lnTo>
                    <a:pt x="13636" y="20333"/>
                  </a:lnTo>
                  <a:lnTo>
                    <a:pt x="13636" y="20575"/>
                  </a:lnTo>
                  <a:lnTo>
                    <a:pt x="13636" y="20816"/>
                  </a:lnTo>
                  <a:lnTo>
                    <a:pt x="13697" y="20997"/>
                  </a:lnTo>
                  <a:lnTo>
                    <a:pt x="13817" y="21238"/>
                  </a:lnTo>
                  <a:lnTo>
                    <a:pt x="13938" y="21419"/>
                  </a:lnTo>
                  <a:lnTo>
                    <a:pt x="14119" y="21540"/>
                  </a:lnTo>
                  <a:lnTo>
                    <a:pt x="14360" y="21661"/>
                  </a:lnTo>
                  <a:lnTo>
                    <a:pt x="14541" y="21721"/>
                  </a:lnTo>
                  <a:lnTo>
                    <a:pt x="15024" y="21721"/>
                  </a:lnTo>
                  <a:lnTo>
                    <a:pt x="15205" y="21661"/>
                  </a:lnTo>
                  <a:lnTo>
                    <a:pt x="15446" y="21540"/>
                  </a:lnTo>
                  <a:lnTo>
                    <a:pt x="15627" y="21419"/>
                  </a:lnTo>
                  <a:lnTo>
                    <a:pt x="15748" y="21238"/>
                  </a:lnTo>
                  <a:lnTo>
                    <a:pt x="15869" y="20997"/>
                  </a:lnTo>
                  <a:lnTo>
                    <a:pt x="15929" y="20816"/>
                  </a:lnTo>
                  <a:lnTo>
                    <a:pt x="15929" y="20575"/>
                  </a:lnTo>
                  <a:lnTo>
                    <a:pt x="15929" y="20333"/>
                  </a:lnTo>
                  <a:lnTo>
                    <a:pt x="15869" y="20152"/>
                  </a:lnTo>
                  <a:lnTo>
                    <a:pt x="15748" y="19911"/>
                  </a:lnTo>
                  <a:lnTo>
                    <a:pt x="15627" y="19730"/>
                  </a:lnTo>
                  <a:lnTo>
                    <a:pt x="15446" y="19609"/>
                  </a:lnTo>
                  <a:lnTo>
                    <a:pt x="15205" y="19489"/>
                  </a:lnTo>
                  <a:lnTo>
                    <a:pt x="15024" y="19428"/>
                  </a:lnTo>
                  <a:close/>
                  <a:moveTo>
                    <a:pt x="20333" y="19428"/>
                  </a:moveTo>
                  <a:lnTo>
                    <a:pt x="20152" y="19489"/>
                  </a:lnTo>
                  <a:lnTo>
                    <a:pt x="19911" y="19609"/>
                  </a:lnTo>
                  <a:lnTo>
                    <a:pt x="19730" y="19730"/>
                  </a:lnTo>
                  <a:lnTo>
                    <a:pt x="19609" y="19911"/>
                  </a:lnTo>
                  <a:lnTo>
                    <a:pt x="19489" y="20152"/>
                  </a:lnTo>
                  <a:lnTo>
                    <a:pt x="19428" y="20333"/>
                  </a:lnTo>
                  <a:lnTo>
                    <a:pt x="19428" y="20575"/>
                  </a:lnTo>
                  <a:lnTo>
                    <a:pt x="19428" y="20816"/>
                  </a:lnTo>
                  <a:lnTo>
                    <a:pt x="19489" y="20997"/>
                  </a:lnTo>
                  <a:lnTo>
                    <a:pt x="19609" y="21238"/>
                  </a:lnTo>
                  <a:lnTo>
                    <a:pt x="19730" y="21419"/>
                  </a:lnTo>
                  <a:lnTo>
                    <a:pt x="19911" y="21540"/>
                  </a:lnTo>
                  <a:lnTo>
                    <a:pt x="20152" y="21661"/>
                  </a:lnTo>
                  <a:lnTo>
                    <a:pt x="20333" y="21721"/>
                  </a:lnTo>
                  <a:lnTo>
                    <a:pt x="20816" y="21721"/>
                  </a:lnTo>
                  <a:lnTo>
                    <a:pt x="20997" y="21661"/>
                  </a:lnTo>
                  <a:lnTo>
                    <a:pt x="21239" y="21540"/>
                  </a:lnTo>
                  <a:lnTo>
                    <a:pt x="21420" y="21419"/>
                  </a:lnTo>
                  <a:lnTo>
                    <a:pt x="21540" y="21238"/>
                  </a:lnTo>
                  <a:lnTo>
                    <a:pt x="21661" y="20997"/>
                  </a:lnTo>
                  <a:lnTo>
                    <a:pt x="21721" y="20816"/>
                  </a:lnTo>
                  <a:lnTo>
                    <a:pt x="21721" y="20575"/>
                  </a:lnTo>
                  <a:lnTo>
                    <a:pt x="21721" y="20333"/>
                  </a:lnTo>
                  <a:lnTo>
                    <a:pt x="21661" y="20152"/>
                  </a:lnTo>
                  <a:lnTo>
                    <a:pt x="21540" y="19911"/>
                  </a:lnTo>
                  <a:lnTo>
                    <a:pt x="21420" y="19730"/>
                  </a:lnTo>
                  <a:lnTo>
                    <a:pt x="21239" y="19609"/>
                  </a:lnTo>
                  <a:lnTo>
                    <a:pt x="20997" y="19489"/>
                  </a:lnTo>
                  <a:lnTo>
                    <a:pt x="20816" y="19428"/>
                  </a:lnTo>
                  <a:close/>
                  <a:moveTo>
                    <a:pt x="26126" y="19428"/>
                  </a:moveTo>
                  <a:lnTo>
                    <a:pt x="25945" y="19489"/>
                  </a:lnTo>
                  <a:lnTo>
                    <a:pt x="25703" y="19609"/>
                  </a:lnTo>
                  <a:lnTo>
                    <a:pt x="25522" y="19730"/>
                  </a:lnTo>
                  <a:lnTo>
                    <a:pt x="25402" y="19911"/>
                  </a:lnTo>
                  <a:lnTo>
                    <a:pt x="25281" y="20152"/>
                  </a:lnTo>
                  <a:lnTo>
                    <a:pt x="25221" y="20333"/>
                  </a:lnTo>
                  <a:lnTo>
                    <a:pt x="25221" y="20575"/>
                  </a:lnTo>
                  <a:lnTo>
                    <a:pt x="25221" y="20816"/>
                  </a:lnTo>
                  <a:lnTo>
                    <a:pt x="25281" y="20997"/>
                  </a:lnTo>
                  <a:lnTo>
                    <a:pt x="25402" y="21238"/>
                  </a:lnTo>
                  <a:lnTo>
                    <a:pt x="25522" y="21419"/>
                  </a:lnTo>
                  <a:lnTo>
                    <a:pt x="25703" y="21540"/>
                  </a:lnTo>
                  <a:lnTo>
                    <a:pt x="25945" y="21661"/>
                  </a:lnTo>
                  <a:lnTo>
                    <a:pt x="26126" y="21721"/>
                  </a:lnTo>
                  <a:lnTo>
                    <a:pt x="26608" y="21721"/>
                  </a:lnTo>
                  <a:lnTo>
                    <a:pt x="26789" y="21661"/>
                  </a:lnTo>
                  <a:lnTo>
                    <a:pt x="27031" y="21540"/>
                  </a:lnTo>
                  <a:lnTo>
                    <a:pt x="27212" y="21419"/>
                  </a:lnTo>
                  <a:lnTo>
                    <a:pt x="27332" y="21238"/>
                  </a:lnTo>
                  <a:lnTo>
                    <a:pt x="27453" y="20997"/>
                  </a:lnTo>
                  <a:lnTo>
                    <a:pt x="27513" y="20816"/>
                  </a:lnTo>
                  <a:lnTo>
                    <a:pt x="27513" y="20575"/>
                  </a:lnTo>
                  <a:lnTo>
                    <a:pt x="27513" y="20333"/>
                  </a:lnTo>
                  <a:lnTo>
                    <a:pt x="27453" y="20152"/>
                  </a:lnTo>
                  <a:lnTo>
                    <a:pt x="27332" y="19911"/>
                  </a:lnTo>
                  <a:lnTo>
                    <a:pt x="27212" y="19730"/>
                  </a:lnTo>
                  <a:lnTo>
                    <a:pt x="27031" y="19609"/>
                  </a:lnTo>
                  <a:lnTo>
                    <a:pt x="26789" y="19489"/>
                  </a:lnTo>
                  <a:lnTo>
                    <a:pt x="26608" y="19428"/>
                  </a:lnTo>
                  <a:close/>
                  <a:moveTo>
                    <a:pt x="31918" y="19428"/>
                  </a:moveTo>
                  <a:lnTo>
                    <a:pt x="31737" y="19489"/>
                  </a:lnTo>
                  <a:lnTo>
                    <a:pt x="31496" y="19609"/>
                  </a:lnTo>
                  <a:lnTo>
                    <a:pt x="31315" y="19730"/>
                  </a:lnTo>
                  <a:lnTo>
                    <a:pt x="31194" y="19911"/>
                  </a:lnTo>
                  <a:lnTo>
                    <a:pt x="31073" y="20152"/>
                  </a:lnTo>
                  <a:lnTo>
                    <a:pt x="31013" y="20333"/>
                  </a:lnTo>
                  <a:lnTo>
                    <a:pt x="31013" y="20575"/>
                  </a:lnTo>
                  <a:lnTo>
                    <a:pt x="31013" y="20816"/>
                  </a:lnTo>
                  <a:lnTo>
                    <a:pt x="31073" y="20997"/>
                  </a:lnTo>
                  <a:lnTo>
                    <a:pt x="31194" y="21238"/>
                  </a:lnTo>
                  <a:lnTo>
                    <a:pt x="31315" y="21419"/>
                  </a:lnTo>
                  <a:lnTo>
                    <a:pt x="31496" y="21540"/>
                  </a:lnTo>
                  <a:lnTo>
                    <a:pt x="31737" y="21661"/>
                  </a:lnTo>
                  <a:lnTo>
                    <a:pt x="31918" y="21721"/>
                  </a:lnTo>
                  <a:lnTo>
                    <a:pt x="32401" y="21721"/>
                  </a:lnTo>
                  <a:lnTo>
                    <a:pt x="32582" y="21661"/>
                  </a:lnTo>
                  <a:lnTo>
                    <a:pt x="32823" y="21540"/>
                  </a:lnTo>
                  <a:lnTo>
                    <a:pt x="33004" y="21419"/>
                  </a:lnTo>
                  <a:lnTo>
                    <a:pt x="33125" y="21238"/>
                  </a:lnTo>
                  <a:lnTo>
                    <a:pt x="33245" y="20997"/>
                  </a:lnTo>
                  <a:lnTo>
                    <a:pt x="33306" y="20816"/>
                  </a:lnTo>
                  <a:lnTo>
                    <a:pt x="33306" y="20575"/>
                  </a:lnTo>
                  <a:lnTo>
                    <a:pt x="33306" y="20333"/>
                  </a:lnTo>
                  <a:lnTo>
                    <a:pt x="33245" y="20152"/>
                  </a:lnTo>
                  <a:lnTo>
                    <a:pt x="33125" y="19911"/>
                  </a:lnTo>
                  <a:lnTo>
                    <a:pt x="33004" y="19730"/>
                  </a:lnTo>
                  <a:lnTo>
                    <a:pt x="32823" y="19609"/>
                  </a:lnTo>
                  <a:lnTo>
                    <a:pt x="32582" y="19489"/>
                  </a:lnTo>
                  <a:lnTo>
                    <a:pt x="32401" y="19428"/>
                  </a:lnTo>
                  <a:close/>
                  <a:moveTo>
                    <a:pt x="37710" y="19428"/>
                  </a:moveTo>
                  <a:lnTo>
                    <a:pt x="37529" y="19489"/>
                  </a:lnTo>
                  <a:lnTo>
                    <a:pt x="37288" y="19609"/>
                  </a:lnTo>
                  <a:lnTo>
                    <a:pt x="37107" y="19730"/>
                  </a:lnTo>
                  <a:lnTo>
                    <a:pt x="36986" y="19911"/>
                  </a:lnTo>
                  <a:lnTo>
                    <a:pt x="36865" y="20152"/>
                  </a:lnTo>
                  <a:lnTo>
                    <a:pt x="36805" y="20333"/>
                  </a:lnTo>
                  <a:lnTo>
                    <a:pt x="36805" y="20575"/>
                  </a:lnTo>
                  <a:lnTo>
                    <a:pt x="36805" y="20816"/>
                  </a:lnTo>
                  <a:lnTo>
                    <a:pt x="36865" y="20997"/>
                  </a:lnTo>
                  <a:lnTo>
                    <a:pt x="36986" y="21238"/>
                  </a:lnTo>
                  <a:lnTo>
                    <a:pt x="37107" y="21419"/>
                  </a:lnTo>
                  <a:lnTo>
                    <a:pt x="37288" y="21540"/>
                  </a:lnTo>
                  <a:lnTo>
                    <a:pt x="37529" y="21661"/>
                  </a:lnTo>
                  <a:lnTo>
                    <a:pt x="37710" y="21721"/>
                  </a:lnTo>
                  <a:lnTo>
                    <a:pt x="38193" y="21721"/>
                  </a:lnTo>
                  <a:lnTo>
                    <a:pt x="38374" y="21661"/>
                  </a:lnTo>
                  <a:lnTo>
                    <a:pt x="38615" y="21540"/>
                  </a:lnTo>
                  <a:lnTo>
                    <a:pt x="38796" y="21419"/>
                  </a:lnTo>
                  <a:lnTo>
                    <a:pt x="38917" y="21238"/>
                  </a:lnTo>
                  <a:lnTo>
                    <a:pt x="39038" y="20997"/>
                  </a:lnTo>
                  <a:lnTo>
                    <a:pt x="39098" y="20816"/>
                  </a:lnTo>
                  <a:lnTo>
                    <a:pt x="39098" y="20575"/>
                  </a:lnTo>
                  <a:lnTo>
                    <a:pt x="39098" y="20333"/>
                  </a:lnTo>
                  <a:lnTo>
                    <a:pt x="39038" y="20152"/>
                  </a:lnTo>
                  <a:lnTo>
                    <a:pt x="38917" y="19911"/>
                  </a:lnTo>
                  <a:lnTo>
                    <a:pt x="38796" y="19730"/>
                  </a:lnTo>
                  <a:lnTo>
                    <a:pt x="38615" y="19609"/>
                  </a:lnTo>
                  <a:lnTo>
                    <a:pt x="38374" y="19489"/>
                  </a:lnTo>
                  <a:lnTo>
                    <a:pt x="38193" y="19428"/>
                  </a:lnTo>
                  <a:close/>
                  <a:moveTo>
                    <a:pt x="43502" y="19428"/>
                  </a:moveTo>
                  <a:lnTo>
                    <a:pt x="43321" y="19489"/>
                  </a:lnTo>
                  <a:lnTo>
                    <a:pt x="43080" y="19609"/>
                  </a:lnTo>
                  <a:lnTo>
                    <a:pt x="42899" y="19730"/>
                  </a:lnTo>
                  <a:lnTo>
                    <a:pt x="42778" y="19911"/>
                  </a:lnTo>
                  <a:lnTo>
                    <a:pt x="42658" y="20152"/>
                  </a:lnTo>
                  <a:lnTo>
                    <a:pt x="42597" y="20333"/>
                  </a:lnTo>
                  <a:lnTo>
                    <a:pt x="42597" y="20575"/>
                  </a:lnTo>
                  <a:lnTo>
                    <a:pt x="42597" y="20816"/>
                  </a:lnTo>
                  <a:lnTo>
                    <a:pt x="42658" y="20997"/>
                  </a:lnTo>
                  <a:lnTo>
                    <a:pt x="42778" y="21238"/>
                  </a:lnTo>
                  <a:lnTo>
                    <a:pt x="42899" y="21419"/>
                  </a:lnTo>
                  <a:lnTo>
                    <a:pt x="43080" y="21540"/>
                  </a:lnTo>
                  <a:lnTo>
                    <a:pt x="43321" y="21661"/>
                  </a:lnTo>
                  <a:lnTo>
                    <a:pt x="43502" y="21721"/>
                  </a:lnTo>
                  <a:lnTo>
                    <a:pt x="43985" y="21721"/>
                  </a:lnTo>
                  <a:lnTo>
                    <a:pt x="44166" y="21661"/>
                  </a:lnTo>
                  <a:lnTo>
                    <a:pt x="44407" y="21540"/>
                  </a:lnTo>
                  <a:lnTo>
                    <a:pt x="44588" y="21419"/>
                  </a:lnTo>
                  <a:lnTo>
                    <a:pt x="44709" y="21238"/>
                  </a:lnTo>
                  <a:lnTo>
                    <a:pt x="44830" y="20997"/>
                  </a:lnTo>
                  <a:lnTo>
                    <a:pt x="44890" y="20816"/>
                  </a:lnTo>
                  <a:lnTo>
                    <a:pt x="44890" y="20575"/>
                  </a:lnTo>
                  <a:lnTo>
                    <a:pt x="44890" y="20333"/>
                  </a:lnTo>
                  <a:lnTo>
                    <a:pt x="44830" y="20152"/>
                  </a:lnTo>
                  <a:lnTo>
                    <a:pt x="44709" y="19911"/>
                  </a:lnTo>
                  <a:lnTo>
                    <a:pt x="44588" y="19730"/>
                  </a:lnTo>
                  <a:lnTo>
                    <a:pt x="44407" y="19609"/>
                  </a:lnTo>
                  <a:lnTo>
                    <a:pt x="44166" y="19489"/>
                  </a:lnTo>
                  <a:lnTo>
                    <a:pt x="43985" y="19428"/>
                  </a:lnTo>
                  <a:close/>
                  <a:moveTo>
                    <a:pt x="49295" y="19428"/>
                  </a:moveTo>
                  <a:lnTo>
                    <a:pt x="49114" y="19489"/>
                  </a:lnTo>
                  <a:lnTo>
                    <a:pt x="48872" y="19609"/>
                  </a:lnTo>
                  <a:lnTo>
                    <a:pt x="48691" y="19730"/>
                  </a:lnTo>
                  <a:lnTo>
                    <a:pt x="48571" y="19911"/>
                  </a:lnTo>
                  <a:lnTo>
                    <a:pt x="48450" y="20152"/>
                  </a:lnTo>
                  <a:lnTo>
                    <a:pt x="48390" y="20333"/>
                  </a:lnTo>
                  <a:lnTo>
                    <a:pt x="48390" y="20575"/>
                  </a:lnTo>
                  <a:lnTo>
                    <a:pt x="48390" y="20816"/>
                  </a:lnTo>
                  <a:lnTo>
                    <a:pt x="48450" y="20997"/>
                  </a:lnTo>
                  <a:lnTo>
                    <a:pt x="48571" y="21238"/>
                  </a:lnTo>
                  <a:lnTo>
                    <a:pt x="48691" y="21419"/>
                  </a:lnTo>
                  <a:lnTo>
                    <a:pt x="48872" y="21540"/>
                  </a:lnTo>
                  <a:lnTo>
                    <a:pt x="49114" y="21661"/>
                  </a:lnTo>
                  <a:lnTo>
                    <a:pt x="49295" y="21721"/>
                  </a:lnTo>
                  <a:lnTo>
                    <a:pt x="49777" y="21721"/>
                  </a:lnTo>
                  <a:lnTo>
                    <a:pt x="49958" y="21661"/>
                  </a:lnTo>
                  <a:lnTo>
                    <a:pt x="50200" y="21540"/>
                  </a:lnTo>
                  <a:lnTo>
                    <a:pt x="50381" y="21419"/>
                  </a:lnTo>
                  <a:lnTo>
                    <a:pt x="50501" y="21238"/>
                  </a:lnTo>
                  <a:lnTo>
                    <a:pt x="50622" y="20997"/>
                  </a:lnTo>
                  <a:lnTo>
                    <a:pt x="50682" y="20816"/>
                  </a:lnTo>
                  <a:lnTo>
                    <a:pt x="50682" y="20575"/>
                  </a:lnTo>
                  <a:lnTo>
                    <a:pt x="50682" y="20333"/>
                  </a:lnTo>
                  <a:lnTo>
                    <a:pt x="50622" y="20152"/>
                  </a:lnTo>
                  <a:lnTo>
                    <a:pt x="50501" y="19911"/>
                  </a:lnTo>
                  <a:lnTo>
                    <a:pt x="50381" y="19730"/>
                  </a:lnTo>
                  <a:lnTo>
                    <a:pt x="50200" y="19609"/>
                  </a:lnTo>
                  <a:lnTo>
                    <a:pt x="49958" y="19489"/>
                  </a:lnTo>
                  <a:lnTo>
                    <a:pt x="49777" y="19428"/>
                  </a:lnTo>
                  <a:close/>
                  <a:moveTo>
                    <a:pt x="55087" y="19428"/>
                  </a:moveTo>
                  <a:lnTo>
                    <a:pt x="54906" y="19489"/>
                  </a:lnTo>
                  <a:lnTo>
                    <a:pt x="54665" y="19609"/>
                  </a:lnTo>
                  <a:lnTo>
                    <a:pt x="54483" y="19730"/>
                  </a:lnTo>
                  <a:lnTo>
                    <a:pt x="54363" y="19911"/>
                  </a:lnTo>
                  <a:lnTo>
                    <a:pt x="54242" y="20152"/>
                  </a:lnTo>
                  <a:lnTo>
                    <a:pt x="54182" y="20333"/>
                  </a:lnTo>
                  <a:lnTo>
                    <a:pt x="54182" y="20575"/>
                  </a:lnTo>
                  <a:lnTo>
                    <a:pt x="54182" y="20816"/>
                  </a:lnTo>
                  <a:lnTo>
                    <a:pt x="54242" y="20997"/>
                  </a:lnTo>
                  <a:lnTo>
                    <a:pt x="54363" y="21238"/>
                  </a:lnTo>
                  <a:lnTo>
                    <a:pt x="54483" y="21419"/>
                  </a:lnTo>
                  <a:lnTo>
                    <a:pt x="54665" y="21540"/>
                  </a:lnTo>
                  <a:lnTo>
                    <a:pt x="54906" y="21661"/>
                  </a:lnTo>
                  <a:lnTo>
                    <a:pt x="55087" y="21721"/>
                  </a:lnTo>
                  <a:lnTo>
                    <a:pt x="55570" y="21721"/>
                  </a:lnTo>
                  <a:lnTo>
                    <a:pt x="55751" y="21661"/>
                  </a:lnTo>
                  <a:lnTo>
                    <a:pt x="55992" y="21540"/>
                  </a:lnTo>
                  <a:lnTo>
                    <a:pt x="56173" y="21419"/>
                  </a:lnTo>
                  <a:lnTo>
                    <a:pt x="56294" y="21238"/>
                  </a:lnTo>
                  <a:lnTo>
                    <a:pt x="56414" y="20997"/>
                  </a:lnTo>
                  <a:lnTo>
                    <a:pt x="56475" y="20816"/>
                  </a:lnTo>
                  <a:lnTo>
                    <a:pt x="56475" y="20575"/>
                  </a:lnTo>
                  <a:lnTo>
                    <a:pt x="56475" y="20333"/>
                  </a:lnTo>
                  <a:lnTo>
                    <a:pt x="56414" y="20152"/>
                  </a:lnTo>
                  <a:lnTo>
                    <a:pt x="56294" y="19911"/>
                  </a:lnTo>
                  <a:lnTo>
                    <a:pt x="56173" y="19730"/>
                  </a:lnTo>
                  <a:lnTo>
                    <a:pt x="55992" y="19609"/>
                  </a:lnTo>
                  <a:lnTo>
                    <a:pt x="55751" y="19489"/>
                  </a:lnTo>
                  <a:lnTo>
                    <a:pt x="55570" y="19428"/>
                  </a:lnTo>
                  <a:close/>
                  <a:moveTo>
                    <a:pt x="60879" y="19428"/>
                  </a:moveTo>
                  <a:lnTo>
                    <a:pt x="60698" y="19489"/>
                  </a:lnTo>
                  <a:lnTo>
                    <a:pt x="60457" y="19609"/>
                  </a:lnTo>
                  <a:lnTo>
                    <a:pt x="60276" y="19730"/>
                  </a:lnTo>
                  <a:lnTo>
                    <a:pt x="60155" y="19911"/>
                  </a:lnTo>
                  <a:lnTo>
                    <a:pt x="60034" y="20152"/>
                  </a:lnTo>
                  <a:lnTo>
                    <a:pt x="59974" y="20333"/>
                  </a:lnTo>
                  <a:lnTo>
                    <a:pt x="59974" y="20575"/>
                  </a:lnTo>
                  <a:lnTo>
                    <a:pt x="59974" y="20816"/>
                  </a:lnTo>
                  <a:lnTo>
                    <a:pt x="60034" y="20997"/>
                  </a:lnTo>
                  <a:lnTo>
                    <a:pt x="60155" y="21238"/>
                  </a:lnTo>
                  <a:lnTo>
                    <a:pt x="60276" y="21419"/>
                  </a:lnTo>
                  <a:lnTo>
                    <a:pt x="60457" y="21540"/>
                  </a:lnTo>
                  <a:lnTo>
                    <a:pt x="60698" y="21661"/>
                  </a:lnTo>
                  <a:lnTo>
                    <a:pt x="60879" y="21721"/>
                  </a:lnTo>
                  <a:lnTo>
                    <a:pt x="61362" y="21721"/>
                  </a:lnTo>
                  <a:lnTo>
                    <a:pt x="61543" y="21661"/>
                  </a:lnTo>
                  <a:lnTo>
                    <a:pt x="61784" y="21540"/>
                  </a:lnTo>
                  <a:lnTo>
                    <a:pt x="61965" y="21419"/>
                  </a:lnTo>
                  <a:lnTo>
                    <a:pt x="62086" y="21238"/>
                  </a:lnTo>
                  <a:lnTo>
                    <a:pt x="62206" y="20997"/>
                  </a:lnTo>
                  <a:lnTo>
                    <a:pt x="62267" y="20816"/>
                  </a:lnTo>
                  <a:lnTo>
                    <a:pt x="62267" y="20575"/>
                  </a:lnTo>
                  <a:lnTo>
                    <a:pt x="62267" y="20333"/>
                  </a:lnTo>
                  <a:lnTo>
                    <a:pt x="62206" y="20152"/>
                  </a:lnTo>
                  <a:lnTo>
                    <a:pt x="62086" y="19911"/>
                  </a:lnTo>
                  <a:lnTo>
                    <a:pt x="61965" y="19730"/>
                  </a:lnTo>
                  <a:lnTo>
                    <a:pt x="61784" y="19609"/>
                  </a:lnTo>
                  <a:lnTo>
                    <a:pt x="61543" y="19489"/>
                  </a:lnTo>
                  <a:lnTo>
                    <a:pt x="61362" y="19428"/>
                  </a:lnTo>
                  <a:close/>
                  <a:moveTo>
                    <a:pt x="66671" y="19428"/>
                  </a:moveTo>
                  <a:lnTo>
                    <a:pt x="66490" y="19489"/>
                  </a:lnTo>
                  <a:lnTo>
                    <a:pt x="66249" y="19609"/>
                  </a:lnTo>
                  <a:lnTo>
                    <a:pt x="66068" y="19730"/>
                  </a:lnTo>
                  <a:lnTo>
                    <a:pt x="65947" y="19911"/>
                  </a:lnTo>
                  <a:lnTo>
                    <a:pt x="65827" y="20152"/>
                  </a:lnTo>
                  <a:lnTo>
                    <a:pt x="65766" y="20333"/>
                  </a:lnTo>
                  <a:lnTo>
                    <a:pt x="65766" y="20575"/>
                  </a:lnTo>
                  <a:lnTo>
                    <a:pt x="65766" y="20816"/>
                  </a:lnTo>
                  <a:lnTo>
                    <a:pt x="65827" y="20997"/>
                  </a:lnTo>
                  <a:lnTo>
                    <a:pt x="65947" y="21238"/>
                  </a:lnTo>
                  <a:lnTo>
                    <a:pt x="66068" y="21419"/>
                  </a:lnTo>
                  <a:lnTo>
                    <a:pt x="66249" y="21540"/>
                  </a:lnTo>
                  <a:lnTo>
                    <a:pt x="66490" y="21661"/>
                  </a:lnTo>
                  <a:lnTo>
                    <a:pt x="66671" y="21721"/>
                  </a:lnTo>
                  <a:lnTo>
                    <a:pt x="67154" y="21721"/>
                  </a:lnTo>
                  <a:lnTo>
                    <a:pt x="67335" y="21661"/>
                  </a:lnTo>
                  <a:lnTo>
                    <a:pt x="67576" y="21540"/>
                  </a:lnTo>
                  <a:lnTo>
                    <a:pt x="67757" y="21419"/>
                  </a:lnTo>
                  <a:lnTo>
                    <a:pt x="67878" y="21238"/>
                  </a:lnTo>
                  <a:lnTo>
                    <a:pt x="67999" y="20997"/>
                  </a:lnTo>
                  <a:lnTo>
                    <a:pt x="68059" y="20816"/>
                  </a:lnTo>
                  <a:lnTo>
                    <a:pt x="68059" y="20575"/>
                  </a:lnTo>
                  <a:lnTo>
                    <a:pt x="68059" y="20333"/>
                  </a:lnTo>
                  <a:lnTo>
                    <a:pt x="67999" y="20152"/>
                  </a:lnTo>
                  <a:lnTo>
                    <a:pt x="67878" y="19911"/>
                  </a:lnTo>
                  <a:lnTo>
                    <a:pt x="67757" y="19730"/>
                  </a:lnTo>
                  <a:lnTo>
                    <a:pt x="67576" y="19609"/>
                  </a:lnTo>
                  <a:lnTo>
                    <a:pt x="67335" y="19489"/>
                  </a:lnTo>
                  <a:lnTo>
                    <a:pt x="67154" y="19428"/>
                  </a:lnTo>
                  <a:close/>
                  <a:moveTo>
                    <a:pt x="5853" y="22324"/>
                  </a:moveTo>
                  <a:lnTo>
                    <a:pt x="5672" y="22385"/>
                  </a:lnTo>
                  <a:lnTo>
                    <a:pt x="5431" y="22505"/>
                  </a:lnTo>
                  <a:lnTo>
                    <a:pt x="5250" y="22626"/>
                  </a:lnTo>
                  <a:lnTo>
                    <a:pt x="5129" y="22807"/>
                  </a:lnTo>
                  <a:lnTo>
                    <a:pt x="5008" y="23048"/>
                  </a:lnTo>
                  <a:lnTo>
                    <a:pt x="4948" y="23229"/>
                  </a:lnTo>
                  <a:lnTo>
                    <a:pt x="4948" y="23471"/>
                  </a:lnTo>
                  <a:lnTo>
                    <a:pt x="4948" y="23712"/>
                  </a:lnTo>
                  <a:lnTo>
                    <a:pt x="5008" y="23893"/>
                  </a:lnTo>
                  <a:lnTo>
                    <a:pt x="5129" y="24135"/>
                  </a:lnTo>
                  <a:lnTo>
                    <a:pt x="5250" y="24316"/>
                  </a:lnTo>
                  <a:lnTo>
                    <a:pt x="5431" y="24436"/>
                  </a:lnTo>
                  <a:lnTo>
                    <a:pt x="5672" y="24557"/>
                  </a:lnTo>
                  <a:lnTo>
                    <a:pt x="5853" y="24617"/>
                  </a:lnTo>
                  <a:lnTo>
                    <a:pt x="6336" y="24617"/>
                  </a:lnTo>
                  <a:lnTo>
                    <a:pt x="6517" y="24557"/>
                  </a:lnTo>
                  <a:lnTo>
                    <a:pt x="6758" y="24436"/>
                  </a:lnTo>
                  <a:lnTo>
                    <a:pt x="6939" y="24316"/>
                  </a:lnTo>
                  <a:lnTo>
                    <a:pt x="7060" y="24135"/>
                  </a:lnTo>
                  <a:lnTo>
                    <a:pt x="7180" y="23893"/>
                  </a:lnTo>
                  <a:lnTo>
                    <a:pt x="7241" y="23712"/>
                  </a:lnTo>
                  <a:lnTo>
                    <a:pt x="7241" y="23471"/>
                  </a:lnTo>
                  <a:lnTo>
                    <a:pt x="7241" y="23229"/>
                  </a:lnTo>
                  <a:lnTo>
                    <a:pt x="7180" y="23048"/>
                  </a:lnTo>
                  <a:lnTo>
                    <a:pt x="7060" y="22807"/>
                  </a:lnTo>
                  <a:lnTo>
                    <a:pt x="6939" y="22626"/>
                  </a:lnTo>
                  <a:lnTo>
                    <a:pt x="6758" y="22505"/>
                  </a:lnTo>
                  <a:lnTo>
                    <a:pt x="6517" y="22385"/>
                  </a:lnTo>
                  <a:lnTo>
                    <a:pt x="6336" y="22324"/>
                  </a:lnTo>
                  <a:close/>
                  <a:moveTo>
                    <a:pt x="11645" y="22324"/>
                  </a:moveTo>
                  <a:lnTo>
                    <a:pt x="11464" y="22385"/>
                  </a:lnTo>
                  <a:lnTo>
                    <a:pt x="11223" y="22505"/>
                  </a:lnTo>
                  <a:lnTo>
                    <a:pt x="11042" y="22626"/>
                  </a:lnTo>
                  <a:lnTo>
                    <a:pt x="10921" y="22807"/>
                  </a:lnTo>
                  <a:lnTo>
                    <a:pt x="10800" y="23048"/>
                  </a:lnTo>
                  <a:lnTo>
                    <a:pt x="10740" y="23229"/>
                  </a:lnTo>
                  <a:lnTo>
                    <a:pt x="10740" y="23471"/>
                  </a:lnTo>
                  <a:lnTo>
                    <a:pt x="10740" y="23712"/>
                  </a:lnTo>
                  <a:lnTo>
                    <a:pt x="10800" y="23893"/>
                  </a:lnTo>
                  <a:lnTo>
                    <a:pt x="10921" y="24135"/>
                  </a:lnTo>
                  <a:lnTo>
                    <a:pt x="11042" y="24316"/>
                  </a:lnTo>
                  <a:lnTo>
                    <a:pt x="11223" y="24436"/>
                  </a:lnTo>
                  <a:lnTo>
                    <a:pt x="11464" y="24557"/>
                  </a:lnTo>
                  <a:lnTo>
                    <a:pt x="11645" y="24617"/>
                  </a:lnTo>
                  <a:lnTo>
                    <a:pt x="12128" y="24617"/>
                  </a:lnTo>
                  <a:lnTo>
                    <a:pt x="12309" y="24557"/>
                  </a:lnTo>
                  <a:lnTo>
                    <a:pt x="12550" y="24436"/>
                  </a:lnTo>
                  <a:lnTo>
                    <a:pt x="12731" y="24316"/>
                  </a:lnTo>
                  <a:lnTo>
                    <a:pt x="12852" y="24135"/>
                  </a:lnTo>
                  <a:lnTo>
                    <a:pt x="12973" y="23893"/>
                  </a:lnTo>
                  <a:lnTo>
                    <a:pt x="13033" y="23712"/>
                  </a:lnTo>
                  <a:lnTo>
                    <a:pt x="13033" y="23471"/>
                  </a:lnTo>
                  <a:lnTo>
                    <a:pt x="13033" y="23229"/>
                  </a:lnTo>
                  <a:lnTo>
                    <a:pt x="12973" y="23048"/>
                  </a:lnTo>
                  <a:lnTo>
                    <a:pt x="12852" y="22807"/>
                  </a:lnTo>
                  <a:lnTo>
                    <a:pt x="12731" y="22626"/>
                  </a:lnTo>
                  <a:lnTo>
                    <a:pt x="12550" y="22505"/>
                  </a:lnTo>
                  <a:lnTo>
                    <a:pt x="12309" y="22385"/>
                  </a:lnTo>
                  <a:lnTo>
                    <a:pt x="12128" y="22324"/>
                  </a:lnTo>
                  <a:close/>
                  <a:moveTo>
                    <a:pt x="17437" y="22324"/>
                  </a:moveTo>
                  <a:lnTo>
                    <a:pt x="17256" y="22385"/>
                  </a:lnTo>
                  <a:lnTo>
                    <a:pt x="17015" y="22505"/>
                  </a:lnTo>
                  <a:lnTo>
                    <a:pt x="16834" y="22626"/>
                  </a:lnTo>
                  <a:lnTo>
                    <a:pt x="16713" y="22807"/>
                  </a:lnTo>
                  <a:lnTo>
                    <a:pt x="16593" y="23048"/>
                  </a:lnTo>
                  <a:lnTo>
                    <a:pt x="16532" y="23229"/>
                  </a:lnTo>
                  <a:lnTo>
                    <a:pt x="16532" y="23471"/>
                  </a:lnTo>
                  <a:lnTo>
                    <a:pt x="16532" y="23712"/>
                  </a:lnTo>
                  <a:lnTo>
                    <a:pt x="16593" y="23893"/>
                  </a:lnTo>
                  <a:lnTo>
                    <a:pt x="16713" y="24135"/>
                  </a:lnTo>
                  <a:lnTo>
                    <a:pt x="16834" y="24316"/>
                  </a:lnTo>
                  <a:lnTo>
                    <a:pt x="17015" y="24436"/>
                  </a:lnTo>
                  <a:lnTo>
                    <a:pt x="17256" y="24557"/>
                  </a:lnTo>
                  <a:lnTo>
                    <a:pt x="17437" y="24617"/>
                  </a:lnTo>
                  <a:lnTo>
                    <a:pt x="17920" y="24617"/>
                  </a:lnTo>
                  <a:lnTo>
                    <a:pt x="18101" y="24557"/>
                  </a:lnTo>
                  <a:lnTo>
                    <a:pt x="18342" y="24436"/>
                  </a:lnTo>
                  <a:lnTo>
                    <a:pt x="18523" y="24316"/>
                  </a:lnTo>
                  <a:lnTo>
                    <a:pt x="18644" y="24135"/>
                  </a:lnTo>
                  <a:lnTo>
                    <a:pt x="18765" y="23893"/>
                  </a:lnTo>
                  <a:lnTo>
                    <a:pt x="18825" y="23712"/>
                  </a:lnTo>
                  <a:lnTo>
                    <a:pt x="18825" y="23471"/>
                  </a:lnTo>
                  <a:lnTo>
                    <a:pt x="18825" y="23229"/>
                  </a:lnTo>
                  <a:lnTo>
                    <a:pt x="18765" y="23048"/>
                  </a:lnTo>
                  <a:lnTo>
                    <a:pt x="18644" y="22807"/>
                  </a:lnTo>
                  <a:lnTo>
                    <a:pt x="18523" y="22626"/>
                  </a:lnTo>
                  <a:lnTo>
                    <a:pt x="18342" y="22505"/>
                  </a:lnTo>
                  <a:lnTo>
                    <a:pt x="18101" y="22385"/>
                  </a:lnTo>
                  <a:lnTo>
                    <a:pt x="17920" y="22324"/>
                  </a:lnTo>
                  <a:close/>
                  <a:moveTo>
                    <a:pt x="23230" y="22324"/>
                  </a:moveTo>
                  <a:lnTo>
                    <a:pt x="23049" y="22385"/>
                  </a:lnTo>
                  <a:lnTo>
                    <a:pt x="22807" y="22505"/>
                  </a:lnTo>
                  <a:lnTo>
                    <a:pt x="22626" y="22626"/>
                  </a:lnTo>
                  <a:lnTo>
                    <a:pt x="22506" y="22807"/>
                  </a:lnTo>
                  <a:lnTo>
                    <a:pt x="22385" y="23048"/>
                  </a:lnTo>
                  <a:lnTo>
                    <a:pt x="22325" y="23229"/>
                  </a:lnTo>
                  <a:lnTo>
                    <a:pt x="22325" y="23471"/>
                  </a:lnTo>
                  <a:lnTo>
                    <a:pt x="22325" y="23712"/>
                  </a:lnTo>
                  <a:lnTo>
                    <a:pt x="22385" y="23893"/>
                  </a:lnTo>
                  <a:lnTo>
                    <a:pt x="22506" y="24135"/>
                  </a:lnTo>
                  <a:lnTo>
                    <a:pt x="22626" y="24316"/>
                  </a:lnTo>
                  <a:lnTo>
                    <a:pt x="22807" y="24436"/>
                  </a:lnTo>
                  <a:lnTo>
                    <a:pt x="23049" y="24557"/>
                  </a:lnTo>
                  <a:lnTo>
                    <a:pt x="23230" y="24617"/>
                  </a:lnTo>
                  <a:lnTo>
                    <a:pt x="23712" y="24617"/>
                  </a:lnTo>
                  <a:lnTo>
                    <a:pt x="23893" y="24557"/>
                  </a:lnTo>
                  <a:lnTo>
                    <a:pt x="24135" y="24436"/>
                  </a:lnTo>
                  <a:lnTo>
                    <a:pt x="24316" y="24316"/>
                  </a:lnTo>
                  <a:lnTo>
                    <a:pt x="24436" y="24135"/>
                  </a:lnTo>
                  <a:lnTo>
                    <a:pt x="24557" y="23893"/>
                  </a:lnTo>
                  <a:lnTo>
                    <a:pt x="24617" y="23712"/>
                  </a:lnTo>
                  <a:lnTo>
                    <a:pt x="24617" y="23471"/>
                  </a:lnTo>
                  <a:lnTo>
                    <a:pt x="24617" y="23229"/>
                  </a:lnTo>
                  <a:lnTo>
                    <a:pt x="24557" y="23048"/>
                  </a:lnTo>
                  <a:lnTo>
                    <a:pt x="24436" y="22807"/>
                  </a:lnTo>
                  <a:lnTo>
                    <a:pt x="24316" y="22626"/>
                  </a:lnTo>
                  <a:lnTo>
                    <a:pt x="24135" y="22505"/>
                  </a:lnTo>
                  <a:lnTo>
                    <a:pt x="23893" y="22385"/>
                  </a:lnTo>
                  <a:lnTo>
                    <a:pt x="23712" y="22324"/>
                  </a:lnTo>
                  <a:close/>
                  <a:moveTo>
                    <a:pt x="29022" y="22324"/>
                  </a:moveTo>
                  <a:lnTo>
                    <a:pt x="28841" y="22385"/>
                  </a:lnTo>
                  <a:lnTo>
                    <a:pt x="28599" y="22505"/>
                  </a:lnTo>
                  <a:lnTo>
                    <a:pt x="28418" y="22626"/>
                  </a:lnTo>
                  <a:lnTo>
                    <a:pt x="28298" y="22807"/>
                  </a:lnTo>
                  <a:lnTo>
                    <a:pt x="28177" y="23048"/>
                  </a:lnTo>
                  <a:lnTo>
                    <a:pt x="28117" y="23229"/>
                  </a:lnTo>
                  <a:lnTo>
                    <a:pt x="28117" y="23471"/>
                  </a:lnTo>
                  <a:lnTo>
                    <a:pt x="28117" y="23712"/>
                  </a:lnTo>
                  <a:lnTo>
                    <a:pt x="28177" y="23893"/>
                  </a:lnTo>
                  <a:lnTo>
                    <a:pt x="28298" y="24135"/>
                  </a:lnTo>
                  <a:lnTo>
                    <a:pt x="28418" y="24316"/>
                  </a:lnTo>
                  <a:lnTo>
                    <a:pt x="28599" y="24436"/>
                  </a:lnTo>
                  <a:lnTo>
                    <a:pt x="28841" y="24557"/>
                  </a:lnTo>
                  <a:lnTo>
                    <a:pt x="29022" y="24617"/>
                  </a:lnTo>
                  <a:lnTo>
                    <a:pt x="29505" y="24617"/>
                  </a:lnTo>
                  <a:lnTo>
                    <a:pt x="29686" y="24557"/>
                  </a:lnTo>
                  <a:lnTo>
                    <a:pt x="29927" y="24436"/>
                  </a:lnTo>
                  <a:lnTo>
                    <a:pt x="30108" y="24316"/>
                  </a:lnTo>
                  <a:lnTo>
                    <a:pt x="30229" y="24135"/>
                  </a:lnTo>
                  <a:lnTo>
                    <a:pt x="30349" y="23893"/>
                  </a:lnTo>
                  <a:lnTo>
                    <a:pt x="30410" y="23712"/>
                  </a:lnTo>
                  <a:lnTo>
                    <a:pt x="30410" y="23471"/>
                  </a:lnTo>
                  <a:lnTo>
                    <a:pt x="30410" y="23229"/>
                  </a:lnTo>
                  <a:lnTo>
                    <a:pt x="30349" y="23048"/>
                  </a:lnTo>
                  <a:lnTo>
                    <a:pt x="30229" y="22807"/>
                  </a:lnTo>
                  <a:lnTo>
                    <a:pt x="30108" y="22626"/>
                  </a:lnTo>
                  <a:lnTo>
                    <a:pt x="29927" y="22505"/>
                  </a:lnTo>
                  <a:lnTo>
                    <a:pt x="29686" y="22385"/>
                  </a:lnTo>
                  <a:lnTo>
                    <a:pt x="29505" y="22324"/>
                  </a:lnTo>
                  <a:close/>
                  <a:moveTo>
                    <a:pt x="34814" y="22324"/>
                  </a:moveTo>
                  <a:lnTo>
                    <a:pt x="34633" y="22385"/>
                  </a:lnTo>
                  <a:lnTo>
                    <a:pt x="34392" y="22505"/>
                  </a:lnTo>
                  <a:lnTo>
                    <a:pt x="34211" y="22626"/>
                  </a:lnTo>
                  <a:lnTo>
                    <a:pt x="34090" y="22807"/>
                  </a:lnTo>
                  <a:lnTo>
                    <a:pt x="33969" y="23048"/>
                  </a:lnTo>
                  <a:lnTo>
                    <a:pt x="33909" y="23229"/>
                  </a:lnTo>
                  <a:lnTo>
                    <a:pt x="33909" y="23471"/>
                  </a:lnTo>
                  <a:lnTo>
                    <a:pt x="33909" y="23712"/>
                  </a:lnTo>
                  <a:lnTo>
                    <a:pt x="33969" y="23893"/>
                  </a:lnTo>
                  <a:lnTo>
                    <a:pt x="34090" y="24135"/>
                  </a:lnTo>
                  <a:lnTo>
                    <a:pt x="34211" y="24316"/>
                  </a:lnTo>
                  <a:lnTo>
                    <a:pt x="34392" y="24436"/>
                  </a:lnTo>
                  <a:lnTo>
                    <a:pt x="34633" y="24557"/>
                  </a:lnTo>
                  <a:lnTo>
                    <a:pt x="34814" y="24617"/>
                  </a:lnTo>
                  <a:lnTo>
                    <a:pt x="35297" y="24617"/>
                  </a:lnTo>
                  <a:lnTo>
                    <a:pt x="35478" y="24557"/>
                  </a:lnTo>
                  <a:lnTo>
                    <a:pt x="35719" y="24436"/>
                  </a:lnTo>
                  <a:lnTo>
                    <a:pt x="35900" y="24316"/>
                  </a:lnTo>
                  <a:lnTo>
                    <a:pt x="36021" y="24135"/>
                  </a:lnTo>
                  <a:lnTo>
                    <a:pt x="36141" y="23893"/>
                  </a:lnTo>
                  <a:lnTo>
                    <a:pt x="36202" y="23712"/>
                  </a:lnTo>
                  <a:lnTo>
                    <a:pt x="36202" y="23471"/>
                  </a:lnTo>
                  <a:lnTo>
                    <a:pt x="36202" y="23229"/>
                  </a:lnTo>
                  <a:lnTo>
                    <a:pt x="36141" y="23048"/>
                  </a:lnTo>
                  <a:lnTo>
                    <a:pt x="36021" y="22807"/>
                  </a:lnTo>
                  <a:lnTo>
                    <a:pt x="35900" y="22626"/>
                  </a:lnTo>
                  <a:lnTo>
                    <a:pt x="35719" y="22505"/>
                  </a:lnTo>
                  <a:lnTo>
                    <a:pt x="35478" y="22385"/>
                  </a:lnTo>
                  <a:lnTo>
                    <a:pt x="35297" y="22324"/>
                  </a:lnTo>
                  <a:close/>
                  <a:moveTo>
                    <a:pt x="40606" y="22324"/>
                  </a:moveTo>
                  <a:lnTo>
                    <a:pt x="40425" y="22385"/>
                  </a:lnTo>
                  <a:lnTo>
                    <a:pt x="40184" y="22505"/>
                  </a:lnTo>
                  <a:lnTo>
                    <a:pt x="40003" y="22626"/>
                  </a:lnTo>
                  <a:lnTo>
                    <a:pt x="39882" y="22807"/>
                  </a:lnTo>
                  <a:lnTo>
                    <a:pt x="39762" y="23048"/>
                  </a:lnTo>
                  <a:lnTo>
                    <a:pt x="39701" y="23229"/>
                  </a:lnTo>
                  <a:lnTo>
                    <a:pt x="39701" y="23471"/>
                  </a:lnTo>
                  <a:lnTo>
                    <a:pt x="39701" y="23712"/>
                  </a:lnTo>
                  <a:lnTo>
                    <a:pt x="39762" y="23893"/>
                  </a:lnTo>
                  <a:lnTo>
                    <a:pt x="39882" y="24135"/>
                  </a:lnTo>
                  <a:lnTo>
                    <a:pt x="40003" y="24316"/>
                  </a:lnTo>
                  <a:lnTo>
                    <a:pt x="40184" y="24436"/>
                  </a:lnTo>
                  <a:lnTo>
                    <a:pt x="40425" y="24557"/>
                  </a:lnTo>
                  <a:lnTo>
                    <a:pt x="40606" y="24617"/>
                  </a:lnTo>
                  <a:lnTo>
                    <a:pt x="41089" y="24617"/>
                  </a:lnTo>
                  <a:lnTo>
                    <a:pt x="41270" y="24557"/>
                  </a:lnTo>
                  <a:lnTo>
                    <a:pt x="41511" y="24436"/>
                  </a:lnTo>
                  <a:lnTo>
                    <a:pt x="41692" y="24316"/>
                  </a:lnTo>
                  <a:lnTo>
                    <a:pt x="41813" y="24135"/>
                  </a:lnTo>
                  <a:lnTo>
                    <a:pt x="41934" y="23893"/>
                  </a:lnTo>
                  <a:lnTo>
                    <a:pt x="41994" y="23712"/>
                  </a:lnTo>
                  <a:lnTo>
                    <a:pt x="41994" y="23471"/>
                  </a:lnTo>
                  <a:lnTo>
                    <a:pt x="41994" y="23229"/>
                  </a:lnTo>
                  <a:lnTo>
                    <a:pt x="41934" y="23048"/>
                  </a:lnTo>
                  <a:lnTo>
                    <a:pt x="41813" y="22807"/>
                  </a:lnTo>
                  <a:lnTo>
                    <a:pt x="41692" y="22626"/>
                  </a:lnTo>
                  <a:lnTo>
                    <a:pt x="41511" y="22505"/>
                  </a:lnTo>
                  <a:lnTo>
                    <a:pt x="41270" y="22385"/>
                  </a:lnTo>
                  <a:lnTo>
                    <a:pt x="41089" y="22324"/>
                  </a:lnTo>
                  <a:close/>
                  <a:moveTo>
                    <a:pt x="46399" y="22324"/>
                  </a:moveTo>
                  <a:lnTo>
                    <a:pt x="46218" y="22385"/>
                  </a:lnTo>
                  <a:lnTo>
                    <a:pt x="45976" y="22505"/>
                  </a:lnTo>
                  <a:lnTo>
                    <a:pt x="45795" y="22626"/>
                  </a:lnTo>
                  <a:lnTo>
                    <a:pt x="45674" y="22807"/>
                  </a:lnTo>
                  <a:lnTo>
                    <a:pt x="45554" y="23048"/>
                  </a:lnTo>
                  <a:lnTo>
                    <a:pt x="45493" y="23229"/>
                  </a:lnTo>
                  <a:lnTo>
                    <a:pt x="45493" y="23471"/>
                  </a:lnTo>
                  <a:lnTo>
                    <a:pt x="45493" y="23712"/>
                  </a:lnTo>
                  <a:lnTo>
                    <a:pt x="45554" y="23893"/>
                  </a:lnTo>
                  <a:lnTo>
                    <a:pt x="45674" y="24135"/>
                  </a:lnTo>
                  <a:lnTo>
                    <a:pt x="45795" y="24316"/>
                  </a:lnTo>
                  <a:lnTo>
                    <a:pt x="45976" y="24436"/>
                  </a:lnTo>
                  <a:lnTo>
                    <a:pt x="46218" y="24557"/>
                  </a:lnTo>
                  <a:lnTo>
                    <a:pt x="46399" y="24617"/>
                  </a:lnTo>
                  <a:lnTo>
                    <a:pt x="46881" y="24617"/>
                  </a:lnTo>
                  <a:lnTo>
                    <a:pt x="47062" y="24557"/>
                  </a:lnTo>
                  <a:lnTo>
                    <a:pt x="47304" y="24436"/>
                  </a:lnTo>
                  <a:lnTo>
                    <a:pt x="47485" y="24316"/>
                  </a:lnTo>
                  <a:lnTo>
                    <a:pt x="47605" y="24135"/>
                  </a:lnTo>
                  <a:lnTo>
                    <a:pt x="47726" y="23893"/>
                  </a:lnTo>
                  <a:lnTo>
                    <a:pt x="47786" y="23712"/>
                  </a:lnTo>
                  <a:lnTo>
                    <a:pt x="47786" y="23471"/>
                  </a:lnTo>
                  <a:lnTo>
                    <a:pt x="47786" y="23229"/>
                  </a:lnTo>
                  <a:lnTo>
                    <a:pt x="47726" y="23048"/>
                  </a:lnTo>
                  <a:lnTo>
                    <a:pt x="47605" y="22807"/>
                  </a:lnTo>
                  <a:lnTo>
                    <a:pt x="47485" y="22626"/>
                  </a:lnTo>
                  <a:lnTo>
                    <a:pt x="47304" y="22505"/>
                  </a:lnTo>
                  <a:lnTo>
                    <a:pt x="47062" y="22385"/>
                  </a:lnTo>
                  <a:lnTo>
                    <a:pt x="46881" y="22324"/>
                  </a:lnTo>
                  <a:close/>
                  <a:moveTo>
                    <a:pt x="52191" y="22324"/>
                  </a:moveTo>
                  <a:lnTo>
                    <a:pt x="52010" y="22385"/>
                  </a:lnTo>
                  <a:lnTo>
                    <a:pt x="51768" y="22505"/>
                  </a:lnTo>
                  <a:lnTo>
                    <a:pt x="51587" y="22626"/>
                  </a:lnTo>
                  <a:lnTo>
                    <a:pt x="51467" y="22807"/>
                  </a:lnTo>
                  <a:lnTo>
                    <a:pt x="51346" y="23048"/>
                  </a:lnTo>
                  <a:lnTo>
                    <a:pt x="51286" y="23229"/>
                  </a:lnTo>
                  <a:lnTo>
                    <a:pt x="51286" y="23471"/>
                  </a:lnTo>
                  <a:lnTo>
                    <a:pt x="51286" y="23712"/>
                  </a:lnTo>
                  <a:lnTo>
                    <a:pt x="51346" y="23893"/>
                  </a:lnTo>
                  <a:lnTo>
                    <a:pt x="51467" y="24135"/>
                  </a:lnTo>
                  <a:lnTo>
                    <a:pt x="51587" y="24316"/>
                  </a:lnTo>
                  <a:lnTo>
                    <a:pt x="51768" y="24436"/>
                  </a:lnTo>
                  <a:lnTo>
                    <a:pt x="52010" y="24557"/>
                  </a:lnTo>
                  <a:lnTo>
                    <a:pt x="52191" y="24617"/>
                  </a:lnTo>
                  <a:lnTo>
                    <a:pt x="52673" y="24617"/>
                  </a:lnTo>
                  <a:lnTo>
                    <a:pt x="52854" y="24557"/>
                  </a:lnTo>
                  <a:lnTo>
                    <a:pt x="53096" y="24436"/>
                  </a:lnTo>
                  <a:lnTo>
                    <a:pt x="53277" y="24316"/>
                  </a:lnTo>
                  <a:lnTo>
                    <a:pt x="53397" y="24135"/>
                  </a:lnTo>
                  <a:lnTo>
                    <a:pt x="53518" y="23893"/>
                  </a:lnTo>
                  <a:lnTo>
                    <a:pt x="53578" y="23712"/>
                  </a:lnTo>
                  <a:lnTo>
                    <a:pt x="53578" y="23471"/>
                  </a:lnTo>
                  <a:lnTo>
                    <a:pt x="53578" y="23229"/>
                  </a:lnTo>
                  <a:lnTo>
                    <a:pt x="53518" y="23048"/>
                  </a:lnTo>
                  <a:lnTo>
                    <a:pt x="53397" y="22807"/>
                  </a:lnTo>
                  <a:lnTo>
                    <a:pt x="53277" y="22626"/>
                  </a:lnTo>
                  <a:lnTo>
                    <a:pt x="53096" y="22505"/>
                  </a:lnTo>
                  <a:lnTo>
                    <a:pt x="52854" y="22385"/>
                  </a:lnTo>
                  <a:lnTo>
                    <a:pt x="52673" y="22324"/>
                  </a:lnTo>
                  <a:close/>
                  <a:moveTo>
                    <a:pt x="57983" y="22324"/>
                  </a:moveTo>
                  <a:lnTo>
                    <a:pt x="57802" y="22385"/>
                  </a:lnTo>
                  <a:lnTo>
                    <a:pt x="57561" y="22505"/>
                  </a:lnTo>
                  <a:lnTo>
                    <a:pt x="57380" y="22626"/>
                  </a:lnTo>
                  <a:lnTo>
                    <a:pt x="57259" y="22807"/>
                  </a:lnTo>
                  <a:lnTo>
                    <a:pt x="57138" y="23048"/>
                  </a:lnTo>
                  <a:lnTo>
                    <a:pt x="57078" y="23229"/>
                  </a:lnTo>
                  <a:lnTo>
                    <a:pt x="57078" y="23471"/>
                  </a:lnTo>
                  <a:lnTo>
                    <a:pt x="57078" y="23712"/>
                  </a:lnTo>
                  <a:lnTo>
                    <a:pt x="57138" y="23893"/>
                  </a:lnTo>
                  <a:lnTo>
                    <a:pt x="57259" y="24135"/>
                  </a:lnTo>
                  <a:lnTo>
                    <a:pt x="57380" y="24316"/>
                  </a:lnTo>
                  <a:lnTo>
                    <a:pt x="57561" y="24436"/>
                  </a:lnTo>
                  <a:lnTo>
                    <a:pt x="57802" y="24557"/>
                  </a:lnTo>
                  <a:lnTo>
                    <a:pt x="57983" y="24617"/>
                  </a:lnTo>
                  <a:lnTo>
                    <a:pt x="58466" y="24617"/>
                  </a:lnTo>
                  <a:lnTo>
                    <a:pt x="58647" y="24557"/>
                  </a:lnTo>
                  <a:lnTo>
                    <a:pt x="58888" y="24436"/>
                  </a:lnTo>
                  <a:lnTo>
                    <a:pt x="59069" y="24316"/>
                  </a:lnTo>
                  <a:lnTo>
                    <a:pt x="59190" y="24135"/>
                  </a:lnTo>
                  <a:lnTo>
                    <a:pt x="59310" y="23893"/>
                  </a:lnTo>
                  <a:lnTo>
                    <a:pt x="59371" y="23712"/>
                  </a:lnTo>
                  <a:lnTo>
                    <a:pt x="59371" y="23471"/>
                  </a:lnTo>
                  <a:lnTo>
                    <a:pt x="59371" y="23229"/>
                  </a:lnTo>
                  <a:lnTo>
                    <a:pt x="59310" y="23048"/>
                  </a:lnTo>
                  <a:lnTo>
                    <a:pt x="59190" y="22807"/>
                  </a:lnTo>
                  <a:lnTo>
                    <a:pt x="59069" y="22626"/>
                  </a:lnTo>
                  <a:lnTo>
                    <a:pt x="58888" y="22505"/>
                  </a:lnTo>
                  <a:lnTo>
                    <a:pt x="58647" y="22385"/>
                  </a:lnTo>
                  <a:lnTo>
                    <a:pt x="58466" y="22324"/>
                  </a:lnTo>
                  <a:close/>
                  <a:moveTo>
                    <a:pt x="63775" y="22324"/>
                  </a:moveTo>
                  <a:lnTo>
                    <a:pt x="63594" y="22385"/>
                  </a:lnTo>
                  <a:lnTo>
                    <a:pt x="63353" y="22505"/>
                  </a:lnTo>
                  <a:lnTo>
                    <a:pt x="63172" y="22626"/>
                  </a:lnTo>
                  <a:lnTo>
                    <a:pt x="63051" y="22807"/>
                  </a:lnTo>
                  <a:lnTo>
                    <a:pt x="62931" y="23048"/>
                  </a:lnTo>
                  <a:lnTo>
                    <a:pt x="62870" y="23229"/>
                  </a:lnTo>
                  <a:lnTo>
                    <a:pt x="62870" y="23471"/>
                  </a:lnTo>
                  <a:lnTo>
                    <a:pt x="62870" y="23712"/>
                  </a:lnTo>
                  <a:lnTo>
                    <a:pt x="62931" y="23893"/>
                  </a:lnTo>
                  <a:lnTo>
                    <a:pt x="63051" y="24135"/>
                  </a:lnTo>
                  <a:lnTo>
                    <a:pt x="63172" y="24316"/>
                  </a:lnTo>
                  <a:lnTo>
                    <a:pt x="63353" y="24436"/>
                  </a:lnTo>
                  <a:lnTo>
                    <a:pt x="63594" y="24557"/>
                  </a:lnTo>
                  <a:lnTo>
                    <a:pt x="63775" y="24617"/>
                  </a:lnTo>
                  <a:lnTo>
                    <a:pt x="64258" y="24617"/>
                  </a:lnTo>
                  <a:lnTo>
                    <a:pt x="64439" y="24557"/>
                  </a:lnTo>
                  <a:lnTo>
                    <a:pt x="64680" y="24436"/>
                  </a:lnTo>
                  <a:lnTo>
                    <a:pt x="64861" y="24316"/>
                  </a:lnTo>
                  <a:lnTo>
                    <a:pt x="64982" y="24135"/>
                  </a:lnTo>
                  <a:lnTo>
                    <a:pt x="65103" y="23893"/>
                  </a:lnTo>
                  <a:lnTo>
                    <a:pt x="65163" y="23712"/>
                  </a:lnTo>
                  <a:lnTo>
                    <a:pt x="65163" y="23471"/>
                  </a:lnTo>
                  <a:lnTo>
                    <a:pt x="65163" y="23229"/>
                  </a:lnTo>
                  <a:lnTo>
                    <a:pt x="65103" y="23048"/>
                  </a:lnTo>
                  <a:lnTo>
                    <a:pt x="64982" y="22807"/>
                  </a:lnTo>
                  <a:lnTo>
                    <a:pt x="64861" y="22626"/>
                  </a:lnTo>
                  <a:lnTo>
                    <a:pt x="64680" y="22505"/>
                  </a:lnTo>
                  <a:lnTo>
                    <a:pt x="64439" y="22385"/>
                  </a:lnTo>
                  <a:lnTo>
                    <a:pt x="64258" y="22324"/>
                  </a:lnTo>
                  <a:close/>
                  <a:moveTo>
                    <a:pt x="69567" y="22324"/>
                  </a:moveTo>
                  <a:lnTo>
                    <a:pt x="69386" y="22385"/>
                  </a:lnTo>
                  <a:lnTo>
                    <a:pt x="69145" y="22505"/>
                  </a:lnTo>
                  <a:lnTo>
                    <a:pt x="68964" y="22626"/>
                  </a:lnTo>
                  <a:lnTo>
                    <a:pt x="68843" y="22807"/>
                  </a:lnTo>
                  <a:lnTo>
                    <a:pt x="68723" y="23048"/>
                  </a:lnTo>
                  <a:lnTo>
                    <a:pt x="68662" y="23229"/>
                  </a:lnTo>
                  <a:lnTo>
                    <a:pt x="68662" y="23471"/>
                  </a:lnTo>
                  <a:lnTo>
                    <a:pt x="68662" y="23712"/>
                  </a:lnTo>
                  <a:lnTo>
                    <a:pt x="68723" y="23893"/>
                  </a:lnTo>
                  <a:lnTo>
                    <a:pt x="68843" y="24135"/>
                  </a:lnTo>
                  <a:lnTo>
                    <a:pt x="68964" y="24316"/>
                  </a:lnTo>
                  <a:lnTo>
                    <a:pt x="69145" y="24436"/>
                  </a:lnTo>
                  <a:lnTo>
                    <a:pt x="69386" y="24557"/>
                  </a:lnTo>
                  <a:lnTo>
                    <a:pt x="69567" y="24617"/>
                  </a:lnTo>
                  <a:lnTo>
                    <a:pt x="70050" y="24617"/>
                  </a:lnTo>
                  <a:lnTo>
                    <a:pt x="70231" y="24557"/>
                  </a:lnTo>
                  <a:lnTo>
                    <a:pt x="70472" y="24436"/>
                  </a:lnTo>
                  <a:lnTo>
                    <a:pt x="70653" y="24316"/>
                  </a:lnTo>
                  <a:lnTo>
                    <a:pt x="70774" y="24135"/>
                  </a:lnTo>
                  <a:lnTo>
                    <a:pt x="70895" y="23893"/>
                  </a:lnTo>
                  <a:lnTo>
                    <a:pt x="70955" y="23712"/>
                  </a:lnTo>
                  <a:lnTo>
                    <a:pt x="70955" y="23471"/>
                  </a:lnTo>
                  <a:lnTo>
                    <a:pt x="70955" y="23229"/>
                  </a:lnTo>
                  <a:lnTo>
                    <a:pt x="70895" y="23048"/>
                  </a:lnTo>
                  <a:lnTo>
                    <a:pt x="70774" y="22807"/>
                  </a:lnTo>
                  <a:lnTo>
                    <a:pt x="70653" y="22626"/>
                  </a:lnTo>
                  <a:lnTo>
                    <a:pt x="70472" y="22505"/>
                  </a:lnTo>
                  <a:lnTo>
                    <a:pt x="70231" y="22385"/>
                  </a:lnTo>
                  <a:lnTo>
                    <a:pt x="70050" y="22324"/>
                  </a:lnTo>
                  <a:close/>
                  <a:moveTo>
                    <a:pt x="2896" y="25221"/>
                  </a:moveTo>
                  <a:lnTo>
                    <a:pt x="2655" y="25341"/>
                  </a:lnTo>
                  <a:lnTo>
                    <a:pt x="2414" y="25522"/>
                  </a:lnTo>
                  <a:lnTo>
                    <a:pt x="2233" y="25703"/>
                  </a:lnTo>
                  <a:lnTo>
                    <a:pt x="2112" y="26005"/>
                  </a:lnTo>
                  <a:lnTo>
                    <a:pt x="2052" y="26367"/>
                  </a:lnTo>
                  <a:lnTo>
                    <a:pt x="2052" y="26608"/>
                  </a:lnTo>
                  <a:lnTo>
                    <a:pt x="2112" y="26789"/>
                  </a:lnTo>
                  <a:lnTo>
                    <a:pt x="2233" y="27031"/>
                  </a:lnTo>
                  <a:lnTo>
                    <a:pt x="2353" y="27212"/>
                  </a:lnTo>
                  <a:lnTo>
                    <a:pt x="2534" y="27332"/>
                  </a:lnTo>
                  <a:lnTo>
                    <a:pt x="2776" y="27453"/>
                  </a:lnTo>
                  <a:lnTo>
                    <a:pt x="2957" y="27513"/>
                  </a:lnTo>
                  <a:lnTo>
                    <a:pt x="3439" y="27513"/>
                  </a:lnTo>
                  <a:lnTo>
                    <a:pt x="3620" y="27453"/>
                  </a:lnTo>
                  <a:lnTo>
                    <a:pt x="3862" y="27332"/>
                  </a:lnTo>
                  <a:lnTo>
                    <a:pt x="4043" y="27212"/>
                  </a:lnTo>
                  <a:lnTo>
                    <a:pt x="4164" y="27031"/>
                  </a:lnTo>
                  <a:lnTo>
                    <a:pt x="4284" y="26789"/>
                  </a:lnTo>
                  <a:lnTo>
                    <a:pt x="4345" y="26608"/>
                  </a:lnTo>
                  <a:lnTo>
                    <a:pt x="4345" y="26367"/>
                  </a:lnTo>
                  <a:lnTo>
                    <a:pt x="4284" y="26005"/>
                  </a:lnTo>
                  <a:lnTo>
                    <a:pt x="4164" y="25703"/>
                  </a:lnTo>
                  <a:lnTo>
                    <a:pt x="3982" y="25522"/>
                  </a:lnTo>
                  <a:lnTo>
                    <a:pt x="3741" y="25341"/>
                  </a:lnTo>
                  <a:lnTo>
                    <a:pt x="3500" y="25221"/>
                  </a:lnTo>
                  <a:close/>
                  <a:moveTo>
                    <a:pt x="8689" y="25221"/>
                  </a:moveTo>
                  <a:lnTo>
                    <a:pt x="8447" y="25341"/>
                  </a:lnTo>
                  <a:lnTo>
                    <a:pt x="8206" y="25522"/>
                  </a:lnTo>
                  <a:lnTo>
                    <a:pt x="8025" y="25703"/>
                  </a:lnTo>
                  <a:lnTo>
                    <a:pt x="7904" y="26005"/>
                  </a:lnTo>
                  <a:lnTo>
                    <a:pt x="7844" y="26367"/>
                  </a:lnTo>
                  <a:lnTo>
                    <a:pt x="7844" y="26608"/>
                  </a:lnTo>
                  <a:lnTo>
                    <a:pt x="7904" y="26789"/>
                  </a:lnTo>
                  <a:lnTo>
                    <a:pt x="8025" y="27031"/>
                  </a:lnTo>
                  <a:lnTo>
                    <a:pt x="8146" y="27212"/>
                  </a:lnTo>
                  <a:lnTo>
                    <a:pt x="8327" y="27332"/>
                  </a:lnTo>
                  <a:lnTo>
                    <a:pt x="8568" y="27453"/>
                  </a:lnTo>
                  <a:lnTo>
                    <a:pt x="8749" y="27513"/>
                  </a:lnTo>
                  <a:lnTo>
                    <a:pt x="9232" y="27513"/>
                  </a:lnTo>
                  <a:lnTo>
                    <a:pt x="9413" y="27453"/>
                  </a:lnTo>
                  <a:lnTo>
                    <a:pt x="9654" y="27332"/>
                  </a:lnTo>
                  <a:lnTo>
                    <a:pt x="9835" y="27212"/>
                  </a:lnTo>
                  <a:lnTo>
                    <a:pt x="9956" y="27031"/>
                  </a:lnTo>
                  <a:lnTo>
                    <a:pt x="10076" y="26789"/>
                  </a:lnTo>
                  <a:lnTo>
                    <a:pt x="10137" y="26608"/>
                  </a:lnTo>
                  <a:lnTo>
                    <a:pt x="10137" y="26367"/>
                  </a:lnTo>
                  <a:lnTo>
                    <a:pt x="10076" y="26005"/>
                  </a:lnTo>
                  <a:lnTo>
                    <a:pt x="9956" y="25703"/>
                  </a:lnTo>
                  <a:lnTo>
                    <a:pt x="9775" y="25522"/>
                  </a:lnTo>
                  <a:lnTo>
                    <a:pt x="9533" y="25341"/>
                  </a:lnTo>
                  <a:lnTo>
                    <a:pt x="9292" y="25221"/>
                  </a:lnTo>
                  <a:close/>
                  <a:moveTo>
                    <a:pt x="14481" y="25221"/>
                  </a:moveTo>
                  <a:lnTo>
                    <a:pt x="14240" y="25341"/>
                  </a:lnTo>
                  <a:lnTo>
                    <a:pt x="13998" y="25522"/>
                  </a:lnTo>
                  <a:lnTo>
                    <a:pt x="13817" y="25703"/>
                  </a:lnTo>
                  <a:lnTo>
                    <a:pt x="13697" y="26005"/>
                  </a:lnTo>
                  <a:lnTo>
                    <a:pt x="13636" y="26367"/>
                  </a:lnTo>
                  <a:lnTo>
                    <a:pt x="13636" y="26608"/>
                  </a:lnTo>
                  <a:lnTo>
                    <a:pt x="13697" y="26789"/>
                  </a:lnTo>
                  <a:lnTo>
                    <a:pt x="13817" y="27031"/>
                  </a:lnTo>
                  <a:lnTo>
                    <a:pt x="13938" y="27212"/>
                  </a:lnTo>
                  <a:lnTo>
                    <a:pt x="14119" y="27332"/>
                  </a:lnTo>
                  <a:lnTo>
                    <a:pt x="14360" y="27453"/>
                  </a:lnTo>
                  <a:lnTo>
                    <a:pt x="14541" y="27513"/>
                  </a:lnTo>
                  <a:lnTo>
                    <a:pt x="15024" y="27513"/>
                  </a:lnTo>
                  <a:lnTo>
                    <a:pt x="15205" y="27453"/>
                  </a:lnTo>
                  <a:lnTo>
                    <a:pt x="15446" y="27332"/>
                  </a:lnTo>
                  <a:lnTo>
                    <a:pt x="15627" y="27212"/>
                  </a:lnTo>
                  <a:lnTo>
                    <a:pt x="15748" y="27031"/>
                  </a:lnTo>
                  <a:lnTo>
                    <a:pt x="15869" y="26789"/>
                  </a:lnTo>
                  <a:lnTo>
                    <a:pt x="15929" y="26608"/>
                  </a:lnTo>
                  <a:lnTo>
                    <a:pt x="15929" y="26367"/>
                  </a:lnTo>
                  <a:lnTo>
                    <a:pt x="15869" y="26005"/>
                  </a:lnTo>
                  <a:lnTo>
                    <a:pt x="15748" y="25703"/>
                  </a:lnTo>
                  <a:lnTo>
                    <a:pt x="15567" y="25522"/>
                  </a:lnTo>
                  <a:lnTo>
                    <a:pt x="15326" y="25341"/>
                  </a:lnTo>
                  <a:lnTo>
                    <a:pt x="15084" y="25221"/>
                  </a:lnTo>
                  <a:close/>
                  <a:moveTo>
                    <a:pt x="20273" y="25221"/>
                  </a:moveTo>
                  <a:lnTo>
                    <a:pt x="20032" y="25341"/>
                  </a:lnTo>
                  <a:lnTo>
                    <a:pt x="19790" y="25522"/>
                  </a:lnTo>
                  <a:lnTo>
                    <a:pt x="19609" y="25703"/>
                  </a:lnTo>
                  <a:lnTo>
                    <a:pt x="19489" y="26005"/>
                  </a:lnTo>
                  <a:lnTo>
                    <a:pt x="19428" y="26367"/>
                  </a:lnTo>
                  <a:lnTo>
                    <a:pt x="19428" y="26608"/>
                  </a:lnTo>
                  <a:lnTo>
                    <a:pt x="19489" y="26789"/>
                  </a:lnTo>
                  <a:lnTo>
                    <a:pt x="19609" y="27031"/>
                  </a:lnTo>
                  <a:lnTo>
                    <a:pt x="19730" y="27212"/>
                  </a:lnTo>
                  <a:lnTo>
                    <a:pt x="19911" y="27332"/>
                  </a:lnTo>
                  <a:lnTo>
                    <a:pt x="20152" y="27453"/>
                  </a:lnTo>
                  <a:lnTo>
                    <a:pt x="20333" y="27513"/>
                  </a:lnTo>
                  <a:lnTo>
                    <a:pt x="20816" y="27513"/>
                  </a:lnTo>
                  <a:lnTo>
                    <a:pt x="20997" y="27453"/>
                  </a:lnTo>
                  <a:lnTo>
                    <a:pt x="21239" y="27332"/>
                  </a:lnTo>
                  <a:lnTo>
                    <a:pt x="21420" y="27212"/>
                  </a:lnTo>
                  <a:lnTo>
                    <a:pt x="21540" y="27031"/>
                  </a:lnTo>
                  <a:lnTo>
                    <a:pt x="21661" y="26789"/>
                  </a:lnTo>
                  <a:lnTo>
                    <a:pt x="21721" y="26608"/>
                  </a:lnTo>
                  <a:lnTo>
                    <a:pt x="21721" y="26367"/>
                  </a:lnTo>
                  <a:lnTo>
                    <a:pt x="21661" y="26005"/>
                  </a:lnTo>
                  <a:lnTo>
                    <a:pt x="21540" y="25703"/>
                  </a:lnTo>
                  <a:lnTo>
                    <a:pt x="21359" y="25522"/>
                  </a:lnTo>
                  <a:lnTo>
                    <a:pt x="21118" y="25341"/>
                  </a:lnTo>
                  <a:lnTo>
                    <a:pt x="20876" y="25221"/>
                  </a:lnTo>
                  <a:close/>
                  <a:moveTo>
                    <a:pt x="26065" y="25221"/>
                  </a:moveTo>
                  <a:lnTo>
                    <a:pt x="25824" y="25341"/>
                  </a:lnTo>
                  <a:lnTo>
                    <a:pt x="25583" y="25522"/>
                  </a:lnTo>
                  <a:lnTo>
                    <a:pt x="25402" y="25703"/>
                  </a:lnTo>
                  <a:lnTo>
                    <a:pt x="25281" y="26005"/>
                  </a:lnTo>
                  <a:lnTo>
                    <a:pt x="25221" y="26367"/>
                  </a:lnTo>
                  <a:lnTo>
                    <a:pt x="25221" y="26608"/>
                  </a:lnTo>
                  <a:lnTo>
                    <a:pt x="25281" y="26789"/>
                  </a:lnTo>
                  <a:lnTo>
                    <a:pt x="25402" y="27031"/>
                  </a:lnTo>
                  <a:lnTo>
                    <a:pt x="25522" y="27212"/>
                  </a:lnTo>
                  <a:lnTo>
                    <a:pt x="25703" y="27332"/>
                  </a:lnTo>
                  <a:lnTo>
                    <a:pt x="25945" y="27453"/>
                  </a:lnTo>
                  <a:lnTo>
                    <a:pt x="26126" y="27513"/>
                  </a:lnTo>
                  <a:lnTo>
                    <a:pt x="26608" y="27513"/>
                  </a:lnTo>
                  <a:lnTo>
                    <a:pt x="26789" y="27453"/>
                  </a:lnTo>
                  <a:lnTo>
                    <a:pt x="27031" y="27332"/>
                  </a:lnTo>
                  <a:lnTo>
                    <a:pt x="27212" y="27212"/>
                  </a:lnTo>
                  <a:lnTo>
                    <a:pt x="27332" y="27031"/>
                  </a:lnTo>
                  <a:lnTo>
                    <a:pt x="27453" y="26789"/>
                  </a:lnTo>
                  <a:lnTo>
                    <a:pt x="27513" y="26608"/>
                  </a:lnTo>
                  <a:lnTo>
                    <a:pt x="27513" y="26367"/>
                  </a:lnTo>
                  <a:lnTo>
                    <a:pt x="27453" y="26005"/>
                  </a:lnTo>
                  <a:lnTo>
                    <a:pt x="27332" y="25703"/>
                  </a:lnTo>
                  <a:lnTo>
                    <a:pt x="27151" y="25522"/>
                  </a:lnTo>
                  <a:lnTo>
                    <a:pt x="26910" y="25341"/>
                  </a:lnTo>
                  <a:lnTo>
                    <a:pt x="26669" y="25221"/>
                  </a:lnTo>
                  <a:close/>
                  <a:moveTo>
                    <a:pt x="31858" y="25221"/>
                  </a:moveTo>
                  <a:lnTo>
                    <a:pt x="31616" y="25341"/>
                  </a:lnTo>
                  <a:lnTo>
                    <a:pt x="31375" y="25522"/>
                  </a:lnTo>
                  <a:lnTo>
                    <a:pt x="31194" y="25703"/>
                  </a:lnTo>
                  <a:lnTo>
                    <a:pt x="31073" y="26005"/>
                  </a:lnTo>
                  <a:lnTo>
                    <a:pt x="31013" y="26367"/>
                  </a:lnTo>
                  <a:lnTo>
                    <a:pt x="31013" y="26608"/>
                  </a:lnTo>
                  <a:lnTo>
                    <a:pt x="31073" y="26789"/>
                  </a:lnTo>
                  <a:lnTo>
                    <a:pt x="31194" y="27031"/>
                  </a:lnTo>
                  <a:lnTo>
                    <a:pt x="31315" y="27212"/>
                  </a:lnTo>
                  <a:lnTo>
                    <a:pt x="31496" y="27332"/>
                  </a:lnTo>
                  <a:lnTo>
                    <a:pt x="31737" y="27453"/>
                  </a:lnTo>
                  <a:lnTo>
                    <a:pt x="31918" y="27513"/>
                  </a:lnTo>
                  <a:lnTo>
                    <a:pt x="32401" y="27513"/>
                  </a:lnTo>
                  <a:lnTo>
                    <a:pt x="32582" y="27453"/>
                  </a:lnTo>
                  <a:lnTo>
                    <a:pt x="32823" y="27332"/>
                  </a:lnTo>
                  <a:lnTo>
                    <a:pt x="33004" y="27212"/>
                  </a:lnTo>
                  <a:lnTo>
                    <a:pt x="33125" y="27031"/>
                  </a:lnTo>
                  <a:lnTo>
                    <a:pt x="33245" y="26789"/>
                  </a:lnTo>
                  <a:lnTo>
                    <a:pt x="33306" y="26608"/>
                  </a:lnTo>
                  <a:lnTo>
                    <a:pt x="33306" y="26367"/>
                  </a:lnTo>
                  <a:lnTo>
                    <a:pt x="33245" y="26005"/>
                  </a:lnTo>
                  <a:lnTo>
                    <a:pt x="33125" y="25703"/>
                  </a:lnTo>
                  <a:lnTo>
                    <a:pt x="32944" y="25522"/>
                  </a:lnTo>
                  <a:lnTo>
                    <a:pt x="32702" y="25341"/>
                  </a:lnTo>
                  <a:lnTo>
                    <a:pt x="32461" y="25221"/>
                  </a:lnTo>
                  <a:close/>
                  <a:moveTo>
                    <a:pt x="37650" y="25221"/>
                  </a:moveTo>
                  <a:lnTo>
                    <a:pt x="37408" y="25341"/>
                  </a:lnTo>
                  <a:lnTo>
                    <a:pt x="37167" y="25522"/>
                  </a:lnTo>
                  <a:lnTo>
                    <a:pt x="36986" y="25703"/>
                  </a:lnTo>
                  <a:lnTo>
                    <a:pt x="36865" y="26005"/>
                  </a:lnTo>
                  <a:lnTo>
                    <a:pt x="36805" y="26367"/>
                  </a:lnTo>
                  <a:lnTo>
                    <a:pt x="36805" y="26608"/>
                  </a:lnTo>
                  <a:lnTo>
                    <a:pt x="36865" y="26789"/>
                  </a:lnTo>
                  <a:lnTo>
                    <a:pt x="36986" y="27031"/>
                  </a:lnTo>
                  <a:lnTo>
                    <a:pt x="37107" y="27212"/>
                  </a:lnTo>
                  <a:lnTo>
                    <a:pt x="37288" y="27332"/>
                  </a:lnTo>
                  <a:lnTo>
                    <a:pt x="37529" y="27453"/>
                  </a:lnTo>
                  <a:lnTo>
                    <a:pt x="37710" y="27513"/>
                  </a:lnTo>
                  <a:lnTo>
                    <a:pt x="38193" y="27513"/>
                  </a:lnTo>
                  <a:lnTo>
                    <a:pt x="38374" y="27453"/>
                  </a:lnTo>
                  <a:lnTo>
                    <a:pt x="38615" y="27332"/>
                  </a:lnTo>
                  <a:lnTo>
                    <a:pt x="38796" y="27212"/>
                  </a:lnTo>
                  <a:lnTo>
                    <a:pt x="38917" y="27031"/>
                  </a:lnTo>
                  <a:lnTo>
                    <a:pt x="39038" y="26789"/>
                  </a:lnTo>
                  <a:lnTo>
                    <a:pt x="39098" y="26608"/>
                  </a:lnTo>
                  <a:lnTo>
                    <a:pt x="39098" y="26367"/>
                  </a:lnTo>
                  <a:lnTo>
                    <a:pt x="39038" y="26005"/>
                  </a:lnTo>
                  <a:lnTo>
                    <a:pt x="38917" y="25703"/>
                  </a:lnTo>
                  <a:lnTo>
                    <a:pt x="38736" y="25522"/>
                  </a:lnTo>
                  <a:lnTo>
                    <a:pt x="38495" y="25341"/>
                  </a:lnTo>
                  <a:lnTo>
                    <a:pt x="38253" y="25221"/>
                  </a:lnTo>
                  <a:close/>
                  <a:moveTo>
                    <a:pt x="43442" y="25221"/>
                  </a:moveTo>
                  <a:lnTo>
                    <a:pt x="43201" y="25341"/>
                  </a:lnTo>
                  <a:lnTo>
                    <a:pt x="42959" y="25522"/>
                  </a:lnTo>
                  <a:lnTo>
                    <a:pt x="42778" y="25703"/>
                  </a:lnTo>
                  <a:lnTo>
                    <a:pt x="42658" y="26005"/>
                  </a:lnTo>
                  <a:lnTo>
                    <a:pt x="42597" y="26367"/>
                  </a:lnTo>
                  <a:lnTo>
                    <a:pt x="42597" y="26608"/>
                  </a:lnTo>
                  <a:lnTo>
                    <a:pt x="42658" y="26789"/>
                  </a:lnTo>
                  <a:lnTo>
                    <a:pt x="42778" y="27031"/>
                  </a:lnTo>
                  <a:lnTo>
                    <a:pt x="42899" y="27212"/>
                  </a:lnTo>
                  <a:lnTo>
                    <a:pt x="43080" y="27332"/>
                  </a:lnTo>
                  <a:lnTo>
                    <a:pt x="43321" y="27453"/>
                  </a:lnTo>
                  <a:lnTo>
                    <a:pt x="43502" y="27513"/>
                  </a:lnTo>
                  <a:lnTo>
                    <a:pt x="43985" y="27513"/>
                  </a:lnTo>
                  <a:lnTo>
                    <a:pt x="44166" y="27453"/>
                  </a:lnTo>
                  <a:lnTo>
                    <a:pt x="44407" y="27332"/>
                  </a:lnTo>
                  <a:lnTo>
                    <a:pt x="44588" y="27212"/>
                  </a:lnTo>
                  <a:lnTo>
                    <a:pt x="44709" y="27031"/>
                  </a:lnTo>
                  <a:lnTo>
                    <a:pt x="44830" y="26789"/>
                  </a:lnTo>
                  <a:lnTo>
                    <a:pt x="44890" y="26608"/>
                  </a:lnTo>
                  <a:lnTo>
                    <a:pt x="44890" y="26367"/>
                  </a:lnTo>
                  <a:lnTo>
                    <a:pt x="44830" y="26005"/>
                  </a:lnTo>
                  <a:lnTo>
                    <a:pt x="44709" y="25703"/>
                  </a:lnTo>
                  <a:lnTo>
                    <a:pt x="44528" y="25522"/>
                  </a:lnTo>
                  <a:lnTo>
                    <a:pt x="44287" y="25341"/>
                  </a:lnTo>
                  <a:lnTo>
                    <a:pt x="44045" y="25221"/>
                  </a:lnTo>
                  <a:close/>
                  <a:moveTo>
                    <a:pt x="49234" y="25221"/>
                  </a:moveTo>
                  <a:lnTo>
                    <a:pt x="48993" y="25341"/>
                  </a:lnTo>
                  <a:lnTo>
                    <a:pt x="48752" y="25522"/>
                  </a:lnTo>
                  <a:lnTo>
                    <a:pt x="48571" y="25703"/>
                  </a:lnTo>
                  <a:lnTo>
                    <a:pt x="48450" y="26005"/>
                  </a:lnTo>
                  <a:lnTo>
                    <a:pt x="48390" y="26367"/>
                  </a:lnTo>
                  <a:lnTo>
                    <a:pt x="48390" y="26608"/>
                  </a:lnTo>
                  <a:lnTo>
                    <a:pt x="48450" y="26789"/>
                  </a:lnTo>
                  <a:lnTo>
                    <a:pt x="48571" y="27031"/>
                  </a:lnTo>
                  <a:lnTo>
                    <a:pt x="48691" y="27212"/>
                  </a:lnTo>
                  <a:lnTo>
                    <a:pt x="48872" y="27332"/>
                  </a:lnTo>
                  <a:lnTo>
                    <a:pt x="49114" y="27453"/>
                  </a:lnTo>
                  <a:lnTo>
                    <a:pt x="49295" y="27513"/>
                  </a:lnTo>
                  <a:lnTo>
                    <a:pt x="49777" y="27513"/>
                  </a:lnTo>
                  <a:lnTo>
                    <a:pt x="49958" y="27453"/>
                  </a:lnTo>
                  <a:lnTo>
                    <a:pt x="50200" y="27332"/>
                  </a:lnTo>
                  <a:lnTo>
                    <a:pt x="50381" y="27212"/>
                  </a:lnTo>
                  <a:lnTo>
                    <a:pt x="50501" y="27031"/>
                  </a:lnTo>
                  <a:lnTo>
                    <a:pt x="50622" y="26789"/>
                  </a:lnTo>
                  <a:lnTo>
                    <a:pt x="50682" y="26608"/>
                  </a:lnTo>
                  <a:lnTo>
                    <a:pt x="50682" y="26367"/>
                  </a:lnTo>
                  <a:lnTo>
                    <a:pt x="50622" y="26005"/>
                  </a:lnTo>
                  <a:lnTo>
                    <a:pt x="50501" y="25703"/>
                  </a:lnTo>
                  <a:lnTo>
                    <a:pt x="50320" y="25522"/>
                  </a:lnTo>
                  <a:lnTo>
                    <a:pt x="50079" y="25341"/>
                  </a:lnTo>
                  <a:lnTo>
                    <a:pt x="49838" y="25221"/>
                  </a:lnTo>
                  <a:close/>
                  <a:moveTo>
                    <a:pt x="55027" y="25221"/>
                  </a:moveTo>
                  <a:lnTo>
                    <a:pt x="54785" y="25341"/>
                  </a:lnTo>
                  <a:lnTo>
                    <a:pt x="54544" y="25522"/>
                  </a:lnTo>
                  <a:lnTo>
                    <a:pt x="54363" y="25703"/>
                  </a:lnTo>
                  <a:lnTo>
                    <a:pt x="54242" y="26005"/>
                  </a:lnTo>
                  <a:lnTo>
                    <a:pt x="54182" y="26367"/>
                  </a:lnTo>
                  <a:lnTo>
                    <a:pt x="54182" y="26608"/>
                  </a:lnTo>
                  <a:lnTo>
                    <a:pt x="54242" y="26789"/>
                  </a:lnTo>
                  <a:lnTo>
                    <a:pt x="54363" y="27031"/>
                  </a:lnTo>
                  <a:lnTo>
                    <a:pt x="54483" y="27212"/>
                  </a:lnTo>
                  <a:lnTo>
                    <a:pt x="54665" y="27332"/>
                  </a:lnTo>
                  <a:lnTo>
                    <a:pt x="54906" y="27453"/>
                  </a:lnTo>
                  <a:lnTo>
                    <a:pt x="55087" y="27513"/>
                  </a:lnTo>
                  <a:lnTo>
                    <a:pt x="55570" y="27513"/>
                  </a:lnTo>
                  <a:lnTo>
                    <a:pt x="55751" y="27453"/>
                  </a:lnTo>
                  <a:lnTo>
                    <a:pt x="55992" y="27332"/>
                  </a:lnTo>
                  <a:lnTo>
                    <a:pt x="56173" y="27212"/>
                  </a:lnTo>
                  <a:lnTo>
                    <a:pt x="56294" y="27031"/>
                  </a:lnTo>
                  <a:lnTo>
                    <a:pt x="56414" y="26789"/>
                  </a:lnTo>
                  <a:lnTo>
                    <a:pt x="56475" y="26608"/>
                  </a:lnTo>
                  <a:lnTo>
                    <a:pt x="56475" y="26367"/>
                  </a:lnTo>
                  <a:lnTo>
                    <a:pt x="56414" y="26005"/>
                  </a:lnTo>
                  <a:lnTo>
                    <a:pt x="56294" y="25703"/>
                  </a:lnTo>
                  <a:lnTo>
                    <a:pt x="56113" y="25522"/>
                  </a:lnTo>
                  <a:lnTo>
                    <a:pt x="55871" y="25341"/>
                  </a:lnTo>
                  <a:lnTo>
                    <a:pt x="55630" y="25221"/>
                  </a:lnTo>
                  <a:close/>
                  <a:moveTo>
                    <a:pt x="60819" y="25221"/>
                  </a:moveTo>
                  <a:lnTo>
                    <a:pt x="60577" y="25341"/>
                  </a:lnTo>
                  <a:lnTo>
                    <a:pt x="60336" y="25522"/>
                  </a:lnTo>
                  <a:lnTo>
                    <a:pt x="60155" y="25703"/>
                  </a:lnTo>
                  <a:lnTo>
                    <a:pt x="60034" y="26005"/>
                  </a:lnTo>
                  <a:lnTo>
                    <a:pt x="59974" y="26367"/>
                  </a:lnTo>
                  <a:lnTo>
                    <a:pt x="59974" y="26608"/>
                  </a:lnTo>
                  <a:lnTo>
                    <a:pt x="60034" y="26789"/>
                  </a:lnTo>
                  <a:lnTo>
                    <a:pt x="60155" y="27031"/>
                  </a:lnTo>
                  <a:lnTo>
                    <a:pt x="60276" y="27212"/>
                  </a:lnTo>
                  <a:lnTo>
                    <a:pt x="60457" y="27332"/>
                  </a:lnTo>
                  <a:lnTo>
                    <a:pt x="60698" y="27453"/>
                  </a:lnTo>
                  <a:lnTo>
                    <a:pt x="60879" y="27513"/>
                  </a:lnTo>
                  <a:lnTo>
                    <a:pt x="61362" y="27513"/>
                  </a:lnTo>
                  <a:lnTo>
                    <a:pt x="61543" y="27453"/>
                  </a:lnTo>
                  <a:lnTo>
                    <a:pt x="61784" y="27332"/>
                  </a:lnTo>
                  <a:lnTo>
                    <a:pt x="61965" y="27212"/>
                  </a:lnTo>
                  <a:lnTo>
                    <a:pt x="62086" y="27031"/>
                  </a:lnTo>
                  <a:lnTo>
                    <a:pt x="62206" y="26789"/>
                  </a:lnTo>
                  <a:lnTo>
                    <a:pt x="62267" y="26608"/>
                  </a:lnTo>
                  <a:lnTo>
                    <a:pt x="62267" y="26367"/>
                  </a:lnTo>
                  <a:lnTo>
                    <a:pt x="62206" y="26005"/>
                  </a:lnTo>
                  <a:lnTo>
                    <a:pt x="62086" y="25703"/>
                  </a:lnTo>
                  <a:lnTo>
                    <a:pt x="61905" y="25522"/>
                  </a:lnTo>
                  <a:lnTo>
                    <a:pt x="61663" y="25341"/>
                  </a:lnTo>
                  <a:lnTo>
                    <a:pt x="61422" y="25221"/>
                  </a:lnTo>
                  <a:close/>
                  <a:moveTo>
                    <a:pt x="66611" y="25221"/>
                  </a:moveTo>
                  <a:lnTo>
                    <a:pt x="66370" y="25341"/>
                  </a:lnTo>
                  <a:lnTo>
                    <a:pt x="66128" y="25522"/>
                  </a:lnTo>
                  <a:lnTo>
                    <a:pt x="65947" y="25703"/>
                  </a:lnTo>
                  <a:lnTo>
                    <a:pt x="65827" y="26005"/>
                  </a:lnTo>
                  <a:lnTo>
                    <a:pt x="65766" y="26367"/>
                  </a:lnTo>
                  <a:lnTo>
                    <a:pt x="65766" y="26608"/>
                  </a:lnTo>
                  <a:lnTo>
                    <a:pt x="65827" y="26789"/>
                  </a:lnTo>
                  <a:lnTo>
                    <a:pt x="65947" y="27031"/>
                  </a:lnTo>
                  <a:lnTo>
                    <a:pt x="66068" y="27212"/>
                  </a:lnTo>
                  <a:lnTo>
                    <a:pt x="66249" y="27332"/>
                  </a:lnTo>
                  <a:lnTo>
                    <a:pt x="66490" y="27453"/>
                  </a:lnTo>
                  <a:lnTo>
                    <a:pt x="66671" y="27513"/>
                  </a:lnTo>
                  <a:lnTo>
                    <a:pt x="67154" y="27513"/>
                  </a:lnTo>
                  <a:lnTo>
                    <a:pt x="67335" y="27453"/>
                  </a:lnTo>
                  <a:lnTo>
                    <a:pt x="67576" y="27332"/>
                  </a:lnTo>
                  <a:lnTo>
                    <a:pt x="67757" y="27212"/>
                  </a:lnTo>
                  <a:lnTo>
                    <a:pt x="67878" y="27031"/>
                  </a:lnTo>
                  <a:lnTo>
                    <a:pt x="67999" y="26789"/>
                  </a:lnTo>
                  <a:lnTo>
                    <a:pt x="68059" y="26608"/>
                  </a:lnTo>
                  <a:lnTo>
                    <a:pt x="68059" y="26367"/>
                  </a:lnTo>
                  <a:lnTo>
                    <a:pt x="67999" y="26005"/>
                  </a:lnTo>
                  <a:lnTo>
                    <a:pt x="67878" y="25703"/>
                  </a:lnTo>
                  <a:lnTo>
                    <a:pt x="67697" y="25522"/>
                  </a:lnTo>
                  <a:lnTo>
                    <a:pt x="67456" y="25341"/>
                  </a:lnTo>
                  <a:lnTo>
                    <a:pt x="67214" y="25221"/>
                  </a:lnTo>
                  <a:close/>
                  <a:moveTo>
                    <a:pt x="72403" y="25221"/>
                  </a:moveTo>
                  <a:lnTo>
                    <a:pt x="72162" y="25341"/>
                  </a:lnTo>
                  <a:lnTo>
                    <a:pt x="71921" y="25522"/>
                  </a:lnTo>
                  <a:lnTo>
                    <a:pt x="71740" y="25703"/>
                  </a:lnTo>
                  <a:lnTo>
                    <a:pt x="71619" y="26005"/>
                  </a:lnTo>
                  <a:lnTo>
                    <a:pt x="71559" y="26367"/>
                  </a:lnTo>
                  <a:lnTo>
                    <a:pt x="71559" y="26608"/>
                  </a:lnTo>
                  <a:lnTo>
                    <a:pt x="71619" y="26789"/>
                  </a:lnTo>
                  <a:lnTo>
                    <a:pt x="71740" y="27031"/>
                  </a:lnTo>
                  <a:lnTo>
                    <a:pt x="71860" y="27212"/>
                  </a:lnTo>
                  <a:lnTo>
                    <a:pt x="72041" y="27332"/>
                  </a:lnTo>
                  <a:lnTo>
                    <a:pt x="72283" y="27453"/>
                  </a:lnTo>
                  <a:lnTo>
                    <a:pt x="72464" y="27513"/>
                  </a:lnTo>
                  <a:lnTo>
                    <a:pt x="72946" y="27513"/>
                  </a:lnTo>
                  <a:lnTo>
                    <a:pt x="73127" y="27453"/>
                  </a:lnTo>
                  <a:lnTo>
                    <a:pt x="73369" y="27332"/>
                  </a:lnTo>
                  <a:lnTo>
                    <a:pt x="73550" y="27212"/>
                  </a:lnTo>
                  <a:lnTo>
                    <a:pt x="73670" y="27031"/>
                  </a:lnTo>
                  <a:lnTo>
                    <a:pt x="73791" y="26789"/>
                  </a:lnTo>
                  <a:lnTo>
                    <a:pt x="73851" y="26608"/>
                  </a:lnTo>
                  <a:lnTo>
                    <a:pt x="73851" y="26367"/>
                  </a:lnTo>
                  <a:lnTo>
                    <a:pt x="73791" y="26005"/>
                  </a:lnTo>
                  <a:lnTo>
                    <a:pt x="73670" y="25703"/>
                  </a:lnTo>
                  <a:lnTo>
                    <a:pt x="73489" y="25522"/>
                  </a:lnTo>
                  <a:lnTo>
                    <a:pt x="73248" y="25341"/>
                  </a:lnTo>
                  <a:lnTo>
                    <a:pt x="73007" y="25221"/>
                  </a:lnTo>
                  <a:close/>
                  <a:moveTo>
                    <a:pt x="1147" y="28479"/>
                  </a:moveTo>
                  <a:lnTo>
                    <a:pt x="724" y="30349"/>
                  </a:lnTo>
                  <a:lnTo>
                    <a:pt x="724" y="30349"/>
                  </a:lnTo>
                  <a:lnTo>
                    <a:pt x="1026" y="30168"/>
                  </a:lnTo>
                  <a:lnTo>
                    <a:pt x="1267" y="29927"/>
                  </a:lnTo>
                  <a:lnTo>
                    <a:pt x="1388" y="29625"/>
                  </a:lnTo>
                  <a:lnTo>
                    <a:pt x="1448" y="29263"/>
                  </a:lnTo>
                  <a:lnTo>
                    <a:pt x="1448" y="29022"/>
                  </a:lnTo>
                  <a:lnTo>
                    <a:pt x="1388" y="28841"/>
                  </a:lnTo>
                  <a:lnTo>
                    <a:pt x="1267" y="28660"/>
                  </a:lnTo>
                  <a:lnTo>
                    <a:pt x="1147" y="28479"/>
                  </a:lnTo>
                  <a:close/>
                  <a:moveTo>
                    <a:pt x="74756" y="28479"/>
                  </a:moveTo>
                  <a:lnTo>
                    <a:pt x="74636" y="28660"/>
                  </a:lnTo>
                  <a:lnTo>
                    <a:pt x="74515" y="28841"/>
                  </a:lnTo>
                  <a:lnTo>
                    <a:pt x="74455" y="29022"/>
                  </a:lnTo>
                  <a:lnTo>
                    <a:pt x="74455" y="29263"/>
                  </a:lnTo>
                  <a:lnTo>
                    <a:pt x="74515" y="29625"/>
                  </a:lnTo>
                  <a:lnTo>
                    <a:pt x="74636" y="29927"/>
                  </a:lnTo>
                  <a:lnTo>
                    <a:pt x="74877" y="30168"/>
                  </a:lnTo>
                  <a:lnTo>
                    <a:pt x="75179" y="30349"/>
                  </a:lnTo>
                  <a:lnTo>
                    <a:pt x="74756" y="28479"/>
                  </a:lnTo>
                  <a:close/>
                  <a:moveTo>
                    <a:pt x="5853" y="28117"/>
                  </a:moveTo>
                  <a:lnTo>
                    <a:pt x="5672" y="28177"/>
                  </a:lnTo>
                  <a:lnTo>
                    <a:pt x="5431" y="28298"/>
                  </a:lnTo>
                  <a:lnTo>
                    <a:pt x="5250" y="28418"/>
                  </a:lnTo>
                  <a:lnTo>
                    <a:pt x="5129" y="28599"/>
                  </a:lnTo>
                  <a:lnTo>
                    <a:pt x="5008" y="28841"/>
                  </a:lnTo>
                  <a:lnTo>
                    <a:pt x="4948" y="29022"/>
                  </a:lnTo>
                  <a:lnTo>
                    <a:pt x="4948" y="29263"/>
                  </a:lnTo>
                  <a:lnTo>
                    <a:pt x="4948" y="29504"/>
                  </a:lnTo>
                  <a:lnTo>
                    <a:pt x="5008" y="29685"/>
                  </a:lnTo>
                  <a:lnTo>
                    <a:pt x="5129" y="29927"/>
                  </a:lnTo>
                  <a:lnTo>
                    <a:pt x="5250" y="30108"/>
                  </a:lnTo>
                  <a:lnTo>
                    <a:pt x="5431" y="30228"/>
                  </a:lnTo>
                  <a:lnTo>
                    <a:pt x="5672" y="30349"/>
                  </a:lnTo>
                  <a:lnTo>
                    <a:pt x="5853" y="30409"/>
                  </a:lnTo>
                  <a:lnTo>
                    <a:pt x="6336" y="30409"/>
                  </a:lnTo>
                  <a:lnTo>
                    <a:pt x="6517" y="30349"/>
                  </a:lnTo>
                  <a:lnTo>
                    <a:pt x="6758" y="30228"/>
                  </a:lnTo>
                  <a:lnTo>
                    <a:pt x="6939" y="30108"/>
                  </a:lnTo>
                  <a:lnTo>
                    <a:pt x="7060" y="29927"/>
                  </a:lnTo>
                  <a:lnTo>
                    <a:pt x="7180" y="29685"/>
                  </a:lnTo>
                  <a:lnTo>
                    <a:pt x="7241" y="29504"/>
                  </a:lnTo>
                  <a:lnTo>
                    <a:pt x="7241" y="29263"/>
                  </a:lnTo>
                  <a:lnTo>
                    <a:pt x="7241" y="29022"/>
                  </a:lnTo>
                  <a:lnTo>
                    <a:pt x="7180" y="28841"/>
                  </a:lnTo>
                  <a:lnTo>
                    <a:pt x="7060" y="28599"/>
                  </a:lnTo>
                  <a:lnTo>
                    <a:pt x="6939" y="28418"/>
                  </a:lnTo>
                  <a:lnTo>
                    <a:pt x="6758" y="28298"/>
                  </a:lnTo>
                  <a:lnTo>
                    <a:pt x="6517" y="28177"/>
                  </a:lnTo>
                  <a:lnTo>
                    <a:pt x="6336" y="28117"/>
                  </a:lnTo>
                  <a:close/>
                  <a:moveTo>
                    <a:pt x="11645" y="28117"/>
                  </a:moveTo>
                  <a:lnTo>
                    <a:pt x="11464" y="28177"/>
                  </a:lnTo>
                  <a:lnTo>
                    <a:pt x="11223" y="28298"/>
                  </a:lnTo>
                  <a:lnTo>
                    <a:pt x="11042" y="28418"/>
                  </a:lnTo>
                  <a:lnTo>
                    <a:pt x="10921" y="28599"/>
                  </a:lnTo>
                  <a:lnTo>
                    <a:pt x="10800" y="28841"/>
                  </a:lnTo>
                  <a:lnTo>
                    <a:pt x="10740" y="29022"/>
                  </a:lnTo>
                  <a:lnTo>
                    <a:pt x="10740" y="29263"/>
                  </a:lnTo>
                  <a:lnTo>
                    <a:pt x="10740" y="29504"/>
                  </a:lnTo>
                  <a:lnTo>
                    <a:pt x="10800" y="29685"/>
                  </a:lnTo>
                  <a:lnTo>
                    <a:pt x="10921" y="29927"/>
                  </a:lnTo>
                  <a:lnTo>
                    <a:pt x="11042" y="30108"/>
                  </a:lnTo>
                  <a:lnTo>
                    <a:pt x="11223" y="30228"/>
                  </a:lnTo>
                  <a:lnTo>
                    <a:pt x="11464" y="30349"/>
                  </a:lnTo>
                  <a:lnTo>
                    <a:pt x="11645" y="30409"/>
                  </a:lnTo>
                  <a:lnTo>
                    <a:pt x="12128" y="30409"/>
                  </a:lnTo>
                  <a:lnTo>
                    <a:pt x="12309" y="30349"/>
                  </a:lnTo>
                  <a:lnTo>
                    <a:pt x="12550" y="30228"/>
                  </a:lnTo>
                  <a:lnTo>
                    <a:pt x="12731" y="30108"/>
                  </a:lnTo>
                  <a:lnTo>
                    <a:pt x="12852" y="29927"/>
                  </a:lnTo>
                  <a:lnTo>
                    <a:pt x="12973" y="29685"/>
                  </a:lnTo>
                  <a:lnTo>
                    <a:pt x="13033" y="29504"/>
                  </a:lnTo>
                  <a:lnTo>
                    <a:pt x="13033" y="29263"/>
                  </a:lnTo>
                  <a:lnTo>
                    <a:pt x="13033" y="29022"/>
                  </a:lnTo>
                  <a:lnTo>
                    <a:pt x="12973" y="28841"/>
                  </a:lnTo>
                  <a:lnTo>
                    <a:pt x="12852" y="28599"/>
                  </a:lnTo>
                  <a:lnTo>
                    <a:pt x="12731" y="28418"/>
                  </a:lnTo>
                  <a:lnTo>
                    <a:pt x="12550" y="28298"/>
                  </a:lnTo>
                  <a:lnTo>
                    <a:pt x="12309" y="28177"/>
                  </a:lnTo>
                  <a:lnTo>
                    <a:pt x="12128" y="28117"/>
                  </a:lnTo>
                  <a:close/>
                  <a:moveTo>
                    <a:pt x="17437" y="28117"/>
                  </a:moveTo>
                  <a:lnTo>
                    <a:pt x="17256" y="28177"/>
                  </a:lnTo>
                  <a:lnTo>
                    <a:pt x="17015" y="28298"/>
                  </a:lnTo>
                  <a:lnTo>
                    <a:pt x="16834" y="28418"/>
                  </a:lnTo>
                  <a:lnTo>
                    <a:pt x="16713" y="28599"/>
                  </a:lnTo>
                  <a:lnTo>
                    <a:pt x="16593" y="28841"/>
                  </a:lnTo>
                  <a:lnTo>
                    <a:pt x="16532" y="29022"/>
                  </a:lnTo>
                  <a:lnTo>
                    <a:pt x="16532" y="29263"/>
                  </a:lnTo>
                  <a:lnTo>
                    <a:pt x="16532" y="29504"/>
                  </a:lnTo>
                  <a:lnTo>
                    <a:pt x="16593" y="29685"/>
                  </a:lnTo>
                  <a:lnTo>
                    <a:pt x="16713" y="29927"/>
                  </a:lnTo>
                  <a:lnTo>
                    <a:pt x="16834" y="30108"/>
                  </a:lnTo>
                  <a:lnTo>
                    <a:pt x="17015" y="30228"/>
                  </a:lnTo>
                  <a:lnTo>
                    <a:pt x="17256" y="30349"/>
                  </a:lnTo>
                  <a:lnTo>
                    <a:pt x="17437" y="30409"/>
                  </a:lnTo>
                  <a:lnTo>
                    <a:pt x="17920" y="30409"/>
                  </a:lnTo>
                  <a:lnTo>
                    <a:pt x="18101" y="30349"/>
                  </a:lnTo>
                  <a:lnTo>
                    <a:pt x="18342" y="30228"/>
                  </a:lnTo>
                  <a:lnTo>
                    <a:pt x="18523" y="30108"/>
                  </a:lnTo>
                  <a:lnTo>
                    <a:pt x="18644" y="29927"/>
                  </a:lnTo>
                  <a:lnTo>
                    <a:pt x="18765" y="29685"/>
                  </a:lnTo>
                  <a:lnTo>
                    <a:pt x="18825" y="29504"/>
                  </a:lnTo>
                  <a:lnTo>
                    <a:pt x="18825" y="29263"/>
                  </a:lnTo>
                  <a:lnTo>
                    <a:pt x="18825" y="29022"/>
                  </a:lnTo>
                  <a:lnTo>
                    <a:pt x="18765" y="28841"/>
                  </a:lnTo>
                  <a:lnTo>
                    <a:pt x="18644" y="28599"/>
                  </a:lnTo>
                  <a:lnTo>
                    <a:pt x="18523" y="28418"/>
                  </a:lnTo>
                  <a:lnTo>
                    <a:pt x="18342" y="28298"/>
                  </a:lnTo>
                  <a:lnTo>
                    <a:pt x="18101" y="28177"/>
                  </a:lnTo>
                  <a:lnTo>
                    <a:pt x="17920" y="28117"/>
                  </a:lnTo>
                  <a:close/>
                  <a:moveTo>
                    <a:pt x="23230" y="28117"/>
                  </a:moveTo>
                  <a:lnTo>
                    <a:pt x="23049" y="28177"/>
                  </a:lnTo>
                  <a:lnTo>
                    <a:pt x="22807" y="28298"/>
                  </a:lnTo>
                  <a:lnTo>
                    <a:pt x="22626" y="28418"/>
                  </a:lnTo>
                  <a:lnTo>
                    <a:pt x="22506" y="28599"/>
                  </a:lnTo>
                  <a:lnTo>
                    <a:pt x="22385" y="28841"/>
                  </a:lnTo>
                  <a:lnTo>
                    <a:pt x="22325" y="29022"/>
                  </a:lnTo>
                  <a:lnTo>
                    <a:pt x="22325" y="29263"/>
                  </a:lnTo>
                  <a:lnTo>
                    <a:pt x="22325" y="29504"/>
                  </a:lnTo>
                  <a:lnTo>
                    <a:pt x="22385" y="29685"/>
                  </a:lnTo>
                  <a:lnTo>
                    <a:pt x="22506" y="29927"/>
                  </a:lnTo>
                  <a:lnTo>
                    <a:pt x="22626" y="30108"/>
                  </a:lnTo>
                  <a:lnTo>
                    <a:pt x="22807" y="30228"/>
                  </a:lnTo>
                  <a:lnTo>
                    <a:pt x="23049" y="30349"/>
                  </a:lnTo>
                  <a:lnTo>
                    <a:pt x="23230" y="30409"/>
                  </a:lnTo>
                  <a:lnTo>
                    <a:pt x="23712" y="30409"/>
                  </a:lnTo>
                  <a:lnTo>
                    <a:pt x="23893" y="30349"/>
                  </a:lnTo>
                  <a:lnTo>
                    <a:pt x="24135" y="30228"/>
                  </a:lnTo>
                  <a:lnTo>
                    <a:pt x="24316" y="30108"/>
                  </a:lnTo>
                  <a:lnTo>
                    <a:pt x="24436" y="29927"/>
                  </a:lnTo>
                  <a:lnTo>
                    <a:pt x="24557" y="29685"/>
                  </a:lnTo>
                  <a:lnTo>
                    <a:pt x="24617" y="29504"/>
                  </a:lnTo>
                  <a:lnTo>
                    <a:pt x="24617" y="29263"/>
                  </a:lnTo>
                  <a:lnTo>
                    <a:pt x="24617" y="29022"/>
                  </a:lnTo>
                  <a:lnTo>
                    <a:pt x="24557" y="28841"/>
                  </a:lnTo>
                  <a:lnTo>
                    <a:pt x="24436" y="28599"/>
                  </a:lnTo>
                  <a:lnTo>
                    <a:pt x="24316" y="28418"/>
                  </a:lnTo>
                  <a:lnTo>
                    <a:pt x="24135" y="28298"/>
                  </a:lnTo>
                  <a:lnTo>
                    <a:pt x="23893" y="28177"/>
                  </a:lnTo>
                  <a:lnTo>
                    <a:pt x="23712" y="28117"/>
                  </a:lnTo>
                  <a:close/>
                  <a:moveTo>
                    <a:pt x="29022" y="28117"/>
                  </a:moveTo>
                  <a:lnTo>
                    <a:pt x="28841" y="28177"/>
                  </a:lnTo>
                  <a:lnTo>
                    <a:pt x="28599" y="28298"/>
                  </a:lnTo>
                  <a:lnTo>
                    <a:pt x="28418" y="28418"/>
                  </a:lnTo>
                  <a:lnTo>
                    <a:pt x="28298" y="28599"/>
                  </a:lnTo>
                  <a:lnTo>
                    <a:pt x="28177" y="28841"/>
                  </a:lnTo>
                  <a:lnTo>
                    <a:pt x="28117" y="29022"/>
                  </a:lnTo>
                  <a:lnTo>
                    <a:pt x="28117" y="29263"/>
                  </a:lnTo>
                  <a:lnTo>
                    <a:pt x="28117" y="29504"/>
                  </a:lnTo>
                  <a:lnTo>
                    <a:pt x="28177" y="29685"/>
                  </a:lnTo>
                  <a:lnTo>
                    <a:pt x="28298" y="29927"/>
                  </a:lnTo>
                  <a:lnTo>
                    <a:pt x="28418" y="30108"/>
                  </a:lnTo>
                  <a:lnTo>
                    <a:pt x="28599" y="30228"/>
                  </a:lnTo>
                  <a:lnTo>
                    <a:pt x="28841" y="30349"/>
                  </a:lnTo>
                  <a:lnTo>
                    <a:pt x="29022" y="30409"/>
                  </a:lnTo>
                  <a:lnTo>
                    <a:pt x="29505" y="30409"/>
                  </a:lnTo>
                  <a:lnTo>
                    <a:pt x="29686" y="30349"/>
                  </a:lnTo>
                  <a:lnTo>
                    <a:pt x="29927" y="30228"/>
                  </a:lnTo>
                  <a:lnTo>
                    <a:pt x="30108" y="30108"/>
                  </a:lnTo>
                  <a:lnTo>
                    <a:pt x="30229" y="29927"/>
                  </a:lnTo>
                  <a:lnTo>
                    <a:pt x="30349" y="29685"/>
                  </a:lnTo>
                  <a:lnTo>
                    <a:pt x="30410" y="29504"/>
                  </a:lnTo>
                  <a:lnTo>
                    <a:pt x="30410" y="29263"/>
                  </a:lnTo>
                  <a:lnTo>
                    <a:pt x="30410" y="29022"/>
                  </a:lnTo>
                  <a:lnTo>
                    <a:pt x="30349" y="28841"/>
                  </a:lnTo>
                  <a:lnTo>
                    <a:pt x="30229" y="28599"/>
                  </a:lnTo>
                  <a:lnTo>
                    <a:pt x="30108" y="28418"/>
                  </a:lnTo>
                  <a:lnTo>
                    <a:pt x="29927" y="28298"/>
                  </a:lnTo>
                  <a:lnTo>
                    <a:pt x="29686" y="28177"/>
                  </a:lnTo>
                  <a:lnTo>
                    <a:pt x="29505" y="28117"/>
                  </a:lnTo>
                  <a:close/>
                  <a:moveTo>
                    <a:pt x="34814" y="28117"/>
                  </a:moveTo>
                  <a:lnTo>
                    <a:pt x="34633" y="28177"/>
                  </a:lnTo>
                  <a:lnTo>
                    <a:pt x="34392" y="28298"/>
                  </a:lnTo>
                  <a:lnTo>
                    <a:pt x="34211" y="28418"/>
                  </a:lnTo>
                  <a:lnTo>
                    <a:pt x="34090" y="28599"/>
                  </a:lnTo>
                  <a:lnTo>
                    <a:pt x="33969" y="28841"/>
                  </a:lnTo>
                  <a:lnTo>
                    <a:pt x="33909" y="29022"/>
                  </a:lnTo>
                  <a:lnTo>
                    <a:pt x="33909" y="29263"/>
                  </a:lnTo>
                  <a:lnTo>
                    <a:pt x="33909" y="29504"/>
                  </a:lnTo>
                  <a:lnTo>
                    <a:pt x="33969" y="29685"/>
                  </a:lnTo>
                  <a:lnTo>
                    <a:pt x="34090" y="29927"/>
                  </a:lnTo>
                  <a:lnTo>
                    <a:pt x="34211" y="30108"/>
                  </a:lnTo>
                  <a:lnTo>
                    <a:pt x="34392" y="30228"/>
                  </a:lnTo>
                  <a:lnTo>
                    <a:pt x="34633" y="30349"/>
                  </a:lnTo>
                  <a:lnTo>
                    <a:pt x="34814" y="30409"/>
                  </a:lnTo>
                  <a:lnTo>
                    <a:pt x="35297" y="30409"/>
                  </a:lnTo>
                  <a:lnTo>
                    <a:pt x="35478" y="30349"/>
                  </a:lnTo>
                  <a:lnTo>
                    <a:pt x="35719" y="30228"/>
                  </a:lnTo>
                  <a:lnTo>
                    <a:pt x="35900" y="30108"/>
                  </a:lnTo>
                  <a:lnTo>
                    <a:pt x="36021" y="29927"/>
                  </a:lnTo>
                  <a:lnTo>
                    <a:pt x="36141" y="29685"/>
                  </a:lnTo>
                  <a:lnTo>
                    <a:pt x="36202" y="29504"/>
                  </a:lnTo>
                  <a:lnTo>
                    <a:pt x="36202" y="29263"/>
                  </a:lnTo>
                  <a:lnTo>
                    <a:pt x="36202" y="29022"/>
                  </a:lnTo>
                  <a:lnTo>
                    <a:pt x="36141" y="28841"/>
                  </a:lnTo>
                  <a:lnTo>
                    <a:pt x="36021" y="28599"/>
                  </a:lnTo>
                  <a:lnTo>
                    <a:pt x="35900" y="28418"/>
                  </a:lnTo>
                  <a:lnTo>
                    <a:pt x="35719" y="28298"/>
                  </a:lnTo>
                  <a:lnTo>
                    <a:pt x="35478" y="28177"/>
                  </a:lnTo>
                  <a:lnTo>
                    <a:pt x="35297" y="28117"/>
                  </a:lnTo>
                  <a:close/>
                  <a:moveTo>
                    <a:pt x="40606" y="28117"/>
                  </a:moveTo>
                  <a:lnTo>
                    <a:pt x="40425" y="28177"/>
                  </a:lnTo>
                  <a:lnTo>
                    <a:pt x="40184" y="28298"/>
                  </a:lnTo>
                  <a:lnTo>
                    <a:pt x="40003" y="28418"/>
                  </a:lnTo>
                  <a:lnTo>
                    <a:pt x="39882" y="28599"/>
                  </a:lnTo>
                  <a:lnTo>
                    <a:pt x="39762" y="28841"/>
                  </a:lnTo>
                  <a:lnTo>
                    <a:pt x="39701" y="29022"/>
                  </a:lnTo>
                  <a:lnTo>
                    <a:pt x="39701" y="29263"/>
                  </a:lnTo>
                  <a:lnTo>
                    <a:pt x="39701" y="29504"/>
                  </a:lnTo>
                  <a:lnTo>
                    <a:pt x="39762" y="29685"/>
                  </a:lnTo>
                  <a:lnTo>
                    <a:pt x="39882" y="29927"/>
                  </a:lnTo>
                  <a:lnTo>
                    <a:pt x="40003" y="30108"/>
                  </a:lnTo>
                  <a:lnTo>
                    <a:pt x="40184" y="30228"/>
                  </a:lnTo>
                  <a:lnTo>
                    <a:pt x="40425" y="30349"/>
                  </a:lnTo>
                  <a:lnTo>
                    <a:pt x="40606" y="30409"/>
                  </a:lnTo>
                  <a:lnTo>
                    <a:pt x="41089" y="30409"/>
                  </a:lnTo>
                  <a:lnTo>
                    <a:pt x="41270" y="30349"/>
                  </a:lnTo>
                  <a:lnTo>
                    <a:pt x="41511" y="30228"/>
                  </a:lnTo>
                  <a:lnTo>
                    <a:pt x="41692" y="30108"/>
                  </a:lnTo>
                  <a:lnTo>
                    <a:pt x="41813" y="29927"/>
                  </a:lnTo>
                  <a:lnTo>
                    <a:pt x="41934" y="29685"/>
                  </a:lnTo>
                  <a:lnTo>
                    <a:pt x="41994" y="29504"/>
                  </a:lnTo>
                  <a:lnTo>
                    <a:pt x="41994" y="29263"/>
                  </a:lnTo>
                  <a:lnTo>
                    <a:pt x="41994" y="29022"/>
                  </a:lnTo>
                  <a:lnTo>
                    <a:pt x="41934" y="28841"/>
                  </a:lnTo>
                  <a:lnTo>
                    <a:pt x="41813" y="28599"/>
                  </a:lnTo>
                  <a:lnTo>
                    <a:pt x="41692" y="28418"/>
                  </a:lnTo>
                  <a:lnTo>
                    <a:pt x="41511" y="28298"/>
                  </a:lnTo>
                  <a:lnTo>
                    <a:pt x="41270" y="28177"/>
                  </a:lnTo>
                  <a:lnTo>
                    <a:pt x="41089" y="28117"/>
                  </a:lnTo>
                  <a:close/>
                  <a:moveTo>
                    <a:pt x="46399" y="28117"/>
                  </a:moveTo>
                  <a:lnTo>
                    <a:pt x="46218" y="28177"/>
                  </a:lnTo>
                  <a:lnTo>
                    <a:pt x="45976" y="28298"/>
                  </a:lnTo>
                  <a:lnTo>
                    <a:pt x="45795" y="28418"/>
                  </a:lnTo>
                  <a:lnTo>
                    <a:pt x="45674" y="28599"/>
                  </a:lnTo>
                  <a:lnTo>
                    <a:pt x="45554" y="28841"/>
                  </a:lnTo>
                  <a:lnTo>
                    <a:pt x="45493" y="29022"/>
                  </a:lnTo>
                  <a:lnTo>
                    <a:pt x="45493" y="29263"/>
                  </a:lnTo>
                  <a:lnTo>
                    <a:pt x="45493" y="29504"/>
                  </a:lnTo>
                  <a:lnTo>
                    <a:pt x="45554" y="29685"/>
                  </a:lnTo>
                  <a:lnTo>
                    <a:pt x="45674" y="29927"/>
                  </a:lnTo>
                  <a:lnTo>
                    <a:pt x="45795" y="30108"/>
                  </a:lnTo>
                  <a:lnTo>
                    <a:pt x="45976" y="30228"/>
                  </a:lnTo>
                  <a:lnTo>
                    <a:pt x="46218" y="30349"/>
                  </a:lnTo>
                  <a:lnTo>
                    <a:pt x="46399" y="30409"/>
                  </a:lnTo>
                  <a:lnTo>
                    <a:pt x="46881" y="30409"/>
                  </a:lnTo>
                  <a:lnTo>
                    <a:pt x="47062" y="30349"/>
                  </a:lnTo>
                  <a:lnTo>
                    <a:pt x="47304" y="30228"/>
                  </a:lnTo>
                  <a:lnTo>
                    <a:pt x="47485" y="30108"/>
                  </a:lnTo>
                  <a:lnTo>
                    <a:pt x="47605" y="29927"/>
                  </a:lnTo>
                  <a:lnTo>
                    <a:pt x="47726" y="29685"/>
                  </a:lnTo>
                  <a:lnTo>
                    <a:pt x="47786" y="29504"/>
                  </a:lnTo>
                  <a:lnTo>
                    <a:pt x="47786" y="29263"/>
                  </a:lnTo>
                  <a:lnTo>
                    <a:pt x="47786" y="29022"/>
                  </a:lnTo>
                  <a:lnTo>
                    <a:pt x="47726" y="28841"/>
                  </a:lnTo>
                  <a:lnTo>
                    <a:pt x="47605" y="28599"/>
                  </a:lnTo>
                  <a:lnTo>
                    <a:pt x="47485" y="28418"/>
                  </a:lnTo>
                  <a:lnTo>
                    <a:pt x="47304" y="28298"/>
                  </a:lnTo>
                  <a:lnTo>
                    <a:pt x="47062" y="28177"/>
                  </a:lnTo>
                  <a:lnTo>
                    <a:pt x="46881" y="28117"/>
                  </a:lnTo>
                  <a:close/>
                  <a:moveTo>
                    <a:pt x="52191" y="28117"/>
                  </a:moveTo>
                  <a:lnTo>
                    <a:pt x="52010" y="28177"/>
                  </a:lnTo>
                  <a:lnTo>
                    <a:pt x="51768" y="28298"/>
                  </a:lnTo>
                  <a:lnTo>
                    <a:pt x="51587" y="28418"/>
                  </a:lnTo>
                  <a:lnTo>
                    <a:pt x="51467" y="28599"/>
                  </a:lnTo>
                  <a:lnTo>
                    <a:pt x="51346" y="28841"/>
                  </a:lnTo>
                  <a:lnTo>
                    <a:pt x="51286" y="29022"/>
                  </a:lnTo>
                  <a:lnTo>
                    <a:pt x="51286" y="29263"/>
                  </a:lnTo>
                  <a:lnTo>
                    <a:pt x="51286" y="29504"/>
                  </a:lnTo>
                  <a:lnTo>
                    <a:pt x="51346" y="29685"/>
                  </a:lnTo>
                  <a:lnTo>
                    <a:pt x="51467" y="29927"/>
                  </a:lnTo>
                  <a:lnTo>
                    <a:pt x="51587" y="30108"/>
                  </a:lnTo>
                  <a:lnTo>
                    <a:pt x="51768" y="30228"/>
                  </a:lnTo>
                  <a:lnTo>
                    <a:pt x="52010" y="30349"/>
                  </a:lnTo>
                  <a:lnTo>
                    <a:pt x="52191" y="30409"/>
                  </a:lnTo>
                  <a:lnTo>
                    <a:pt x="52673" y="30409"/>
                  </a:lnTo>
                  <a:lnTo>
                    <a:pt x="52854" y="30349"/>
                  </a:lnTo>
                  <a:lnTo>
                    <a:pt x="53096" y="30228"/>
                  </a:lnTo>
                  <a:lnTo>
                    <a:pt x="53277" y="30108"/>
                  </a:lnTo>
                  <a:lnTo>
                    <a:pt x="53397" y="29927"/>
                  </a:lnTo>
                  <a:lnTo>
                    <a:pt x="53518" y="29685"/>
                  </a:lnTo>
                  <a:lnTo>
                    <a:pt x="53578" y="29504"/>
                  </a:lnTo>
                  <a:lnTo>
                    <a:pt x="53578" y="29263"/>
                  </a:lnTo>
                  <a:lnTo>
                    <a:pt x="53578" y="29022"/>
                  </a:lnTo>
                  <a:lnTo>
                    <a:pt x="53518" y="28841"/>
                  </a:lnTo>
                  <a:lnTo>
                    <a:pt x="53397" y="28599"/>
                  </a:lnTo>
                  <a:lnTo>
                    <a:pt x="53277" y="28418"/>
                  </a:lnTo>
                  <a:lnTo>
                    <a:pt x="53096" y="28298"/>
                  </a:lnTo>
                  <a:lnTo>
                    <a:pt x="52854" y="28177"/>
                  </a:lnTo>
                  <a:lnTo>
                    <a:pt x="52673" y="28117"/>
                  </a:lnTo>
                  <a:close/>
                  <a:moveTo>
                    <a:pt x="57983" y="28117"/>
                  </a:moveTo>
                  <a:lnTo>
                    <a:pt x="57802" y="28177"/>
                  </a:lnTo>
                  <a:lnTo>
                    <a:pt x="57561" y="28298"/>
                  </a:lnTo>
                  <a:lnTo>
                    <a:pt x="57380" y="28418"/>
                  </a:lnTo>
                  <a:lnTo>
                    <a:pt x="57259" y="28599"/>
                  </a:lnTo>
                  <a:lnTo>
                    <a:pt x="57138" y="28841"/>
                  </a:lnTo>
                  <a:lnTo>
                    <a:pt x="57078" y="29022"/>
                  </a:lnTo>
                  <a:lnTo>
                    <a:pt x="57078" y="29263"/>
                  </a:lnTo>
                  <a:lnTo>
                    <a:pt x="57078" y="29504"/>
                  </a:lnTo>
                  <a:lnTo>
                    <a:pt x="57138" y="29685"/>
                  </a:lnTo>
                  <a:lnTo>
                    <a:pt x="57259" y="29927"/>
                  </a:lnTo>
                  <a:lnTo>
                    <a:pt x="57380" y="30108"/>
                  </a:lnTo>
                  <a:lnTo>
                    <a:pt x="57561" y="30228"/>
                  </a:lnTo>
                  <a:lnTo>
                    <a:pt x="57802" y="30349"/>
                  </a:lnTo>
                  <a:lnTo>
                    <a:pt x="57983" y="30409"/>
                  </a:lnTo>
                  <a:lnTo>
                    <a:pt x="58466" y="30409"/>
                  </a:lnTo>
                  <a:lnTo>
                    <a:pt x="58647" y="30349"/>
                  </a:lnTo>
                  <a:lnTo>
                    <a:pt x="58888" y="30228"/>
                  </a:lnTo>
                  <a:lnTo>
                    <a:pt x="59069" y="30108"/>
                  </a:lnTo>
                  <a:lnTo>
                    <a:pt x="59190" y="29927"/>
                  </a:lnTo>
                  <a:lnTo>
                    <a:pt x="59310" y="29685"/>
                  </a:lnTo>
                  <a:lnTo>
                    <a:pt x="59371" y="29504"/>
                  </a:lnTo>
                  <a:lnTo>
                    <a:pt x="59371" y="29263"/>
                  </a:lnTo>
                  <a:lnTo>
                    <a:pt x="59371" y="29022"/>
                  </a:lnTo>
                  <a:lnTo>
                    <a:pt x="59310" y="28841"/>
                  </a:lnTo>
                  <a:lnTo>
                    <a:pt x="59190" y="28599"/>
                  </a:lnTo>
                  <a:lnTo>
                    <a:pt x="59069" y="28418"/>
                  </a:lnTo>
                  <a:lnTo>
                    <a:pt x="58888" y="28298"/>
                  </a:lnTo>
                  <a:lnTo>
                    <a:pt x="58647" y="28177"/>
                  </a:lnTo>
                  <a:lnTo>
                    <a:pt x="58466" y="28117"/>
                  </a:lnTo>
                  <a:close/>
                  <a:moveTo>
                    <a:pt x="63775" y="28117"/>
                  </a:moveTo>
                  <a:lnTo>
                    <a:pt x="63594" y="28177"/>
                  </a:lnTo>
                  <a:lnTo>
                    <a:pt x="63353" y="28298"/>
                  </a:lnTo>
                  <a:lnTo>
                    <a:pt x="63172" y="28418"/>
                  </a:lnTo>
                  <a:lnTo>
                    <a:pt x="63051" y="28599"/>
                  </a:lnTo>
                  <a:lnTo>
                    <a:pt x="62931" y="28841"/>
                  </a:lnTo>
                  <a:lnTo>
                    <a:pt x="62870" y="29022"/>
                  </a:lnTo>
                  <a:lnTo>
                    <a:pt x="62870" y="29263"/>
                  </a:lnTo>
                  <a:lnTo>
                    <a:pt x="62870" y="29504"/>
                  </a:lnTo>
                  <a:lnTo>
                    <a:pt x="62931" y="29685"/>
                  </a:lnTo>
                  <a:lnTo>
                    <a:pt x="63051" y="29927"/>
                  </a:lnTo>
                  <a:lnTo>
                    <a:pt x="63172" y="30108"/>
                  </a:lnTo>
                  <a:lnTo>
                    <a:pt x="63353" y="30228"/>
                  </a:lnTo>
                  <a:lnTo>
                    <a:pt x="63594" y="30349"/>
                  </a:lnTo>
                  <a:lnTo>
                    <a:pt x="63775" y="30409"/>
                  </a:lnTo>
                  <a:lnTo>
                    <a:pt x="64258" y="30409"/>
                  </a:lnTo>
                  <a:lnTo>
                    <a:pt x="64439" y="30349"/>
                  </a:lnTo>
                  <a:lnTo>
                    <a:pt x="64680" y="30228"/>
                  </a:lnTo>
                  <a:lnTo>
                    <a:pt x="64861" y="30108"/>
                  </a:lnTo>
                  <a:lnTo>
                    <a:pt x="64982" y="29927"/>
                  </a:lnTo>
                  <a:lnTo>
                    <a:pt x="65103" y="29685"/>
                  </a:lnTo>
                  <a:lnTo>
                    <a:pt x="65163" y="29504"/>
                  </a:lnTo>
                  <a:lnTo>
                    <a:pt x="65163" y="29263"/>
                  </a:lnTo>
                  <a:lnTo>
                    <a:pt x="65163" y="29022"/>
                  </a:lnTo>
                  <a:lnTo>
                    <a:pt x="65103" y="28841"/>
                  </a:lnTo>
                  <a:lnTo>
                    <a:pt x="64982" y="28599"/>
                  </a:lnTo>
                  <a:lnTo>
                    <a:pt x="64861" y="28418"/>
                  </a:lnTo>
                  <a:lnTo>
                    <a:pt x="64680" y="28298"/>
                  </a:lnTo>
                  <a:lnTo>
                    <a:pt x="64439" y="28177"/>
                  </a:lnTo>
                  <a:lnTo>
                    <a:pt x="64258" y="28117"/>
                  </a:lnTo>
                  <a:close/>
                  <a:moveTo>
                    <a:pt x="69567" y="28117"/>
                  </a:moveTo>
                  <a:lnTo>
                    <a:pt x="69386" y="28177"/>
                  </a:lnTo>
                  <a:lnTo>
                    <a:pt x="69145" y="28298"/>
                  </a:lnTo>
                  <a:lnTo>
                    <a:pt x="68964" y="28418"/>
                  </a:lnTo>
                  <a:lnTo>
                    <a:pt x="68843" y="28599"/>
                  </a:lnTo>
                  <a:lnTo>
                    <a:pt x="68723" y="28841"/>
                  </a:lnTo>
                  <a:lnTo>
                    <a:pt x="68662" y="29022"/>
                  </a:lnTo>
                  <a:lnTo>
                    <a:pt x="68662" y="29263"/>
                  </a:lnTo>
                  <a:lnTo>
                    <a:pt x="68662" y="29504"/>
                  </a:lnTo>
                  <a:lnTo>
                    <a:pt x="68723" y="29685"/>
                  </a:lnTo>
                  <a:lnTo>
                    <a:pt x="68843" y="29927"/>
                  </a:lnTo>
                  <a:lnTo>
                    <a:pt x="68964" y="30108"/>
                  </a:lnTo>
                  <a:lnTo>
                    <a:pt x="69145" y="30228"/>
                  </a:lnTo>
                  <a:lnTo>
                    <a:pt x="69386" y="30349"/>
                  </a:lnTo>
                  <a:lnTo>
                    <a:pt x="69567" y="30409"/>
                  </a:lnTo>
                  <a:lnTo>
                    <a:pt x="70050" y="30409"/>
                  </a:lnTo>
                  <a:lnTo>
                    <a:pt x="70231" y="30349"/>
                  </a:lnTo>
                  <a:lnTo>
                    <a:pt x="70472" y="30228"/>
                  </a:lnTo>
                  <a:lnTo>
                    <a:pt x="70653" y="30108"/>
                  </a:lnTo>
                  <a:lnTo>
                    <a:pt x="70774" y="29927"/>
                  </a:lnTo>
                  <a:lnTo>
                    <a:pt x="70895" y="29685"/>
                  </a:lnTo>
                  <a:lnTo>
                    <a:pt x="70955" y="29504"/>
                  </a:lnTo>
                  <a:lnTo>
                    <a:pt x="70955" y="29263"/>
                  </a:lnTo>
                  <a:lnTo>
                    <a:pt x="70955" y="29022"/>
                  </a:lnTo>
                  <a:lnTo>
                    <a:pt x="70895" y="28841"/>
                  </a:lnTo>
                  <a:lnTo>
                    <a:pt x="70774" y="28599"/>
                  </a:lnTo>
                  <a:lnTo>
                    <a:pt x="70653" y="28418"/>
                  </a:lnTo>
                  <a:lnTo>
                    <a:pt x="70472" y="28298"/>
                  </a:lnTo>
                  <a:lnTo>
                    <a:pt x="70231" y="28177"/>
                  </a:lnTo>
                  <a:lnTo>
                    <a:pt x="70050" y="28117"/>
                  </a:lnTo>
                  <a:close/>
                  <a:moveTo>
                    <a:pt x="2957" y="31013"/>
                  </a:moveTo>
                  <a:lnTo>
                    <a:pt x="2776" y="31073"/>
                  </a:lnTo>
                  <a:lnTo>
                    <a:pt x="2534" y="31194"/>
                  </a:lnTo>
                  <a:lnTo>
                    <a:pt x="2353" y="31314"/>
                  </a:lnTo>
                  <a:lnTo>
                    <a:pt x="2233" y="31495"/>
                  </a:lnTo>
                  <a:lnTo>
                    <a:pt x="2112" y="31737"/>
                  </a:lnTo>
                  <a:lnTo>
                    <a:pt x="2052" y="31918"/>
                  </a:lnTo>
                  <a:lnTo>
                    <a:pt x="2052" y="32159"/>
                  </a:lnTo>
                  <a:lnTo>
                    <a:pt x="2052" y="32401"/>
                  </a:lnTo>
                  <a:lnTo>
                    <a:pt x="2112" y="32582"/>
                  </a:lnTo>
                  <a:lnTo>
                    <a:pt x="2233" y="32823"/>
                  </a:lnTo>
                  <a:lnTo>
                    <a:pt x="2353" y="33004"/>
                  </a:lnTo>
                  <a:lnTo>
                    <a:pt x="2534" y="33125"/>
                  </a:lnTo>
                  <a:lnTo>
                    <a:pt x="2776" y="33245"/>
                  </a:lnTo>
                  <a:lnTo>
                    <a:pt x="2957" y="33306"/>
                  </a:lnTo>
                  <a:lnTo>
                    <a:pt x="3439" y="33306"/>
                  </a:lnTo>
                  <a:lnTo>
                    <a:pt x="3620" y="33245"/>
                  </a:lnTo>
                  <a:lnTo>
                    <a:pt x="3862" y="33125"/>
                  </a:lnTo>
                  <a:lnTo>
                    <a:pt x="4043" y="33004"/>
                  </a:lnTo>
                  <a:lnTo>
                    <a:pt x="4164" y="32823"/>
                  </a:lnTo>
                  <a:lnTo>
                    <a:pt x="4284" y="32582"/>
                  </a:lnTo>
                  <a:lnTo>
                    <a:pt x="4345" y="32401"/>
                  </a:lnTo>
                  <a:lnTo>
                    <a:pt x="4345" y="32159"/>
                  </a:lnTo>
                  <a:lnTo>
                    <a:pt x="4345" y="31918"/>
                  </a:lnTo>
                  <a:lnTo>
                    <a:pt x="4284" y="31737"/>
                  </a:lnTo>
                  <a:lnTo>
                    <a:pt x="4164" y="31495"/>
                  </a:lnTo>
                  <a:lnTo>
                    <a:pt x="4043" y="31314"/>
                  </a:lnTo>
                  <a:lnTo>
                    <a:pt x="3862" y="31194"/>
                  </a:lnTo>
                  <a:lnTo>
                    <a:pt x="3620" y="31073"/>
                  </a:lnTo>
                  <a:lnTo>
                    <a:pt x="3439" y="31013"/>
                  </a:lnTo>
                  <a:close/>
                  <a:moveTo>
                    <a:pt x="8749" y="31013"/>
                  </a:moveTo>
                  <a:lnTo>
                    <a:pt x="8568" y="31073"/>
                  </a:lnTo>
                  <a:lnTo>
                    <a:pt x="8327" y="31194"/>
                  </a:lnTo>
                  <a:lnTo>
                    <a:pt x="8146" y="31314"/>
                  </a:lnTo>
                  <a:lnTo>
                    <a:pt x="8025" y="31495"/>
                  </a:lnTo>
                  <a:lnTo>
                    <a:pt x="7904" y="31737"/>
                  </a:lnTo>
                  <a:lnTo>
                    <a:pt x="7844" y="31918"/>
                  </a:lnTo>
                  <a:lnTo>
                    <a:pt x="7844" y="32159"/>
                  </a:lnTo>
                  <a:lnTo>
                    <a:pt x="7844" y="32401"/>
                  </a:lnTo>
                  <a:lnTo>
                    <a:pt x="7904" y="32582"/>
                  </a:lnTo>
                  <a:lnTo>
                    <a:pt x="8025" y="32823"/>
                  </a:lnTo>
                  <a:lnTo>
                    <a:pt x="8146" y="33004"/>
                  </a:lnTo>
                  <a:lnTo>
                    <a:pt x="8327" y="33125"/>
                  </a:lnTo>
                  <a:lnTo>
                    <a:pt x="8568" y="33245"/>
                  </a:lnTo>
                  <a:lnTo>
                    <a:pt x="8749" y="33306"/>
                  </a:lnTo>
                  <a:lnTo>
                    <a:pt x="9232" y="33306"/>
                  </a:lnTo>
                  <a:lnTo>
                    <a:pt x="9413" y="33245"/>
                  </a:lnTo>
                  <a:lnTo>
                    <a:pt x="9654" y="33125"/>
                  </a:lnTo>
                  <a:lnTo>
                    <a:pt x="9835" y="33004"/>
                  </a:lnTo>
                  <a:lnTo>
                    <a:pt x="9956" y="32823"/>
                  </a:lnTo>
                  <a:lnTo>
                    <a:pt x="10076" y="32582"/>
                  </a:lnTo>
                  <a:lnTo>
                    <a:pt x="10137" y="32401"/>
                  </a:lnTo>
                  <a:lnTo>
                    <a:pt x="10137" y="32159"/>
                  </a:lnTo>
                  <a:lnTo>
                    <a:pt x="10137" y="31918"/>
                  </a:lnTo>
                  <a:lnTo>
                    <a:pt x="10076" y="31737"/>
                  </a:lnTo>
                  <a:lnTo>
                    <a:pt x="9956" y="31495"/>
                  </a:lnTo>
                  <a:lnTo>
                    <a:pt x="9835" y="31314"/>
                  </a:lnTo>
                  <a:lnTo>
                    <a:pt x="9654" y="31194"/>
                  </a:lnTo>
                  <a:lnTo>
                    <a:pt x="9413" y="31073"/>
                  </a:lnTo>
                  <a:lnTo>
                    <a:pt x="9232" y="31013"/>
                  </a:lnTo>
                  <a:close/>
                  <a:moveTo>
                    <a:pt x="14541" y="31013"/>
                  </a:moveTo>
                  <a:lnTo>
                    <a:pt x="14360" y="31073"/>
                  </a:lnTo>
                  <a:lnTo>
                    <a:pt x="14119" y="31194"/>
                  </a:lnTo>
                  <a:lnTo>
                    <a:pt x="13938" y="31314"/>
                  </a:lnTo>
                  <a:lnTo>
                    <a:pt x="13817" y="31495"/>
                  </a:lnTo>
                  <a:lnTo>
                    <a:pt x="13697" y="31737"/>
                  </a:lnTo>
                  <a:lnTo>
                    <a:pt x="13636" y="31918"/>
                  </a:lnTo>
                  <a:lnTo>
                    <a:pt x="13636" y="32159"/>
                  </a:lnTo>
                  <a:lnTo>
                    <a:pt x="13636" y="32401"/>
                  </a:lnTo>
                  <a:lnTo>
                    <a:pt x="13697" y="32582"/>
                  </a:lnTo>
                  <a:lnTo>
                    <a:pt x="13817" y="32823"/>
                  </a:lnTo>
                  <a:lnTo>
                    <a:pt x="13938" y="33004"/>
                  </a:lnTo>
                  <a:lnTo>
                    <a:pt x="14119" y="33125"/>
                  </a:lnTo>
                  <a:lnTo>
                    <a:pt x="14360" y="33245"/>
                  </a:lnTo>
                  <a:lnTo>
                    <a:pt x="14541" y="33306"/>
                  </a:lnTo>
                  <a:lnTo>
                    <a:pt x="15024" y="33306"/>
                  </a:lnTo>
                  <a:lnTo>
                    <a:pt x="15205" y="33245"/>
                  </a:lnTo>
                  <a:lnTo>
                    <a:pt x="15446" y="33125"/>
                  </a:lnTo>
                  <a:lnTo>
                    <a:pt x="15627" y="33004"/>
                  </a:lnTo>
                  <a:lnTo>
                    <a:pt x="15748" y="32823"/>
                  </a:lnTo>
                  <a:lnTo>
                    <a:pt x="15869" y="32582"/>
                  </a:lnTo>
                  <a:lnTo>
                    <a:pt x="15929" y="32401"/>
                  </a:lnTo>
                  <a:lnTo>
                    <a:pt x="15929" y="32159"/>
                  </a:lnTo>
                  <a:lnTo>
                    <a:pt x="15929" y="31918"/>
                  </a:lnTo>
                  <a:lnTo>
                    <a:pt x="15869" y="31737"/>
                  </a:lnTo>
                  <a:lnTo>
                    <a:pt x="15748" y="31495"/>
                  </a:lnTo>
                  <a:lnTo>
                    <a:pt x="15627" y="31314"/>
                  </a:lnTo>
                  <a:lnTo>
                    <a:pt x="15446" y="31194"/>
                  </a:lnTo>
                  <a:lnTo>
                    <a:pt x="15205" y="31073"/>
                  </a:lnTo>
                  <a:lnTo>
                    <a:pt x="15024" y="31013"/>
                  </a:lnTo>
                  <a:close/>
                  <a:moveTo>
                    <a:pt x="20333" y="31013"/>
                  </a:moveTo>
                  <a:lnTo>
                    <a:pt x="20152" y="31073"/>
                  </a:lnTo>
                  <a:lnTo>
                    <a:pt x="19911" y="31194"/>
                  </a:lnTo>
                  <a:lnTo>
                    <a:pt x="19730" y="31314"/>
                  </a:lnTo>
                  <a:lnTo>
                    <a:pt x="19609" y="31495"/>
                  </a:lnTo>
                  <a:lnTo>
                    <a:pt x="19489" y="31737"/>
                  </a:lnTo>
                  <a:lnTo>
                    <a:pt x="19428" y="31918"/>
                  </a:lnTo>
                  <a:lnTo>
                    <a:pt x="19428" y="32159"/>
                  </a:lnTo>
                  <a:lnTo>
                    <a:pt x="19428" y="32401"/>
                  </a:lnTo>
                  <a:lnTo>
                    <a:pt x="19489" y="32582"/>
                  </a:lnTo>
                  <a:lnTo>
                    <a:pt x="19609" y="32823"/>
                  </a:lnTo>
                  <a:lnTo>
                    <a:pt x="19730" y="33004"/>
                  </a:lnTo>
                  <a:lnTo>
                    <a:pt x="19911" y="33125"/>
                  </a:lnTo>
                  <a:lnTo>
                    <a:pt x="20152" y="33245"/>
                  </a:lnTo>
                  <a:lnTo>
                    <a:pt x="20333" y="33306"/>
                  </a:lnTo>
                  <a:lnTo>
                    <a:pt x="20816" y="33306"/>
                  </a:lnTo>
                  <a:lnTo>
                    <a:pt x="20997" y="33245"/>
                  </a:lnTo>
                  <a:lnTo>
                    <a:pt x="21239" y="33125"/>
                  </a:lnTo>
                  <a:lnTo>
                    <a:pt x="21420" y="33004"/>
                  </a:lnTo>
                  <a:lnTo>
                    <a:pt x="21540" y="32823"/>
                  </a:lnTo>
                  <a:lnTo>
                    <a:pt x="21661" y="32582"/>
                  </a:lnTo>
                  <a:lnTo>
                    <a:pt x="21721" y="32401"/>
                  </a:lnTo>
                  <a:lnTo>
                    <a:pt x="21721" y="32159"/>
                  </a:lnTo>
                  <a:lnTo>
                    <a:pt x="21721" y="31918"/>
                  </a:lnTo>
                  <a:lnTo>
                    <a:pt x="21661" y="31737"/>
                  </a:lnTo>
                  <a:lnTo>
                    <a:pt x="21540" y="31495"/>
                  </a:lnTo>
                  <a:lnTo>
                    <a:pt x="21420" y="31314"/>
                  </a:lnTo>
                  <a:lnTo>
                    <a:pt x="21239" y="31194"/>
                  </a:lnTo>
                  <a:lnTo>
                    <a:pt x="20997" y="31073"/>
                  </a:lnTo>
                  <a:lnTo>
                    <a:pt x="20816" y="31013"/>
                  </a:lnTo>
                  <a:close/>
                  <a:moveTo>
                    <a:pt x="26126" y="31013"/>
                  </a:moveTo>
                  <a:lnTo>
                    <a:pt x="25945" y="31073"/>
                  </a:lnTo>
                  <a:lnTo>
                    <a:pt x="25703" y="31194"/>
                  </a:lnTo>
                  <a:lnTo>
                    <a:pt x="25522" y="31314"/>
                  </a:lnTo>
                  <a:lnTo>
                    <a:pt x="25402" y="31495"/>
                  </a:lnTo>
                  <a:lnTo>
                    <a:pt x="25281" y="31737"/>
                  </a:lnTo>
                  <a:lnTo>
                    <a:pt x="25221" y="31918"/>
                  </a:lnTo>
                  <a:lnTo>
                    <a:pt x="25221" y="32159"/>
                  </a:lnTo>
                  <a:lnTo>
                    <a:pt x="25221" y="32401"/>
                  </a:lnTo>
                  <a:lnTo>
                    <a:pt x="25281" y="32582"/>
                  </a:lnTo>
                  <a:lnTo>
                    <a:pt x="25402" y="32823"/>
                  </a:lnTo>
                  <a:lnTo>
                    <a:pt x="25522" y="33004"/>
                  </a:lnTo>
                  <a:lnTo>
                    <a:pt x="25703" y="33125"/>
                  </a:lnTo>
                  <a:lnTo>
                    <a:pt x="25945" y="33245"/>
                  </a:lnTo>
                  <a:lnTo>
                    <a:pt x="26126" y="33306"/>
                  </a:lnTo>
                  <a:lnTo>
                    <a:pt x="26608" y="33306"/>
                  </a:lnTo>
                  <a:lnTo>
                    <a:pt x="26789" y="33245"/>
                  </a:lnTo>
                  <a:lnTo>
                    <a:pt x="27031" y="33125"/>
                  </a:lnTo>
                  <a:lnTo>
                    <a:pt x="27212" y="33004"/>
                  </a:lnTo>
                  <a:lnTo>
                    <a:pt x="27332" y="32823"/>
                  </a:lnTo>
                  <a:lnTo>
                    <a:pt x="27453" y="32582"/>
                  </a:lnTo>
                  <a:lnTo>
                    <a:pt x="27513" y="32401"/>
                  </a:lnTo>
                  <a:lnTo>
                    <a:pt x="27513" y="32159"/>
                  </a:lnTo>
                  <a:lnTo>
                    <a:pt x="27513" y="31918"/>
                  </a:lnTo>
                  <a:lnTo>
                    <a:pt x="27453" y="31737"/>
                  </a:lnTo>
                  <a:lnTo>
                    <a:pt x="27332" y="31495"/>
                  </a:lnTo>
                  <a:lnTo>
                    <a:pt x="27212" y="31314"/>
                  </a:lnTo>
                  <a:lnTo>
                    <a:pt x="27031" y="31194"/>
                  </a:lnTo>
                  <a:lnTo>
                    <a:pt x="26789" y="31073"/>
                  </a:lnTo>
                  <a:lnTo>
                    <a:pt x="26608" y="31013"/>
                  </a:lnTo>
                  <a:close/>
                  <a:moveTo>
                    <a:pt x="31918" y="31013"/>
                  </a:moveTo>
                  <a:lnTo>
                    <a:pt x="31737" y="31073"/>
                  </a:lnTo>
                  <a:lnTo>
                    <a:pt x="31496" y="31194"/>
                  </a:lnTo>
                  <a:lnTo>
                    <a:pt x="31315" y="31314"/>
                  </a:lnTo>
                  <a:lnTo>
                    <a:pt x="31194" y="31495"/>
                  </a:lnTo>
                  <a:lnTo>
                    <a:pt x="31073" y="31737"/>
                  </a:lnTo>
                  <a:lnTo>
                    <a:pt x="31013" y="31918"/>
                  </a:lnTo>
                  <a:lnTo>
                    <a:pt x="31013" y="32159"/>
                  </a:lnTo>
                  <a:lnTo>
                    <a:pt x="31013" y="32401"/>
                  </a:lnTo>
                  <a:lnTo>
                    <a:pt x="31073" y="32582"/>
                  </a:lnTo>
                  <a:lnTo>
                    <a:pt x="31194" y="32823"/>
                  </a:lnTo>
                  <a:lnTo>
                    <a:pt x="31315" y="33004"/>
                  </a:lnTo>
                  <a:lnTo>
                    <a:pt x="31496" y="33125"/>
                  </a:lnTo>
                  <a:lnTo>
                    <a:pt x="31737" y="33245"/>
                  </a:lnTo>
                  <a:lnTo>
                    <a:pt x="31918" y="33306"/>
                  </a:lnTo>
                  <a:lnTo>
                    <a:pt x="32401" y="33306"/>
                  </a:lnTo>
                  <a:lnTo>
                    <a:pt x="32582" y="33245"/>
                  </a:lnTo>
                  <a:lnTo>
                    <a:pt x="32823" y="33125"/>
                  </a:lnTo>
                  <a:lnTo>
                    <a:pt x="33004" y="33004"/>
                  </a:lnTo>
                  <a:lnTo>
                    <a:pt x="33125" y="32823"/>
                  </a:lnTo>
                  <a:lnTo>
                    <a:pt x="33245" y="32582"/>
                  </a:lnTo>
                  <a:lnTo>
                    <a:pt x="33306" y="32401"/>
                  </a:lnTo>
                  <a:lnTo>
                    <a:pt x="33306" y="32159"/>
                  </a:lnTo>
                  <a:lnTo>
                    <a:pt x="33306" y="31918"/>
                  </a:lnTo>
                  <a:lnTo>
                    <a:pt x="33245" y="31737"/>
                  </a:lnTo>
                  <a:lnTo>
                    <a:pt x="33125" y="31495"/>
                  </a:lnTo>
                  <a:lnTo>
                    <a:pt x="33004" y="31314"/>
                  </a:lnTo>
                  <a:lnTo>
                    <a:pt x="32823" y="31194"/>
                  </a:lnTo>
                  <a:lnTo>
                    <a:pt x="32582" y="31073"/>
                  </a:lnTo>
                  <a:lnTo>
                    <a:pt x="32401" y="31013"/>
                  </a:lnTo>
                  <a:close/>
                  <a:moveTo>
                    <a:pt x="37710" y="31013"/>
                  </a:moveTo>
                  <a:lnTo>
                    <a:pt x="37529" y="31073"/>
                  </a:lnTo>
                  <a:lnTo>
                    <a:pt x="37288" y="31194"/>
                  </a:lnTo>
                  <a:lnTo>
                    <a:pt x="37107" y="31314"/>
                  </a:lnTo>
                  <a:lnTo>
                    <a:pt x="36986" y="31495"/>
                  </a:lnTo>
                  <a:lnTo>
                    <a:pt x="36865" y="31737"/>
                  </a:lnTo>
                  <a:lnTo>
                    <a:pt x="36805" y="31918"/>
                  </a:lnTo>
                  <a:lnTo>
                    <a:pt x="36805" y="32159"/>
                  </a:lnTo>
                  <a:lnTo>
                    <a:pt x="36805" y="32401"/>
                  </a:lnTo>
                  <a:lnTo>
                    <a:pt x="36865" y="32582"/>
                  </a:lnTo>
                  <a:lnTo>
                    <a:pt x="36986" y="32823"/>
                  </a:lnTo>
                  <a:lnTo>
                    <a:pt x="37107" y="33004"/>
                  </a:lnTo>
                  <a:lnTo>
                    <a:pt x="37288" y="33125"/>
                  </a:lnTo>
                  <a:lnTo>
                    <a:pt x="37529" y="33245"/>
                  </a:lnTo>
                  <a:lnTo>
                    <a:pt x="37710" y="33306"/>
                  </a:lnTo>
                  <a:lnTo>
                    <a:pt x="38193" y="33306"/>
                  </a:lnTo>
                  <a:lnTo>
                    <a:pt x="38374" y="33245"/>
                  </a:lnTo>
                  <a:lnTo>
                    <a:pt x="38615" y="33125"/>
                  </a:lnTo>
                  <a:lnTo>
                    <a:pt x="38796" y="33004"/>
                  </a:lnTo>
                  <a:lnTo>
                    <a:pt x="38917" y="32823"/>
                  </a:lnTo>
                  <a:lnTo>
                    <a:pt x="39038" y="32582"/>
                  </a:lnTo>
                  <a:lnTo>
                    <a:pt x="39098" y="32401"/>
                  </a:lnTo>
                  <a:lnTo>
                    <a:pt x="39098" y="32159"/>
                  </a:lnTo>
                  <a:lnTo>
                    <a:pt x="39098" y="31918"/>
                  </a:lnTo>
                  <a:lnTo>
                    <a:pt x="39038" y="31737"/>
                  </a:lnTo>
                  <a:lnTo>
                    <a:pt x="38917" y="31495"/>
                  </a:lnTo>
                  <a:lnTo>
                    <a:pt x="38796" y="31314"/>
                  </a:lnTo>
                  <a:lnTo>
                    <a:pt x="38615" y="31194"/>
                  </a:lnTo>
                  <a:lnTo>
                    <a:pt x="38374" y="31073"/>
                  </a:lnTo>
                  <a:lnTo>
                    <a:pt x="38193" y="31013"/>
                  </a:lnTo>
                  <a:close/>
                  <a:moveTo>
                    <a:pt x="43502" y="31013"/>
                  </a:moveTo>
                  <a:lnTo>
                    <a:pt x="43321" y="31073"/>
                  </a:lnTo>
                  <a:lnTo>
                    <a:pt x="43080" y="31194"/>
                  </a:lnTo>
                  <a:lnTo>
                    <a:pt x="42899" y="31314"/>
                  </a:lnTo>
                  <a:lnTo>
                    <a:pt x="42778" y="31495"/>
                  </a:lnTo>
                  <a:lnTo>
                    <a:pt x="42658" y="31737"/>
                  </a:lnTo>
                  <a:lnTo>
                    <a:pt x="42597" y="31918"/>
                  </a:lnTo>
                  <a:lnTo>
                    <a:pt x="42597" y="32159"/>
                  </a:lnTo>
                  <a:lnTo>
                    <a:pt x="42597" y="32401"/>
                  </a:lnTo>
                  <a:lnTo>
                    <a:pt x="42658" y="32582"/>
                  </a:lnTo>
                  <a:lnTo>
                    <a:pt x="42778" y="32823"/>
                  </a:lnTo>
                  <a:lnTo>
                    <a:pt x="42899" y="33004"/>
                  </a:lnTo>
                  <a:lnTo>
                    <a:pt x="43080" y="33125"/>
                  </a:lnTo>
                  <a:lnTo>
                    <a:pt x="43321" y="33245"/>
                  </a:lnTo>
                  <a:lnTo>
                    <a:pt x="43502" y="33306"/>
                  </a:lnTo>
                  <a:lnTo>
                    <a:pt x="43985" y="33306"/>
                  </a:lnTo>
                  <a:lnTo>
                    <a:pt x="44166" y="33245"/>
                  </a:lnTo>
                  <a:lnTo>
                    <a:pt x="44407" y="33125"/>
                  </a:lnTo>
                  <a:lnTo>
                    <a:pt x="44588" y="33004"/>
                  </a:lnTo>
                  <a:lnTo>
                    <a:pt x="44709" y="32823"/>
                  </a:lnTo>
                  <a:lnTo>
                    <a:pt x="44830" y="32582"/>
                  </a:lnTo>
                  <a:lnTo>
                    <a:pt x="44890" y="32401"/>
                  </a:lnTo>
                  <a:lnTo>
                    <a:pt x="44890" y="32159"/>
                  </a:lnTo>
                  <a:lnTo>
                    <a:pt x="44890" y="31918"/>
                  </a:lnTo>
                  <a:lnTo>
                    <a:pt x="44830" y="31737"/>
                  </a:lnTo>
                  <a:lnTo>
                    <a:pt x="44709" y="31495"/>
                  </a:lnTo>
                  <a:lnTo>
                    <a:pt x="44588" y="31314"/>
                  </a:lnTo>
                  <a:lnTo>
                    <a:pt x="44407" y="31194"/>
                  </a:lnTo>
                  <a:lnTo>
                    <a:pt x="44166" y="31073"/>
                  </a:lnTo>
                  <a:lnTo>
                    <a:pt x="43985" y="31013"/>
                  </a:lnTo>
                  <a:close/>
                  <a:moveTo>
                    <a:pt x="49295" y="31013"/>
                  </a:moveTo>
                  <a:lnTo>
                    <a:pt x="49114" y="31073"/>
                  </a:lnTo>
                  <a:lnTo>
                    <a:pt x="48872" y="31194"/>
                  </a:lnTo>
                  <a:lnTo>
                    <a:pt x="48691" y="31314"/>
                  </a:lnTo>
                  <a:lnTo>
                    <a:pt x="48571" y="31495"/>
                  </a:lnTo>
                  <a:lnTo>
                    <a:pt x="48450" y="31737"/>
                  </a:lnTo>
                  <a:lnTo>
                    <a:pt x="48390" y="31918"/>
                  </a:lnTo>
                  <a:lnTo>
                    <a:pt x="48390" y="32159"/>
                  </a:lnTo>
                  <a:lnTo>
                    <a:pt x="48390" y="32401"/>
                  </a:lnTo>
                  <a:lnTo>
                    <a:pt x="48450" y="32582"/>
                  </a:lnTo>
                  <a:lnTo>
                    <a:pt x="48571" y="32823"/>
                  </a:lnTo>
                  <a:lnTo>
                    <a:pt x="48691" y="33004"/>
                  </a:lnTo>
                  <a:lnTo>
                    <a:pt x="48872" y="33125"/>
                  </a:lnTo>
                  <a:lnTo>
                    <a:pt x="49114" y="33245"/>
                  </a:lnTo>
                  <a:lnTo>
                    <a:pt x="49295" y="33306"/>
                  </a:lnTo>
                  <a:lnTo>
                    <a:pt x="49777" y="33306"/>
                  </a:lnTo>
                  <a:lnTo>
                    <a:pt x="49958" y="33245"/>
                  </a:lnTo>
                  <a:lnTo>
                    <a:pt x="50200" y="33125"/>
                  </a:lnTo>
                  <a:lnTo>
                    <a:pt x="50381" y="33004"/>
                  </a:lnTo>
                  <a:lnTo>
                    <a:pt x="50501" y="32823"/>
                  </a:lnTo>
                  <a:lnTo>
                    <a:pt x="50622" y="32582"/>
                  </a:lnTo>
                  <a:lnTo>
                    <a:pt x="50682" y="32401"/>
                  </a:lnTo>
                  <a:lnTo>
                    <a:pt x="50682" y="32159"/>
                  </a:lnTo>
                  <a:lnTo>
                    <a:pt x="50682" y="31918"/>
                  </a:lnTo>
                  <a:lnTo>
                    <a:pt x="50622" y="31737"/>
                  </a:lnTo>
                  <a:lnTo>
                    <a:pt x="50501" y="31495"/>
                  </a:lnTo>
                  <a:lnTo>
                    <a:pt x="50381" y="31314"/>
                  </a:lnTo>
                  <a:lnTo>
                    <a:pt x="50200" y="31194"/>
                  </a:lnTo>
                  <a:lnTo>
                    <a:pt x="49958" y="31073"/>
                  </a:lnTo>
                  <a:lnTo>
                    <a:pt x="49777" y="31013"/>
                  </a:lnTo>
                  <a:close/>
                  <a:moveTo>
                    <a:pt x="55087" y="31013"/>
                  </a:moveTo>
                  <a:lnTo>
                    <a:pt x="54906" y="31073"/>
                  </a:lnTo>
                  <a:lnTo>
                    <a:pt x="54665" y="31194"/>
                  </a:lnTo>
                  <a:lnTo>
                    <a:pt x="54483" y="31314"/>
                  </a:lnTo>
                  <a:lnTo>
                    <a:pt x="54363" y="31495"/>
                  </a:lnTo>
                  <a:lnTo>
                    <a:pt x="54242" y="31737"/>
                  </a:lnTo>
                  <a:lnTo>
                    <a:pt x="54182" y="31918"/>
                  </a:lnTo>
                  <a:lnTo>
                    <a:pt x="54182" y="32159"/>
                  </a:lnTo>
                  <a:lnTo>
                    <a:pt x="54182" y="32401"/>
                  </a:lnTo>
                  <a:lnTo>
                    <a:pt x="54242" y="32582"/>
                  </a:lnTo>
                  <a:lnTo>
                    <a:pt x="54363" y="32823"/>
                  </a:lnTo>
                  <a:lnTo>
                    <a:pt x="54483" y="33004"/>
                  </a:lnTo>
                  <a:lnTo>
                    <a:pt x="54665" y="33125"/>
                  </a:lnTo>
                  <a:lnTo>
                    <a:pt x="54906" y="33245"/>
                  </a:lnTo>
                  <a:lnTo>
                    <a:pt x="55087" y="33306"/>
                  </a:lnTo>
                  <a:lnTo>
                    <a:pt x="55570" y="33306"/>
                  </a:lnTo>
                  <a:lnTo>
                    <a:pt x="55751" y="33245"/>
                  </a:lnTo>
                  <a:lnTo>
                    <a:pt x="55992" y="33125"/>
                  </a:lnTo>
                  <a:lnTo>
                    <a:pt x="56173" y="33004"/>
                  </a:lnTo>
                  <a:lnTo>
                    <a:pt x="56294" y="32823"/>
                  </a:lnTo>
                  <a:lnTo>
                    <a:pt x="56414" y="32582"/>
                  </a:lnTo>
                  <a:lnTo>
                    <a:pt x="56475" y="32401"/>
                  </a:lnTo>
                  <a:lnTo>
                    <a:pt x="56475" y="32159"/>
                  </a:lnTo>
                  <a:lnTo>
                    <a:pt x="56475" y="31918"/>
                  </a:lnTo>
                  <a:lnTo>
                    <a:pt x="56414" y="31737"/>
                  </a:lnTo>
                  <a:lnTo>
                    <a:pt x="56294" y="31495"/>
                  </a:lnTo>
                  <a:lnTo>
                    <a:pt x="56173" y="31314"/>
                  </a:lnTo>
                  <a:lnTo>
                    <a:pt x="55992" y="31194"/>
                  </a:lnTo>
                  <a:lnTo>
                    <a:pt x="55751" y="31073"/>
                  </a:lnTo>
                  <a:lnTo>
                    <a:pt x="55570" y="31013"/>
                  </a:lnTo>
                  <a:close/>
                  <a:moveTo>
                    <a:pt x="60879" y="31013"/>
                  </a:moveTo>
                  <a:lnTo>
                    <a:pt x="60698" y="31073"/>
                  </a:lnTo>
                  <a:lnTo>
                    <a:pt x="60457" y="31194"/>
                  </a:lnTo>
                  <a:lnTo>
                    <a:pt x="60276" y="31314"/>
                  </a:lnTo>
                  <a:lnTo>
                    <a:pt x="60155" y="31495"/>
                  </a:lnTo>
                  <a:lnTo>
                    <a:pt x="60034" y="31737"/>
                  </a:lnTo>
                  <a:lnTo>
                    <a:pt x="59974" y="31918"/>
                  </a:lnTo>
                  <a:lnTo>
                    <a:pt x="59974" y="32159"/>
                  </a:lnTo>
                  <a:lnTo>
                    <a:pt x="59974" y="32401"/>
                  </a:lnTo>
                  <a:lnTo>
                    <a:pt x="60034" y="32582"/>
                  </a:lnTo>
                  <a:lnTo>
                    <a:pt x="60155" y="32823"/>
                  </a:lnTo>
                  <a:lnTo>
                    <a:pt x="60276" y="33004"/>
                  </a:lnTo>
                  <a:lnTo>
                    <a:pt x="60457" y="33125"/>
                  </a:lnTo>
                  <a:lnTo>
                    <a:pt x="60698" y="33245"/>
                  </a:lnTo>
                  <a:lnTo>
                    <a:pt x="60879" y="33306"/>
                  </a:lnTo>
                  <a:lnTo>
                    <a:pt x="61362" y="33306"/>
                  </a:lnTo>
                  <a:lnTo>
                    <a:pt x="61543" y="33245"/>
                  </a:lnTo>
                  <a:lnTo>
                    <a:pt x="61784" y="33125"/>
                  </a:lnTo>
                  <a:lnTo>
                    <a:pt x="61965" y="33004"/>
                  </a:lnTo>
                  <a:lnTo>
                    <a:pt x="62086" y="32823"/>
                  </a:lnTo>
                  <a:lnTo>
                    <a:pt x="62206" y="32582"/>
                  </a:lnTo>
                  <a:lnTo>
                    <a:pt x="62267" y="32401"/>
                  </a:lnTo>
                  <a:lnTo>
                    <a:pt x="62267" y="32159"/>
                  </a:lnTo>
                  <a:lnTo>
                    <a:pt x="62267" y="31918"/>
                  </a:lnTo>
                  <a:lnTo>
                    <a:pt x="62206" y="31737"/>
                  </a:lnTo>
                  <a:lnTo>
                    <a:pt x="62086" y="31495"/>
                  </a:lnTo>
                  <a:lnTo>
                    <a:pt x="61965" y="31314"/>
                  </a:lnTo>
                  <a:lnTo>
                    <a:pt x="61784" y="31194"/>
                  </a:lnTo>
                  <a:lnTo>
                    <a:pt x="61543" y="31073"/>
                  </a:lnTo>
                  <a:lnTo>
                    <a:pt x="61362" y="31013"/>
                  </a:lnTo>
                  <a:close/>
                  <a:moveTo>
                    <a:pt x="66671" y="31013"/>
                  </a:moveTo>
                  <a:lnTo>
                    <a:pt x="66490" y="31073"/>
                  </a:lnTo>
                  <a:lnTo>
                    <a:pt x="66249" y="31194"/>
                  </a:lnTo>
                  <a:lnTo>
                    <a:pt x="66068" y="31314"/>
                  </a:lnTo>
                  <a:lnTo>
                    <a:pt x="65947" y="31495"/>
                  </a:lnTo>
                  <a:lnTo>
                    <a:pt x="65827" y="31737"/>
                  </a:lnTo>
                  <a:lnTo>
                    <a:pt x="65766" y="31918"/>
                  </a:lnTo>
                  <a:lnTo>
                    <a:pt x="65766" y="32159"/>
                  </a:lnTo>
                  <a:lnTo>
                    <a:pt x="65766" y="32401"/>
                  </a:lnTo>
                  <a:lnTo>
                    <a:pt x="65827" y="32582"/>
                  </a:lnTo>
                  <a:lnTo>
                    <a:pt x="65947" y="32823"/>
                  </a:lnTo>
                  <a:lnTo>
                    <a:pt x="66068" y="33004"/>
                  </a:lnTo>
                  <a:lnTo>
                    <a:pt x="66249" y="33125"/>
                  </a:lnTo>
                  <a:lnTo>
                    <a:pt x="66490" y="33245"/>
                  </a:lnTo>
                  <a:lnTo>
                    <a:pt x="66671" y="33306"/>
                  </a:lnTo>
                  <a:lnTo>
                    <a:pt x="67154" y="33306"/>
                  </a:lnTo>
                  <a:lnTo>
                    <a:pt x="67335" y="33245"/>
                  </a:lnTo>
                  <a:lnTo>
                    <a:pt x="67576" y="33125"/>
                  </a:lnTo>
                  <a:lnTo>
                    <a:pt x="67757" y="33004"/>
                  </a:lnTo>
                  <a:lnTo>
                    <a:pt x="67878" y="32823"/>
                  </a:lnTo>
                  <a:lnTo>
                    <a:pt x="67999" y="32582"/>
                  </a:lnTo>
                  <a:lnTo>
                    <a:pt x="68059" y="32401"/>
                  </a:lnTo>
                  <a:lnTo>
                    <a:pt x="68059" y="32159"/>
                  </a:lnTo>
                  <a:lnTo>
                    <a:pt x="68059" y="31918"/>
                  </a:lnTo>
                  <a:lnTo>
                    <a:pt x="67999" y="31737"/>
                  </a:lnTo>
                  <a:lnTo>
                    <a:pt x="67878" y="31495"/>
                  </a:lnTo>
                  <a:lnTo>
                    <a:pt x="67757" y="31314"/>
                  </a:lnTo>
                  <a:lnTo>
                    <a:pt x="67576" y="31194"/>
                  </a:lnTo>
                  <a:lnTo>
                    <a:pt x="67335" y="31073"/>
                  </a:lnTo>
                  <a:lnTo>
                    <a:pt x="67154" y="31013"/>
                  </a:lnTo>
                  <a:close/>
                  <a:moveTo>
                    <a:pt x="72464" y="31013"/>
                  </a:moveTo>
                  <a:lnTo>
                    <a:pt x="72283" y="31073"/>
                  </a:lnTo>
                  <a:lnTo>
                    <a:pt x="72041" y="31194"/>
                  </a:lnTo>
                  <a:lnTo>
                    <a:pt x="71860" y="31314"/>
                  </a:lnTo>
                  <a:lnTo>
                    <a:pt x="71740" y="31495"/>
                  </a:lnTo>
                  <a:lnTo>
                    <a:pt x="71619" y="31737"/>
                  </a:lnTo>
                  <a:lnTo>
                    <a:pt x="71559" y="31918"/>
                  </a:lnTo>
                  <a:lnTo>
                    <a:pt x="71559" y="32159"/>
                  </a:lnTo>
                  <a:lnTo>
                    <a:pt x="71559" y="32401"/>
                  </a:lnTo>
                  <a:lnTo>
                    <a:pt x="71619" y="32582"/>
                  </a:lnTo>
                  <a:lnTo>
                    <a:pt x="71740" y="32823"/>
                  </a:lnTo>
                  <a:lnTo>
                    <a:pt x="71860" y="33004"/>
                  </a:lnTo>
                  <a:lnTo>
                    <a:pt x="72041" y="33125"/>
                  </a:lnTo>
                  <a:lnTo>
                    <a:pt x="72283" y="33245"/>
                  </a:lnTo>
                  <a:lnTo>
                    <a:pt x="72464" y="33306"/>
                  </a:lnTo>
                  <a:lnTo>
                    <a:pt x="72946" y="33306"/>
                  </a:lnTo>
                  <a:lnTo>
                    <a:pt x="73127" y="33245"/>
                  </a:lnTo>
                  <a:lnTo>
                    <a:pt x="73369" y="33125"/>
                  </a:lnTo>
                  <a:lnTo>
                    <a:pt x="73550" y="33004"/>
                  </a:lnTo>
                  <a:lnTo>
                    <a:pt x="73670" y="32823"/>
                  </a:lnTo>
                  <a:lnTo>
                    <a:pt x="73791" y="32582"/>
                  </a:lnTo>
                  <a:lnTo>
                    <a:pt x="73851" y="32401"/>
                  </a:lnTo>
                  <a:lnTo>
                    <a:pt x="73851" y="32159"/>
                  </a:lnTo>
                  <a:lnTo>
                    <a:pt x="73851" y="31918"/>
                  </a:lnTo>
                  <a:lnTo>
                    <a:pt x="73791" y="31737"/>
                  </a:lnTo>
                  <a:lnTo>
                    <a:pt x="73670" y="31495"/>
                  </a:lnTo>
                  <a:lnTo>
                    <a:pt x="73550" y="31314"/>
                  </a:lnTo>
                  <a:lnTo>
                    <a:pt x="73369" y="31194"/>
                  </a:lnTo>
                  <a:lnTo>
                    <a:pt x="73127" y="31073"/>
                  </a:lnTo>
                  <a:lnTo>
                    <a:pt x="72946" y="31013"/>
                  </a:lnTo>
                  <a:close/>
                  <a:moveTo>
                    <a:pt x="181" y="33909"/>
                  </a:moveTo>
                  <a:lnTo>
                    <a:pt x="0" y="36141"/>
                  </a:lnTo>
                  <a:lnTo>
                    <a:pt x="302" y="36202"/>
                  </a:lnTo>
                  <a:lnTo>
                    <a:pt x="543" y="36202"/>
                  </a:lnTo>
                  <a:lnTo>
                    <a:pt x="724" y="36141"/>
                  </a:lnTo>
                  <a:lnTo>
                    <a:pt x="966" y="36021"/>
                  </a:lnTo>
                  <a:lnTo>
                    <a:pt x="1147" y="35900"/>
                  </a:lnTo>
                  <a:lnTo>
                    <a:pt x="1267" y="35719"/>
                  </a:lnTo>
                  <a:lnTo>
                    <a:pt x="1388" y="35478"/>
                  </a:lnTo>
                  <a:lnTo>
                    <a:pt x="1448" y="35297"/>
                  </a:lnTo>
                  <a:lnTo>
                    <a:pt x="1448" y="35055"/>
                  </a:lnTo>
                  <a:lnTo>
                    <a:pt x="1448" y="34814"/>
                  </a:lnTo>
                  <a:lnTo>
                    <a:pt x="1388" y="34633"/>
                  </a:lnTo>
                  <a:lnTo>
                    <a:pt x="1267" y="34392"/>
                  </a:lnTo>
                  <a:lnTo>
                    <a:pt x="1147" y="34211"/>
                  </a:lnTo>
                  <a:lnTo>
                    <a:pt x="966" y="34090"/>
                  </a:lnTo>
                  <a:lnTo>
                    <a:pt x="724" y="33969"/>
                  </a:lnTo>
                  <a:lnTo>
                    <a:pt x="543" y="33909"/>
                  </a:lnTo>
                  <a:close/>
                  <a:moveTo>
                    <a:pt x="5853" y="33909"/>
                  </a:moveTo>
                  <a:lnTo>
                    <a:pt x="5672" y="33969"/>
                  </a:lnTo>
                  <a:lnTo>
                    <a:pt x="5431" y="34090"/>
                  </a:lnTo>
                  <a:lnTo>
                    <a:pt x="5250" y="34211"/>
                  </a:lnTo>
                  <a:lnTo>
                    <a:pt x="5129" y="34392"/>
                  </a:lnTo>
                  <a:lnTo>
                    <a:pt x="5008" y="34633"/>
                  </a:lnTo>
                  <a:lnTo>
                    <a:pt x="4948" y="34814"/>
                  </a:lnTo>
                  <a:lnTo>
                    <a:pt x="4948" y="35055"/>
                  </a:lnTo>
                  <a:lnTo>
                    <a:pt x="4948" y="35297"/>
                  </a:lnTo>
                  <a:lnTo>
                    <a:pt x="5008" y="35478"/>
                  </a:lnTo>
                  <a:lnTo>
                    <a:pt x="5129" y="35719"/>
                  </a:lnTo>
                  <a:lnTo>
                    <a:pt x="5250" y="35900"/>
                  </a:lnTo>
                  <a:lnTo>
                    <a:pt x="5431" y="36021"/>
                  </a:lnTo>
                  <a:lnTo>
                    <a:pt x="5672" y="36141"/>
                  </a:lnTo>
                  <a:lnTo>
                    <a:pt x="5853" y="36202"/>
                  </a:lnTo>
                  <a:lnTo>
                    <a:pt x="6336" y="36202"/>
                  </a:lnTo>
                  <a:lnTo>
                    <a:pt x="6517" y="36141"/>
                  </a:lnTo>
                  <a:lnTo>
                    <a:pt x="6758" y="36021"/>
                  </a:lnTo>
                  <a:lnTo>
                    <a:pt x="6939" y="35900"/>
                  </a:lnTo>
                  <a:lnTo>
                    <a:pt x="7060" y="35719"/>
                  </a:lnTo>
                  <a:lnTo>
                    <a:pt x="7180" y="35478"/>
                  </a:lnTo>
                  <a:lnTo>
                    <a:pt x="7241" y="35297"/>
                  </a:lnTo>
                  <a:lnTo>
                    <a:pt x="7241" y="35055"/>
                  </a:lnTo>
                  <a:lnTo>
                    <a:pt x="7241" y="34814"/>
                  </a:lnTo>
                  <a:lnTo>
                    <a:pt x="7180" y="34633"/>
                  </a:lnTo>
                  <a:lnTo>
                    <a:pt x="7060" y="34392"/>
                  </a:lnTo>
                  <a:lnTo>
                    <a:pt x="6939" y="34211"/>
                  </a:lnTo>
                  <a:lnTo>
                    <a:pt x="6758" y="34090"/>
                  </a:lnTo>
                  <a:lnTo>
                    <a:pt x="6517" y="33969"/>
                  </a:lnTo>
                  <a:lnTo>
                    <a:pt x="6336" y="33909"/>
                  </a:lnTo>
                  <a:close/>
                  <a:moveTo>
                    <a:pt x="11645" y="33909"/>
                  </a:moveTo>
                  <a:lnTo>
                    <a:pt x="11464" y="33969"/>
                  </a:lnTo>
                  <a:lnTo>
                    <a:pt x="11223" y="34090"/>
                  </a:lnTo>
                  <a:lnTo>
                    <a:pt x="11042" y="34211"/>
                  </a:lnTo>
                  <a:lnTo>
                    <a:pt x="10921" y="34392"/>
                  </a:lnTo>
                  <a:lnTo>
                    <a:pt x="10800" y="34633"/>
                  </a:lnTo>
                  <a:lnTo>
                    <a:pt x="10740" y="34814"/>
                  </a:lnTo>
                  <a:lnTo>
                    <a:pt x="10740" y="35055"/>
                  </a:lnTo>
                  <a:lnTo>
                    <a:pt x="10740" y="35297"/>
                  </a:lnTo>
                  <a:lnTo>
                    <a:pt x="10800" y="35478"/>
                  </a:lnTo>
                  <a:lnTo>
                    <a:pt x="10921" y="35719"/>
                  </a:lnTo>
                  <a:lnTo>
                    <a:pt x="11042" y="35900"/>
                  </a:lnTo>
                  <a:lnTo>
                    <a:pt x="11223" y="36021"/>
                  </a:lnTo>
                  <a:lnTo>
                    <a:pt x="11464" y="36141"/>
                  </a:lnTo>
                  <a:lnTo>
                    <a:pt x="11645" y="36202"/>
                  </a:lnTo>
                  <a:lnTo>
                    <a:pt x="12128" y="36202"/>
                  </a:lnTo>
                  <a:lnTo>
                    <a:pt x="12309" y="36141"/>
                  </a:lnTo>
                  <a:lnTo>
                    <a:pt x="12550" y="36021"/>
                  </a:lnTo>
                  <a:lnTo>
                    <a:pt x="12731" y="35900"/>
                  </a:lnTo>
                  <a:lnTo>
                    <a:pt x="12852" y="35719"/>
                  </a:lnTo>
                  <a:lnTo>
                    <a:pt x="12973" y="35478"/>
                  </a:lnTo>
                  <a:lnTo>
                    <a:pt x="13033" y="35297"/>
                  </a:lnTo>
                  <a:lnTo>
                    <a:pt x="13033" y="35055"/>
                  </a:lnTo>
                  <a:lnTo>
                    <a:pt x="13033" y="34814"/>
                  </a:lnTo>
                  <a:lnTo>
                    <a:pt x="12973" y="34633"/>
                  </a:lnTo>
                  <a:lnTo>
                    <a:pt x="12852" y="34392"/>
                  </a:lnTo>
                  <a:lnTo>
                    <a:pt x="12731" y="34211"/>
                  </a:lnTo>
                  <a:lnTo>
                    <a:pt x="12550" y="34090"/>
                  </a:lnTo>
                  <a:lnTo>
                    <a:pt x="12309" y="33969"/>
                  </a:lnTo>
                  <a:lnTo>
                    <a:pt x="12128" y="33909"/>
                  </a:lnTo>
                  <a:close/>
                  <a:moveTo>
                    <a:pt x="17437" y="33909"/>
                  </a:moveTo>
                  <a:lnTo>
                    <a:pt x="17256" y="33969"/>
                  </a:lnTo>
                  <a:lnTo>
                    <a:pt x="17015" y="34090"/>
                  </a:lnTo>
                  <a:lnTo>
                    <a:pt x="16834" y="34211"/>
                  </a:lnTo>
                  <a:lnTo>
                    <a:pt x="16713" y="34392"/>
                  </a:lnTo>
                  <a:lnTo>
                    <a:pt x="16593" y="34633"/>
                  </a:lnTo>
                  <a:lnTo>
                    <a:pt x="16532" y="34814"/>
                  </a:lnTo>
                  <a:lnTo>
                    <a:pt x="16532" y="35055"/>
                  </a:lnTo>
                  <a:lnTo>
                    <a:pt x="16532" y="35297"/>
                  </a:lnTo>
                  <a:lnTo>
                    <a:pt x="16593" y="35478"/>
                  </a:lnTo>
                  <a:lnTo>
                    <a:pt x="16713" y="35719"/>
                  </a:lnTo>
                  <a:lnTo>
                    <a:pt x="16834" y="35900"/>
                  </a:lnTo>
                  <a:lnTo>
                    <a:pt x="17015" y="36021"/>
                  </a:lnTo>
                  <a:lnTo>
                    <a:pt x="17256" y="36141"/>
                  </a:lnTo>
                  <a:lnTo>
                    <a:pt x="17437" y="36202"/>
                  </a:lnTo>
                  <a:lnTo>
                    <a:pt x="17920" y="36202"/>
                  </a:lnTo>
                  <a:lnTo>
                    <a:pt x="18101" y="36141"/>
                  </a:lnTo>
                  <a:lnTo>
                    <a:pt x="18342" y="36021"/>
                  </a:lnTo>
                  <a:lnTo>
                    <a:pt x="18523" y="35900"/>
                  </a:lnTo>
                  <a:lnTo>
                    <a:pt x="18644" y="35719"/>
                  </a:lnTo>
                  <a:lnTo>
                    <a:pt x="18765" y="35478"/>
                  </a:lnTo>
                  <a:lnTo>
                    <a:pt x="18825" y="35297"/>
                  </a:lnTo>
                  <a:lnTo>
                    <a:pt x="18825" y="35055"/>
                  </a:lnTo>
                  <a:lnTo>
                    <a:pt x="18825" y="34814"/>
                  </a:lnTo>
                  <a:lnTo>
                    <a:pt x="18765" y="34633"/>
                  </a:lnTo>
                  <a:lnTo>
                    <a:pt x="18644" y="34392"/>
                  </a:lnTo>
                  <a:lnTo>
                    <a:pt x="18523" y="34211"/>
                  </a:lnTo>
                  <a:lnTo>
                    <a:pt x="18342" y="34090"/>
                  </a:lnTo>
                  <a:lnTo>
                    <a:pt x="18101" y="33969"/>
                  </a:lnTo>
                  <a:lnTo>
                    <a:pt x="17920" y="33909"/>
                  </a:lnTo>
                  <a:close/>
                  <a:moveTo>
                    <a:pt x="23230" y="33909"/>
                  </a:moveTo>
                  <a:lnTo>
                    <a:pt x="23049" y="33969"/>
                  </a:lnTo>
                  <a:lnTo>
                    <a:pt x="22807" y="34090"/>
                  </a:lnTo>
                  <a:lnTo>
                    <a:pt x="22626" y="34211"/>
                  </a:lnTo>
                  <a:lnTo>
                    <a:pt x="22506" y="34392"/>
                  </a:lnTo>
                  <a:lnTo>
                    <a:pt x="22385" y="34633"/>
                  </a:lnTo>
                  <a:lnTo>
                    <a:pt x="22325" y="34814"/>
                  </a:lnTo>
                  <a:lnTo>
                    <a:pt x="22325" y="35055"/>
                  </a:lnTo>
                  <a:lnTo>
                    <a:pt x="22325" y="35297"/>
                  </a:lnTo>
                  <a:lnTo>
                    <a:pt x="22385" y="35478"/>
                  </a:lnTo>
                  <a:lnTo>
                    <a:pt x="22506" y="35719"/>
                  </a:lnTo>
                  <a:lnTo>
                    <a:pt x="22626" y="35900"/>
                  </a:lnTo>
                  <a:lnTo>
                    <a:pt x="22807" y="36021"/>
                  </a:lnTo>
                  <a:lnTo>
                    <a:pt x="23049" y="36141"/>
                  </a:lnTo>
                  <a:lnTo>
                    <a:pt x="23230" y="36202"/>
                  </a:lnTo>
                  <a:lnTo>
                    <a:pt x="23712" y="36202"/>
                  </a:lnTo>
                  <a:lnTo>
                    <a:pt x="23893" y="36141"/>
                  </a:lnTo>
                  <a:lnTo>
                    <a:pt x="24135" y="36021"/>
                  </a:lnTo>
                  <a:lnTo>
                    <a:pt x="24316" y="35900"/>
                  </a:lnTo>
                  <a:lnTo>
                    <a:pt x="24436" y="35719"/>
                  </a:lnTo>
                  <a:lnTo>
                    <a:pt x="24557" y="35478"/>
                  </a:lnTo>
                  <a:lnTo>
                    <a:pt x="24617" y="35297"/>
                  </a:lnTo>
                  <a:lnTo>
                    <a:pt x="24617" y="35055"/>
                  </a:lnTo>
                  <a:lnTo>
                    <a:pt x="24617" y="34814"/>
                  </a:lnTo>
                  <a:lnTo>
                    <a:pt x="24557" y="34633"/>
                  </a:lnTo>
                  <a:lnTo>
                    <a:pt x="24436" y="34392"/>
                  </a:lnTo>
                  <a:lnTo>
                    <a:pt x="24316" y="34211"/>
                  </a:lnTo>
                  <a:lnTo>
                    <a:pt x="24135" y="34090"/>
                  </a:lnTo>
                  <a:lnTo>
                    <a:pt x="23893" y="33969"/>
                  </a:lnTo>
                  <a:lnTo>
                    <a:pt x="23712" y="33909"/>
                  </a:lnTo>
                  <a:close/>
                  <a:moveTo>
                    <a:pt x="29022" y="33909"/>
                  </a:moveTo>
                  <a:lnTo>
                    <a:pt x="28841" y="33969"/>
                  </a:lnTo>
                  <a:lnTo>
                    <a:pt x="28599" y="34090"/>
                  </a:lnTo>
                  <a:lnTo>
                    <a:pt x="28418" y="34211"/>
                  </a:lnTo>
                  <a:lnTo>
                    <a:pt x="28298" y="34392"/>
                  </a:lnTo>
                  <a:lnTo>
                    <a:pt x="28177" y="34633"/>
                  </a:lnTo>
                  <a:lnTo>
                    <a:pt x="28117" y="34814"/>
                  </a:lnTo>
                  <a:lnTo>
                    <a:pt x="28117" y="35055"/>
                  </a:lnTo>
                  <a:lnTo>
                    <a:pt x="28117" y="35297"/>
                  </a:lnTo>
                  <a:lnTo>
                    <a:pt x="28177" y="35478"/>
                  </a:lnTo>
                  <a:lnTo>
                    <a:pt x="28298" y="35719"/>
                  </a:lnTo>
                  <a:lnTo>
                    <a:pt x="28418" y="35900"/>
                  </a:lnTo>
                  <a:lnTo>
                    <a:pt x="28599" y="36021"/>
                  </a:lnTo>
                  <a:lnTo>
                    <a:pt x="28841" y="36141"/>
                  </a:lnTo>
                  <a:lnTo>
                    <a:pt x="29022" y="36202"/>
                  </a:lnTo>
                  <a:lnTo>
                    <a:pt x="29505" y="36202"/>
                  </a:lnTo>
                  <a:lnTo>
                    <a:pt x="29686" y="36141"/>
                  </a:lnTo>
                  <a:lnTo>
                    <a:pt x="29927" y="36021"/>
                  </a:lnTo>
                  <a:lnTo>
                    <a:pt x="30108" y="35900"/>
                  </a:lnTo>
                  <a:lnTo>
                    <a:pt x="30229" y="35719"/>
                  </a:lnTo>
                  <a:lnTo>
                    <a:pt x="30349" y="35478"/>
                  </a:lnTo>
                  <a:lnTo>
                    <a:pt x="30410" y="35297"/>
                  </a:lnTo>
                  <a:lnTo>
                    <a:pt x="30410" y="35055"/>
                  </a:lnTo>
                  <a:lnTo>
                    <a:pt x="30410" y="34814"/>
                  </a:lnTo>
                  <a:lnTo>
                    <a:pt x="30349" y="34633"/>
                  </a:lnTo>
                  <a:lnTo>
                    <a:pt x="30229" y="34392"/>
                  </a:lnTo>
                  <a:lnTo>
                    <a:pt x="30108" y="34211"/>
                  </a:lnTo>
                  <a:lnTo>
                    <a:pt x="29927" y="34090"/>
                  </a:lnTo>
                  <a:lnTo>
                    <a:pt x="29686" y="33969"/>
                  </a:lnTo>
                  <a:lnTo>
                    <a:pt x="29505" y="33909"/>
                  </a:lnTo>
                  <a:close/>
                  <a:moveTo>
                    <a:pt x="34814" y="33909"/>
                  </a:moveTo>
                  <a:lnTo>
                    <a:pt x="34633" y="33969"/>
                  </a:lnTo>
                  <a:lnTo>
                    <a:pt x="34392" y="34090"/>
                  </a:lnTo>
                  <a:lnTo>
                    <a:pt x="34211" y="34211"/>
                  </a:lnTo>
                  <a:lnTo>
                    <a:pt x="34090" y="34392"/>
                  </a:lnTo>
                  <a:lnTo>
                    <a:pt x="33969" y="34633"/>
                  </a:lnTo>
                  <a:lnTo>
                    <a:pt x="33909" y="34814"/>
                  </a:lnTo>
                  <a:lnTo>
                    <a:pt x="33909" y="35055"/>
                  </a:lnTo>
                  <a:lnTo>
                    <a:pt x="33909" y="35297"/>
                  </a:lnTo>
                  <a:lnTo>
                    <a:pt x="33969" y="35478"/>
                  </a:lnTo>
                  <a:lnTo>
                    <a:pt x="34090" y="35719"/>
                  </a:lnTo>
                  <a:lnTo>
                    <a:pt x="34211" y="35900"/>
                  </a:lnTo>
                  <a:lnTo>
                    <a:pt x="34392" y="36021"/>
                  </a:lnTo>
                  <a:lnTo>
                    <a:pt x="34633" y="36141"/>
                  </a:lnTo>
                  <a:lnTo>
                    <a:pt x="34814" y="36202"/>
                  </a:lnTo>
                  <a:lnTo>
                    <a:pt x="35297" y="36202"/>
                  </a:lnTo>
                  <a:lnTo>
                    <a:pt x="35478" y="36141"/>
                  </a:lnTo>
                  <a:lnTo>
                    <a:pt x="35719" y="36021"/>
                  </a:lnTo>
                  <a:lnTo>
                    <a:pt x="35900" y="35900"/>
                  </a:lnTo>
                  <a:lnTo>
                    <a:pt x="36021" y="35719"/>
                  </a:lnTo>
                  <a:lnTo>
                    <a:pt x="36141" y="35478"/>
                  </a:lnTo>
                  <a:lnTo>
                    <a:pt x="36202" y="35297"/>
                  </a:lnTo>
                  <a:lnTo>
                    <a:pt x="36202" y="35055"/>
                  </a:lnTo>
                  <a:lnTo>
                    <a:pt x="36202" y="34814"/>
                  </a:lnTo>
                  <a:lnTo>
                    <a:pt x="36141" y="34633"/>
                  </a:lnTo>
                  <a:lnTo>
                    <a:pt x="36021" y="34392"/>
                  </a:lnTo>
                  <a:lnTo>
                    <a:pt x="35900" y="34211"/>
                  </a:lnTo>
                  <a:lnTo>
                    <a:pt x="35719" y="34090"/>
                  </a:lnTo>
                  <a:lnTo>
                    <a:pt x="35478" y="33969"/>
                  </a:lnTo>
                  <a:lnTo>
                    <a:pt x="35297" y="33909"/>
                  </a:lnTo>
                  <a:close/>
                  <a:moveTo>
                    <a:pt x="40606" y="33909"/>
                  </a:moveTo>
                  <a:lnTo>
                    <a:pt x="40425" y="33969"/>
                  </a:lnTo>
                  <a:lnTo>
                    <a:pt x="40184" y="34090"/>
                  </a:lnTo>
                  <a:lnTo>
                    <a:pt x="40003" y="34211"/>
                  </a:lnTo>
                  <a:lnTo>
                    <a:pt x="39882" y="34392"/>
                  </a:lnTo>
                  <a:lnTo>
                    <a:pt x="39762" y="34633"/>
                  </a:lnTo>
                  <a:lnTo>
                    <a:pt x="39701" y="34814"/>
                  </a:lnTo>
                  <a:lnTo>
                    <a:pt x="39701" y="35055"/>
                  </a:lnTo>
                  <a:lnTo>
                    <a:pt x="39701" y="35297"/>
                  </a:lnTo>
                  <a:lnTo>
                    <a:pt x="39762" y="35478"/>
                  </a:lnTo>
                  <a:lnTo>
                    <a:pt x="39882" y="35719"/>
                  </a:lnTo>
                  <a:lnTo>
                    <a:pt x="40003" y="35900"/>
                  </a:lnTo>
                  <a:lnTo>
                    <a:pt x="40184" y="36021"/>
                  </a:lnTo>
                  <a:lnTo>
                    <a:pt x="40425" y="36141"/>
                  </a:lnTo>
                  <a:lnTo>
                    <a:pt x="40606" y="36202"/>
                  </a:lnTo>
                  <a:lnTo>
                    <a:pt x="41089" y="36202"/>
                  </a:lnTo>
                  <a:lnTo>
                    <a:pt x="41270" y="36141"/>
                  </a:lnTo>
                  <a:lnTo>
                    <a:pt x="41511" y="36021"/>
                  </a:lnTo>
                  <a:lnTo>
                    <a:pt x="41692" y="35900"/>
                  </a:lnTo>
                  <a:lnTo>
                    <a:pt x="41813" y="35719"/>
                  </a:lnTo>
                  <a:lnTo>
                    <a:pt x="41934" y="35478"/>
                  </a:lnTo>
                  <a:lnTo>
                    <a:pt x="41994" y="35297"/>
                  </a:lnTo>
                  <a:lnTo>
                    <a:pt x="41994" y="35055"/>
                  </a:lnTo>
                  <a:lnTo>
                    <a:pt x="41994" y="34814"/>
                  </a:lnTo>
                  <a:lnTo>
                    <a:pt x="41934" y="34633"/>
                  </a:lnTo>
                  <a:lnTo>
                    <a:pt x="41813" y="34392"/>
                  </a:lnTo>
                  <a:lnTo>
                    <a:pt x="41692" y="34211"/>
                  </a:lnTo>
                  <a:lnTo>
                    <a:pt x="41511" y="34090"/>
                  </a:lnTo>
                  <a:lnTo>
                    <a:pt x="41270" y="33969"/>
                  </a:lnTo>
                  <a:lnTo>
                    <a:pt x="41089" y="33909"/>
                  </a:lnTo>
                  <a:close/>
                  <a:moveTo>
                    <a:pt x="46399" y="33909"/>
                  </a:moveTo>
                  <a:lnTo>
                    <a:pt x="46218" y="33969"/>
                  </a:lnTo>
                  <a:lnTo>
                    <a:pt x="45976" y="34090"/>
                  </a:lnTo>
                  <a:lnTo>
                    <a:pt x="45795" y="34211"/>
                  </a:lnTo>
                  <a:lnTo>
                    <a:pt x="45674" y="34392"/>
                  </a:lnTo>
                  <a:lnTo>
                    <a:pt x="45554" y="34633"/>
                  </a:lnTo>
                  <a:lnTo>
                    <a:pt x="45493" y="34814"/>
                  </a:lnTo>
                  <a:lnTo>
                    <a:pt x="45493" y="35055"/>
                  </a:lnTo>
                  <a:lnTo>
                    <a:pt x="45493" y="35297"/>
                  </a:lnTo>
                  <a:lnTo>
                    <a:pt x="45554" y="35478"/>
                  </a:lnTo>
                  <a:lnTo>
                    <a:pt x="45674" y="35719"/>
                  </a:lnTo>
                  <a:lnTo>
                    <a:pt x="45795" y="35900"/>
                  </a:lnTo>
                  <a:lnTo>
                    <a:pt x="45976" y="36021"/>
                  </a:lnTo>
                  <a:lnTo>
                    <a:pt x="46218" y="36141"/>
                  </a:lnTo>
                  <a:lnTo>
                    <a:pt x="46399" y="36202"/>
                  </a:lnTo>
                  <a:lnTo>
                    <a:pt x="46881" y="36202"/>
                  </a:lnTo>
                  <a:lnTo>
                    <a:pt x="47062" y="36141"/>
                  </a:lnTo>
                  <a:lnTo>
                    <a:pt x="47304" y="36021"/>
                  </a:lnTo>
                  <a:lnTo>
                    <a:pt x="47485" y="35900"/>
                  </a:lnTo>
                  <a:lnTo>
                    <a:pt x="47605" y="35719"/>
                  </a:lnTo>
                  <a:lnTo>
                    <a:pt x="47726" y="35478"/>
                  </a:lnTo>
                  <a:lnTo>
                    <a:pt x="47786" y="35297"/>
                  </a:lnTo>
                  <a:lnTo>
                    <a:pt x="47786" y="35055"/>
                  </a:lnTo>
                  <a:lnTo>
                    <a:pt x="47786" y="34814"/>
                  </a:lnTo>
                  <a:lnTo>
                    <a:pt x="47726" y="34633"/>
                  </a:lnTo>
                  <a:lnTo>
                    <a:pt x="47605" y="34392"/>
                  </a:lnTo>
                  <a:lnTo>
                    <a:pt x="47485" y="34211"/>
                  </a:lnTo>
                  <a:lnTo>
                    <a:pt x="47304" y="34090"/>
                  </a:lnTo>
                  <a:lnTo>
                    <a:pt x="47062" y="33969"/>
                  </a:lnTo>
                  <a:lnTo>
                    <a:pt x="46881" y="33909"/>
                  </a:lnTo>
                  <a:close/>
                  <a:moveTo>
                    <a:pt x="52191" y="33909"/>
                  </a:moveTo>
                  <a:lnTo>
                    <a:pt x="52010" y="33969"/>
                  </a:lnTo>
                  <a:lnTo>
                    <a:pt x="51768" y="34090"/>
                  </a:lnTo>
                  <a:lnTo>
                    <a:pt x="51587" y="34211"/>
                  </a:lnTo>
                  <a:lnTo>
                    <a:pt x="51467" y="34392"/>
                  </a:lnTo>
                  <a:lnTo>
                    <a:pt x="51346" y="34633"/>
                  </a:lnTo>
                  <a:lnTo>
                    <a:pt x="51286" y="34814"/>
                  </a:lnTo>
                  <a:lnTo>
                    <a:pt x="51286" y="35055"/>
                  </a:lnTo>
                  <a:lnTo>
                    <a:pt x="51286" y="35297"/>
                  </a:lnTo>
                  <a:lnTo>
                    <a:pt x="51346" y="35478"/>
                  </a:lnTo>
                  <a:lnTo>
                    <a:pt x="51467" y="35719"/>
                  </a:lnTo>
                  <a:lnTo>
                    <a:pt x="51587" y="35900"/>
                  </a:lnTo>
                  <a:lnTo>
                    <a:pt x="51768" y="36021"/>
                  </a:lnTo>
                  <a:lnTo>
                    <a:pt x="52010" y="36141"/>
                  </a:lnTo>
                  <a:lnTo>
                    <a:pt x="52191" y="36202"/>
                  </a:lnTo>
                  <a:lnTo>
                    <a:pt x="52673" y="36202"/>
                  </a:lnTo>
                  <a:lnTo>
                    <a:pt x="52854" y="36141"/>
                  </a:lnTo>
                  <a:lnTo>
                    <a:pt x="53096" y="36021"/>
                  </a:lnTo>
                  <a:lnTo>
                    <a:pt x="53277" y="35900"/>
                  </a:lnTo>
                  <a:lnTo>
                    <a:pt x="53397" y="35719"/>
                  </a:lnTo>
                  <a:lnTo>
                    <a:pt x="53518" y="35478"/>
                  </a:lnTo>
                  <a:lnTo>
                    <a:pt x="53578" y="35297"/>
                  </a:lnTo>
                  <a:lnTo>
                    <a:pt x="53578" y="35055"/>
                  </a:lnTo>
                  <a:lnTo>
                    <a:pt x="53578" y="34814"/>
                  </a:lnTo>
                  <a:lnTo>
                    <a:pt x="53518" y="34633"/>
                  </a:lnTo>
                  <a:lnTo>
                    <a:pt x="53397" y="34392"/>
                  </a:lnTo>
                  <a:lnTo>
                    <a:pt x="53277" y="34211"/>
                  </a:lnTo>
                  <a:lnTo>
                    <a:pt x="53096" y="34090"/>
                  </a:lnTo>
                  <a:lnTo>
                    <a:pt x="52854" y="33969"/>
                  </a:lnTo>
                  <a:lnTo>
                    <a:pt x="52673" y="33909"/>
                  </a:lnTo>
                  <a:close/>
                  <a:moveTo>
                    <a:pt x="57983" y="33909"/>
                  </a:moveTo>
                  <a:lnTo>
                    <a:pt x="57802" y="33969"/>
                  </a:lnTo>
                  <a:lnTo>
                    <a:pt x="57561" y="34090"/>
                  </a:lnTo>
                  <a:lnTo>
                    <a:pt x="57380" y="34211"/>
                  </a:lnTo>
                  <a:lnTo>
                    <a:pt x="57259" y="34392"/>
                  </a:lnTo>
                  <a:lnTo>
                    <a:pt x="57138" y="34633"/>
                  </a:lnTo>
                  <a:lnTo>
                    <a:pt x="57078" y="34814"/>
                  </a:lnTo>
                  <a:lnTo>
                    <a:pt x="57078" y="35055"/>
                  </a:lnTo>
                  <a:lnTo>
                    <a:pt x="57078" y="35297"/>
                  </a:lnTo>
                  <a:lnTo>
                    <a:pt x="57138" y="35478"/>
                  </a:lnTo>
                  <a:lnTo>
                    <a:pt x="57259" y="35719"/>
                  </a:lnTo>
                  <a:lnTo>
                    <a:pt x="57380" y="35900"/>
                  </a:lnTo>
                  <a:lnTo>
                    <a:pt x="57561" y="36021"/>
                  </a:lnTo>
                  <a:lnTo>
                    <a:pt x="57802" y="36141"/>
                  </a:lnTo>
                  <a:lnTo>
                    <a:pt x="57983" y="36202"/>
                  </a:lnTo>
                  <a:lnTo>
                    <a:pt x="58466" y="36202"/>
                  </a:lnTo>
                  <a:lnTo>
                    <a:pt x="58647" y="36141"/>
                  </a:lnTo>
                  <a:lnTo>
                    <a:pt x="58888" y="36021"/>
                  </a:lnTo>
                  <a:lnTo>
                    <a:pt x="59069" y="35900"/>
                  </a:lnTo>
                  <a:lnTo>
                    <a:pt x="59190" y="35719"/>
                  </a:lnTo>
                  <a:lnTo>
                    <a:pt x="59310" y="35478"/>
                  </a:lnTo>
                  <a:lnTo>
                    <a:pt x="59371" y="35297"/>
                  </a:lnTo>
                  <a:lnTo>
                    <a:pt x="59371" y="35055"/>
                  </a:lnTo>
                  <a:lnTo>
                    <a:pt x="59371" y="34814"/>
                  </a:lnTo>
                  <a:lnTo>
                    <a:pt x="59310" y="34633"/>
                  </a:lnTo>
                  <a:lnTo>
                    <a:pt x="59190" y="34392"/>
                  </a:lnTo>
                  <a:lnTo>
                    <a:pt x="59069" y="34211"/>
                  </a:lnTo>
                  <a:lnTo>
                    <a:pt x="58888" y="34090"/>
                  </a:lnTo>
                  <a:lnTo>
                    <a:pt x="58647" y="33969"/>
                  </a:lnTo>
                  <a:lnTo>
                    <a:pt x="58466" y="33909"/>
                  </a:lnTo>
                  <a:close/>
                  <a:moveTo>
                    <a:pt x="63775" y="33909"/>
                  </a:moveTo>
                  <a:lnTo>
                    <a:pt x="63594" y="33969"/>
                  </a:lnTo>
                  <a:lnTo>
                    <a:pt x="63353" y="34090"/>
                  </a:lnTo>
                  <a:lnTo>
                    <a:pt x="63172" y="34211"/>
                  </a:lnTo>
                  <a:lnTo>
                    <a:pt x="63051" y="34392"/>
                  </a:lnTo>
                  <a:lnTo>
                    <a:pt x="62931" y="34633"/>
                  </a:lnTo>
                  <a:lnTo>
                    <a:pt x="62870" y="34814"/>
                  </a:lnTo>
                  <a:lnTo>
                    <a:pt x="62870" y="35055"/>
                  </a:lnTo>
                  <a:lnTo>
                    <a:pt x="62870" y="35297"/>
                  </a:lnTo>
                  <a:lnTo>
                    <a:pt x="62931" y="35478"/>
                  </a:lnTo>
                  <a:lnTo>
                    <a:pt x="63051" y="35719"/>
                  </a:lnTo>
                  <a:lnTo>
                    <a:pt x="63172" y="35900"/>
                  </a:lnTo>
                  <a:lnTo>
                    <a:pt x="63353" y="36021"/>
                  </a:lnTo>
                  <a:lnTo>
                    <a:pt x="63594" y="36141"/>
                  </a:lnTo>
                  <a:lnTo>
                    <a:pt x="63775" y="36202"/>
                  </a:lnTo>
                  <a:lnTo>
                    <a:pt x="64258" y="36202"/>
                  </a:lnTo>
                  <a:lnTo>
                    <a:pt x="64439" y="36141"/>
                  </a:lnTo>
                  <a:lnTo>
                    <a:pt x="64680" y="36021"/>
                  </a:lnTo>
                  <a:lnTo>
                    <a:pt x="64861" y="35900"/>
                  </a:lnTo>
                  <a:lnTo>
                    <a:pt x="64982" y="35719"/>
                  </a:lnTo>
                  <a:lnTo>
                    <a:pt x="65103" y="35478"/>
                  </a:lnTo>
                  <a:lnTo>
                    <a:pt x="65163" y="35297"/>
                  </a:lnTo>
                  <a:lnTo>
                    <a:pt x="65163" y="35055"/>
                  </a:lnTo>
                  <a:lnTo>
                    <a:pt x="65163" y="34814"/>
                  </a:lnTo>
                  <a:lnTo>
                    <a:pt x="65103" y="34633"/>
                  </a:lnTo>
                  <a:lnTo>
                    <a:pt x="64982" y="34392"/>
                  </a:lnTo>
                  <a:lnTo>
                    <a:pt x="64861" y="34211"/>
                  </a:lnTo>
                  <a:lnTo>
                    <a:pt x="64680" y="34090"/>
                  </a:lnTo>
                  <a:lnTo>
                    <a:pt x="64439" y="33969"/>
                  </a:lnTo>
                  <a:lnTo>
                    <a:pt x="64258" y="33909"/>
                  </a:lnTo>
                  <a:close/>
                  <a:moveTo>
                    <a:pt x="69567" y="33909"/>
                  </a:moveTo>
                  <a:lnTo>
                    <a:pt x="69386" y="33969"/>
                  </a:lnTo>
                  <a:lnTo>
                    <a:pt x="69145" y="34090"/>
                  </a:lnTo>
                  <a:lnTo>
                    <a:pt x="68964" y="34211"/>
                  </a:lnTo>
                  <a:lnTo>
                    <a:pt x="68843" y="34392"/>
                  </a:lnTo>
                  <a:lnTo>
                    <a:pt x="68723" y="34633"/>
                  </a:lnTo>
                  <a:lnTo>
                    <a:pt x="68662" y="34814"/>
                  </a:lnTo>
                  <a:lnTo>
                    <a:pt x="68662" y="35055"/>
                  </a:lnTo>
                  <a:lnTo>
                    <a:pt x="68662" y="35297"/>
                  </a:lnTo>
                  <a:lnTo>
                    <a:pt x="68723" y="35478"/>
                  </a:lnTo>
                  <a:lnTo>
                    <a:pt x="68843" y="35719"/>
                  </a:lnTo>
                  <a:lnTo>
                    <a:pt x="68964" y="35900"/>
                  </a:lnTo>
                  <a:lnTo>
                    <a:pt x="69145" y="36021"/>
                  </a:lnTo>
                  <a:lnTo>
                    <a:pt x="69386" y="36141"/>
                  </a:lnTo>
                  <a:lnTo>
                    <a:pt x="69567" y="36202"/>
                  </a:lnTo>
                  <a:lnTo>
                    <a:pt x="70050" y="36202"/>
                  </a:lnTo>
                  <a:lnTo>
                    <a:pt x="70231" y="36141"/>
                  </a:lnTo>
                  <a:lnTo>
                    <a:pt x="70472" y="36021"/>
                  </a:lnTo>
                  <a:lnTo>
                    <a:pt x="70653" y="35900"/>
                  </a:lnTo>
                  <a:lnTo>
                    <a:pt x="70774" y="35719"/>
                  </a:lnTo>
                  <a:lnTo>
                    <a:pt x="70895" y="35478"/>
                  </a:lnTo>
                  <a:lnTo>
                    <a:pt x="70955" y="35297"/>
                  </a:lnTo>
                  <a:lnTo>
                    <a:pt x="70955" y="35055"/>
                  </a:lnTo>
                  <a:lnTo>
                    <a:pt x="70955" y="34814"/>
                  </a:lnTo>
                  <a:lnTo>
                    <a:pt x="70895" y="34633"/>
                  </a:lnTo>
                  <a:lnTo>
                    <a:pt x="70774" y="34392"/>
                  </a:lnTo>
                  <a:lnTo>
                    <a:pt x="70653" y="34211"/>
                  </a:lnTo>
                  <a:lnTo>
                    <a:pt x="70472" y="34090"/>
                  </a:lnTo>
                  <a:lnTo>
                    <a:pt x="70231" y="33969"/>
                  </a:lnTo>
                  <a:lnTo>
                    <a:pt x="70050" y="33909"/>
                  </a:lnTo>
                  <a:close/>
                  <a:moveTo>
                    <a:pt x="75360" y="33909"/>
                  </a:moveTo>
                  <a:lnTo>
                    <a:pt x="75179" y="33969"/>
                  </a:lnTo>
                  <a:lnTo>
                    <a:pt x="74937" y="34090"/>
                  </a:lnTo>
                  <a:lnTo>
                    <a:pt x="74756" y="34211"/>
                  </a:lnTo>
                  <a:lnTo>
                    <a:pt x="74636" y="34392"/>
                  </a:lnTo>
                  <a:lnTo>
                    <a:pt x="74515" y="34633"/>
                  </a:lnTo>
                  <a:lnTo>
                    <a:pt x="74455" y="34814"/>
                  </a:lnTo>
                  <a:lnTo>
                    <a:pt x="74455" y="35055"/>
                  </a:lnTo>
                  <a:lnTo>
                    <a:pt x="74455" y="35297"/>
                  </a:lnTo>
                  <a:lnTo>
                    <a:pt x="74515" y="35478"/>
                  </a:lnTo>
                  <a:lnTo>
                    <a:pt x="74636" y="35719"/>
                  </a:lnTo>
                  <a:lnTo>
                    <a:pt x="74756" y="35900"/>
                  </a:lnTo>
                  <a:lnTo>
                    <a:pt x="74937" y="36021"/>
                  </a:lnTo>
                  <a:lnTo>
                    <a:pt x="75179" y="36141"/>
                  </a:lnTo>
                  <a:lnTo>
                    <a:pt x="75360" y="36202"/>
                  </a:lnTo>
                  <a:lnTo>
                    <a:pt x="75601" y="36202"/>
                  </a:lnTo>
                  <a:lnTo>
                    <a:pt x="75903" y="36141"/>
                  </a:lnTo>
                  <a:lnTo>
                    <a:pt x="75722" y="33909"/>
                  </a:lnTo>
                  <a:close/>
                  <a:moveTo>
                    <a:pt x="2896" y="36805"/>
                  </a:moveTo>
                  <a:lnTo>
                    <a:pt x="2655" y="36926"/>
                  </a:lnTo>
                  <a:lnTo>
                    <a:pt x="2414" y="37107"/>
                  </a:lnTo>
                  <a:lnTo>
                    <a:pt x="2233" y="37288"/>
                  </a:lnTo>
                  <a:lnTo>
                    <a:pt x="2112" y="37589"/>
                  </a:lnTo>
                  <a:lnTo>
                    <a:pt x="2052" y="37951"/>
                  </a:lnTo>
                  <a:lnTo>
                    <a:pt x="2052" y="38193"/>
                  </a:lnTo>
                  <a:lnTo>
                    <a:pt x="2112" y="38374"/>
                  </a:lnTo>
                  <a:lnTo>
                    <a:pt x="2233" y="38615"/>
                  </a:lnTo>
                  <a:lnTo>
                    <a:pt x="2353" y="38796"/>
                  </a:lnTo>
                  <a:lnTo>
                    <a:pt x="2534" y="38917"/>
                  </a:lnTo>
                  <a:lnTo>
                    <a:pt x="2776" y="39037"/>
                  </a:lnTo>
                  <a:lnTo>
                    <a:pt x="2957" y="39098"/>
                  </a:lnTo>
                  <a:lnTo>
                    <a:pt x="3439" y="39098"/>
                  </a:lnTo>
                  <a:lnTo>
                    <a:pt x="3620" y="39037"/>
                  </a:lnTo>
                  <a:lnTo>
                    <a:pt x="3862" y="38917"/>
                  </a:lnTo>
                  <a:lnTo>
                    <a:pt x="4043" y="38796"/>
                  </a:lnTo>
                  <a:lnTo>
                    <a:pt x="4164" y="38615"/>
                  </a:lnTo>
                  <a:lnTo>
                    <a:pt x="4284" y="38374"/>
                  </a:lnTo>
                  <a:lnTo>
                    <a:pt x="4345" y="38193"/>
                  </a:lnTo>
                  <a:lnTo>
                    <a:pt x="4345" y="37951"/>
                  </a:lnTo>
                  <a:lnTo>
                    <a:pt x="4284" y="37589"/>
                  </a:lnTo>
                  <a:lnTo>
                    <a:pt x="4164" y="37288"/>
                  </a:lnTo>
                  <a:lnTo>
                    <a:pt x="3982" y="37107"/>
                  </a:lnTo>
                  <a:lnTo>
                    <a:pt x="3741" y="36926"/>
                  </a:lnTo>
                  <a:lnTo>
                    <a:pt x="3500" y="36805"/>
                  </a:lnTo>
                  <a:close/>
                  <a:moveTo>
                    <a:pt x="8689" y="36805"/>
                  </a:moveTo>
                  <a:lnTo>
                    <a:pt x="8447" y="36926"/>
                  </a:lnTo>
                  <a:lnTo>
                    <a:pt x="8206" y="37107"/>
                  </a:lnTo>
                  <a:lnTo>
                    <a:pt x="8025" y="37288"/>
                  </a:lnTo>
                  <a:lnTo>
                    <a:pt x="7904" y="37589"/>
                  </a:lnTo>
                  <a:lnTo>
                    <a:pt x="7844" y="37951"/>
                  </a:lnTo>
                  <a:lnTo>
                    <a:pt x="7844" y="38193"/>
                  </a:lnTo>
                  <a:lnTo>
                    <a:pt x="7904" y="38374"/>
                  </a:lnTo>
                  <a:lnTo>
                    <a:pt x="8025" y="38615"/>
                  </a:lnTo>
                  <a:lnTo>
                    <a:pt x="8146" y="38796"/>
                  </a:lnTo>
                  <a:lnTo>
                    <a:pt x="8327" y="38917"/>
                  </a:lnTo>
                  <a:lnTo>
                    <a:pt x="8568" y="39037"/>
                  </a:lnTo>
                  <a:lnTo>
                    <a:pt x="8749" y="39098"/>
                  </a:lnTo>
                  <a:lnTo>
                    <a:pt x="9232" y="39098"/>
                  </a:lnTo>
                  <a:lnTo>
                    <a:pt x="9413" y="39037"/>
                  </a:lnTo>
                  <a:lnTo>
                    <a:pt x="9654" y="38917"/>
                  </a:lnTo>
                  <a:lnTo>
                    <a:pt x="9835" y="38796"/>
                  </a:lnTo>
                  <a:lnTo>
                    <a:pt x="9956" y="38615"/>
                  </a:lnTo>
                  <a:lnTo>
                    <a:pt x="10076" y="38374"/>
                  </a:lnTo>
                  <a:lnTo>
                    <a:pt x="10137" y="38193"/>
                  </a:lnTo>
                  <a:lnTo>
                    <a:pt x="10137" y="37951"/>
                  </a:lnTo>
                  <a:lnTo>
                    <a:pt x="10076" y="37589"/>
                  </a:lnTo>
                  <a:lnTo>
                    <a:pt x="9956" y="37288"/>
                  </a:lnTo>
                  <a:lnTo>
                    <a:pt x="9775" y="37107"/>
                  </a:lnTo>
                  <a:lnTo>
                    <a:pt x="9533" y="36926"/>
                  </a:lnTo>
                  <a:lnTo>
                    <a:pt x="9292" y="36805"/>
                  </a:lnTo>
                  <a:close/>
                  <a:moveTo>
                    <a:pt x="14481" y="36805"/>
                  </a:moveTo>
                  <a:lnTo>
                    <a:pt x="14240" y="36926"/>
                  </a:lnTo>
                  <a:lnTo>
                    <a:pt x="13998" y="37107"/>
                  </a:lnTo>
                  <a:lnTo>
                    <a:pt x="13817" y="37288"/>
                  </a:lnTo>
                  <a:lnTo>
                    <a:pt x="13697" y="37589"/>
                  </a:lnTo>
                  <a:lnTo>
                    <a:pt x="13636" y="37951"/>
                  </a:lnTo>
                  <a:lnTo>
                    <a:pt x="13636" y="38193"/>
                  </a:lnTo>
                  <a:lnTo>
                    <a:pt x="13697" y="38374"/>
                  </a:lnTo>
                  <a:lnTo>
                    <a:pt x="13817" y="38615"/>
                  </a:lnTo>
                  <a:lnTo>
                    <a:pt x="13938" y="38796"/>
                  </a:lnTo>
                  <a:lnTo>
                    <a:pt x="14119" y="38917"/>
                  </a:lnTo>
                  <a:lnTo>
                    <a:pt x="14360" y="39037"/>
                  </a:lnTo>
                  <a:lnTo>
                    <a:pt x="14541" y="39098"/>
                  </a:lnTo>
                  <a:lnTo>
                    <a:pt x="15024" y="39098"/>
                  </a:lnTo>
                  <a:lnTo>
                    <a:pt x="15205" y="39037"/>
                  </a:lnTo>
                  <a:lnTo>
                    <a:pt x="15446" y="38917"/>
                  </a:lnTo>
                  <a:lnTo>
                    <a:pt x="15627" y="38796"/>
                  </a:lnTo>
                  <a:lnTo>
                    <a:pt x="15748" y="38615"/>
                  </a:lnTo>
                  <a:lnTo>
                    <a:pt x="15869" y="38374"/>
                  </a:lnTo>
                  <a:lnTo>
                    <a:pt x="15929" y="38193"/>
                  </a:lnTo>
                  <a:lnTo>
                    <a:pt x="15929" y="37951"/>
                  </a:lnTo>
                  <a:lnTo>
                    <a:pt x="15869" y="37589"/>
                  </a:lnTo>
                  <a:lnTo>
                    <a:pt x="15748" y="37288"/>
                  </a:lnTo>
                  <a:lnTo>
                    <a:pt x="15567" y="37107"/>
                  </a:lnTo>
                  <a:lnTo>
                    <a:pt x="15326" y="36926"/>
                  </a:lnTo>
                  <a:lnTo>
                    <a:pt x="15084" y="36805"/>
                  </a:lnTo>
                  <a:close/>
                  <a:moveTo>
                    <a:pt x="20273" y="36805"/>
                  </a:moveTo>
                  <a:lnTo>
                    <a:pt x="20032" y="36926"/>
                  </a:lnTo>
                  <a:lnTo>
                    <a:pt x="19790" y="37107"/>
                  </a:lnTo>
                  <a:lnTo>
                    <a:pt x="19609" y="37288"/>
                  </a:lnTo>
                  <a:lnTo>
                    <a:pt x="19489" y="37589"/>
                  </a:lnTo>
                  <a:lnTo>
                    <a:pt x="19428" y="37951"/>
                  </a:lnTo>
                  <a:lnTo>
                    <a:pt x="19428" y="38193"/>
                  </a:lnTo>
                  <a:lnTo>
                    <a:pt x="19489" y="38374"/>
                  </a:lnTo>
                  <a:lnTo>
                    <a:pt x="19609" y="38615"/>
                  </a:lnTo>
                  <a:lnTo>
                    <a:pt x="19730" y="38796"/>
                  </a:lnTo>
                  <a:lnTo>
                    <a:pt x="19911" y="38917"/>
                  </a:lnTo>
                  <a:lnTo>
                    <a:pt x="20152" y="39037"/>
                  </a:lnTo>
                  <a:lnTo>
                    <a:pt x="20333" y="39098"/>
                  </a:lnTo>
                  <a:lnTo>
                    <a:pt x="20816" y="39098"/>
                  </a:lnTo>
                  <a:lnTo>
                    <a:pt x="20997" y="39037"/>
                  </a:lnTo>
                  <a:lnTo>
                    <a:pt x="21239" y="38917"/>
                  </a:lnTo>
                  <a:lnTo>
                    <a:pt x="21420" y="38796"/>
                  </a:lnTo>
                  <a:lnTo>
                    <a:pt x="21540" y="38615"/>
                  </a:lnTo>
                  <a:lnTo>
                    <a:pt x="21661" y="38374"/>
                  </a:lnTo>
                  <a:lnTo>
                    <a:pt x="21721" y="38193"/>
                  </a:lnTo>
                  <a:lnTo>
                    <a:pt x="21721" y="37951"/>
                  </a:lnTo>
                  <a:lnTo>
                    <a:pt x="21661" y="37589"/>
                  </a:lnTo>
                  <a:lnTo>
                    <a:pt x="21540" y="37288"/>
                  </a:lnTo>
                  <a:lnTo>
                    <a:pt x="21359" y="37107"/>
                  </a:lnTo>
                  <a:lnTo>
                    <a:pt x="21118" y="36926"/>
                  </a:lnTo>
                  <a:lnTo>
                    <a:pt x="20876" y="36805"/>
                  </a:lnTo>
                  <a:close/>
                  <a:moveTo>
                    <a:pt x="26065" y="36805"/>
                  </a:moveTo>
                  <a:lnTo>
                    <a:pt x="25824" y="36926"/>
                  </a:lnTo>
                  <a:lnTo>
                    <a:pt x="25583" y="37107"/>
                  </a:lnTo>
                  <a:lnTo>
                    <a:pt x="25402" y="37288"/>
                  </a:lnTo>
                  <a:lnTo>
                    <a:pt x="25281" y="37589"/>
                  </a:lnTo>
                  <a:lnTo>
                    <a:pt x="25221" y="37951"/>
                  </a:lnTo>
                  <a:lnTo>
                    <a:pt x="25221" y="38193"/>
                  </a:lnTo>
                  <a:lnTo>
                    <a:pt x="25281" y="38374"/>
                  </a:lnTo>
                  <a:lnTo>
                    <a:pt x="25402" y="38615"/>
                  </a:lnTo>
                  <a:lnTo>
                    <a:pt x="25522" y="38796"/>
                  </a:lnTo>
                  <a:lnTo>
                    <a:pt x="25703" y="38917"/>
                  </a:lnTo>
                  <a:lnTo>
                    <a:pt x="25945" y="39037"/>
                  </a:lnTo>
                  <a:lnTo>
                    <a:pt x="26126" y="39098"/>
                  </a:lnTo>
                  <a:lnTo>
                    <a:pt x="26608" y="39098"/>
                  </a:lnTo>
                  <a:lnTo>
                    <a:pt x="26789" y="39037"/>
                  </a:lnTo>
                  <a:lnTo>
                    <a:pt x="27031" y="38917"/>
                  </a:lnTo>
                  <a:lnTo>
                    <a:pt x="27212" y="38796"/>
                  </a:lnTo>
                  <a:lnTo>
                    <a:pt x="27332" y="38615"/>
                  </a:lnTo>
                  <a:lnTo>
                    <a:pt x="27453" y="38374"/>
                  </a:lnTo>
                  <a:lnTo>
                    <a:pt x="27513" y="38193"/>
                  </a:lnTo>
                  <a:lnTo>
                    <a:pt x="27513" y="37951"/>
                  </a:lnTo>
                  <a:lnTo>
                    <a:pt x="27453" y="37589"/>
                  </a:lnTo>
                  <a:lnTo>
                    <a:pt x="27332" y="37288"/>
                  </a:lnTo>
                  <a:lnTo>
                    <a:pt x="27151" y="37107"/>
                  </a:lnTo>
                  <a:lnTo>
                    <a:pt x="26910" y="36926"/>
                  </a:lnTo>
                  <a:lnTo>
                    <a:pt x="26669" y="36805"/>
                  </a:lnTo>
                  <a:close/>
                  <a:moveTo>
                    <a:pt x="31858" y="36805"/>
                  </a:moveTo>
                  <a:lnTo>
                    <a:pt x="31616" y="36926"/>
                  </a:lnTo>
                  <a:lnTo>
                    <a:pt x="31375" y="37107"/>
                  </a:lnTo>
                  <a:lnTo>
                    <a:pt x="31194" y="37288"/>
                  </a:lnTo>
                  <a:lnTo>
                    <a:pt x="31073" y="37589"/>
                  </a:lnTo>
                  <a:lnTo>
                    <a:pt x="31013" y="37951"/>
                  </a:lnTo>
                  <a:lnTo>
                    <a:pt x="31013" y="38193"/>
                  </a:lnTo>
                  <a:lnTo>
                    <a:pt x="31073" y="38374"/>
                  </a:lnTo>
                  <a:lnTo>
                    <a:pt x="31194" y="38615"/>
                  </a:lnTo>
                  <a:lnTo>
                    <a:pt x="31315" y="38796"/>
                  </a:lnTo>
                  <a:lnTo>
                    <a:pt x="31496" y="38917"/>
                  </a:lnTo>
                  <a:lnTo>
                    <a:pt x="31737" y="39037"/>
                  </a:lnTo>
                  <a:lnTo>
                    <a:pt x="31918" y="39098"/>
                  </a:lnTo>
                  <a:lnTo>
                    <a:pt x="32401" y="39098"/>
                  </a:lnTo>
                  <a:lnTo>
                    <a:pt x="32582" y="39037"/>
                  </a:lnTo>
                  <a:lnTo>
                    <a:pt x="32823" y="38917"/>
                  </a:lnTo>
                  <a:lnTo>
                    <a:pt x="33004" y="38796"/>
                  </a:lnTo>
                  <a:lnTo>
                    <a:pt x="33125" y="38615"/>
                  </a:lnTo>
                  <a:lnTo>
                    <a:pt x="33245" y="38374"/>
                  </a:lnTo>
                  <a:lnTo>
                    <a:pt x="33306" y="38193"/>
                  </a:lnTo>
                  <a:lnTo>
                    <a:pt x="33306" y="37951"/>
                  </a:lnTo>
                  <a:lnTo>
                    <a:pt x="33245" y="37589"/>
                  </a:lnTo>
                  <a:lnTo>
                    <a:pt x="33125" y="37288"/>
                  </a:lnTo>
                  <a:lnTo>
                    <a:pt x="32944" y="37107"/>
                  </a:lnTo>
                  <a:lnTo>
                    <a:pt x="32702" y="36926"/>
                  </a:lnTo>
                  <a:lnTo>
                    <a:pt x="32461" y="36805"/>
                  </a:lnTo>
                  <a:close/>
                  <a:moveTo>
                    <a:pt x="37650" y="36805"/>
                  </a:moveTo>
                  <a:lnTo>
                    <a:pt x="37408" y="36926"/>
                  </a:lnTo>
                  <a:lnTo>
                    <a:pt x="37167" y="37107"/>
                  </a:lnTo>
                  <a:lnTo>
                    <a:pt x="36986" y="37288"/>
                  </a:lnTo>
                  <a:lnTo>
                    <a:pt x="36865" y="37589"/>
                  </a:lnTo>
                  <a:lnTo>
                    <a:pt x="36805" y="37951"/>
                  </a:lnTo>
                  <a:lnTo>
                    <a:pt x="36805" y="38193"/>
                  </a:lnTo>
                  <a:lnTo>
                    <a:pt x="36865" y="38374"/>
                  </a:lnTo>
                  <a:lnTo>
                    <a:pt x="36986" y="38615"/>
                  </a:lnTo>
                  <a:lnTo>
                    <a:pt x="37107" y="38796"/>
                  </a:lnTo>
                  <a:lnTo>
                    <a:pt x="37288" y="38917"/>
                  </a:lnTo>
                  <a:lnTo>
                    <a:pt x="37529" y="39037"/>
                  </a:lnTo>
                  <a:lnTo>
                    <a:pt x="37710" y="39098"/>
                  </a:lnTo>
                  <a:lnTo>
                    <a:pt x="38193" y="39098"/>
                  </a:lnTo>
                  <a:lnTo>
                    <a:pt x="38374" y="39037"/>
                  </a:lnTo>
                  <a:lnTo>
                    <a:pt x="38615" y="38917"/>
                  </a:lnTo>
                  <a:lnTo>
                    <a:pt x="38796" y="38796"/>
                  </a:lnTo>
                  <a:lnTo>
                    <a:pt x="38917" y="38615"/>
                  </a:lnTo>
                  <a:lnTo>
                    <a:pt x="39038" y="38374"/>
                  </a:lnTo>
                  <a:lnTo>
                    <a:pt x="39098" y="38193"/>
                  </a:lnTo>
                  <a:lnTo>
                    <a:pt x="39098" y="37951"/>
                  </a:lnTo>
                  <a:lnTo>
                    <a:pt x="39038" y="37589"/>
                  </a:lnTo>
                  <a:lnTo>
                    <a:pt x="38917" y="37288"/>
                  </a:lnTo>
                  <a:lnTo>
                    <a:pt x="38736" y="37107"/>
                  </a:lnTo>
                  <a:lnTo>
                    <a:pt x="38495" y="36926"/>
                  </a:lnTo>
                  <a:lnTo>
                    <a:pt x="38253" y="36805"/>
                  </a:lnTo>
                  <a:close/>
                  <a:moveTo>
                    <a:pt x="43442" y="36805"/>
                  </a:moveTo>
                  <a:lnTo>
                    <a:pt x="43201" y="36926"/>
                  </a:lnTo>
                  <a:lnTo>
                    <a:pt x="42959" y="37107"/>
                  </a:lnTo>
                  <a:lnTo>
                    <a:pt x="42778" y="37288"/>
                  </a:lnTo>
                  <a:lnTo>
                    <a:pt x="42658" y="37589"/>
                  </a:lnTo>
                  <a:lnTo>
                    <a:pt x="42597" y="37951"/>
                  </a:lnTo>
                  <a:lnTo>
                    <a:pt x="42597" y="38193"/>
                  </a:lnTo>
                  <a:lnTo>
                    <a:pt x="42658" y="38374"/>
                  </a:lnTo>
                  <a:lnTo>
                    <a:pt x="42778" y="38615"/>
                  </a:lnTo>
                  <a:lnTo>
                    <a:pt x="42899" y="38796"/>
                  </a:lnTo>
                  <a:lnTo>
                    <a:pt x="43080" y="38917"/>
                  </a:lnTo>
                  <a:lnTo>
                    <a:pt x="43321" y="39037"/>
                  </a:lnTo>
                  <a:lnTo>
                    <a:pt x="43502" y="39098"/>
                  </a:lnTo>
                  <a:lnTo>
                    <a:pt x="43985" y="39098"/>
                  </a:lnTo>
                  <a:lnTo>
                    <a:pt x="44166" y="39037"/>
                  </a:lnTo>
                  <a:lnTo>
                    <a:pt x="44407" y="38917"/>
                  </a:lnTo>
                  <a:lnTo>
                    <a:pt x="44588" y="38796"/>
                  </a:lnTo>
                  <a:lnTo>
                    <a:pt x="44709" y="38615"/>
                  </a:lnTo>
                  <a:lnTo>
                    <a:pt x="44830" y="38374"/>
                  </a:lnTo>
                  <a:lnTo>
                    <a:pt x="44890" y="38193"/>
                  </a:lnTo>
                  <a:lnTo>
                    <a:pt x="44890" y="37951"/>
                  </a:lnTo>
                  <a:lnTo>
                    <a:pt x="44830" y="37589"/>
                  </a:lnTo>
                  <a:lnTo>
                    <a:pt x="44709" y="37288"/>
                  </a:lnTo>
                  <a:lnTo>
                    <a:pt x="44528" y="37107"/>
                  </a:lnTo>
                  <a:lnTo>
                    <a:pt x="44287" y="36926"/>
                  </a:lnTo>
                  <a:lnTo>
                    <a:pt x="44045" y="36805"/>
                  </a:lnTo>
                  <a:close/>
                  <a:moveTo>
                    <a:pt x="49234" y="36805"/>
                  </a:moveTo>
                  <a:lnTo>
                    <a:pt x="48993" y="36926"/>
                  </a:lnTo>
                  <a:lnTo>
                    <a:pt x="48752" y="37107"/>
                  </a:lnTo>
                  <a:lnTo>
                    <a:pt x="48571" y="37288"/>
                  </a:lnTo>
                  <a:lnTo>
                    <a:pt x="48450" y="37589"/>
                  </a:lnTo>
                  <a:lnTo>
                    <a:pt x="48390" y="37951"/>
                  </a:lnTo>
                  <a:lnTo>
                    <a:pt x="48390" y="38193"/>
                  </a:lnTo>
                  <a:lnTo>
                    <a:pt x="48450" y="38374"/>
                  </a:lnTo>
                  <a:lnTo>
                    <a:pt x="48571" y="38615"/>
                  </a:lnTo>
                  <a:lnTo>
                    <a:pt x="48691" y="38796"/>
                  </a:lnTo>
                  <a:lnTo>
                    <a:pt x="48872" y="38917"/>
                  </a:lnTo>
                  <a:lnTo>
                    <a:pt x="49114" y="39037"/>
                  </a:lnTo>
                  <a:lnTo>
                    <a:pt x="49295" y="39098"/>
                  </a:lnTo>
                  <a:lnTo>
                    <a:pt x="49777" y="39098"/>
                  </a:lnTo>
                  <a:lnTo>
                    <a:pt x="49958" y="39037"/>
                  </a:lnTo>
                  <a:lnTo>
                    <a:pt x="50200" y="38917"/>
                  </a:lnTo>
                  <a:lnTo>
                    <a:pt x="50381" y="38796"/>
                  </a:lnTo>
                  <a:lnTo>
                    <a:pt x="50501" y="38615"/>
                  </a:lnTo>
                  <a:lnTo>
                    <a:pt x="50622" y="38374"/>
                  </a:lnTo>
                  <a:lnTo>
                    <a:pt x="50682" y="38193"/>
                  </a:lnTo>
                  <a:lnTo>
                    <a:pt x="50682" y="37951"/>
                  </a:lnTo>
                  <a:lnTo>
                    <a:pt x="50622" y="37589"/>
                  </a:lnTo>
                  <a:lnTo>
                    <a:pt x="50501" y="37288"/>
                  </a:lnTo>
                  <a:lnTo>
                    <a:pt x="50320" y="37107"/>
                  </a:lnTo>
                  <a:lnTo>
                    <a:pt x="50079" y="36926"/>
                  </a:lnTo>
                  <a:lnTo>
                    <a:pt x="49838" y="36805"/>
                  </a:lnTo>
                  <a:close/>
                  <a:moveTo>
                    <a:pt x="55027" y="36805"/>
                  </a:moveTo>
                  <a:lnTo>
                    <a:pt x="54785" y="36926"/>
                  </a:lnTo>
                  <a:lnTo>
                    <a:pt x="54544" y="37107"/>
                  </a:lnTo>
                  <a:lnTo>
                    <a:pt x="54363" y="37288"/>
                  </a:lnTo>
                  <a:lnTo>
                    <a:pt x="54242" y="37589"/>
                  </a:lnTo>
                  <a:lnTo>
                    <a:pt x="54182" y="37951"/>
                  </a:lnTo>
                  <a:lnTo>
                    <a:pt x="54182" y="38193"/>
                  </a:lnTo>
                  <a:lnTo>
                    <a:pt x="54242" y="38374"/>
                  </a:lnTo>
                  <a:lnTo>
                    <a:pt x="54363" y="38615"/>
                  </a:lnTo>
                  <a:lnTo>
                    <a:pt x="54483" y="38796"/>
                  </a:lnTo>
                  <a:lnTo>
                    <a:pt x="54665" y="38917"/>
                  </a:lnTo>
                  <a:lnTo>
                    <a:pt x="54906" y="39037"/>
                  </a:lnTo>
                  <a:lnTo>
                    <a:pt x="55087" y="39098"/>
                  </a:lnTo>
                  <a:lnTo>
                    <a:pt x="55570" y="39098"/>
                  </a:lnTo>
                  <a:lnTo>
                    <a:pt x="55751" y="39037"/>
                  </a:lnTo>
                  <a:lnTo>
                    <a:pt x="55992" y="38917"/>
                  </a:lnTo>
                  <a:lnTo>
                    <a:pt x="56173" y="38796"/>
                  </a:lnTo>
                  <a:lnTo>
                    <a:pt x="56294" y="38615"/>
                  </a:lnTo>
                  <a:lnTo>
                    <a:pt x="56414" y="38374"/>
                  </a:lnTo>
                  <a:lnTo>
                    <a:pt x="56475" y="38193"/>
                  </a:lnTo>
                  <a:lnTo>
                    <a:pt x="56475" y="37951"/>
                  </a:lnTo>
                  <a:lnTo>
                    <a:pt x="56414" y="37589"/>
                  </a:lnTo>
                  <a:lnTo>
                    <a:pt x="56294" y="37288"/>
                  </a:lnTo>
                  <a:lnTo>
                    <a:pt x="56113" y="37107"/>
                  </a:lnTo>
                  <a:lnTo>
                    <a:pt x="55871" y="36926"/>
                  </a:lnTo>
                  <a:lnTo>
                    <a:pt x="55630" y="36805"/>
                  </a:lnTo>
                  <a:close/>
                  <a:moveTo>
                    <a:pt x="60819" y="36805"/>
                  </a:moveTo>
                  <a:lnTo>
                    <a:pt x="60577" y="36926"/>
                  </a:lnTo>
                  <a:lnTo>
                    <a:pt x="60336" y="37107"/>
                  </a:lnTo>
                  <a:lnTo>
                    <a:pt x="60155" y="37288"/>
                  </a:lnTo>
                  <a:lnTo>
                    <a:pt x="60034" y="37589"/>
                  </a:lnTo>
                  <a:lnTo>
                    <a:pt x="59974" y="37951"/>
                  </a:lnTo>
                  <a:lnTo>
                    <a:pt x="59974" y="38193"/>
                  </a:lnTo>
                  <a:lnTo>
                    <a:pt x="60034" y="38374"/>
                  </a:lnTo>
                  <a:lnTo>
                    <a:pt x="60155" y="38615"/>
                  </a:lnTo>
                  <a:lnTo>
                    <a:pt x="60276" y="38796"/>
                  </a:lnTo>
                  <a:lnTo>
                    <a:pt x="60457" y="38917"/>
                  </a:lnTo>
                  <a:lnTo>
                    <a:pt x="60698" y="39037"/>
                  </a:lnTo>
                  <a:lnTo>
                    <a:pt x="60879" y="39098"/>
                  </a:lnTo>
                  <a:lnTo>
                    <a:pt x="61362" y="39098"/>
                  </a:lnTo>
                  <a:lnTo>
                    <a:pt x="61543" y="39037"/>
                  </a:lnTo>
                  <a:lnTo>
                    <a:pt x="61784" y="38917"/>
                  </a:lnTo>
                  <a:lnTo>
                    <a:pt x="61965" y="38796"/>
                  </a:lnTo>
                  <a:lnTo>
                    <a:pt x="62086" y="38615"/>
                  </a:lnTo>
                  <a:lnTo>
                    <a:pt x="62206" y="38374"/>
                  </a:lnTo>
                  <a:lnTo>
                    <a:pt x="62267" y="38193"/>
                  </a:lnTo>
                  <a:lnTo>
                    <a:pt x="62267" y="37951"/>
                  </a:lnTo>
                  <a:lnTo>
                    <a:pt x="62206" y="37589"/>
                  </a:lnTo>
                  <a:lnTo>
                    <a:pt x="62086" y="37288"/>
                  </a:lnTo>
                  <a:lnTo>
                    <a:pt x="61905" y="37107"/>
                  </a:lnTo>
                  <a:lnTo>
                    <a:pt x="61663" y="36926"/>
                  </a:lnTo>
                  <a:lnTo>
                    <a:pt x="61422" y="36805"/>
                  </a:lnTo>
                  <a:close/>
                  <a:moveTo>
                    <a:pt x="66611" y="36805"/>
                  </a:moveTo>
                  <a:lnTo>
                    <a:pt x="66370" y="36926"/>
                  </a:lnTo>
                  <a:lnTo>
                    <a:pt x="66128" y="37107"/>
                  </a:lnTo>
                  <a:lnTo>
                    <a:pt x="65947" y="37288"/>
                  </a:lnTo>
                  <a:lnTo>
                    <a:pt x="65827" y="37589"/>
                  </a:lnTo>
                  <a:lnTo>
                    <a:pt x="65766" y="37951"/>
                  </a:lnTo>
                  <a:lnTo>
                    <a:pt x="65766" y="38193"/>
                  </a:lnTo>
                  <a:lnTo>
                    <a:pt x="65827" y="38374"/>
                  </a:lnTo>
                  <a:lnTo>
                    <a:pt x="65947" y="38615"/>
                  </a:lnTo>
                  <a:lnTo>
                    <a:pt x="66068" y="38796"/>
                  </a:lnTo>
                  <a:lnTo>
                    <a:pt x="66249" y="38917"/>
                  </a:lnTo>
                  <a:lnTo>
                    <a:pt x="66490" y="39037"/>
                  </a:lnTo>
                  <a:lnTo>
                    <a:pt x="66671" y="39098"/>
                  </a:lnTo>
                  <a:lnTo>
                    <a:pt x="67154" y="39098"/>
                  </a:lnTo>
                  <a:lnTo>
                    <a:pt x="67335" y="39037"/>
                  </a:lnTo>
                  <a:lnTo>
                    <a:pt x="67576" y="38917"/>
                  </a:lnTo>
                  <a:lnTo>
                    <a:pt x="67757" y="38796"/>
                  </a:lnTo>
                  <a:lnTo>
                    <a:pt x="67878" y="38615"/>
                  </a:lnTo>
                  <a:lnTo>
                    <a:pt x="67999" y="38374"/>
                  </a:lnTo>
                  <a:lnTo>
                    <a:pt x="68059" y="38193"/>
                  </a:lnTo>
                  <a:lnTo>
                    <a:pt x="68059" y="37951"/>
                  </a:lnTo>
                  <a:lnTo>
                    <a:pt x="67999" y="37589"/>
                  </a:lnTo>
                  <a:lnTo>
                    <a:pt x="67878" y="37288"/>
                  </a:lnTo>
                  <a:lnTo>
                    <a:pt x="67697" y="37107"/>
                  </a:lnTo>
                  <a:lnTo>
                    <a:pt x="67456" y="36926"/>
                  </a:lnTo>
                  <a:lnTo>
                    <a:pt x="67214" y="36805"/>
                  </a:lnTo>
                  <a:close/>
                  <a:moveTo>
                    <a:pt x="72403" y="36805"/>
                  </a:moveTo>
                  <a:lnTo>
                    <a:pt x="72162" y="36926"/>
                  </a:lnTo>
                  <a:lnTo>
                    <a:pt x="71921" y="37107"/>
                  </a:lnTo>
                  <a:lnTo>
                    <a:pt x="71740" y="37288"/>
                  </a:lnTo>
                  <a:lnTo>
                    <a:pt x="71619" y="37589"/>
                  </a:lnTo>
                  <a:lnTo>
                    <a:pt x="71559" y="37951"/>
                  </a:lnTo>
                  <a:lnTo>
                    <a:pt x="71559" y="38193"/>
                  </a:lnTo>
                  <a:lnTo>
                    <a:pt x="71619" y="38374"/>
                  </a:lnTo>
                  <a:lnTo>
                    <a:pt x="71740" y="38615"/>
                  </a:lnTo>
                  <a:lnTo>
                    <a:pt x="71860" y="38796"/>
                  </a:lnTo>
                  <a:lnTo>
                    <a:pt x="72041" y="38917"/>
                  </a:lnTo>
                  <a:lnTo>
                    <a:pt x="72283" y="39037"/>
                  </a:lnTo>
                  <a:lnTo>
                    <a:pt x="72464" y="39098"/>
                  </a:lnTo>
                  <a:lnTo>
                    <a:pt x="72946" y="39098"/>
                  </a:lnTo>
                  <a:lnTo>
                    <a:pt x="73127" y="39037"/>
                  </a:lnTo>
                  <a:lnTo>
                    <a:pt x="73369" y="38917"/>
                  </a:lnTo>
                  <a:lnTo>
                    <a:pt x="73550" y="38796"/>
                  </a:lnTo>
                  <a:lnTo>
                    <a:pt x="73670" y="38615"/>
                  </a:lnTo>
                  <a:lnTo>
                    <a:pt x="73791" y="38374"/>
                  </a:lnTo>
                  <a:lnTo>
                    <a:pt x="73851" y="38193"/>
                  </a:lnTo>
                  <a:lnTo>
                    <a:pt x="73851" y="37951"/>
                  </a:lnTo>
                  <a:lnTo>
                    <a:pt x="73791" y="37589"/>
                  </a:lnTo>
                  <a:lnTo>
                    <a:pt x="73670" y="37288"/>
                  </a:lnTo>
                  <a:lnTo>
                    <a:pt x="73489" y="37107"/>
                  </a:lnTo>
                  <a:lnTo>
                    <a:pt x="73248" y="36926"/>
                  </a:lnTo>
                  <a:lnTo>
                    <a:pt x="73007" y="36805"/>
                  </a:lnTo>
                  <a:close/>
                  <a:moveTo>
                    <a:pt x="302" y="39701"/>
                  </a:moveTo>
                  <a:lnTo>
                    <a:pt x="0" y="39761"/>
                  </a:lnTo>
                  <a:lnTo>
                    <a:pt x="181" y="41994"/>
                  </a:lnTo>
                  <a:lnTo>
                    <a:pt x="543" y="41994"/>
                  </a:lnTo>
                  <a:lnTo>
                    <a:pt x="724" y="41934"/>
                  </a:lnTo>
                  <a:lnTo>
                    <a:pt x="966" y="41813"/>
                  </a:lnTo>
                  <a:lnTo>
                    <a:pt x="1147" y="41692"/>
                  </a:lnTo>
                  <a:lnTo>
                    <a:pt x="1267" y="41511"/>
                  </a:lnTo>
                  <a:lnTo>
                    <a:pt x="1388" y="41270"/>
                  </a:lnTo>
                  <a:lnTo>
                    <a:pt x="1448" y="41089"/>
                  </a:lnTo>
                  <a:lnTo>
                    <a:pt x="1448" y="40847"/>
                  </a:lnTo>
                  <a:lnTo>
                    <a:pt x="1448" y="40606"/>
                  </a:lnTo>
                  <a:lnTo>
                    <a:pt x="1388" y="40425"/>
                  </a:lnTo>
                  <a:lnTo>
                    <a:pt x="1267" y="40184"/>
                  </a:lnTo>
                  <a:lnTo>
                    <a:pt x="1147" y="40003"/>
                  </a:lnTo>
                  <a:lnTo>
                    <a:pt x="966" y="39882"/>
                  </a:lnTo>
                  <a:lnTo>
                    <a:pt x="724" y="39761"/>
                  </a:lnTo>
                  <a:lnTo>
                    <a:pt x="543" y="39701"/>
                  </a:lnTo>
                  <a:close/>
                  <a:moveTo>
                    <a:pt x="5853" y="39701"/>
                  </a:moveTo>
                  <a:lnTo>
                    <a:pt x="5672" y="39761"/>
                  </a:lnTo>
                  <a:lnTo>
                    <a:pt x="5431" y="39882"/>
                  </a:lnTo>
                  <a:lnTo>
                    <a:pt x="5250" y="40003"/>
                  </a:lnTo>
                  <a:lnTo>
                    <a:pt x="5129" y="40184"/>
                  </a:lnTo>
                  <a:lnTo>
                    <a:pt x="5008" y="40425"/>
                  </a:lnTo>
                  <a:lnTo>
                    <a:pt x="4948" y="40606"/>
                  </a:lnTo>
                  <a:lnTo>
                    <a:pt x="4948" y="40847"/>
                  </a:lnTo>
                  <a:lnTo>
                    <a:pt x="4948" y="41089"/>
                  </a:lnTo>
                  <a:lnTo>
                    <a:pt x="5008" y="41270"/>
                  </a:lnTo>
                  <a:lnTo>
                    <a:pt x="5129" y="41511"/>
                  </a:lnTo>
                  <a:lnTo>
                    <a:pt x="5250" y="41692"/>
                  </a:lnTo>
                  <a:lnTo>
                    <a:pt x="5431" y="41813"/>
                  </a:lnTo>
                  <a:lnTo>
                    <a:pt x="5672" y="41934"/>
                  </a:lnTo>
                  <a:lnTo>
                    <a:pt x="5853" y="41994"/>
                  </a:lnTo>
                  <a:lnTo>
                    <a:pt x="6336" y="41994"/>
                  </a:lnTo>
                  <a:lnTo>
                    <a:pt x="6517" y="41934"/>
                  </a:lnTo>
                  <a:lnTo>
                    <a:pt x="6758" y="41813"/>
                  </a:lnTo>
                  <a:lnTo>
                    <a:pt x="6939" y="41692"/>
                  </a:lnTo>
                  <a:lnTo>
                    <a:pt x="7060" y="41511"/>
                  </a:lnTo>
                  <a:lnTo>
                    <a:pt x="7180" y="41270"/>
                  </a:lnTo>
                  <a:lnTo>
                    <a:pt x="7241" y="41089"/>
                  </a:lnTo>
                  <a:lnTo>
                    <a:pt x="7241" y="40847"/>
                  </a:lnTo>
                  <a:lnTo>
                    <a:pt x="7241" y="40606"/>
                  </a:lnTo>
                  <a:lnTo>
                    <a:pt x="7180" y="40425"/>
                  </a:lnTo>
                  <a:lnTo>
                    <a:pt x="7060" y="40184"/>
                  </a:lnTo>
                  <a:lnTo>
                    <a:pt x="6939" y="40003"/>
                  </a:lnTo>
                  <a:lnTo>
                    <a:pt x="6758" y="39882"/>
                  </a:lnTo>
                  <a:lnTo>
                    <a:pt x="6517" y="39761"/>
                  </a:lnTo>
                  <a:lnTo>
                    <a:pt x="6336" y="39701"/>
                  </a:lnTo>
                  <a:close/>
                  <a:moveTo>
                    <a:pt x="11645" y="39701"/>
                  </a:moveTo>
                  <a:lnTo>
                    <a:pt x="11464" y="39761"/>
                  </a:lnTo>
                  <a:lnTo>
                    <a:pt x="11223" y="39882"/>
                  </a:lnTo>
                  <a:lnTo>
                    <a:pt x="11042" y="40003"/>
                  </a:lnTo>
                  <a:lnTo>
                    <a:pt x="10921" y="40184"/>
                  </a:lnTo>
                  <a:lnTo>
                    <a:pt x="10800" y="40425"/>
                  </a:lnTo>
                  <a:lnTo>
                    <a:pt x="10740" y="40606"/>
                  </a:lnTo>
                  <a:lnTo>
                    <a:pt x="10740" y="40847"/>
                  </a:lnTo>
                  <a:lnTo>
                    <a:pt x="10740" y="41089"/>
                  </a:lnTo>
                  <a:lnTo>
                    <a:pt x="10800" y="41270"/>
                  </a:lnTo>
                  <a:lnTo>
                    <a:pt x="10921" y="41511"/>
                  </a:lnTo>
                  <a:lnTo>
                    <a:pt x="11042" y="41692"/>
                  </a:lnTo>
                  <a:lnTo>
                    <a:pt x="11223" y="41813"/>
                  </a:lnTo>
                  <a:lnTo>
                    <a:pt x="11464" y="41934"/>
                  </a:lnTo>
                  <a:lnTo>
                    <a:pt x="11645" y="41994"/>
                  </a:lnTo>
                  <a:lnTo>
                    <a:pt x="12128" y="41994"/>
                  </a:lnTo>
                  <a:lnTo>
                    <a:pt x="12309" y="41934"/>
                  </a:lnTo>
                  <a:lnTo>
                    <a:pt x="12550" y="41813"/>
                  </a:lnTo>
                  <a:lnTo>
                    <a:pt x="12731" y="41692"/>
                  </a:lnTo>
                  <a:lnTo>
                    <a:pt x="12852" y="41511"/>
                  </a:lnTo>
                  <a:lnTo>
                    <a:pt x="12973" y="41270"/>
                  </a:lnTo>
                  <a:lnTo>
                    <a:pt x="13033" y="41089"/>
                  </a:lnTo>
                  <a:lnTo>
                    <a:pt x="13033" y="40847"/>
                  </a:lnTo>
                  <a:lnTo>
                    <a:pt x="13033" y="40606"/>
                  </a:lnTo>
                  <a:lnTo>
                    <a:pt x="12973" y="40425"/>
                  </a:lnTo>
                  <a:lnTo>
                    <a:pt x="12852" y="40184"/>
                  </a:lnTo>
                  <a:lnTo>
                    <a:pt x="12731" y="40003"/>
                  </a:lnTo>
                  <a:lnTo>
                    <a:pt x="12550" y="39882"/>
                  </a:lnTo>
                  <a:lnTo>
                    <a:pt x="12309" y="39761"/>
                  </a:lnTo>
                  <a:lnTo>
                    <a:pt x="12128" y="39701"/>
                  </a:lnTo>
                  <a:close/>
                  <a:moveTo>
                    <a:pt x="17437" y="39701"/>
                  </a:moveTo>
                  <a:lnTo>
                    <a:pt x="17256" y="39761"/>
                  </a:lnTo>
                  <a:lnTo>
                    <a:pt x="17015" y="39882"/>
                  </a:lnTo>
                  <a:lnTo>
                    <a:pt x="16834" y="40003"/>
                  </a:lnTo>
                  <a:lnTo>
                    <a:pt x="16713" y="40184"/>
                  </a:lnTo>
                  <a:lnTo>
                    <a:pt x="16593" y="40425"/>
                  </a:lnTo>
                  <a:lnTo>
                    <a:pt x="16532" y="40606"/>
                  </a:lnTo>
                  <a:lnTo>
                    <a:pt x="16532" y="40847"/>
                  </a:lnTo>
                  <a:lnTo>
                    <a:pt x="16532" y="41089"/>
                  </a:lnTo>
                  <a:lnTo>
                    <a:pt x="16593" y="41270"/>
                  </a:lnTo>
                  <a:lnTo>
                    <a:pt x="16713" y="41511"/>
                  </a:lnTo>
                  <a:lnTo>
                    <a:pt x="16834" y="41692"/>
                  </a:lnTo>
                  <a:lnTo>
                    <a:pt x="17015" y="41813"/>
                  </a:lnTo>
                  <a:lnTo>
                    <a:pt x="17256" y="41934"/>
                  </a:lnTo>
                  <a:lnTo>
                    <a:pt x="17437" y="41994"/>
                  </a:lnTo>
                  <a:lnTo>
                    <a:pt x="17920" y="41994"/>
                  </a:lnTo>
                  <a:lnTo>
                    <a:pt x="18101" y="41934"/>
                  </a:lnTo>
                  <a:lnTo>
                    <a:pt x="18342" y="41813"/>
                  </a:lnTo>
                  <a:lnTo>
                    <a:pt x="18523" y="41692"/>
                  </a:lnTo>
                  <a:lnTo>
                    <a:pt x="18644" y="41511"/>
                  </a:lnTo>
                  <a:lnTo>
                    <a:pt x="18765" y="41270"/>
                  </a:lnTo>
                  <a:lnTo>
                    <a:pt x="18825" y="41089"/>
                  </a:lnTo>
                  <a:lnTo>
                    <a:pt x="18825" y="40847"/>
                  </a:lnTo>
                  <a:lnTo>
                    <a:pt x="18825" y="40606"/>
                  </a:lnTo>
                  <a:lnTo>
                    <a:pt x="18765" y="40425"/>
                  </a:lnTo>
                  <a:lnTo>
                    <a:pt x="18644" y="40184"/>
                  </a:lnTo>
                  <a:lnTo>
                    <a:pt x="18523" y="40003"/>
                  </a:lnTo>
                  <a:lnTo>
                    <a:pt x="18342" y="39882"/>
                  </a:lnTo>
                  <a:lnTo>
                    <a:pt x="18101" y="39761"/>
                  </a:lnTo>
                  <a:lnTo>
                    <a:pt x="17920" y="39701"/>
                  </a:lnTo>
                  <a:close/>
                  <a:moveTo>
                    <a:pt x="23230" y="39701"/>
                  </a:moveTo>
                  <a:lnTo>
                    <a:pt x="23049" y="39761"/>
                  </a:lnTo>
                  <a:lnTo>
                    <a:pt x="22807" y="39882"/>
                  </a:lnTo>
                  <a:lnTo>
                    <a:pt x="22626" y="40003"/>
                  </a:lnTo>
                  <a:lnTo>
                    <a:pt x="22506" y="40184"/>
                  </a:lnTo>
                  <a:lnTo>
                    <a:pt x="22385" y="40425"/>
                  </a:lnTo>
                  <a:lnTo>
                    <a:pt x="22325" y="40606"/>
                  </a:lnTo>
                  <a:lnTo>
                    <a:pt x="22325" y="40847"/>
                  </a:lnTo>
                  <a:lnTo>
                    <a:pt x="22325" y="41089"/>
                  </a:lnTo>
                  <a:lnTo>
                    <a:pt x="22385" y="41270"/>
                  </a:lnTo>
                  <a:lnTo>
                    <a:pt x="22506" y="41511"/>
                  </a:lnTo>
                  <a:lnTo>
                    <a:pt x="22626" y="41692"/>
                  </a:lnTo>
                  <a:lnTo>
                    <a:pt x="22807" y="41813"/>
                  </a:lnTo>
                  <a:lnTo>
                    <a:pt x="23049" y="41934"/>
                  </a:lnTo>
                  <a:lnTo>
                    <a:pt x="23230" y="41994"/>
                  </a:lnTo>
                  <a:lnTo>
                    <a:pt x="23712" y="41994"/>
                  </a:lnTo>
                  <a:lnTo>
                    <a:pt x="23893" y="41934"/>
                  </a:lnTo>
                  <a:lnTo>
                    <a:pt x="24135" y="41813"/>
                  </a:lnTo>
                  <a:lnTo>
                    <a:pt x="24316" y="41692"/>
                  </a:lnTo>
                  <a:lnTo>
                    <a:pt x="24436" y="41511"/>
                  </a:lnTo>
                  <a:lnTo>
                    <a:pt x="24557" y="41270"/>
                  </a:lnTo>
                  <a:lnTo>
                    <a:pt x="24617" y="41089"/>
                  </a:lnTo>
                  <a:lnTo>
                    <a:pt x="24617" y="40847"/>
                  </a:lnTo>
                  <a:lnTo>
                    <a:pt x="24617" y="40606"/>
                  </a:lnTo>
                  <a:lnTo>
                    <a:pt x="24557" y="40425"/>
                  </a:lnTo>
                  <a:lnTo>
                    <a:pt x="24436" y="40184"/>
                  </a:lnTo>
                  <a:lnTo>
                    <a:pt x="24316" y="40003"/>
                  </a:lnTo>
                  <a:lnTo>
                    <a:pt x="24135" y="39882"/>
                  </a:lnTo>
                  <a:lnTo>
                    <a:pt x="23893" y="39761"/>
                  </a:lnTo>
                  <a:lnTo>
                    <a:pt x="23712" y="39701"/>
                  </a:lnTo>
                  <a:close/>
                  <a:moveTo>
                    <a:pt x="29022" y="39701"/>
                  </a:moveTo>
                  <a:lnTo>
                    <a:pt x="28841" y="39761"/>
                  </a:lnTo>
                  <a:lnTo>
                    <a:pt x="28599" y="39882"/>
                  </a:lnTo>
                  <a:lnTo>
                    <a:pt x="28418" y="40003"/>
                  </a:lnTo>
                  <a:lnTo>
                    <a:pt x="28298" y="40184"/>
                  </a:lnTo>
                  <a:lnTo>
                    <a:pt x="28177" y="40425"/>
                  </a:lnTo>
                  <a:lnTo>
                    <a:pt x="28117" y="40606"/>
                  </a:lnTo>
                  <a:lnTo>
                    <a:pt x="28117" y="40847"/>
                  </a:lnTo>
                  <a:lnTo>
                    <a:pt x="28117" y="41089"/>
                  </a:lnTo>
                  <a:lnTo>
                    <a:pt x="28177" y="41270"/>
                  </a:lnTo>
                  <a:lnTo>
                    <a:pt x="28298" y="41511"/>
                  </a:lnTo>
                  <a:lnTo>
                    <a:pt x="28418" y="41692"/>
                  </a:lnTo>
                  <a:lnTo>
                    <a:pt x="28599" y="41813"/>
                  </a:lnTo>
                  <a:lnTo>
                    <a:pt x="28841" y="41934"/>
                  </a:lnTo>
                  <a:lnTo>
                    <a:pt x="29022" y="41994"/>
                  </a:lnTo>
                  <a:lnTo>
                    <a:pt x="29505" y="41994"/>
                  </a:lnTo>
                  <a:lnTo>
                    <a:pt x="29686" y="41934"/>
                  </a:lnTo>
                  <a:lnTo>
                    <a:pt x="29927" y="41813"/>
                  </a:lnTo>
                  <a:lnTo>
                    <a:pt x="30108" y="41692"/>
                  </a:lnTo>
                  <a:lnTo>
                    <a:pt x="30229" y="41511"/>
                  </a:lnTo>
                  <a:lnTo>
                    <a:pt x="30349" y="41270"/>
                  </a:lnTo>
                  <a:lnTo>
                    <a:pt x="30410" y="41089"/>
                  </a:lnTo>
                  <a:lnTo>
                    <a:pt x="30410" y="40847"/>
                  </a:lnTo>
                  <a:lnTo>
                    <a:pt x="30410" y="40606"/>
                  </a:lnTo>
                  <a:lnTo>
                    <a:pt x="30349" y="40425"/>
                  </a:lnTo>
                  <a:lnTo>
                    <a:pt x="30229" y="40184"/>
                  </a:lnTo>
                  <a:lnTo>
                    <a:pt x="30108" y="40003"/>
                  </a:lnTo>
                  <a:lnTo>
                    <a:pt x="29927" y="39882"/>
                  </a:lnTo>
                  <a:lnTo>
                    <a:pt x="29686" y="39761"/>
                  </a:lnTo>
                  <a:lnTo>
                    <a:pt x="29505" y="39701"/>
                  </a:lnTo>
                  <a:close/>
                  <a:moveTo>
                    <a:pt x="34814" y="39701"/>
                  </a:moveTo>
                  <a:lnTo>
                    <a:pt x="34633" y="39761"/>
                  </a:lnTo>
                  <a:lnTo>
                    <a:pt x="34392" y="39882"/>
                  </a:lnTo>
                  <a:lnTo>
                    <a:pt x="34211" y="40003"/>
                  </a:lnTo>
                  <a:lnTo>
                    <a:pt x="34090" y="40184"/>
                  </a:lnTo>
                  <a:lnTo>
                    <a:pt x="33969" y="40425"/>
                  </a:lnTo>
                  <a:lnTo>
                    <a:pt x="33909" y="40606"/>
                  </a:lnTo>
                  <a:lnTo>
                    <a:pt x="33909" y="40847"/>
                  </a:lnTo>
                  <a:lnTo>
                    <a:pt x="33909" y="41089"/>
                  </a:lnTo>
                  <a:lnTo>
                    <a:pt x="33969" y="41270"/>
                  </a:lnTo>
                  <a:lnTo>
                    <a:pt x="34090" y="41511"/>
                  </a:lnTo>
                  <a:lnTo>
                    <a:pt x="34211" y="41692"/>
                  </a:lnTo>
                  <a:lnTo>
                    <a:pt x="34392" y="41813"/>
                  </a:lnTo>
                  <a:lnTo>
                    <a:pt x="34633" y="41934"/>
                  </a:lnTo>
                  <a:lnTo>
                    <a:pt x="34814" y="41994"/>
                  </a:lnTo>
                  <a:lnTo>
                    <a:pt x="35297" y="41994"/>
                  </a:lnTo>
                  <a:lnTo>
                    <a:pt x="35478" y="41934"/>
                  </a:lnTo>
                  <a:lnTo>
                    <a:pt x="35719" y="41813"/>
                  </a:lnTo>
                  <a:lnTo>
                    <a:pt x="35900" y="41692"/>
                  </a:lnTo>
                  <a:lnTo>
                    <a:pt x="36021" y="41511"/>
                  </a:lnTo>
                  <a:lnTo>
                    <a:pt x="36141" y="41270"/>
                  </a:lnTo>
                  <a:lnTo>
                    <a:pt x="36202" y="41089"/>
                  </a:lnTo>
                  <a:lnTo>
                    <a:pt x="36202" y="40847"/>
                  </a:lnTo>
                  <a:lnTo>
                    <a:pt x="36202" y="40606"/>
                  </a:lnTo>
                  <a:lnTo>
                    <a:pt x="36141" y="40425"/>
                  </a:lnTo>
                  <a:lnTo>
                    <a:pt x="36021" y="40184"/>
                  </a:lnTo>
                  <a:lnTo>
                    <a:pt x="35900" y="40003"/>
                  </a:lnTo>
                  <a:lnTo>
                    <a:pt x="35719" y="39882"/>
                  </a:lnTo>
                  <a:lnTo>
                    <a:pt x="35478" y="39761"/>
                  </a:lnTo>
                  <a:lnTo>
                    <a:pt x="35297" y="39701"/>
                  </a:lnTo>
                  <a:close/>
                  <a:moveTo>
                    <a:pt x="40606" y="39701"/>
                  </a:moveTo>
                  <a:lnTo>
                    <a:pt x="40425" y="39761"/>
                  </a:lnTo>
                  <a:lnTo>
                    <a:pt x="40184" y="39882"/>
                  </a:lnTo>
                  <a:lnTo>
                    <a:pt x="40003" y="40003"/>
                  </a:lnTo>
                  <a:lnTo>
                    <a:pt x="39882" y="40184"/>
                  </a:lnTo>
                  <a:lnTo>
                    <a:pt x="39762" y="40425"/>
                  </a:lnTo>
                  <a:lnTo>
                    <a:pt x="39701" y="40606"/>
                  </a:lnTo>
                  <a:lnTo>
                    <a:pt x="39701" y="40847"/>
                  </a:lnTo>
                  <a:lnTo>
                    <a:pt x="39701" y="41089"/>
                  </a:lnTo>
                  <a:lnTo>
                    <a:pt x="39762" y="41270"/>
                  </a:lnTo>
                  <a:lnTo>
                    <a:pt x="39882" y="41511"/>
                  </a:lnTo>
                  <a:lnTo>
                    <a:pt x="40003" y="41692"/>
                  </a:lnTo>
                  <a:lnTo>
                    <a:pt x="40184" y="41813"/>
                  </a:lnTo>
                  <a:lnTo>
                    <a:pt x="40425" y="41934"/>
                  </a:lnTo>
                  <a:lnTo>
                    <a:pt x="40606" y="41994"/>
                  </a:lnTo>
                  <a:lnTo>
                    <a:pt x="41089" y="41994"/>
                  </a:lnTo>
                  <a:lnTo>
                    <a:pt x="41270" y="41934"/>
                  </a:lnTo>
                  <a:lnTo>
                    <a:pt x="41511" y="41813"/>
                  </a:lnTo>
                  <a:lnTo>
                    <a:pt x="41692" y="41692"/>
                  </a:lnTo>
                  <a:lnTo>
                    <a:pt x="41813" y="41511"/>
                  </a:lnTo>
                  <a:lnTo>
                    <a:pt x="41934" y="41270"/>
                  </a:lnTo>
                  <a:lnTo>
                    <a:pt x="41994" y="41089"/>
                  </a:lnTo>
                  <a:lnTo>
                    <a:pt x="41994" y="40847"/>
                  </a:lnTo>
                  <a:lnTo>
                    <a:pt x="41994" y="40606"/>
                  </a:lnTo>
                  <a:lnTo>
                    <a:pt x="41934" y="40425"/>
                  </a:lnTo>
                  <a:lnTo>
                    <a:pt x="41813" y="40184"/>
                  </a:lnTo>
                  <a:lnTo>
                    <a:pt x="41692" y="40003"/>
                  </a:lnTo>
                  <a:lnTo>
                    <a:pt x="41511" y="39882"/>
                  </a:lnTo>
                  <a:lnTo>
                    <a:pt x="41270" y="39761"/>
                  </a:lnTo>
                  <a:lnTo>
                    <a:pt x="41089" y="39701"/>
                  </a:lnTo>
                  <a:close/>
                  <a:moveTo>
                    <a:pt x="46399" y="39701"/>
                  </a:moveTo>
                  <a:lnTo>
                    <a:pt x="46218" y="39761"/>
                  </a:lnTo>
                  <a:lnTo>
                    <a:pt x="45976" y="39882"/>
                  </a:lnTo>
                  <a:lnTo>
                    <a:pt x="45795" y="40003"/>
                  </a:lnTo>
                  <a:lnTo>
                    <a:pt x="45674" y="40184"/>
                  </a:lnTo>
                  <a:lnTo>
                    <a:pt x="45554" y="40425"/>
                  </a:lnTo>
                  <a:lnTo>
                    <a:pt x="45493" y="40606"/>
                  </a:lnTo>
                  <a:lnTo>
                    <a:pt x="45493" y="40847"/>
                  </a:lnTo>
                  <a:lnTo>
                    <a:pt x="45493" y="41089"/>
                  </a:lnTo>
                  <a:lnTo>
                    <a:pt x="45554" y="41270"/>
                  </a:lnTo>
                  <a:lnTo>
                    <a:pt x="45674" y="41511"/>
                  </a:lnTo>
                  <a:lnTo>
                    <a:pt x="45795" y="41692"/>
                  </a:lnTo>
                  <a:lnTo>
                    <a:pt x="45976" y="41813"/>
                  </a:lnTo>
                  <a:lnTo>
                    <a:pt x="46218" y="41934"/>
                  </a:lnTo>
                  <a:lnTo>
                    <a:pt x="46399" y="41994"/>
                  </a:lnTo>
                  <a:lnTo>
                    <a:pt x="46881" y="41994"/>
                  </a:lnTo>
                  <a:lnTo>
                    <a:pt x="47062" y="41934"/>
                  </a:lnTo>
                  <a:lnTo>
                    <a:pt x="47304" y="41813"/>
                  </a:lnTo>
                  <a:lnTo>
                    <a:pt x="47485" y="41692"/>
                  </a:lnTo>
                  <a:lnTo>
                    <a:pt x="47605" y="41511"/>
                  </a:lnTo>
                  <a:lnTo>
                    <a:pt x="47726" y="41270"/>
                  </a:lnTo>
                  <a:lnTo>
                    <a:pt x="47786" y="41089"/>
                  </a:lnTo>
                  <a:lnTo>
                    <a:pt x="47786" y="40847"/>
                  </a:lnTo>
                  <a:lnTo>
                    <a:pt x="47786" y="40606"/>
                  </a:lnTo>
                  <a:lnTo>
                    <a:pt x="47726" y="40425"/>
                  </a:lnTo>
                  <a:lnTo>
                    <a:pt x="47605" y="40184"/>
                  </a:lnTo>
                  <a:lnTo>
                    <a:pt x="47485" y="40003"/>
                  </a:lnTo>
                  <a:lnTo>
                    <a:pt x="47304" y="39882"/>
                  </a:lnTo>
                  <a:lnTo>
                    <a:pt x="47062" y="39761"/>
                  </a:lnTo>
                  <a:lnTo>
                    <a:pt x="46881" y="39701"/>
                  </a:lnTo>
                  <a:close/>
                  <a:moveTo>
                    <a:pt x="52191" y="39701"/>
                  </a:moveTo>
                  <a:lnTo>
                    <a:pt x="52010" y="39761"/>
                  </a:lnTo>
                  <a:lnTo>
                    <a:pt x="51768" y="39882"/>
                  </a:lnTo>
                  <a:lnTo>
                    <a:pt x="51587" y="40003"/>
                  </a:lnTo>
                  <a:lnTo>
                    <a:pt x="51467" y="40184"/>
                  </a:lnTo>
                  <a:lnTo>
                    <a:pt x="51346" y="40425"/>
                  </a:lnTo>
                  <a:lnTo>
                    <a:pt x="51286" y="40606"/>
                  </a:lnTo>
                  <a:lnTo>
                    <a:pt x="51286" y="40847"/>
                  </a:lnTo>
                  <a:lnTo>
                    <a:pt x="51286" y="41089"/>
                  </a:lnTo>
                  <a:lnTo>
                    <a:pt x="51346" y="41270"/>
                  </a:lnTo>
                  <a:lnTo>
                    <a:pt x="51467" y="41511"/>
                  </a:lnTo>
                  <a:lnTo>
                    <a:pt x="51587" y="41692"/>
                  </a:lnTo>
                  <a:lnTo>
                    <a:pt x="51768" y="41813"/>
                  </a:lnTo>
                  <a:lnTo>
                    <a:pt x="52010" y="41934"/>
                  </a:lnTo>
                  <a:lnTo>
                    <a:pt x="52191" y="41994"/>
                  </a:lnTo>
                  <a:lnTo>
                    <a:pt x="52673" y="41994"/>
                  </a:lnTo>
                  <a:lnTo>
                    <a:pt x="52854" y="41934"/>
                  </a:lnTo>
                  <a:lnTo>
                    <a:pt x="53096" y="41813"/>
                  </a:lnTo>
                  <a:lnTo>
                    <a:pt x="53277" y="41692"/>
                  </a:lnTo>
                  <a:lnTo>
                    <a:pt x="53397" y="41511"/>
                  </a:lnTo>
                  <a:lnTo>
                    <a:pt x="53518" y="41270"/>
                  </a:lnTo>
                  <a:lnTo>
                    <a:pt x="53578" y="41089"/>
                  </a:lnTo>
                  <a:lnTo>
                    <a:pt x="53578" y="40847"/>
                  </a:lnTo>
                  <a:lnTo>
                    <a:pt x="53578" y="40606"/>
                  </a:lnTo>
                  <a:lnTo>
                    <a:pt x="53518" y="40425"/>
                  </a:lnTo>
                  <a:lnTo>
                    <a:pt x="53397" y="40184"/>
                  </a:lnTo>
                  <a:lnTo>
                    <a:pt x="53277" y="40003"/>
                  </a:lnTo>
                  <a:lnTo>
                    <a:pt x="53096" y="39882"/>
                  </a:lnTo>
                  <a:lnTo>
                    <a:pt x="52854" y="39761"/>
                  </a:lnTo>
                  <a:lnTo>
                    <a:pt x="52673" y="39701"/>
                  </a:lnTo>
                  <a:close/>
                  <a:moveTo>
                    <a:pt x="57983" y="39701"/>
                  </a:moveTo>
                  <a:lnTo>
                    <a:pt x="57802" y="39761"/>
                  </a:lnTo>
                  <a:lnTo>
                    <a:pt x="57561" y="39882"/>
                  </a:lnTo>
                  <a:lnTo>
                    <a:pt x="57380" y="40003"/>
                  </a:lnTo>
                  <a:lnTo>
                    <a:pt x="57259" y="40184"/>
                  </a:lnTo>
                  <a:lnTo>
                    <a:pt x="57138" y="40425"/>
                  </a:lnTo>
                  <a:lnTo>
                    <a:pt x="57078" y="40606"/>
                  </a:lnTo>
                  <a:lnTo>
                    <a:pt x="57078" y="40847"/>
                  </a:lnTo>
                  <a:lnTo>
                    <a:pt x="57078" y="41089"/>
                  </a:lnTo>
                  <a:lnTo>
                    <a:pt x="57138" y="41270"/>
                  </a:lnTo>
                  <a:lnTo>
                    <a:pt x="57259" y="41511"/>
                  </a:lnTo>
                  <a:lnTo>
                    <a:pt x="57380" y="41692"/>
                  </a:lnTo>
                  <a:lnTo>
                    <a:pt x="57561" y="41813"/>
                  </a:lnTo>
                  <a:lnTo>
                    <a:pt x="57802" y="41934"/>
                  </a:lnTo>
                  <a:lnTo>
                    <a:pt x="57983" y="41994"/>
                  </a:lnTo>
                  <a:lnTo>
                    <a:pt x="58466" y="41994"/>
                  </a:lnTo>
                  <a:lnTo>
                    <a:pt x="58647" y="41934"/>
                  </a:lnTo>
                  <a:lnTo>
                    <a:pt x="58888" y="41813"/>
                  </a:lnTo>
                  <a:lnTo>
                    <a:pt x="59069" y="41692"/>
                  </a:lnTo>
                  <a:lnTo>
                    <a:pt x="59190" y="41511"/>
                  </a:lnTo>
                  <a:lnTo>
                    <a:pt x="59310" y="41270"/>
                  </a:lnTo>
                  <a:lnTo>
                    <a:pt x="59371" y="41089"/>
                  </a:lnTo>
                  <a:lnTo>
                    <a:pt x="59371" y="40847"/>
                  </a:lnTo>
                  <a:lnTo>
                    <a:pt x="59371" y="40606"/>
                  </a:lnTo>
                  <a:lnTo>
                    <a:pt x="59310" y="40425"/>
                  </a:lnTo>
                  <a:lnTo>
                    <a:pt x="59190" y="40184"/>
                  </a:lnTo>
                  <a:lnTo>
                    <a:pt x="59069" y="40003"/>
                  </a:lnTo>
                  <a:lnTo>
                    <a:pt x="58888" y="39882"/>
                  </a:lnTo>
                  <a:lnTo>
                    <a:pt x="58647" y="39761"/>
                  </a:lnTo>
                  <a:lnTo>
                    <a:pt x="58466" y="39701"/>
                  </a:lnTo>
                  <a:close/>
                  <a:moveTo>
                    <a:pt x="63775" y="39701"/>
                  </a:moveTo>
                  <a:lnTo>
                    <a:pt x="63594" y="39761"/>
                  </a:lnTo>
                  <a:lnTo>
                    <a:pt x="63353" y="39882"/>
                  </a:lnTo>
                  <a:lnTo>
                    <a:pt x="63172" y="40003"/>
                  </a:lnTo>
                  <a:lnTo>
                    <a:pt x="63051" y="40184"/>
                  </a:lnTo>
                  <a:lnTo>
                    <a:pt x="62931" y="40425"/>
                  </a:lnTo>
                  <a:lnTo>
                    <a:pt x="62870" y="40606"/>
                  </a:lnTo>
                  <a:lnTo>
                    <a:pt x="62870" y="40847"/>
                  </a:lnTo>
                  <a:lnTo>
                    <a:pt x="62870" y="41089"/>
                  </a:lnTo>
                  <a:lnTo>
                    <a:pt x="62931" y="41270"/>
                  </a:lnTo>
                  <a:lnTo>
                    <a:pt x="63051" y="41511"/>
                  </a:lnTo>
                  <a:lnTo>
                    <a:pt x="63172" y="41692"/>
                  </a:lnTo>
                  <a:lnTo>
                    <a:pt x="63353" y="41813"/>
                  </a:lnTo>
                  <a:lnTo>
                    <a:pt x="63594" y="41934"/>
                  </a:lnTo>
                  <a:lnTo>
                    <a:pt x="63775" y="41994"/>
                  </a:lnTo>
                  <a:lnTo>
                    <a:pt x="64258" y="41994"/>
                  </a:lnTo>
                  <a:lnTo>
                    <a:pt x="64439" y="41934"/>
                  </a:lnTo>
                  <a:lnTo>
                    <a:pt x="64680" y="41813"/>
                  </a:lnTo>
                  <a:lnTo>
                    <a:pt x="64861" y="41692"/>
                  </a:lnTo>
                  <a:lnTo>
                    <a:pt x="64982" y="41511"/>
                  </a:lnTo>
                  <a:lnTo>
                    <a:pt x="65103" y="41270"/>
                  </a:lnTo>
                  <a:lnTo>
                    <a:pt x="65163" y="41089"/>
                  </a:lnTo>
                  <a:lnTo>
                    <a:pt x="65163" y="40847"/>
                  </a:lnTo>
                  <a:lnTo>
                    <a:pt x="65163" y="40606"/>
                  </a:lnTo>
                  <a:lnTo>
                    <a:pt x="65103" y="40425"/>
                  </a:lnTo>
                  <a:lnTo>
                    <a:pt x="64982" y="40184"/>
                  </a:lnTo>
                  <a:lnTo>
                    <a:pt x="64861" y="40003"/>
                  </a:lnTo>
                  <a:lnTo>
                    <a:pt x="64680" y="39882"/>
                  </a:lnTo>
                  <a:lnTo>
                    <a:pt x="64439" y="39761"/>
                  </a:lnTo>
                  <a:lnTo>
                    <a:pt x="64258" y="39701"/>
                  </a:lnTo>
                  <a:close/>
                  <a:moveTo>
                    <a:pt x="69567" y="39701"/>
                  </a:moveTo>
                  <a:lnTo>
                    <a:pt x="69386" y="39761"/>
                  </a:lnTo>
                  <a:lnTo>
                    <a:pt x="69145" y="39882"/>
                  </a:lnTo>
                  <a:lnTo>
                    <a:pt x="68964" y="40003"/>
                  </a:lnTo>
                  <a:lnTo>
                    <a:pt x="68843" y="40184"/>
                  </a:lnTo>
                  <a:lnTo>
                    <a:pt x="68723" y="40425"/>
                  </a:lnTo>
                  <a:lnTo>
                    <a:pt x="68662" y="40606"/>
                  </a:lnTo>
                  <a:lnTo>
                    <a:pt x="68662" y="40847"/>
                  </a:lnTo>
                  <a:lnTo>
                    <a:pt x="68662" y="41089"/>
                  </a:lnTo>
                  <a:lnTo>
                    <a:pt x="68723" y="41270"/>
                  </a:lnTo>
                  <a:lnTo>
                    <a:pt x="68843" y="41511"/>
                  </a:lnTo>
                  <a:lnTo>
                    <a:pt x="68964" y="41692"/>
                  </a:lnTo>
                  <a:lnTo>
                    <a:pt x="69145" y="41813"/>
                  </a:lnTo>
                  <a:lnTo>
                    <a:pt x="69386" y="41934"/>
                  </a:lnTo>
                  <a:lnTo>
                    <a:pt x="69567" y="41994"/>
                  </a:lnTo>
                  <a:lnTo>
                    <a:pt x="70050" y="41994"/>
                  </a:lnTo>
                  <a:lnTo>
                    <a:pt x="70231" y="41934"/>
                  </a:lnTo>
                  <a:lnTo>
                    <a:pt x="70472" y="41813"/>
                  </a:lnTo>
                  <a:lnTo>
                    <a:pt x="70653" y="41692"/>
                  </a:lnTo>
                  <a:lnTo>
                    <a:pt x="70774" y="41511"/>
                  </a:lnTo>
                  <a:lnTo>
                    <a:pt x="70895" y="41270"/>
                  </a:lnTo>
                  <a:lnTo>
                    <a:pt x="70955" y="41089"/>
                  </a:lnTo>
                  <a:lnTo>
                    <a:pt x="70955" y="40847"/>
                  </a:lnTo>
                  <a:lnTo>
                    <a:pt x="70955" y="40606"/>
                  </a:lnTo>
                  <a:lnTo>
                    <a:pt x="70895" y="40425"/>
                  </a:lnTo>
                  <a:lnTo>
                    <a:pt x="70774" y="40184"/>
                  </a:lnTo>
                  <a:lnTo>
                    <a:pt x="70653" y="40003"/>
                  </a:lnTo>
                  <a:lnTo>
                    <a:pt x="70472" y="39882"/>
                  </a:lnTo>
                  <a:lnTo>
                    <a:pt x="70231" y="39761"/>
                  </a:lnTo>
                  <a:lnTo>
                    <a:pt x="70050" y="39701"/>
                  </a:lnTo>
                  <a:close/>
                  <a:moveTo>
                    <a:pt x="75360" y="39701"/>
                  </a:moveTo>
                  <a:lnTo>
                    <a:pt x="75179" y="39761"/>
                  </a:lnTo>
                  <a:lnTo>
                    <a:pt x="74937" y="39882"/>
                  </a:lnTo>
                  <a:lnTo>
                    <a:pt x="74756" y="40003"/>
                  </a:lnTo>
                  <a:lnTo>
                    <a:pt x="74636" y="40184"/>
                  </a:lnTo>
                  <a:lnTo>
                    <a:pt x="74515" y="40425"/>
                  </a:lnTo>
                  <a:lnTo>
                    <a:pt x="74455" y="40606"/>
                  </a:lnTo>
                  <a:lnTo>
                    <a:pt x="74455" y="40847"/>
                  </a:lnTo>
                  <a:lnTo>
                    <a:pt x="74455" y="41089"/>
                  </a:lnTo>
                  <a:lnTo>
                    <a:pt x="74515" y="41270"/>
                  </a:lnTo>
                  <a:lnTo>
                    <a:pt x="74636" y="41511"/>
                  </a:lnTo>
                  <a:lnTo>
                    <a:pt x="74756" y="41692"/>
                  </a:lnTo>
                  <a:lnTo>
                    <a:pt x="74937" y="41813"/>
                  </a:lnTo>
                  <a:lnTo>
                    <a:pt x="75179" y="41934"/>
                  </a:lnTo>
                  <a:lnTo>
                    <a:pt x="75360" y="41994"/>
                  </a:lnTo>
                  <a:lnTo>
                    <a:pt x="75722" y="41994"/>
                  </a:lnTo>
                  <a:lnTo>
                    <a:pt x="75903" y="39761"/>
                  </a:lnTo>
                  <a:lnTo>
                    <a:pt x="75601" y="39701"/>
                  </a:lnTo>
                  <a:close/>
                  <a:moveTo>
                    <a:pt x="2957" y="42597"/>
                  </a:moveTo>
                  <a:lnTo>
                    <a:pt x="2776" y="42658"/>
                  </a:lnTo>
                  <a:lnTo>
                    <a:pt x="2534" y="42778"/>
                  </a:lnTo>
                  <a:lnTo>
                    <a:pt x="2353" y="42899"/>
                  </a:lnTo>
                  <a:lnTo>
                    <a:pt x="2233" y="43080"/>
                  </a:lnTo>
                  <a:lnTo>
                    <a:pt x="2112" y="43321"/>
                  </a:lnTo>
                  <a:lnTo>
                    <a:pt x="2052" y="43502"/>
                  </a:lnTo>
                  <a:lnTo>
                    <a:pt x="2052" y="43744"/>
                  </a:lnTo>
                  <a:lnTo>
                    <a:pt x="2052" y="43985"/>
                  </a:lnTo>
                  <a:lnTo>
                    <a:pt x="2112" y="44166"/>
                  </a:lnTo>
                  <a:lnTo>
                    <a:pt x="2233" y="44407"/>
                  </a:lnTo>
                  <a:lnTo>
                    <a:pt x="2353" y="44588"/>
                  </a:lnTo>
                  <a:lnTo>
                    <a:pt x="2534" y="44709"/>
                  </a:lnTo>
                  <a:lnTo>
                    <a:pt x="2776" y="44830"/>
                  </a:lnTo>
                  <a:lnTo>
                    <a:pt x="2957" y="44890"/>
                  </a:lnTo>
                  <a:lnTo>
                    <a:pt x="3439" y="44890"/>
                  </a:lnTo>
                  <a:lnTo>
                    <a:pt x="3620" y="44830"/>
                  </a:lnTo>
                  <a:lnTo>
                    <a:pt x="3862" y="44709"/>
                  </a:lnTo>
                  <a:lnTo>
                    <a:pt x="4043" y="44588"/>
                  </a:lnTo>
                  <a:lnTo>
                    <a:pt x="4164" y="44407"/>
                  </a:lnTo>
                  <a:lnTo>
                    <a:pt x="4284" y="44166"/>
                  </a:lnTo>
                  <a:lnTo>
                    <a:pt x="4345" y="43985"/>
                  </a:lnTo>
                  <a:lnTo>
                    <a:pt x="4345" y="43744"/>
                  </a:lnTo>
                  <a:lnTo>
                    <a:pt x="4345" y="43502"/>
                  </a:lnTo>
                  <a:lnTo>
                    <a:pt x="4284" y="43321"/>
                  </a:lnTo>
                  <a:lnTo>
                    <a:pt x="4164" y="43080"/>
                  </a:lnTo>
                  <a:lnTo>
                    <a:pt x="4043" y="42899"/>
                  </a:lnTo>
                  <a:lnTo>
                    <a:pt x="3862" y="42778"/>
                  </a:lnTo>
                  <a:lnTo>
                    <a:pt x="3620" y="42658"/>
                  </a:lnTo>
                  <a:lnTo>
                    <a:pt x="3439" y="42597"/>
                  </a:lnTo>
                  <a:close/>
                  <a:moveTo>
                    <a:pt x="8749" y="42597"/>
                  </a:moveTo>
                  <a:lnTo>
                    <a:pt x="8568" y="42658"/>
                  </a:lnTo>
                  <a:lnTo>
                    <a:pt x="8327" y="42778"/>
                  </a:lnTo>
                  <a:lnTo>
                    <a:pt x="8146" y="42899"/>
                  </a:lnTo>
                  <a:lnTo>
                    <a:pt x="8025" y="43080"/>
                  </a:lnTo>
                  <a:lnTo>
                    <a:pt x="7904" y="43321"/>
                  </a:lnTo>
                  <a:lnTo>
                    <a:pt x="7844" y="43502"/>
                  </a:lnTo>
                  <a:lnTo>
                    <a:pt x="7844" y="43744"/>
                  </a:lnTo>
                  <a:lnTo>
                    <a:pt x="7844" y="43985"/>
                  </a:lnTo>
                  <a:lnTo>
                    <a:pt x="7904" y="44166"/>
                  </a:lnTo>
                  <a:lnTo>
                    <a:pt x="8025" y="44407"/>
                  </a:lnTo>
                  <a:lnTo>
                    <a:pt x="8146" y="44588"/>
                  </a:lnTo>
                  <a:lnTo>
                    <a:pt x="8327" y="44709"/>
                  </a:lnTo>
                  <a:lnTo>
                    <a:pt x="8568" y="44830"/>
                  </a:lnTo>
                  <a:lnTo>
                    <a:pt x="8749" y="44890"/>
                  </a:lnTo>
                  <a:lnTo>
                    <a:pt x="9232" y="44890"/>
                  </a:lnTo>
                  <a:lnTo>
                    <a:pt x="9413" y="44830"/>
                  </a:lnTo>
                  <a:lnTo>
                    <a:pt x="9654" y="44709"/>
                  </a:lnTo>
                  <a:lnTo>
                    <a:pt x="9835" y="44588"/>
                  </a:lnTo>
                  <a:lnTo>
                    <a:pt x="9956" y="44407"/>
                  </a:lnTo>
                  <a:lnTo>
                    <a:pt x="10076" y="44166"/>
                  </a:lnTo>
                  <a:lnTo>
                    <a:pt x="10137" y="43985"/>
                  </a:lnTo>
                  <a:lnTo>
                    <a:pt x="10137" y="43744"/>
                  </a:lnTo>
                  <a:lnTo>
                    <a:pt x="10137" y="43502"/>
                  </a:lnTo>
                  <a:lnTo>
                    <a:pt x="10076" y="43321"/>
                  </a:lnTo>
                  <a:lnTo>
                    <a:pt x="9956" y="43080"/>
                  </a:lnTo>
                  <a:lnTo>
                    <a:pt x="9835" y="42899"/>
                  </a:lnTo>
                  <a:lnTo>
                    <a:pt x="9654" y="42778"/>
                  </a:lnTo>
                  <a:lnTo>
                    <a:pt x="9413" y="42658"/>
                  </a:lnTo>
                  <a:lnTo>
                    <a:pt x="9232" y="42597"/>
                  </a:lnTo>
                  <a:close/>
                  <a:moveTo>
                    <a:pt x="14541" y="42597"/>
                  </a:moveTo>
                  <a:lnTo>
                    <a:pt x="14360" y="42658"/>
                  </a:lnTo>
                  <a:lnTo>
                    <a:pt x="14119" y="42778"/>
                  </a:lnTo>
                  <a:lnTo>
                    <a:pt x="13938" y="42899"/>
                  </a:lnTo>
                  <a:lnTo>
                    <a:pt x="13817" y="43080"/>
                  </a:lnTo>
                  <a:lnTo>
                    <a:pt x="13697" y="43321"/>
                  </a:lnTo>
                  <a:lnTo>
                    <a:pt x="13636" y="43502"/>
                  </a:lnTo>
                  <a:lnTo>
                    <a:pt x="13636" y="43744"/>
                  </a:lnTo>
                  <a:lnTo>
                    <a:pt x="13636" y="43985"/>
                  </a:lnTo>
                  <a:lnTo>
                    <a:pt x="13697" y="44166"/>
                  </a:lnTo>
                  <a:lnTo>
                    <a:pt x="13817" y="44407"/>
                  </a:lnTo>
                  <a:lnTo>
                    <a:pt x="13938" y="44588"/>
                  </a:lnTo>
                  <a:lnTo>
                    <a:pt x="14119" y="44709"/>
                  </a:lnTo>
                  <a:lnTo>
                    <a:pt x="14360" y="44830"/>
                  </a:lnTo>
                  <a:lnTo>
                    <a:pt x="14541" y="44890"/>
                  </a:lnTo>
                  <a:lnTo>
                    <a:pt x="15024" y="44890"/>
                  </a:lnTo>
                  <a:lnTo>
                    <a:pt x="15205" y="44830"/>
                  </a:lnTo>
                  <a:lnTo>
                    <a:pt x="15446" y="44709"/>
                  </a:lnTo>
                  <a:lnTo>
                    <a:pt x="15627" y="44588"/>
                  </a:lnTo>
                  <a:lnTo>
                    <a:pt x="15748" y="44407"/>
                  </a:lnTo>
                  <a:lnTo>
                    <a:pt x="15869" y="44166"/>
                  </a:lnTo>
                  <a:lnTo>
                    <a:pt x="15929" y="43985"/>
                  </a:lnTo>
                  <a:lnTo>
                    <a:pt x="15929" y="43744"/>
                  </a:lnTo>
                  <a:lnTo>
                    <a:pt x="15929" y="43502"/>
                  </a:lnTo>
                  <a:lnTo>
                    <a:pt x="15869" y="43321"/>
                  </a:lnTo>
                  <a:lnTo>
                    <a:pt x="15748" y="43080"/>
                  </a:lnTo>
                  <a:lnTo>
                    <a:pt x="15627" y="42899"/>
                  </a:lnTo>
                  <a:lnTo>
                    <a:pt x="15446" y="42778"/>
                  </a:lnTo>
                  <a:lnTo>
                    <a:pt x="15205" y="42658"/>
                  </a:lnTo>
                  <a:lnTo>
                    <a:pt x="15024" y="42597"/>
                  </a:lnTo>
                  <a:close/>
                  <a:moveTo>
                    <a:pt x="20333" y="42597"/>
                  </a:moveTo>
                  <a:lnTo>
                    <a:pt x="20152" y="42658"/>
                  </a:lnTo>
                  <a:lnTo>
                    <a:pt x="19911" y="42778"/>
                  </a:lnTo>
                  <a:lnTo>
                    <a:pt x="19730" y="42899"/>
                  </a:lnTo>
                  <a:lnTo>
                    <a:pt x="19609" y="43080"/>
                  </a:lnTo>
                  <a:lnTo>
                    <a:pt x="19489" y="43321"/>
                  </a:lnTo>
                  <a:lnTo>
                    <a:pt x="19428" y="43502"/>
                  </a:lnTo>
                  <a:lnTo>
                    <a:pt x="19428" y="43744"/>
                  </a:lnTo>
                  <a:lnTo>
                    <a:pt x="19428" y="43985"/>
                  </a:lnTo>
                  <a:lnTo>
                    <a:pt x="19489" y="44166"/>
                  </a:lnTo>
                  <a:lnTo>
                    <a:pt x="19609" y="44407"/>
                  </a:lnTo>
                  <a:lnTo>
                    <a:pt x="19730" y="44588"/>
                  </a:lnTo>
                  <a:lnTo>
                    <a:pt x="19911" y="44709"/>
                  </a:lnTo>
                  <a:lnTo>
                    <a:pt x="20152" y="44830"/>
                  </a:lnTo>
                  <a:lnTo>
                    <a:pt x="20333" y="44890"/>
                  </a:lnTo>
                  <a:lnTo>
                    <a:pt x="20816" y="44890"/>
                  </a:lnTo>
                  <a:lnTo>
                    <a:pt x="20997" y="44830"/>
                  </a:lnTo>
                  <a:lnTo>
                    <a:pt x="21239" y="44709"/>
                  </a:lnTo>
                  <a:lnTo>
                    <a:pt x="21420" y="44588"/>
                  </a:lnTo>
                  <a:lnTo>
                    <a:pt x="21540" y="44407"/>
                  </a:lnTo>
                  <a:lnTo>
                    <a:pt x="21661" y="44166"/>
                  </a:lnTo>
                  <a:lnTo>
                    <a:pt x="21721" y="43985"/>
                  </a:lnTo>
                  <a:lnTo>
                    <a:pt x="21721" y="43744"/>
                  </a:lnTo>
                  <a:lnTo>
                    <a:pt x="21721" y="43502"/>
                  </a:lnTo>
                  <a:lnTo>
                    <a:pt x="21661" y="43321"/>
                  </a:lnTo>
                  <a:lnTo>
                    <a:pt x="21540" y="43080"/>
                  </a:lnTo>
                  <a:lnTo>
                    <a:pt x="21420" y="42899"/>
                  </a:lnTo>
                  <a:lnTo>
                    <a:pt x="21239" y="42778"/>
                  </a:lnTo>
                  <a:lnTo>
                    <a:pt x="20997" y="42658"/>
                  </a:lnTo>
                  <a:lnTo>
                    <a:pt x="20816" y="42597"/>
                  </a:lnTo>
                  <a:close/>
                  <a:moveTo>
                    <a:pt x="26126" y="42597"/>
                  </a:moveTo>
                  <a:lnTo>
                    <a:pt x="25945" y="42658"/>
                  </a:lnTo>
                  <a:lnTo>
                    <a:pt x="25703" y="42778"/>
                  </a:lnTo>
                  <a:lnTo>
                    <a:pt x="25522" y="42899"/>
                  </a:lnTo>
                  <a:lnTo>
                    <a:pt x="25402" y="43080"/>
                  </a:lnTo>
                  <a:lnTo>
                    <a:pt x="25281" y="43321"/>
                  </a:lnTo>
                  <a:lnTo>
                    <a:pt x="25221" y="43502"/>
                  </a:lnTo>
                  <a:lnTo>
                    <a:pt x="25221" y="43744"/>
                  </a:lnTo>
                  <a:lnTo>
                    <a:pt x="25221" y="43985"/>
                  </a:lnTo>
                  <a:lnTo>
                    <a:pt x="25281" y="44166"/>
                  </a:lnTo>
                  <a:lnTo>
                    <a:pt x="25402" y="44407"/>
                  </a:lnTo>
                  <a:lnTo>
                    <a:pt x="25522" y="44588"/>
                  </a:lnTo>
                  <a:lnTo>
                    <a:pt x="25703" y="44709"/>
                  </a:lnTo>
                  <a:lnTo>
                    <a:pt x="25945" y="44830"/>
                  </a:lnTo>
                  <a:lnTo>
                    <a:pt x="26126" y="44890"/>
                  </a:lnTo>
                  <a:lnTo>
                    <a:pt x="26608" y="44890"/>
                  </a:lnTo>
                  <a:lnTo>
                    <a:pt x="26789" y="44830"/>
                  </a:lnTo>
                  <a:lnTo>
                    <a:pt x="27031" y="44709"/>
                  </a:lnTo>
                  <a:lnTo>
                    <a:pt x="27212" y="44588"/>
                  </a:lnTo>
                  <a:lnTo>
                    <a:pt x="27332" y="44407"/>
                  </a:lnTo>
                  <a:lnTo>
                    <a:pt x="27453" y="44166"/>
                  </a:lnTo>
                  <a:lnTo>
                    <a:pt x="27513" y="43985"/>
                  </a:lnTo>
                  <a:lnTo>
                    <a:pt x="27513" y="43744"/>
                  </a:lnTo>
                  <a:lnTo>
                    <a:pt x="27513" y="43502"/>
                  </a:lnTo>
                  <a:lnTo>
                    <a:pt x="27453" y="43321"/>
                  </a:lnTo>
                  <a:lnTo>
                    <a:pt x="27332" y="43080"/>
                  </a:lnTo>
                  <a:lnTo>
                    <a:pt x="27212" y="42899"/>
                  </a:lnTo>
                  <a:lnTo>
                    <a:pt x="27031" y="42778"/>
                  </a:lnTo>
                  <a:lnTo>
                    <a:pt x="26789" y="42658"/>
                  </a:lnTo>
                  <a:lnTo>
                    <a:pt x="26608" y="42597"/>
                  </a:lnTo>
                  <a:close/>
                  <a:moveTo>
                    <a:pt x="31918" y="42597"/>
                  </a:moveTo>
                  <a:lnTo>
                    <a:pt x="31737" y="42658"/>
                  </a:lnTo>
                  <a:lnTo>
                    <a:pt x="31496" y="42778"/>
                  </a:lnTo>
                  <a:lnTo>
                    <a:pt x="31315" y="42899"/>
                  </a:lnTo>
                  <a:lnTo>
                    <a:pt x="31194" y="43080"/>
                  </a:lnTo>
                  <a:lnTo>
                    <a:pt x="31073" y="43321"/>
                  </a:lnTo>
                  <a:lnTo>
                    <a:pt x="31013" y="43502"/>
                  </a:lnTo>
                  <a:lnTo>
                    <a:pt x="31013" y="43744"/>
                  </a:lnTo>
                  <a:lnTo>
                    <a:pt x="31013" y="43985"/>
                  </a:lnTo>
                  <a:lnTo>
                    <a:pt x="31073" y="44166"/>
                  </a:lnTo>
                  <a:lnTo>
                    <a:pt x="31194" y="44407"/>
                  </a:lnTo>
                  <a:lnTo>
                    <a:pt x="31315" y="44588"/>
                  </a:lnTo>
                  <a:lnTo>
                    <a:pt x="31496" y="44709"/>
                  </a:lnTo>
                  <a:lnTo>
                    <a:pt x="31737" y="44830"/>
                  </a:lnTo>
                  <a:lnTo>
                    <a:pt x="31918" y="44890"/>
                  </a:lnTo>
                  <a:lnTo>
                    <a:pt x="32401" y="44890"/>
                  </a:lnTo>
                  <a:lnTo>
                    <a:pt x="32582" y="44830"/>
                  </a:lnTo>
                  <a:lnTo>
                    <a:pt x="32823" y="44709"/>
                  </a:lnTo>
                  <a:lnTo>
                    <a:pt x="33004" y="44588"/>
                  </a:lnTo>
                  <a:lnTo>
                    <a:pt x="33125" y="44407"/>
                  </a:lnTo>
                  <a:lnTo>
                    <a:pt x="33245" y="44166"/>
                  </a:lnTo>
                  <a:lnTo>
                    <a:pt x="33306" y="43985"/>
                  </a:lnTo>
                  <a:lnTo>
                    <a:pt x="33306" y="43744"/>
                  </a:lnTo>
                  <a:lnTo>
                    <a:pt x="33306" y="43502"/>
                  </a:lnTo>
                  <a:lnTo>
                    <a:pt x="33245" y="43321"/>
                  </a:lnTo>
                  <a:lnTo>
                    <a:pt x="33125" y="43080"/>
                  </a:lnTo>
                  <a:lnTo>
                    <a:pt x="33004" y="42899"/>
                  </a:lnTo>
                  <a:lnTo>
                    <a:pt x="32823" y="42778"/>
                  </a:lnTo>
                  <a:lnTo>
                    <a:pt x="32582" y="42658"/>
                  </a:lnTo>
                  <a:lnTo>
                    <a:pt x="32401" y="42597"/>
                  </a:lnTo>
                  <a:close/>
                  <a:moveTo>
                    <a:pt x="37710" y="42597"/>
                  </a:moveTo>
                  <a:lnTo>
                    <a:pt x="37529" y="42658"/>
                  </a:lnTo>
                  <a:lnTo>
                    <a:pt x="37288" y="42778"/>
                  </a:lnTo>
                  <a:lnTo>
                    <a:pt x="37107" y="42899"/>
                  </a:lnTo>
                  <a:lnTo>
                    <a:pt x="36986" y="43080"/>
                  </a:lnTo>
                  <a:lnTo>
                    <a:pt x="36865" y="43321"/>
                  </a:lnTo>
                  <a:lnTo>
                    <a:pt x="36805" y="43502"/>
                  </a:lnTo>
                  <a:lnTo>
                    <a:pt x="36805" y="43744"/>
                  </a:lnTo>
                  <a:lnTo>
                    <a:pt x="36805" y="43985"/>
                  </a:lnTo>
                  <a:lnTo>
                    <a:pt x="36865" y="44166"/>
                  </a:lnTo>
                  <a:lnTo>
                    <a:pt x="36986" y="44407"/>
                  </a:lnTo>
                  <a:lnTo>
                    <a:pt x="37107" y="44588"/>
                  </a:lnTo>
                  <a:lnTo>
                    <a:pt x="37288" y="44709"/>
                  </a:lnTo>
                  <a:lnTo>
                    <a:pt x="37529" y="44830"/>
                  </a:lnTo>
                  <a:lnTo>
                    <a:pt x="37710" y="44890"/>
                  </a:lnTo>
                  <a:lnTo>
                    <a:pt x="38193" y="44890"/>
                  </a:lnTo>
                  <a:lnTo>
                    <a:pt x="38374" y="44830"/>
                  </a:lnTo>
                  <a:lnTo>
                    <a:pt x="38615" y="44709"/>
                  </a:lnTo>
                  <a:lnTo>
                    <a:pt x="38796" y="44588"/>
                  </a:lnTo>
                  <a:lnTo>
                    <a:pt x="38917" y="44407"/>
                  </a:lnTo>
                  <a:lnTo>
                    <a:pt x="39038" y="44166"/>
                  </a:lnTo>
                  <a:lnTo>
                    <a:pt x="39098" y="43985"/>
                  </a:lnTo>
                  <a:lnTo>
                    <a:pt x="39098" y="43744"/>
                  </a:lnTo>
                  <a:lnTo>
                    <a:pt x="39098" y="43502"/>
                  </a:lnTo>
                  <a:lnTo>
                    <a:pt x="39038" y="43321"/>
                  </a:lnTo>
                  <a:lnTo>
                    <a:pt x="38917" y="43080"/>
                  </a:lnTo>
                  <a:lnTo>
                    <a:pt x="38796" y="42899"/>
                  </a:lnTo>
                  <a:lnTo>
                    <a:pt x="38615" y="42778"/>
                  </a:lnTo>
                  <a:lnTo>
                    <a:pt x="38374" y="42658"/>
                  </a:lnTo>
                  <a:lnTo>
                    <a:pt x="38193" y="42597"/>
                  </a:lnTo>
                  <a:close/>
                  <a:moveTo>
                    <a:pt x="43502" y="42597"/>
                  </a:moveTo>
                  <a:lnTo>
                    <a:pt x="43321" y="42658"/>
                  </a:lnTo>
                  <a:lnTo>
                    <a:pt x="43080" y="42778"/>
                  </a:lnTo>
                  <a:lnTo>
                    <a:pt x="42899" y="42899"/>
                  </a:lnTo>
                  <a:lnTo>
                    <a:pt x="42778" y="43080"/>
                  </a:lnTo>
                  <a:lnTo>
                    <a:pt x="42658" y="43321"/>
                  </a:lnTo>
                  <a:lnTo>
                    <a:pt x="42597" y="43502"/>
                  </a:lnTo>
                  <a:lnTo>
                    <a:pt x="42597" y="43744"/>
                  </a:lnTo>
                  <a:lnTo>
                    <a:pt x="42597" y="43985"/>
                  </a:lnTo>
                  <a:lnTo>
                    <a:pt x="42658" y="44166"/>
                  </a:lnTo>
                  <a:lnTo>
                    <a:pt x="42778" y="44407"/>
                  </a:lnTo>
                  <a:lnTo>
                    <a:pt x="42899" y="44588"/>
                  </a:lnTo>
                  <a:lnTo>
                    <a:pt x="43080" y="44709"/>
                  </a:lnTo>
                  <a:lnTo>
                    <a:pt x="43321" y="44830"/>
                  </a:lnTo>
                  <a:lnTo>
                    <a:pt x="43502" y="44890"/>
                  </a:lnTo>
                  <a:lnTo>
                    <a:pt x="43985" y="44890"/>
                  </a:lnTo>
                  <a:lnTo>
                    <a:pt x="44166" y="44830"/>
                  </a:lnTo>
                  <a:lnTo>
                    <a:pt x="44407" y="44709"/>
                  </a:lnTo>
                  <a:lnTo>
                    <a:pt x="44588" y="44588"/>
                  </a:lnTo>
                  <a:lnTo>
                    <a:pt x="44709" y="44407"/>
                  </a:lnTo>
                  <a:lnTo>
                    <a:pt x="44830" y="44166"/>
                  </a:lnTo>
                  <a:lnTo>
                    <a:pt x="44890" y="43985"/>
                  </a:lnTo>
                  <a:lnTo>
                    <a:pt x="44890" y="43744"/>
                  </a:lnTo>
                  <a:lnTo>
                    <a:pt x="44890" y="43502"/>
                  </a:lnTo>
                  <a:lnTo>
                    <a:pt x="44830" y="43321"/>
                  </a:lnTo>
                  <a:lnTo>
                    <a:pt x="44709" y="43080"/>
                  </a:lnTo>
                  <a:lnTo>
                    <a:pt x="44588" y="42899"/>
                  </a:lnTo>
                  <a:lnTo>
                    <a:pt x="44407" y="42778"/>
                  </a:lnTo>
                  <a:lnTo>
                    <a:pt x="44166" y="42658"/>
                  </a:lnTo>
                  <a:lnTo>
                    <a:pt x="43985" y="42597"/>
                  </a:lnTo>
                  <a:close/>
                  <a:moveTo>
                    <a:pt x="49295" y="42597"/>
                  </a:moveTo>
                  <a:lnTo>
                    <a:pt x="49114" y="42658"/>
                  </a:lnTo>
                  <a:lnTo>
                    <a:pt x="48872" y="42778"/>
                  </a:lnTo>
                  <a:lnTo>
                    <a:pt x="48691" y="42899"/>
                  </a:lnTo>
                  <a:lnTo>
                    <a:pt x="48571" y="43080"/>
                  </a:lnTo>
                  <a:lnTo>
                    <a:pt x="48450" y="43321"/>
                  </a:lnTo>
                  <a:lnTo>
                    <a:pt x="48390" y="43502"/>
                  </a:lnTo>
                  <a:lnTo>
                    <a:pt x="48390" y="43744"/>
                  </a:lnTo>
                  <a:lnTo>
                    <a:pt x="48390" y="43985"/>
                  </a:lnTo>
                  <a:lnTo>
                    <a:pt x="48450" y="44166"/>
                  </a:lnTo>
                  <a:lnTo>
                    <a:pt x="48571" y="44407"/>
                  </a:lnTo>
                  <a:lnTo>
                    <a:pt x="48691" y="44588"/>
                  </a:lnTo>
                  <a:lnTo>
                    <a:pt x="48872" y="44709"/>
                  </a:lnTo>
                  <a:lnTo>
                    <a:pt x="49114" y="44830"/>
                  </a:lnTo>
                  <a:lnTo>
                    <a:pt x="49295" y="44890"/>
                  </a:lnTo>
                  <a:lnTo>
                    <a:pt x="49777" y="44890"/>
                  </a:lnTo>
                  <a:lnTo>
                    <a:pt x="49958" y="44830"/>
                  </a:lnTo>
                  <a:lnTo>
                    <a:pt x="50200" y="44709"/>
                  </a:lnTo>
                  <a:lnTo>
                    <a:pt x="50381" y="44588"/>
                  </a:lnTo>
                  <a:lnTo>
                    <a:pt x="50501" y="44407"/>
                  </a:lnTo>
                  <a:lnTo>
                    <a:pt x="50622" y="44166"/>
                  </a:lnTo>
                  <a:lnTo>
                    <a:pt x="50682" y="43985"/>
                  </a:lnTo>
                  <a:lnTo>
                    <a:pt x="50682" y="43744"/>
                  </a:lnTo>
                  <a:lnTo>
                    <a:pt x="50682" y="43502"/>
                  </a:lnTo>
                  <a:lnTo>
                    <a:pt x="50622" y="43321"/>
                  </a:lnTo>
                  <a:lnTo>
                    <a:pt x="50501" y="43080"/>
                  </a:lnTo>
                  <a:lnTo>
                    <a:pt x="50381" y="42899"/>
                  </a:lnTo>
                  <a:lnTo>
                    <a:pt x="50200" y="42778"/>
                  </a:lnTo>
                  <a:lnTo>
                    <a:pt x="49958" y="42658"/>
                  </a:lnTo>
                  <a:lnTo>
                    <a:pt x="49777" y="42597"/>
                  </a:lnTo>
                  <a:close/>
                  <a:moveTo>
                    <a:pt x="55087" y="42597"/>
                  </a:moveTo>
                  <a:lnTo>
                    <a:pt x="54906" y="42658"/>
                  </a:lnTo>
                  <a:lnTo>
                    <a:pt x="54665" y="42778"/>
                  </a:lnTo>
                  <a:lnTo>
                    <a:pt x="54483" y="42899"/>
                  </a:lnTo>
                  <a:lnTo>
                    <a:pt x="54363" y="43080"/>
                  </a:lnTo>
                  <a:lnTo>
                    <a:pt x="54242" y="43321"/>
                  </a:lnTo>
                  <a:lnTo>
                    <a:pt x="54182" y="43502"/>
                  </a:lnTo>
                  <a:lnTo>
                    <a:pt x="54182" y="43744"/>
                  </a:lnTo>
                  <a:lnTo>
                    <a:pt x="54182" y="43985"/>
                  </a:lnTo>
                  <a:lnTo>
                    <a:pt x="54242" y="44166"/>
                  </a:lnTo>
                  <a:lnTo>
                    <a:pt x="54363" y="44407"/>
                  </a:lnTo>
                  <a:lnTo>
                    <a:pt x="54483" y="44588"/>
                  </a:lnTo>
                  <a:lnTo>
                    <a:pt x="54665" y="44709"/>
                  </a:lnTo>
                  <a:lnTo>
                    <a:pt x="54906" y="44830"/>
                  </a:lnTo>
                  <a:lnTo>
                    <a:pt x="55087" y="44890"/>
                  </a:lnTo>
                  <a:lnTo>
                    <a:pt x="55570" y="44890"/>
                  </a:lnTo>
                  <a:lnTo>
                    <a:pt x="55751" y="44830"/>
                  </a:lnTo>
                  <a:lnTo>
                    <a:pt x="55992" y="44709"/>
                  </a:lnTo>
                  <a:lnTo>
                    <a:pt x="56173" y="44588"/>
                  </a:lnTo>
                  <a:lnTo>
                    <a:pt x="56294" y="44407"/>
                  </a:lnTo>
                  <a:lnTo>
                    <a:pt x="56414" y="44166"/>
                  </a:lnTo>
                  <a:lnTo>
                    <a:pt x="56475" y="43985"/>
                  </a:lnTo>
                  <a:lnTo>
                    <a:pt x="56475" y="43744"/>
                  </a:lnTo>
                  <a:lnTo>
                    <a:pt x="56475" y="43502"/>
                  </a:lnTo>
                  <a:lnTo>
                    <a:pt x="56414" y="43321"/>
                  </a:lnTo>
                  <a:lnTo>
                    <a:pt x="56294" y="43080"/>
                  </a:lnTo>
                  <a:lnTo>
                    <a:pt x="56173" y="42899"/>
                  </a:lnTo>
                  <a:lnTo>
                    <a:pt x="55992" y="42778"/>
                  </a:lnTo>
                  <a:lnTo>
                    <a:pt x="55751" y="42658"/>
                  </a:lnTo>
                  <a:lnTo>
                    <a:pt x="55570" y="42597"/>
                  </a:lnTo>
                  <a:close/>
                  <a:moveTo>
                    <a:pt x="60879" y="42597"/>
                  </a:moveTo>
                  <a:lnTo>
                    <a:pt x="60698" y="42658"/>
                  </a:lnTo>
                  <a:lnTo>
                    <a:pt x="60457" y="42778"/>
                  </a:lnTo>
                  <a:lnTo>
                    <a:pt x="60276" y="42899"/>
                  </a:lnTo>
                  <a:lnTo>
                    <a:pt x="60155" y="43080"/>
                  </a:lnTo>
                  <a:lnTo>
                    <a:pt x="60034" y="43321"/>
                  </a:lnTo>
                  <a:lnTo>
                    <a:pt x="59974" y="43502"/>
                  </a:lnTo>
                  <a:lnTo>
                    <a:pt x="59974" y="43744"/>
                  </a:lnTo>
                  <a:lnTo>
                    <a:pt x="59974" y="43985"/>
                  </a:lnTo>
                  <a:lnTo>
                    <a:pt x="60034" y="44166"/>
                  </a:lnTo>
                  <a:lnTo>
                    <a:pt x="60155" y="44407"/>
                  </a:lnTo>
                  <a:lnTo>
                    <a:pt x="60276" y="44588"/>
                  </a:lnTo>
                  <a:lnTo>
                    <a:pt x="60457" y="44709"/>
                  </a:lnTo>
                  <a:lnTo>
                    <a:pt x="60698" y="44830"/>
                  </a:lnTo>
                  <a:lnTo>
                    <a:pt x="60879" y="44890"/>
                  </a:lnTo>
                  <a:lnTo>
                    <a:pt x="61362" y="44890"/>
                  </a:lnTo>
                  <a:lnTo>
                    <a:pt x="61543" y="44830"/>
                  </a:lnTo>
                  <a:lnTo>
                    <a:pt x="61784" y="44709"/>
                  </a:lnTo>
                  <a:lnTo>
                    <a:pt x="61965" y="44588"/>
                  </a:lnTo>
                  <a:lnTo>
                    <a:pt x="62086" y="44407"/>
                  </a:lnTo>
                  <a:lnTo>
                    <a:pt x="62206" y="44166"/>
                  </a:lnTo>
                  <a:lnTo>
                    <a:pt x="62267" y="43985"/>
                  </a:lnTo>
                  <a:lnTo>
                    <a:pt x="62267" y="43744"/>
                  </a:lnTo>
                  <a:lnTo>
                    <a:pt x="62267" y="43502"/>
                  </a:lnTo>
                  <a:lnTo>
                    <a:pt x="62206" y="43321"/>
                  </a:lnTo>
                  <a:lnTo>
                    <a:pt x="62086" y="43080"/>
                  </a:lnTo>
                  <a:lnTo>
                    <a:pt x="61965" y="42899"/>
                  </a:lnTo>
                  <a:lnTo>
                    <a:pt x="61784" y="42778"/>
                  </a:lnTo>
                  <a:lnTo>
                    <a:pt x="61543" y="42658"/>
                  </a:lnTo>
                  <a:lnTo>
                    <a:pt x="61362" y="42597"/>
                  </a:lnTo>
                  <a:close/>
                  <a:moveTo>
                    <a:pt x="66671" y="42597"/>
                  </a:moveTo>
                  <a:lnTo>
                    <a:pt x="66490" y="42658"/>
                  </a:lnTo>
                  <a:lnTo>
                    <a:pt x="66249" y="42778"/>
                  </a:lnTo>
                  <a:lnTo>
                    <a:pt x="66068" y="42899"/>
                  </a:lnTo>
                  <a:lnTo>
                    <a:pt x="65947" y="43080"/>
                  </a:lnTo>
                  <a:lnTo>
                    <a:pt x="65827" y="43321"/>
                  </a:lnTo>
                  <a:lnTo>
                    <a:pt x="65766" y="43502"/>
                  </a:lnTo>
                  <a:lnTo>
                    <a:pt x="65766" y="43744"/>
                  </a:lnTo>
                  <a:lnTo>
                    <a:pt x="65766" y="43985"/>
                  </a:lnTo>
                  <a:lnTo>
                    <a:pt x="65827" y="44166"/>
                  </a:lnTo>
                  <a:lnTo>
                    <a:pt x="65947" y="44407"/>
                  </a:lnTo>
                  <a:lnTo>
                    <a:pt x="66068" y="44588"/>
                  </a:lnTo>
                  <a:lnTo>
                    <a:pt x="66249" y="44709"/>
                  </a:lnTo>
                  <a:lnTo>
                    <a:pt x="66490" y="44830"/>
                  </a:lnTo>
                  <a:lnTo>
                    <a:pt x="66671" y="44890"/>
                  </a:lnTo>
                  <a:lnTo>
                    <a:pt x="67154" y="44890"/>
                  </a:lnTo>
                  <a:lnTo>
                    <a:pt x="67335" y="44830"/>
                  </a:lnTo>
                  <a:lnTo>
                    <a:pt x="67576" y="44709"/>
                  </a:lnTo>
                  <a:lnTo>
                    <a:pt x="67757" y="44588"/>
                  </a:lnTo>
                  <a:lnTo>
                    <a:pt x="67878" y="44407"/>
                  </a:lnTo>
                  <a:lnTo>
                    <a:pt x="67999" y="44166"/>
                  </a:lnTo>
                  <a:lnTo>
                    <a:pt x="68059" y="43985"/>
                  </a:lnTo>
                  <a:lnTo>
                    <a:pt x="68059" y="43744"/>
                  </a:lnTo>
                  <a:lnTo>
                    <a:pt x="68059" y="43502"/>
                  </a:lnTo>
                  <a:lnTo>
                    <a:pt x="67999" y="43321"/>
                  </a:lnTo>
                  <a:lnTo>
                    <a:pt x="67878" y="43080"/>
                  </a:lnTo>
                  <a:lnTo>
                    <a:pt x="67757" y="42899"/>
                  </a:lnTo>
                  <a:lnTo>
                    <a:pt x="67576" y="42778"/>
                  </a:lnTo>
                  <a:lnTo>
                    <a:pt x="67335" y="42658"/>
                  </a:lnTo>
                  <a:lnTo>
                    <a:pt x="67154" y="42597"/>
                  </a:lnTo>
                  <a:close/>
                  <a:moveTo>
                    <a:pt x="72464" y="42597"/>
                  </a:moveTo>
                  <a:lnTo>
                    <a:pt x="72283" y="42658"/>
                  </a:lnTo>
                  <a:lnTo>
                    <a:pt x="72041" y="42778"/>
                  </a:lnTo>
                  <a:lnTo>
                    <a:pt x="71860" y="42899"/>
                  </a:lnTo>
                  <a:lnTo>
                    <a:pt x="71740" y="43080"/>
                  </a:lnTo>
                  <a:lnTo>
                    <a:pt x="71619" y="43321"/>
                  </a:lnTo>
                  <a:lnTo>
                    <a:pt x="71559" y="43502"/>
                  </a:lnTo>
                  <a:lnTo>
                    <a:pt x="71559" y="43744"/>
                  </a:lnTo>
                  <a:lnTo>
                    <a:pt x="71559" y="43985"/>
                  </a:lnTo>
                  <a:lnTo>
                    <a:pt x="71619" y="44166"/>
                  </a:lnTo>
                  <a:lnTo>
                    <a:pt x="71740" y="44407"/>
                  </a:lnTo>
                  <a:lnTo>
                    <a:pt x="71860" y="44588"/>
                  </a:lnTo>
                  <a:lnTo>
                    <a:pt x="72041" y="44709"/>
                  </a:lnTo>
                  <a:lnTo>
                    <a:pt x="72283" y="44830"/>
                  </a:lnTo>
                  <a:lnTo>
                    <a:pt x="72464" y="44890"/>
                  </a:lnTo>
                  <a:lnTo>
                    <a:pt x="72946" y="44890"/>
                  </a:lnTo>
                  <a:lnTo>
                    <a:pt x="73127" y="44830"/>
                  </a:lnTo>
                  <a:lnTo>
                    <a:pt x="73369" y="44709"/>
                  </a:lnTo>
                  <a:lnTo>
                    <a:pt x="73550" y="44588"/>
                  </a:lnTo>
                  <a:lnTo>
                    <a:pt x="73670" y="44407"/>
                  </a:lnTo>
                  <a:lnTo>
                    <a:pt x="73791" y="44166"/>
                  </a:lnTo>
                  <a:lnTo>
                    <a:pt x="73851" y="43985"/>
                  </a:lnTo>
                  <a:lnTo>
                    <a:pt x="73851" y="43744"/>
                  </a:lnTo>
                  <a:lnTo>
                    <a:pt x="73851" y="43502"/>
                  </a:lnTo>
                  <a:lnTo>
                    <a:pt x="73791" y="43321"/>
                  </a:lnTo>
                  <a:lnTo>
                    <a:pt x="73670" y="43080"/>
                  </a:lnTo>
                  <a:lnTo>
                    <a:pt x="73550" y="42899"/>
                  </a:lnTo>
                  <a:lnTo>
                    <a:pt x="73369" y="42778"/>
                  </a:lnTo>
                  <a:lnTo>
                    <a:pt x="73127" y="42658"/>
                  </a:lnTo>
                  <a:lnTo>
                    <a:pt x="72946" y="42597"/>
                  </a:lnTo>
                  <a:close/>
                  <a:moveTo>
                    <a:pt x="724" y="45554"/>
                  </a:moveTo>
                  <a:lnTo>
                    <a:pt x="1147" y="47424"/>
                  </a:lnTo>
                  <a:lnTo>
                    <a:pt x="1267" y="47243"/>
                  </a:lnTo>
                  <a:lnTo>
                    <a:pt x="1388" y="47062"/>
                  </a:lnTo>
                  <a:lnTo>
                    <a:pt x="1448" y="46881"/>
                  </a:lnTo>
                  <a:lnTo>
                    <a:pt x="1448" y="46640"/>
                  </a:lnTo>
                  <a:lnTo>
                    <a:pt x="1388" y="46278"/>
                  </a:lnTo>
                  <a:lnTo>
                    <a:pt x="1267" y="45976"/>
                  </a:lnTo>
                  <a:lnTo>
                    <a:pt x="1026" y="45735"/>
                  </a:lnTo>
                  <a:lnTo>
                    <a:pt x="724" y="45554"/>
                  </a:lnTo>
                  <a:close/>
                  <a:moveTo>
                    <a:pt x="75179" y="45554"/>
                  </a:moveTo>
                  <a:lnTo>
                    <a:pt x="74877" y="45735"/>
                  </a:lnTo>
                  <a:lnTo>
                    <a:pt x="74636" y="45976"/>
                  </a:lnTo>
                  <a:lnTo>
                    <a:pt x="74515" y="46278"/>
                  </a:lnTo>
                  <a:lnTo>
                    <a:pt x="74455" y="46640"/>
                  </a:lnTo>
                  <a:lnTo>
                    <a:pt x="74455" y="46881"/>
                  </a:lnTo>
                  <a:lnTo>
                    <a:pt x="74515" y="47062"/>
                  </a:lnTo>
                  <a:lnTo>
                    <a:pt x="74636" y="47303"/>
                  </a:lnTo>
                  <a:lnTo>
                    <a:pt x="74756" y="47424"/>
                  </a:lnTo>
                  <a:lnTo>
                    <a:pt x="75179" y="45554"/>
                  </a:lnTo>
                  <a:close/>
                  <a:moveTo>
                    <a:pt x="5853" y="45493"/>
                  </a:moveTo>
                  <a:lnTo>
                    <a:pt x="5672" y="45554"/>
                  </a:lnTo>
                  <a:lnTo>
                    <a:pt x="5431" y="45674"/>
                  </a:lnTo>
                  <a:lnTo>
                    <a:pt x="5250" y="45795"/>
                  </a:lnTo>
                  <a:lnTo>
                    <a:pt x="5129" y="45976"/>
                  </a:lnTo>
                  <a:lnTo>
                    <a:pt x="5008" y="46217"/>
                  </a:lnTo>
                  <a:lnTo>
                    <a:pt x="4948" y="46398"/>
                  </a:lnTo>
                  <a:lnTo>
                    <a:pt x="4948" y="46640"/>
                  </a:lnTo>
                  <a:lnTo>
                    <a:pt x="4948" y="46881"/>
                  </a:lnTo>
                  <a:lnTo>
                    <a:pt x="5008" y="47062"/>
                  </a:lnTo>
                  <a:lnTo>
                    <a:pt x="5129" y="47303"/>
                  </a:lnTo>
                  <a:lnTo>
                    <a:pt x="5250" y="47484"/>
                  </a:lnTo>
                  <a:lnTo>
                    <a:pt x="5431" y="47605"/>
                  </a:lnTo>
                  <a:lnTo>
                    <a:pt x="5672" y="47726"/>
                  </a:lnTo>
                  <a:lnTo>
                    <a:pt x="5853" y="47786"/>
                  </a:lnTo>
                  <a:lnTo>
                    <a:pt x="6336" y="47786"/>
                  </a:lnTo>
                  <a:lnTo>
                    <a:pt x="6517" y="47726"/>
                  </a:lnTo>
                  <a:lnTo>
                    <a:pt x="6758" y="47605"/>
                  </a:lnTo>
                  <a:lnTo>
                    <a:pt x="6939" y="47484"/>
                  </a:lnTo>
                  <a:lnTo>
                    <a:pt x="7060" y="47303"/>
                  </a:lnTo>
                  <a:lnTo>
                    <a:pt x="7180" y="47062"/>
                  </a:lnTo>
                  <a:lnTo>
                    <a:pt x="7241" y="46881"/>
                  </a:lnTo>
                  <a:lnTo>
                    <a:pt x="7241" y="46640"/>
                  </a:lnTo>
                  <a:lnTo>
                    <a:pt x="7241" y="46398"/>
                  </a:lnTo>
                  <a:lnTo>
                    <a:pt x="7180" y="46217"/>
                  </a:lnTo>
                  <a:lnTo>
                    <a:pt x="7060" y="45976"/>
                  </a:lnTo>
                  <a:lnTo>
                    <a:pt x="6939" y="45795"/>
                  </a:lnTo>
                  <a:lnTo>
                    <a:pt x="6758" y="45674"/>
                  </a:lnTo>
                  <a:lnTo>
                    <a:pt x="6517" y="45554"/>
                  </a:lnTo>
                  <a:lnTo>
                    <a:pt x="6336" y="45493"/>
                  </a:lnTo>
                  <a:close/>
                  <a:moveTo>
                    <a:pt x="11645" y="45493"/>
                  </a:moveTo>
                  <a:lnTo>
                    <a:pt x="11464" y="45554"/>
                  </a:lnTo>
                  <a:lnTo>
                    <a:pt x="11223" y="45674"/>
                  </a:lnTo>
                  <a:lnTo>
                    <a:pt x="11042" y="45795"/>
                  </a:lnTo>
                  <a:lnTo>
                    <a:pt x="10921" y="45976"/>
                  </a:lnTo>
                  <a:lnTo>
                    <a:pt x="10800" y="46217"/>
                  </a:lnTo>
                  <a:lnTo>
                    <a:pt x="10740" y="46398"/>
                  </a:lnTo>
                  <a:lnTo>
                    <a:pt x="10740" y="46640"/>
                  </a:lnTo>
                  <a:lnTo>
                    <a:pt x="10740" y="46881"/>
                  </a:lnTo>
                  <a:lnTo>
                    <a:pt x="10800" y="47062"/>
                  </a:lnTo>
                  <a:lnTo>
                    <a:pt x="10921" y="47303"/>
                  </a:lnTo>
                  <a:lnTo>
                    <a:pt x="11042" y="47484"/>
                  </a:lnTo>
                  <a:lnTo>
                    <a:pt x="11223" y="47605"/>
                  </a:lnTo>
                  <a:lnTo>
                    <a:pt x="11464" y="47726"/>
                  </a:lnTo>
                  <a:lnTo>
                    <a:pt x="11645" y="47786"/>
                  </a:lnTo>
                  <a:lnTo>
                    <a:pt x="12128" y="47786"/>
                  </a:lnTo>
                  <a:lnTo>
                    <a:pt x="12309" y="47726"/>
                  </a:lnTo>
                  <a:lnTo>
                    <a:pt x="12550" y="47605"/>
                  </a:lnTo>
                  <a:lnTo>
                    <a:pt x="12731" y="47484"/>
                  </a:lnTo>
                  <a:lnTo>
                    <a:pt x="12852" y="47303"/>
                  </a:lnTo>
                  <a:lnTo>
                    <a:pt x="12973" y="47062"/>
                  </a:lnTo>
                  <a:lnTo>
                    <a:pt x="13033" y="46881"/>
                  </a:lnTo>
                  <a:lnTo>
                    <a:pt x="13033" y="46640"/>
                  </a:lnTo>
                  <a:lnTo>
                    <a:pt x="13033" y="46398"/>
                  </a:lnTo>
                  <a:lnTo>
                    <a:pt x="12973" y="46217"/>
                  </a:lnTo>
                  <a:lnTo>
                    <a:pt x="12852" y="45976"/>
                  </a:lnTo>
                  <a:lnTo>
                    <a:pt x="12731" y="45795"/>
                  </a:lnTo>
                  <a:lnTo>
                    <a:pt x="12550" y="45674"/>
                  </a:lnTo>
                  <a:lnTo>
                    <a:pt x="12309" y="45554"/>
                  </a:lnTo>
                  <a:lnTo>
                    <a:pt x="12128" y="45493"/>
                  </a:lnTo>
                  <a:close/>
                  <a:moveTo>
                    <a:pt x="17437" y="45493"/>
                  </a:moveTo>
                  <a:lnTo>
                    <a:pt x="17256" y="45554"/>
                  </a:lnTo>
                  <a:lnTo>
                    <a:pt x="17015" y="45674"/>
                  </a:lnTo>
                  <a:lnTo>
                    <a:pt x="16834" y="45795"/>
                  </a:lnTo>
                  <a:lnTo>
                    <a:pt x="16713" y="45976"/>
                  </a:lnTo>
                  <a:lnTo>
                    <a:pt x="16593" y="46217"/>
                  </a:lnTo>
                  <a:lnTo>
                    <a:pt x="16532" y="46398"/>
                  </a:lnTo>
                  <a:lnTo>
                    <a:pt x="16532" y="46640"/>
                  </a:lnTo>
                  <a:lnTo>
                    <a:pt x="16532" y="46881"/>
                  </a:lnTo>
                  <a:lnTo>
                    <a:pt x="16593" y="47062"/>
                  </a:lnTo>
                  <a:lnTo>
                    <a:pt x="16713" y="47303"/>
                  </a:lnTo>
                  <a:lnTo>
                    <a:pt x="16834" y="47484"/>
                  </a:lnTo>
                  <a:lnTo>
                    <a:pt x="17015" y="47605"/>
                  </a:lnTo>
                  <a:lnTo>
                    <a:pt x="17256" y="47726"/>
                  </a:lnTo>
                  <a:lnTo>
                    <a:pt x="17437" y="47786"/>
                  </a:lnTo>
                  <a:lnTo>
                    <a:pt x="17920" y="47786"/>
                  </a:lnTo>
                  <a:lnTo>
                    <a:pt x="18101" y="47726"/>
                  </a:lnTo>
                  <a:lnTo>
                    <a:pt x="18342" y="47605"/>
                  </a:lnTo>
                  <a:lnTo>
                    <a:pt x="18523" y="47484"/>
                  </a:lnTo>
                  <a:lnTo>
                    <a:pt x="18644" y="47303"/>
                  </a:lnTo>
                  <a:lnTo>
                    <a:pt x="18765" y="47062"/>
                  </a:lnTo>
                  <a:lnTo>
                    <a:pt x="18825" y="46881"/>
                  </a:lnTo>
                  <a:lnTo>
                    <a:pt x="18825" y="46640"/>
                  </a:lnTo>
                  <a:lnTo>
                    <a:pt x="18825" y="46398"/>
                  </a:lnTo>
                  <a:lnTo>
                    <a:pt x="18765" y="46217"/>
                  </a:lnTo>
                  <a:lnTo>
                    <a:pt x="18644" y="45976"/>
                  </a:lnTo>
                  <a:lnTo>
                    <a:pt x="18523" y="45795"/>
                  </a:lnTo>
                  <a:lnTo>
                    <a:pt x="18342" y="45674"/>
                  </a:lnTo>
                  <a:lnTo>
                    <a:pt x="18101" y="45554"/>
                  </a:lnTo>
                  <a:lnTo>
                    <a:pt x="17920" y="45493"/>
                  </a:lnTo>
                  <a:close/>
                  <a:moveTo>
                    <a:pt x="23230" y="45493"/>
                  </a:moveTo>
                  <a:lnTo>
                    <a:pt x="23049" y="45554"/>
                  </a:lnTo>
                  <a:lnTo>
                    <a:pt x="22807" y="45674"/>
                  </a:lnTo>
                  <a:lnTo>
                    <a:pt x="22626" y="45795"/>
                  </a:lnTo>
                  <a:lnTo>
                    <a:pt x="22506" y="45976"/>
                  </a:lnTo>
                  <a:lnTo>
                    <a:pt x="22385" y="46217"/>
                  </a:lnTo>
                  <a:lnTo>
                    <a:pt x="22325" y="46398"/>
                  </a:lnTo>
                  <a:lnTo>
                    <a:pt x="22325" y="46640"/>
                  </a:lnTo>
                  <a:lnTo>
                    <a:pt x="22325" y="46881"/>
                  </a:lnTo>
                  <a:lnTo>
                    <a:pt x="22385" y="47062"/>
                  </a:lnTo>
                  <a:lnTo>
                    <a:pt x="22506" y="47303"/>
                  </a:lnTo>
                  <a:lnTo>
                    <a:pt x="22626" y="47484"/>
                  </a:lnTo>
                  <a:lnTo>
                    <a:pt x="22807" y="47605"/>
                  </a:lnTo>
                  <a:lnTo>
                    <a:pt x="23049" y="47726"/>
                  </a:lnTo>
                  <a:lnTo>
                    <a:pt x="23230" y="47786"/>
                  </a:lnTo>
                  <a:lnTo>
                    <a:pt x="23712" y="47786"/>
                  </a:lnTo>
                  <a:lnTo>
                    <a:pt x="23893" y="47726"/>
                  </a:lnTo>
                  <a:lnTo>
                    <a:pt x="24135" y="47605"/>
                  </a:lnTo>
                  <a:lnTo>
                    <a:pt x="24316" y="47484"/>
                  </a:lnTo>
                  <a:lnTo>
                    <a:pt x="24436" y="47303"/>
                  </a:lnTo>
                  <a:lnTo>
                    <a:pt x="24557" y="47062"/>
                  </a:lnTo>
                  <a:lnTo>
                    <a:pt x="24617" y="46881"/>
                  </a:lnTo>
                  <a:lnTo>
                    <a:pt x="24617" y="46640"/>
                  </a:lnTo>
                  <a:lnTo>
                    <a:pt x="24617" y="46398"/>
                  </a:lnTo>
                  <a:lnTo>
                    <a:pt x="24557" y="46217"/>
                  </a:lnTo>
                  <a:lnTo>
                    <a:pt x="24436" y="45976"/>
                  </a:lnTo>
                  <a:lnTo>
                    <a:pt x="24316" y="45795"/>
                  </a:lnTo>
                  <a:lnTo>
                    <a:pt x="24135" y="45674"/>
                  </a:lnTo>
                  <a:lnTo>
                    <a:pt x="23893" y="45554"/>
                  </a:lnTo>
                  <a:lnTo>
                    <a:pt x="23712" y="45493"/>
                  </a:lnTo>
                  <a:close/>
                  <a:moveTo>
                    <a:pt x="29022" y="45493"/>
                  </a:moveTo>
                  <a:lnTo>
                    <a:pt x="28841" y="45554"/>
                  </a:lnTo>
                  <a:lnTo>
                    <a:pt x="28599" y="45674"/>
                  </a:lnTo>
                  <a:lnTo>
                    <a:pt x="28418" y="45795"/>
                  </a:lnTo>
                  <a:lnTo>
                    <a:pt x="28298" y="45976"/>
                  </a:lnTo>
                  <a:lnTo>
                    <a:pt x="28177" y="46217"/>
                  </a:lnTo>
                  <a:lnTo>
                    <a:pt x="28117" y="46398"/>
                  </a:lnTo>
                  <a:lnTo>
                    <a:pt x="28117" y="46640"/>
                  </a:lnTo>
                  <a:lnTo>
                    <a:pt x="28117" y="46881"/>
                  </a:lnTo>
                  <a:lnTo>
                    <a:pt x="28177" y="47062"/>
                  </a:lnTo>
                  <a:lnTo>
                    <a:pt x="28298" y="47303"/>
                  </a:lnTo>
                  <a:lnTo>
                    <a:pt x="28418" y="47484"/>
                  </a:lnTo>
                  <a:lnTo>
                    <a:pt x="28599" y="47605"/>
                  </a:lnTo>
                  <a:lnTo>
                    <a:pt x="28841" y="47726"/>
                  </a:lnTo>
                  <a:lnTo>
                    <a:pt x="29022" y="47786"/>
                  </a:lnTo>
                  <a:lnTo>
                    <a:pt x="29505" y="47786"/>
                  </a:lnTo>
                  <a:lnTo>
                    <a:pt x="29686" y="47726"/>
                  </a:lnTo>
                  <a:lnTo>
                    <a:pt x="29927" y="47605"/>
                  </a:lnTo>
                  <a:lnTo>
                    <a:pt x="30108" y="47484"/>
                  </a:lnTo>
                  <a:lnTo>
                    <a:pt x="30229" y="47303"/>
                  </a:lnTo>
                  <a:lnTo>
                    <a:pt x="30349" y="47062"/>
                  </a:lnTo>
                  <a:lnTo>
                    <a:pt x="30410" y="46881"/>
                  </a:lnTo>
                  <a:lnTo>
                    <a:pt x="30410" y="46640"/>
                  </a:lnTo>
                  <a:lnTo>
                    <a:pt x="30410" y="46398"/>
                  </a:lnTo>
                  <a:lnTo>
                    <a:pt x="30349" y="46217"/>
                  </a:lnTo>
                  <a:lnTo>
                    <a:pt x="30229" y="45976"/>
                  </a:lnTo>
                  <a:lnTo>
                    <a:pt x="30108" y="45795"/>
                  </a:lnTo>
                  <a:lnTo>
                    <a:pt x="29927" y="45674"/>
                  </a:lnTo>
                  <a:lnTo>
                    <a:pt x="29686" y="45554"/>
                  </a:lnTo>
                  <a:lnTo>
                    <a:pt x="29505" y="45493"/>
                  </a:lnTo>
                  <a:close/>
                  <a:moveTo>
                    <a:pt x="34814" y="45493"/>
                  </a:moveTo>
                  <a:lnTo>
                    <a:pt x="34633" y="45554"/>
                  </a:lnTo>
                  <a:lnTo>
                    <a:pt x="34392" y="45674"/>
                  </a:lnTo>
                  <a:lnTo>
                    <a:pt x="34211" y="45795"/>
                  </a:lnTo>
                  <a:lnTo>
                    <a:pt x="34090" y="45976"/>
                  </a:lnTo>
                  <a:lnTo>
                    <a:pt x="33969" y="46217"/>
                  </a:lnTo>
                  <a:lnTo>
                    <a:pt x="33909" y="46398"/>
                  </a:lnTo>
                  <a:lnTo>
                    <a:pt x="33909" y="46640"/>
                  </a:lnTo>
                  <a:lnTo>
                    <a:pt x="33909" y="46881"/>
                  </a:lnTo>
                  <a:lnTo>
                    <a:pt x="33969" y="47062"/>
                  </a:lnTo>
                  <a:lnTo>
                    <a:pt x="34090" y="47303"/>
                  </a:lnTo>
                  <a:lnTo>
                    <a:pt x="34211" y="47484"/>
                  </a:lnTo>
                  <a:lnTo>
                    <a:pt x="34392" y="47605"/>
                  </a:lnTo>
                  <a:lnTo>
                    <a:pt x="34633" y="47726"/>
                  </a:lnTo>
                  <a:lnTo>
                    <a:pt x="34814" y="47786"/>
                  </a:lnTo>
                  <a:lnTo>
                    <a:pt x="35297" y="47786"/>
                  </a:lnTo>
                  <a:lnTo>
                    <a:pt x="35478" y="47726"/>
                  </a:lnTo>
                  <a:lnTo>
                    <a:pt x="35719" y="47605"/>
                  </a:lnTo>
                  <a:lnTo>
                    <a:pt x="35900" y="47484"/>
                  </a:lnTo>
                  <a:lnTo>
                    <a:pt x="36021" y="47303"/>
                  </a:lnTo>
                  <a:lnTo>
                    <a:pt x="36141" y="47062"/>
                  </a:lnTo>
                  <a:lnTo>
                    <a:pt x="36202" y="46881"/>
                  </a:lnTo>
                  <a:lnTo>
                    <a:pt x="36202" y="46640"/>
                  </a:lnTo>
                  <a:lnTo>
                    <a:pt x="36202" y="46398"/>
                  </a:lnTo>
                  <a:lnTo>
                    <a:pt x="36141" y="46217"/>
                  </a:lnTo>
                  <a:lnTo>
                    <a:pt x="36021" y="45976"/>
                  </a:lnTo>
                  <a:lnTo>
                    <a:pt x="35900" y="45795"/>
                  </a:lnTo>
                  <a:lnTo>
                    <a:pt x="35719" y="45674"/>
                  </a:lnTo>
                  <a:lnTo>
                    <a:pt x="35478" y="45554"/>
                  </a:lnTo>
                  <a:lnTo>
                    <a:pt x="35297" y="45493"/>
                  </a:lnTo>
                  <a:close/>
                  <a:moveTo>
                    <a:pt x="40606" y="45493"/>
                  </a:moveTo>
                  <a:lnTo>
                    <a:pt x="40425" y="45554"/>
                  </a:lnTo>
                  <a:lnTo>
                    <a:pt x="40184" y="45674"/>
                  </a:lnTo>
                  <a:lnTo>
                    <a:pt x="40003" y="45795"/>
                  </a:lnTo>
                  <a:lnTo>
                    <a:pt x="39882" y="45976"/>
                  </a:lnTo>
                  <a:lnTo>
                    <a:pt x="39762" y="46217"/>
                  </a:lnTo>
                  <a:lnTo>
                    <a:pt x="39701" y="46398"/>
                  </a:lnTo>
                  <a:lnTo>
                    <a:pt x="39701" y="46640"/>
                  </a:lnTo>
                  <a:lnTo>
                    <a:pt x="39701" y="46881"/>
                  </a:lnTo>
                  <a:lnTo>
                    <a:pt x="39762" y="47062"/>
                  </a:lnTo>
                  <a:lnTo>
                    <a:pt x="39882" y="47303"/>
                  </a:lnTo>
                  <a:lnTo>
                    <a:pt x="40003" y="47484"/>
                  </a:lnTo>
                  <a:lnTo>
                    <a:pt x="40184" y="47605"/>
                  </a:lnTo>
                  <a:lnTo>
                    <a:pt x="40425" y="47726"/>
                  </a:lnTo>
                  <a:lnTo>
                    <a:pt x="40606" y="47786"/>
                  </a:lnTo>
                  <a:lnTo>
                    <a:pt x="41089" y="47786"/>
                  </a:lnTo>
                  <a:lnTo>
                    <a:pt x="41270" y="47726"/>
                  </a:lnTo>
                  <a:lnTo>
                    <a:pt x="41511" y="47605"/>
                  </a:lnTo>
                  <a:lnTo>
                    <a:pt x="41692" y="47484"/>
                  </a:lnTo>
                  <a:lnTo>
                    <a:pt x="41813" y="47303"/>
                  </a:lnTo>
                  <a:lnTo>
                    <a:pt x="41934" y="47062"/>
                  </a:lnTo>
                  <a:lnTo>
                    <a:pt x="41994" y="46881"/>
                  </a:lnTo>
                  <a:lnTo>
                    <a:pt x="41994" y="46640"/>
                  </a:lnTo>
                  <a:lnTo>
                    <a:pt x="41994" y="46398"/>
                  </a:lnTo>
                  <a:lnTo>
                    <a:pt x="41934" y="46217"/>
                  </a:lnTo>
                  <a:lnTo>
                    <a:pt x="41813" y="45976"/>
                  </a:lnTo>
                  <a:lnTo>
                    <a:pt x="41692" y="45795"/>
                  </a:lnTo>
                  <a:lnTo>
                    <a:pt x="41511" y="45674"/>
                  </a:lnTo>
                  <a:lnTo>
                    <a:pt x="41270" y="45554"/>
                  </a:lnTo>
                  <a:lnTo>
                    <a:pt x="41089" y="45493"/>
                  </a:lnTo>
                  <a:close/>
                  <a:moveTo>
                    <a:pt x="46399" y="45493"/>
                  </a:moveTo>
                  <a:lnTo>
                    <a:pt x="46218" y="45554"/>
                  </a:lnTo>
                  <a:lnTo>
                    <a:pt x="45976" y="45674"/>
                  </a:lnTo>
                  <a:lnTo>
                    <a:pt x="45795" y="45795"/>
                  </a:lnTo>
                  <a:lnTo>
                    <a:pt x="45674" y="45976"/>
                  </a:lnTo>
                  <a:lnTo>
                    <a:pt x="45554" y="46217"/>
                  </a:lnTo>
                  <a:lnTo>
                    <a:pt x="45493" y="46398"/>
                  </a:lnTo>
                  <a:lnTo>
                    <a:pt x="45493" y="46640"/>
                  </a:lnTo>
                  <a:lnTo>
                    <a:pt x="45493" y="46881"/>
                  </a:lnTo>
                  <a:lnTo>
                    <a:pt x="45554" y="47062"/>
                  </a:lnTo>
                  <a:lnTo>
                    <a:pt x="45674" y="47303"/>
                  </a:lnTo>
                  <a:lnTo>
                    <a:pt x="45795" y="47484"/>
                  </a:lnTo>
                  <a:lnTo>
                    <a:pt x="45976" y="47605"/>
                  </a:lnTo>
                  <a:lnTo>
                    <a:pt x="46218" y="47726"/>
                  </a:lnTo>
                  <a:lnTo>
                    <a:pt x="46399" y="47786"/>
                  </a:lnTo>
                  <a:lnTo>
                    <a:pt x="46881" y="47786"/>
                  </a:lnTo>
                  <a:lnTo>
                    <a:pt x="47062" y="47726"/>
                  </a:lnTo>
                  <a:lnTo>
                    <a:pt x="47304" y="47605"/>
                  </a:lnTo>
                  <a:lnTo>
                    <a:pt x="47485" y="47484"/>
                  </a:lnTo>
                  <a:lnTo>
                    <a:pt x="47605" y="47303"/>
                  </a:lnTo>
                  <a:lnTo>
                    <a:pt x="47726" y="47062"/>
                  </a:lnTo>
                  <a:lnTo>
                    <a:pt x="47786" y="46881"/>
                  </a:lnTo>
                  <a:lnTo>
                    <a:pt x="47786" y="46640"/>
                  </a:lnTo>
                  <a:lnTo>
                    <a:pt x="47786" y="46398"/>
                  </a:lnTo>
                  <a:lnTo>
                    <a:pt x="47726" y="46217"/>
                  </a:lnTo>
                  <a:lnTo>
                    <a:pt x="47605" y="45976"/>
                  </a:lnTo>
                  <a:lnTo>
                    <a:pt x="47485" y="45795"/>
                  </a:lnTo>
                  <a:lnTo>
                    <a:pt x="47304" y="45674"/>
                  </a:lnTo>
                  <a:lnTo>
                    <a:pt x="47062" y="45554"/>
                  </a:lnTo>
                  <a:lnTo>
                    <a:pt x="46881" y="45493"/>
                  </a:lnTo>
                  <a:close/>
                  <a:moveTo>
                    <a:pt x="52191" y="45493"/>
                  </a:moveTo>
                  <a:lnTo>
                    <a:pt x="52010" y="45554"/>
                  </a:lnTo>
                  <a:lnTo>
                    <a:pt x="51768" y="45674"/>
                  </a:lnTo>
                  <a:lnTo>
                    <a:pt x="51587" y="45795"/>
                  </a:lnTo>
                  <a:lnTo>
                    <a:pt x="51467" y="45976"/>
                  </a:lnTo>
                  <a:lnTo>
                    <a:pt x="51346" y="46217"/>
                  </a:lnTo>
                  <a:lnTo>
                    <a:pt x="51286" y="46398"/>
                  </a:lnTo>
                  <a:lnTo>
                    <a:pt x="51286" y="46640"/>
                  </a:lnTo>
                  <a:lnTo>
                    <a:pt x="51286" y="46881"/>
                  </a:lnTo>
                  <a:lnTo>
                    <a:pt x="51346" y="47062"/>
                  </a:lnTo>
                  <a:lnTo>
                    <a:pt x="51467" y="47303"/>
                  </a:lnTo>
                  <a:lnTo>
                    <a:pt x="51587" y="47484"/>
                  </a:lnTo>
                  <a:lnTo>
                    <a:pt x="51768" y="47605"/>
                  </a:lnTo>
                  <a:lnTo>
                    <a:pt x="52010" y="47726"/>
                  </a:lnTo>
                  <a:lnTo>
                    <a:pt x="52191" y="47786"/>
                  </a:lnTo>
                  <a:lnTo>
                    <a:pt x="52673" y="47786"/>
                  </a:lnTo>
                  <a:lnTo>
                    <a:pt x="52854" y="47726"/>
                  </a:lnTo>
                  <a:lnTo>
                    <a:pt x="53096" y="47605"/>
                  </a:lnTo>
                  <a:lnTo>
                    <a:pt x="53277" y="47484"/>
                  </a:lnTo>
                  <a:lnTo>
                    <a:pt x="53397" y="47303"/>
                  </a:lnTo>
                  <a:lnTo>
                    <a:pt x="53518" y="47062"/>
                  </a:lnTo>
                  <a:lnTo>
                    <a:pt x="53578" y="46881"/>
                  </a:lnTo>
                  <a:lnTo>
                    <a:pt x="53578" y="46640"/>
                  </a:lnTo>
                  <a:lnTo>
                    <a:pt x="53578" y="46398"/>
                  </a:lnTo>
                  <a:lnTo>
                    <a:pt x="53518" y="46217"/>
                  </a:lnTo>
                  <a:lnTo>
                    <a:pt x="53397" y="45976"/>
                  </a:lnTo>
                  <a:lnTo>
                    <a:pt x="53277" y="45795"/>
                  </a:lnTo>
                  <a:lnTo>
                    <a:pt x="53096" y="45674"/>
                  </a:lnTo>
                  <a:lnTo>
                    <a:pt x="52854" y="45554"/>
                  </a:lnTo>
                  <a:lnTo>
                    <a:pt x="52673" y="45493"/>
                  </a:lnTo>
                  <a:close/>
                  <a:moveTo>
                    <a:pt x="57983" y="45493"/>
                  </a:moveTo>
                  <a:lnTo>
                    <a:pt x="57802" y="45554"/>
                  </a:lnTo>
                  <a:lnTo>
                    <a:pt x="57561" y="45674"/>
                  </a:lnTo>
                  <a:lnTo>
                    <a:pt x="57380" y="45795"/>
                  </a:lnTo>
                  <a:lnTo>
                    <a:pt x="57259" y="45976"/>
                  </a:lnTo>
                  <a:lnTo>
                    <a:pt x="57138" y="46217"/>
                  </a:lnTo>
                  <a:lnTo>
                    <a:pt x="57078" y="46398"/>
                  </a:lnTo>
                  <a:lnTo>
                    <a:pt x="57078" y="46640"/>
                  </a:lnTo>
                  <a:lnTo>
                    <a:pt x="57078" y="46881"/>
                  </a:lnTo>
                  <a:lnTo>
                    <a:pt x="57138" y="47062"/>
                  </a:lnTo>
                  <a:lnTo>
                    <a:pt x="57259" y="47303"/>
                  </a:lnTo>
                  <a:lnTo>
                    <a:pt x="57380" y="47484"/>
                  </a:lnTo>
                  <a:lnTo>
                    <a:pt x="57561" y="47605"/>
                  </a:lnTo>
                  <a:lnTo>
                    <a:pt x="57802" y="47726"/>
                  </a:lnTo>
                  <a:lnTo>
                    <a:pt x="57983" y="47786"/>
                  </a:lnTo>
                  <a:lnTo>
                    <a:pt x="58466" y="47786"/>
                  </a:lnTo>
                  <a:lnTo>
                    <a:pt x="58647" y="47726"/>
                  </a:lnTo>
                  <a:lnTo>
                    <a:pt x="58888" y="47605"/>
                  </a:lnTo>
                  <a:lnTo>
                    <a:pt x="59069" y="47484"/>
                  </a:lnTo>
                  <a:lnTo>
                    <a:pt x="59190" y="47303"/>
                  </a:lnTo>
                  <a:lnTo>
                    <a:pt x="59310" y="47062"/>
                  </a:lnTo>
                  <a:lnTo>
                    <a:pt x="59371" y="46881"/>
                  </a:lnTo>
                  <a:lnTo>
                    <a:pt x="59371" y="46640"/>
                  </a:lnTo>
                  <a:lnTo>
                    <a:pt x="59371" y="46398"/>
                  </a:lnTo>
                  <a:lnTo>
                    <a:pt x="59310" y="46217"/>
                  </a:lnTo>
                  <a:lnTo>
                    <a:pt x="59190" y="45976"/>
                  </a:lnTo>
                  <a:lnTo>
                    <a:pt x="59069" y="45795"/>
                  </a:lnTo>
                  <a:lnTo>
                    <a:pt x="58888" y="45674"/>
                  </a:lnTo>
                  <a:lnTo>
                    <a:pt x="58647" y="45554"/>
                  </a:lnTo>
                  <a:lnTo>
                    <a:pt x="58466" y="45493"/>
                  </a:lnTo>
                  <a:close/>
                  <a:moveTo>
                    <a:pt x="63775" y="45493"/>
                  </a:moveTo>
                  <a:lnTo>
                    <a:pt x="63594" y="45554"/>
                  </a:lnTo>
                  <a:lnTo>
                    <a:pt x="63353" y="45674"/>
                  </a:lnTo>
                  <a:lnTo>
                    <a:pt x="63172" y="45795"/>
                  </a:lnTo>
                  <a:lnTo>
                    <a:pt x="63051" y="45976"/>
                  </a:lnTo>
                  <a:lnTo>
                    <a:pt x="62931" y="46217"/>
                  </a:lnTo>
                  <a:lnTo>
                    <a:pt x="62870" y="46398"/>
                  </a:lnTo>
                  <a:lnTo>
                    <a:pt x="62870" y="46640"/>
                  </a:lnTo>
                  <a:lnTo>
                    <a:pt x="62870" y="46881"/>
                  </a:lnTo>
                  <a:lnTo>
                    <a:pt x="62931" y="47062"/>
                  </a:lnTo>
                  <a:lnTo>
                    <a:pt x="63051" y="47303"/>
                  </a:lnTo>
                  <a:lnTo>
                    <a:pt x="63172" y="47484"/>
                  </a:lnTo>
                  <a:lnTo>
                    <a:pt x="63353" y="47605"/>
                  </a:lnTo>
                  <a:lnTo>
                    <a:pt x="63594" y="47726"/>
                  </a:lnTo>
                  <a:lnTo>
                    <a:pt x="63775" y="47786"/>
                  </a:lnTo>
                  <a:lnTo>
                    <a:pt x="64258" y="47786"/>
                  </a:lnTo>
                  <a:lnTo>
                    <a:pt x="64439" y="47726"/>
                  </a:lnTo>
                  <a:lnTo>
                    <a:pt x="64680" y="47605"/>
                  </a:lnTo>
                  <a:lnTo>
                    <a:pt x="64861" y="47484"/>
                  </a:lnTo>
                  <a:lnTo>
                    <a:pt x="64982" y="47303"/>
                  </a:lnTo>
                  <a:lnTo>
                    <a:pt x="65103" y="47062"/>
                  </a:lnTo>
                  <a:lnTo>
                    <a:pt x="65163" y="46881"/>
                  </a:lnTo>
                  <a:lnTo>
                    <a:pt x="65163" y="46640"/>
                  </a:lnTo>
                  <a:lnTo>
                    <a:pt x="65163" y="46398"/>
                  </a:lnTo>
                  <a:lnTo>
                    <a:pt x="65103" y="46217"/>
                  </a:lnTo>
                  <a:lnTo>
                    <a:pt x="64982" y="45976"/>
                  </a:lnTo>
                  <a:lnTo>
                    <a:pt x="64861" y="45795"/>
                  </a:lnTo>
                  <a:lnTo>
                    <a:pt x="64680" y="45674"/>
                  </a:lnTo>
                  <a:lnTo>
                    <a:pt x="64439" y="45554"/>
                  </a:lnTo>
                  <a:lnTo>
                    <a:pt x="64258" y="45493"/>
                  </a:lnTo>
                  <a:close/>
                  <a:moveTo>
                    <a:pt x="69567" y="45493"/>
                  </a:moveTo>
                  <a:lnTo>
                    <a:pt x="69386" y="45554"/>
                  </a:lnTo>
                  <a:lnTo>
                    <a:pt x="69145" y="45674"/>
                  </a:lnTo>
                  <a:lnTo>
                    <a:pt x="68964" y="45795"/>
                  </a:lnTo>
                  <a:lnTo>
                    <a:pt x="68843" y="45976"/>
                  </a:lnTo>
                  <a:lnTo>
                    <a:pt x="68723" y="46217"/>
                  </a:lnTo>
                  <a:lnTo>
                    <a:pt x="68662" y="46398"/>
                  </a:lnTo>
                  <a:lnTo>
                    <a:pt x="68662" y="46640"/>
                  </a:lnTo>
                  <a:lnTo>
                    <a:pt x="68662" y="46881"/>
                  </a:lnTo>
                  <a:lnTo>
                    <a:pt x="68723" y="47062"/>
                  </a:lnTo>
                  <a:lnTo>
                    <a:pt x="68843" y="47303"/>
                  </a:lnTo>
                  <a:lnTo>
                    <a:pt x="68964" y="47484"/>
                  </a:lnTo>
                  <a:lnTo>
                    <a:pt x="69145" y="47605"/>
                  </a:lnTo>
                  <a:lnTo>
                    <a:pt x="69386" y="47726"/>
                  </a:lnTo>
                  <a:lnTo>
                    <a:pt x="69567" y="47786"/>
                  </a:lnTo>
                  <a:lnTo>
                    <a:pt x="70050" y="47786"/>
                  </a:lnTo>
                  <a:lnTo>
                    <a:pt x="70231" y="47726"/>
                  </a:lnTo>
                  <a:lnTo>
                    <a:pt x="70472" y="47605"/>
                  </a:lnTo>
                  <a:lnTo>
                    <a:pt x="70653" y="47484"/>
                  </a:lnTo>
                  <a:lnTo>
                    <a:pt x="70774" y="47303"/>
                  </a:lnTo>
                  <a:lnTo>
                    <a:pt x="70895" y="47062"/>
                  </a:lnTo>
                  <a:lnTo>
                    <a:pt x="70955" y="46881"/>
                  </a:lnTo>
                  <a:lnTo>
                    <a:pt x="70955" y="46640"/>
                  </a:lnTo>
                  <a:lnTo>
                    <a:pt x="70955" y="46398"/>
                  </a:lnTo>
                  <a:lnTo>
                    <a:pt x="70895" y="46217"/>
                  </a:lnTo>
                  <a:lnTo>
                    <a:pt x="70774" y="45976"/>
                  </a:lnTo>
                  <a:lnTo>
                    <a:pt x="70653" y="45795"/>
                  </a:lnTo>
                  <a:lnTo>
                    <a:pt x="70472" y="45674"/>
                  </a:lnTo>
                  <a:lnTo>
                    <a:pt x="70231" y="45554"/>
                  </a:lnTo>
                  <a:lnTo>
                    <a:pt x="70050" y="45493"/>
                  </a:lnTo>
                  <a:close/>
                  <a:moveTo>
                    <a:pt x="2896" y="48389"/>
                  </a:moveTo>
                  <a:lnTo>
                    <a:pt x="2655" y="48510"/>
                  </a:lnTo>
                  <a:lnTo>
                    <a:pt x="2414" y="48691"/>
                  </a:lnTo>
                  <a:lnTo>
                    <a:pt x="2233" y="48872"/>
                  </a:lnTo>
                  <a:lnTo>
                    <a:pt x="2112" y="49174"/>
                  </a:lnTo>
                  <a:lnTo>
                    <a:pt x="2052" y="49536"/>
                  </a:lnTo>
                  <a:lnTo>
                    <a:pt x="2052" y="49777"/>
                  </a:lnTo>
                  <a:lnTo>
                    <a:pt x="2112" y="49958"/>
                  </a:lnTo>
                  <a:lnTo>
                    <a:pt x="2233" y="50200"/>
                  </a:lnTo>
                  <a:lnTo>
                    <a:pt x="2353" y="50381"/>
                  </a:lnTo>
                  <a:lnTo>
                    <a:pt x="2534" y="50501"/>
                  </a:lnTo>
                  <a:lnTo>
                    <a:pt x="2776" y="50622"/>
                  </a:lnTo>
                  <a:lnTo>
                    <a:pt x="2957" y="50682"/>
                  </a:lnTo>
                  <a:lnTo>
                    <a:pt x="3439" y="50682"/>
                  </a:lnTo>
                  <a:lnTo>
                    <a:pt x="3620" y="50622"/>
                  </a:lnTo>
                  <a:lnTo>
                    <a:pt x="3862" y="50501"/>
                  </a:lnTo>
                  <a:lnTo>
                    <a:pt x="4043" y="50381"/>
                  </a:lnTo>
                  <a:lnTo>
                    <a:pt x="4164" y="50200"/>
                  </a:lnTo>
                  <a:lnTo>
                    <a:pt x="4284" y="49958"/>
                  </a:lnTo>
                  <a:lnTo>
                    <a:pt x="4345" y="49777"/>
                  </a:lnTo>
                  <a:lnTo>
                    <a:pt x="4345" y="49536"/>
                  </a:lnTo>
                  <a:lnTo>
                    <a:pt x="4284" y="49174"/>
                  </a:lnTo>
                  <a:lnTo>
                    <a:pt x="4164" y="48872"/>
                  </a:lnTo>
                  <a:lnTo>
                    <a:pt x="3982" y="48691"/>
                  </a:lnTo>
                  <a:lnTo>
                    <a:pt x="3741" y="48510"/>
                  </a:lnTo>
                  <a:lnTo>
                    <a:pt x="3500" y="48389"/>
                  </a:lnTo>
                  <a:close/>
                  <a:moveTo>
                    <a:pt x="8689" y="48389"/>
                  </a:moveTo>
                  <a:lnTo>
                    <a:pt x="8447" y="48510"/>
                  </a:lnTo>
                  <a:lnTo>
                    <a:pt x="8206" y="48691"/>
                  </a:lnTo>
                  <a:lnTo>
                    <a:pt x="8025" y="48872"/>
                  </a:lnTo>
                  <a:lnTo>
                    <a:pt x="7904" y="49174"/>
                  </a:lnTo>
                  <a:lnTo>
                    <a:pt x="7844" y="49536"/>
                  </a:lnTo>
                  <a:lnTo>
                    <a:pt x="7844" y="49777"/>
                  </a:lnTo>
                  <a:lnTo>
                    <a:pt x="7904" y="49958"/>
                  </a:lnTo>
                  <a:lnTo>
                    <a:pt x="8025" y="50200"/>
                  </a:lnTo>
                  <a:lnTo>
                    <a:pt x="8146" y="50381"/>
                  </a:lnTo>
                  <a:lnTo>
                    <a:pt x="8327" y="50501"/>
                  </a:lnTo>
                  <a:lnTo>
                    <a:pt x="8568" y="50622"/>
                  </a:lnTo>
                  <a:lnTo>
                    <a:pt x="8749" y="50682"/>
                  </a:lnTo>
                  <a:lnTo>
                    <a:pt x="9232" y="50682"/>
                  </a:lnTo>
                  <a:lnTo>
                    <a:pt x="9413" y="50622"/>
                  </a:lnTo>
                  <a:lnTo>
                    <a:pt x="9654" y="50501"/>
                  </a:lnTo>
                  <a:lnTo>
                    <a:pt x="9835" y="50381"/>
                  </a:lnTo>
                  <a:lnTo>
                    <a:pt x="9956" y="50200"/>
                  </a:lnTo>
                  <a:lnTo>
                    <a:pt x="10076" y="49958"/>
                  </a:lnTo>
                  <a:lnTo>
                    <a:pt x="10137" y="49777"/>
                  </a:lnTo>
                  <a:lnTo>
                    <a:pt x="10137" y="49536"/>
                  </a:lnTo>
                  <a:lnTo>
                    <a:pt x="10076" y="49174"/>
                  </a:lnTo>
                  <a:lnTo>
                    <a:pt x="9956" y="48872"/>
                  </a:lnTo>
                  <a:lnTo>
                    <a:pt x="9775" y="48691"/>
                  </a:lnTo>
                  <a:lnTo>
                    <a:pt x="9533" y="48510"/>
                  </a:lnTo>
                  <a:lnTo>
                    <a:pt x="9292" y="48389"/>
                  </a:lnTo>
                  <a:close/>
                  <a:moveTo>
                    <a:pt x="14481" y="48389"/>
                  </a:moveTo>
                  <a:lnTo>
                    <a:pt x="14240" y="48510"/>
                  </a:lnTo>
                  <a:lnTo>
                    <a:pt x="13998" y="48691"/>
                  </a:lnTo>
                  <a:lnTo>
                    <a:pt x="13817" y="48872"/>
                  </a:lnTo>
                  <a:lnTo>
                    <a:pt x="13697" y="49174"/>
                  </a:lnTo>
                  <a:lnTo>
                    <a:pt x="13636" y="49536"/>
                  </a:lnTo>
                  <a:lnTo>
                    <a:pt x="13636" y="49777"/>
                  </a:lnTo>
                  <a:lnTo>
                    <a:pt x="13697" y="49958"/>
                  </a:lnTo>
                  <a:lnTo>
                    <a:pt x="13817" y="50200"/>
                  </a:lnTo>
                  <a:lnTo>
                    <a:pt x="13938" y="50381"/>
                  </a:lnTo>
                  <a:lnTo>
                    <a:pt x="14119" y="50501"/>
                  </a:lnTo>
                  <a:lnTo>
                    <a:pt x="14360" y="50622"/>
                  </a:lnTo>
                  <a:lnTo>
                    <a:pt x="14541" y="50682"/>
                  </a:lnTo>
                  <a:lnTo>
                    <a:pt x="15024" y="50682"/>
                  </a:lnTo>
                  <a:lnTo>
                    <a:pt x="15205" y="50622"/>
                  </a:lnTo>
                  <a:lnTo>
                    <a:pt x="15446" y="50501"/>
                  </a:lnTo>
                  <a:lnTo>
                    <a:pt x="15627" y="50381"/>
                  </a:lnTo>
                  <a:lnTo>
                    <a:pt x="15748" y="50200"/>
                  </a:lnTo>
                  <a:lnTo>
                    <a:pt x="15869" y="49958"/>
                  </a:lnTo>
                  <a:lnTo>
                    <a:pt x="15929" y="49777"/>
                  </a:lnTo>
                  <a:lnTo>
                    <a:pt x="15929" y="49536"/>
                  </a:lnTo>
                  <a:lnTo>
                    <a:pt x="15869" y="49174"/>
                  </a:lnTo>
                  <a:lnTo>
                    <a:pt x="15748" y="48872"/>
                  </a:lnTo>
                  <a:lnTo>
                    <a:pt x="15567" y="48691"/>
                  </a:lnTo>
                  <a:lnTo>
                    <a:pt x="15326" y="48510"/>
                  </a:lnTo>
                  <a:lnTo>
                    <a:pt x="15084" y="48389"/>
                  </a:lnTo>
                  <a:close/>
                  <a:moveTo>
                    <a:pt x="20273" y="48389"/>
                  </a:moveTo>
                  <a:lnTo>
                    <a:pt x="20032" y="48510"/>
                  </a:lnTo>
                  <a:lnTo>
                    <a:pt x="19790" y="48691"/>
                  </a:lnTo>
                  <a:lnTo>
                    <a:pt x="19609" y="48872"/>
                  </a:lnTo>
                  <a:lnTo>
                    <a:pt x="19489" y="49174"/>
                  </a:lnTo>
                  <a:lnTo>
                    <a:pt x="19428" y="49536"/>
                  </a:lnTo>
                  <a:lnTo>
                    <a:pt x="19428" y="49777"/>
                  </a:lnTo>
                  <a:lnTo>
                    <a:pt x="19489" y="49958"/>
                  </a:lnTo>
                  <a:lnTo>
                    <a:pt x="19609" y="50200"/>
                  </a:lnTo>
                  <a:lnTo>
                    <a:pt x="19730" y="50381"/>
                  </a:lnTo>
                  <a:lnTo>
                    <a:pt x="19911" y="50501"/>
                  </a:lnTo>
                  <a:lnTo>
                    <a:pt x="20152" y="50622"/>
                  </a:lnTo>
                  <a:lnTo>
                    <a:pt x="20333" y="50682"/>
                  </a:lnTo>
                  <a:lnTo>
                    <a:pt x="20816" y="50682"/>
                  </a:lnTo>
                  <a:lnTo>
                    <a:pt x="20997" y="50622"/>
                  </a:lnTo>
                  <a:lnTo>
                    <a:pt x="21239" y="50501"/>
                  </a:lnTo>
                  <a:lnTo>
                    <a:pt x="21420" y="50381"/>
                  </a:lnTo>
                  <a:lnTo>
                    <a:pt x="21540" y="50200"/>
                  </a:lnTo>
                  <a:lnTo>
                    <a:pt x="21661" y="49958"/>
                  </a:lnTo>
                  <a:lnTo>
                    <a:pt x="21721" y="49777"/>
                  </a:lnTo>
                  <a:lnTo>
                    <a:pt x="21721" y="49536"/>
                  </a:lnTo>
                  <a:lnTo>
                    <a:pt x="21661" y="49174"/>
                  </a:lnTo>
                  <a:lnTo>
                    <a:pt x="21540" y="48872"/>
                  </a:lnTo>
                  <a:lnTo>
                    <a:pt x="21359" y="48691"/>
                  </a:lnTo>
                  <a:lnTo>
                    <a:pt x="21118" y="48510"/>
                  </a:lnTo>
                  <a:lnTo>
                    <a:pt x="20876" y="48389"/>
                  </a:lnTo>
                  <a:close/>
                  <a:moveTo>
                    <a:pt x="26065" y="48389"/>
                  </a:moveTo>
                  <a:lnTo>
                    <a:pt x="25824" y="48510"/>
                  </a:lnTo>
                  <a:lnTo>
                    <a:pt x="25583" y="48691"/>
                  </a:lnTo>
                  <a:lnTo>
                    <a:pt x="25402" y="48872"/>
                  </a:lnTo>
                  <a:lnTo>
                    <a:pt x="25281" y="49174"/>
                  </a:lnTo>
                  <a:lnTo>
                    <a:pt x="25221" y="49536"/>
                  </a:lnTo>
                  <a:lnTo>
                    <a:pt x="25221" y="49777"/>
                  </a:lnTo>
                  <a:lnTo>
                    <a:pt x="25281" y="49958"/>
                  </a:lnTo>
                  <a:lnTo>
                    <a:pt x="25402" y="50200"/>
                  </a:lnTo>
                  <a:lnTo>
                    <a:pt x="25522" y="50381"/>
                  </a:lnTo>
                  <a:lnTo>
                    <a:pt x="25703" y="50501"/>
                  </a:lnTo>
                  <a:lnTo>
                    <a:pt x="25945" y="50622"/>
                  </a:lnTo>
                  <a:lnTo>
                    <a:pt x="26126" y="50682"/>
                  </a:lnTo>
                  <a:lnTo>
                    <a:pt x="26608" y="50682"/>
                  </a:lnTo>
                  <a:lnTo>
                    <a:pt x="26789" y="50622"/>
                  </a:lnTo>
                  <a:lnTo>
                    <a:pt x="27031" y="50501"/>
                  </a:lnTo>
                  <a:lnTo>
                    <a:pt x="27212" y="50381"/>
                  </a:lnTo>
                  <a:lnTo>
                    <a:pt x="27332" y="50200"/>
                  </a:lnTo>
                  <a:lnTo>
                    <a:pt x="27453" y="49958"/>
                  </a:lnTo>
                  <a:lnTo>
                    <a:pt x="27513" y="49777"/>
                  </a:lnTo>
                  <a:lnTo>
                    <a:pt x="27513" y="49536"/>
                  </a:lnTo>
                  <a:lnTo>
                    <a:pt x="27453" y="49174"/>
                  </a:lnTo>
                  <a:lnTo>
                    <a:pt x="27332" y="48872"/>
                  </a:lnTo>
                  <a:lnTo>
                    <a:pt x="27151" y="48691"/>
                  </a:lnTo>
                  <a:lnTo>
                    <a:pt x="26910" y="48510"/>
                  </a:lnTo>
                  <a:lnTo>
                    <a:pt x="26669" y="48389"/>
                  </a:lnTo>
                  <a:close/>
                  <a:moveTo>
                    <a:pt x="31858" y="48389"/>
                  </a:moveTo>
                  <a:lnTo>
                    <a:pt x="31616" y="48510"/>
                  </a:lnTo>
                  <a:lnTo>
                    <a:pt x="31375" y="48691"/>
                  </a:lnTo>
                  <a:lnTo>
                    <a:pt x="31194" y="48872"/>
                  </a:lnTo>
                  <a:lnTo>
                    <a:pt x="31073" y="49174"/>
                  </a:lnTo>
                  <a:lnTo>
                    <a:pt x="31013" y="49536"/>
                  </a:lnTo>
                  <a:lnTo>
                    <a:pt x="31013" y="49777"/>
                  </a:lnTo>
                  <a:lnTo>
                    <a:pt x="31073" y="49958"/>
                  </a:lnTo>
                  <a:lnTo>
                    <a:pt x="31194" y="50200"/>
                  </a:lnTo>
                  <a:lnTo>
                    <a:pt x="31315" y="50381"/>
                  </a:lnTo>
                  <a:lnTo>
                    <a:pt x="31496" y="50501"/>
                  </a:lnTo>
                  <a:lnTo>
                    <a:pt x="31737" y="50622"/>
                  </a:lnTo>
                  <a:lnTo>
                    <a:pt x="31918" y="50682"/>
                  </a:lnTo>
                  <a:lnTo>
                    <a:pt x="32401" y="50682"/>
                  </a:lnTo>
                  <a:lnTo>
                    <a:pt x="32582" y="50622"/>
                  </a:lnTo>
                  <a:lnTo>
                    <a:pt x="32823" y="50501"/>
                  </a:lnTo>
                  <a:lnTo>
                    <a:pt x="33004" y="50381"/>
                  </a:lnTo>
                  <a:lnTo>
                    <a:pt x="33125" y="50200"/>
                  </a:lnTo>
                  <a:lnTo>
                    <a:pt x="33245" y="49958"/>
                  </a:lnTo>
                  <a:lnTo>
                    <a:pt x="33306" y="49777"/>
                  </a:lnTo>
                  <a:lnTo>
                    <a:pt x="33306" y="49536"/>
                  </a:lnTo>
                  <a:lnTo>
                    <a:pt x="33245" y="49174"/>
                  </a:lnTo>
                  <a:lnTo>
                    <a:pt x="33125" y="48872"/>
                  </a:lnTo>
                  <a:lnTo>
                    <a:pt x="32944" y="48691"/>
                  </a:lnTo>
                  <a:lnTo>
                    <a:pt x="32702" y="48510"/>
                  </a:lnTo>
                  <a:lnTo>
                    <a:pt x="32461" y="48389"/>
                  </a:lnTo>
                  <a:close/>
                  <a:moveTo>
                    <a:pt x="37650" y="48389"/>
                  </a:moveTo>
                  <a:lnTo>
                    <a:pt x="37408" y="48510"/>
                  </a:lnTo>
                  <a:lnTo>
                    <a:pt x="37167" y="48691"/>
                  </a:lnTo>
                  <a:lnTo>
                    <a:pt x="36986" y="48872"/>
                  </a:lnTo>
                  <a:lnTo>
                    <a:pt x="36865" y="49174"/>
                  </a:lnTo>
                  <a:lnTo>
                    <a:pt x="36805" y="49536"/>
                  </a:lnTo>
                  <a:lnTo>
                    <a:pt x="36805" y="49777"/>
                  </a:lnTo>
                  <a:lnTo>
                    <a:pt x="36865" y="49958"/>
                  </a:lnTo>
                  <a:lnTo>
                    <a:pt x="36986" y="50200"/>
                  </a:lnTo>
                  <a:lnTo>
                    <a:pt x="37107" y="50381"/>
                  </a:lnTo>
                  <a:lnTo>
                    <a:pt x="37288" y="50501"/>
                  </a:lnTo>
                  <a:lnTo>
                    <a:pt x="37529" y="50622"/>
                  </a:lnTo>
                  <a:lnTo>
                    <a:pt x="37710" y="50682"/>
                  </a:lnTo>
                  <a:lnTo>
                    <a:pt x="38193" y="50682"/>
                  </a:lnTo>
                  <a:lnTo>
                    <a:pt x="38374" y="50622"/>
                  </a:lnTo>
                  <a:lnTo>
                    <a:pt x="38615" y="50501"/>
                  </a:lnTo>
                  <a:lnTo>
                    <a:pt x="38796" y="50381"/>
                  </a:lnTo>
                  <a:lnTo>
                    <a:pt x="38917" y="50200"/>
                  </a:lnTo>
                  <a:lnTo>
                    <a:pt x="39038" y="49958"/>
                  </a:lnTo>
                  <a:lnTo>
                    <a:pt x="39098" y="49777"/>
                  </a:lnTo>
                  <a:lnTo>
                    <a:pt x="39098" y="49536"/>
                  </a:lnTo>
                  <a:lnTo>
                    <a:pt x="39038" y="49174"/>
                  </a:lnTo>
                  <a:lnTo>
                    <a:pt x="38917" y="48872"/>
                  </a:lnTo>
                  <a:lnTo>
                    <a:pt x="38736" y="48691"/>
                  </a:lnTo>
                  <a:lnTo>
                    <a:pt x="38495" y="48510"/>
                  </a:lnTo>
                  <a:lnTo>
                    <a:pt x="38253" y="48389"/>
                  </a:lnTo>
                  <a:close/>
                  <a:moveTo>
                    <a:pt x="43442" y="48389"/>
                  </a:moveTo>
                  <a:lnTo>
                    <a:pt x="43201" y="48510"/>
                  </a:lnTo>
                  <a:lnTo>
                    <a:pt x="42959" y="48691"/>
                  </a:lnTo>
                  <a:lnTo>
                    <a:pt x="42778" y="48872"/>
                  </a:lnTo>
                  <a:lnTo>
                    <a:pt x="42658" y="49174"/>
                  </a:lnTo>
                  <a:lnTo>
                    <a:pt x="42597" y="49536"/>
                  </a:lnTo>
                  <a:lnTo>
                    <a:pt x="42597" y="49777"/>
                  </a:lnTo>
                  <a:lnTo>
                    <a:pt x="42658" y="49958"/>
                  </a:lnTo>
                  <a:lnTo>
                    <a:pt x="42778" y="50200"/>
                  </a:lnTo>
                  <a:lnTo>
                    <a:pt x="42899" y="50381"/>
                  </a:lnTo>
                  <a:lnTo>
                    <a:pt x="43080" y="50501"/>
                  </a:lnTo>
                  <a:lnTo>
                    <a:pt x="43321" y="50622"/>
                  </a:lnTo>
                  <a:lnTo>
                    <a:pt x="43502" y="50682"/>
                  </a:lnTo>
                  <a:lnTo>
                    <a:pt x="43985" y="50682"/>
                  </a:lnTo>
                  <a:lnTo>
                    <a:pt x="44166" y="50622"/>
                  </a:lnTo>
                  <a:lnTo>
                    <a:pt x="44407" y="50501"/>
                  </a:lnTo>
                  <a:lnTo>
                    <a:pt x="44588" y="50381"/>
                  </a:lnTo>
                  <a:lnTo>
                    <a:pt x="44709" y="50200"/>
                  </a:lnTo>
                  <a:lnTo>
                    <a:pt x="44830" y="49958"/>
                  </a:lnTo>
                  <a:lnTo>
                    <a:pt x="44890" y="49777"/>
                  </a:lnTo>
                  <a:lnTo>
                    <a:pt x="44890" y="49536"/>
                  </a:lnTo>
                  <a:lnTo>
                    <a:pt x="44830" y="49174"/>
                  </a:lnTo>
                  <a:lnTo>
                    <a:pt x="44709" y="48872"/>
                  </a:lnTo>
                  <a:lnTo>
                    <a:pt x="44528" y="48691"/>
                  </a:lnTo>
                  <a:lnTo>
                    <a:pt x="44287" y="48510"/>
                  </a:lnTo>
                  <a:lnTo>
                    <a:pt x="44045" y="48389"/>
                  </a:lnTo>
                  <a:close/>
                  <a:moveTo>
                    <a:pt x="49234" y="48389"/>
                  </a:moveTo>
                  <a:lnTo>
                    <a:pt x="48993" y="48510"/>
                  </a:lnTo>
                  <a:lnTo>
                    <a:pt x="48752" y="48691"/>
                  </a:lnTo>
                  <a:lnTo>
                    <a:pt x="48571" y="48872"/>
                  </a:lnTo>
                  <a:lnTo>
                    <a:pt x="48450" y="49174"/>
                  </a:lnTo>
                  <a:lnTo>
                    <a:pt x="48390" y="49536"/>
                  </a:lnTo>
                  <a:lnTo>
                    <a:pt x="48390" y="49777"/>
                  </a:lnTo>
                  <a:lnTo>
                    <a:pt x="48450" y="49958"/>
                  </a:lnTo>
                  <a:lnTo>
                    <a:pt x="48571" y="50200"/>
                  </a:lnTo>
                  <a:lnTo>
                    <a:pt x="48691" y="50381"/>
                  </a:lnTo>
                  <a:lnTo>
                    <a:pt x="48872" y="50501"/>
                  </a:lnTo>
                  <a:lnTo>
                    <a:pt x="49114" y="50622"/>
                  </a:lnTo>
                  <a:lnTo>
                    <a:pt x="49295" y="50682"/>
                  </a:lnTo>
                  <a:lnTo>
                    <a:pt x="49777" y="50682"/>
                  </a:lnTo>
                  <a:lnTo>
                    <a:pt x="49958" y="50622"/>
                  </a:lnTo>
                  <a:lnTo>
                    <a:pt x="50200" y="50501"/>
                  </a:lnTo>
                  <a:lnTo>
                    <a:pt x="50381" y="50381"/>
                  </a:lnTo>
                  <a:lnTo>
                    <a:pt x="50501" y="50200"/>
                  </a:lnTo>
                  <a:lnTo>
                    <a:pt x="50622" y="49958"/>
                  </a:lnTo>
                  <a:lnTo>
                    <a:pt x="50682" y="49777"/>
                  </a:lnTo>
                  <a:lnTo>
                    <a:pt x="50682" y="49536"/>
                  </a:lnTo>
                  <a:lnTo>
                    <a:pt x="50622" y="49174"/>
                  </a:lnTo>
                  <a:lnTo>
                    <a:pt x="50501" y="48872"/>
                  </a:lnTo>
                  <a:lnTo>
                    <a:pt x="50320" y="48691"/>
                  </a:lnTo>
                  <a:lnTo>
                    <a:pt x="50079" y="48510"/>
                  </a:lnTo>
                  <a:lnTo>
                    <a:pt x="49838" y="48389"/>
                  </a:lnTo>
                  <a:close/>
                  <a:moveTo>
                    <a:pt x="55027" y="48389"/>
                  </a:moveTo>
                  <a:lnTo>
                    <a:pt x="54785" y="48510"/>
                  </a:lnTo>
                  <a:lnTo>
                    <a:pt x="54544" y="48691"/>
                  </a:lnTo>
                  <a:lnTo>
                    <a:pt x="54363" y="48872"/>
                  </a:lnTo>
                  <a:lnTo>
                    <a:pt x="54242" y="49174"/>
                  </a:lnTo>
                  <a:lnTo>
                    <a:pt x="54182" y="49536"/>
                  </a:lnTo>
                  <a:lnTo>
                    <a:pt x="54182" y="49777"/>
                  </a:lnTo>
                  <a:lnTo>
                    <a:pt x="54242" y="49958"/>
                  </a:lnTo>
                  <a:lnTo>
                    <a:pt x="54363" y="50200"/>
                  </a:lnTo>
                  <a:lnTo>
                    <a:pt x="54483" y="50381"/>
                  </a:lnTo>
                  <a:lnTo>
                    <a:pt x="54665" y="50501"/>
                  </a:lnTo>
                  <a:lnTo>
                    <a:pt x="54906" y="50622"/>
                  </a:lnTo>
                  <a:lnTo>
                    <a:pt x="55087" y="50682"/>
                  </a:lnTo>
                  <a:lnTo>
                    <a:pt x="55570" y="50682"/>
                  </a:lnTo>
                  <a:lnTo>
                    <a:pt x="55751" y="50622"/>
                  </a:lnTo>
                  <a:lnTo>
                    <a:pt x="55992" y="50501"/>
                  </a:lnTo>
                  <a:lnTo>
                    <a:pt x="56173" y="50381"/>
                  </a:lnTo>
                  <a:lnTo>
                    <a:pt x="56294" y="50200"/>
                  </a:lnTo>
                  <a:lnTo>
                    <a:pt x="56414" y="49958"/>
                  </a:lnTo>
                  <a:lnTo>
                    <a:pt x="56475" y="49777"/>
                  </a:lnTo>
                  <a:lnTo>
                    <a:pt x="56475" y="49536"/>
                  </a:lnTo>
                  <a:lnTo>
                    <a:pt x="56414" y="49174"/>
                  </a:lnTo>
                  <a:lnTo>
                    <a:pt x="56294" y="48872"/>
                  </a:lnTo>
                  <a:lnTo>
                    <a:pt x="56113" y="48691"/>
                  </a:lnTo>
                  <a:lnTo>
                    <a:pt x="55871" y="48510"/>
                  </a:lnTo>
                  <a:lnTo>
                    <a:pt x="55630" y="48389"/>
                  </a:lnTo>
                  <a:close/>
                  <a:moveTo>
                    <a:pt x="60819" y="48389"/>
                  </a:moveTo>
                  <a:lnTo>
                    <a:pt x="60577" y="48510"/>
                  </a:lnTo>
                  <a:lnTo>
                    <a:pt x="60336" y="48691"/>
                  </a:lnTo>
                  <a:lnTo>
                    <a:pt x="60155" y="48872"/>
                  </a:lnTo>
                  <a:lnTo>
                    <a:pt x="60034" y="49174"/>
                  </a:lnTo>
                  <a:lnTo>
                    <a:pt x="59974" y="49536"/>
                  </a:lnTo>
                  <a:lnTo>
                    <a:pt x="59974" y="49777"/>
                  </a:lnTo>
                  <a:lnTo>
                    <a:pt x="60034" y="49958"/>
                  </a:lnTo>
                  <a:lnTo>
                    <a:pt x="60155" y="50200"/>
                  </a:lnTo>
                  <a:lnTo>
                    <a:pt x="60276" y="50381"/>
                  </a:lnTo>
                  <a:lnTo>
                    <a:pt x="60457" y="50501"/>
                  </a:lnTo>
                  <a:lnTo>
                    <a:pt x="60698" y="50622"/>
                  </a:lnTo>
                  <a:lnTo>
                    <a:pt x="60879" y="50682"/>
                  </a:lnTo>
                  <a:lnTo>
                    <a:pt x="61362" y="50682"/>
                  </a:lnTo>
                  <a:lnTo>
                    <a:pt x="61543" y="50622"/>
                  </a:lnTo>
                  <a:lnTo>
                    <a:pt x="61784" y="50501"/>
                  </a:lnTo>
                  <a:lnTo>
                    <a:pt x="61965" y="50381"/>
                  </a:lnTo>
                  <a:lnTo>
                    <a:pt x="62086" y="50200"/>
                  </a:lnTo>
                  <a:lnTo>
                    <a:pt x="62206" y="49958"/>
                  </a:lnTo>
                  <a:lnTo>
                    <a:pt x="62267" y="49777"/>
                  </a:lnTo>
                  <a:lnTo>
                    <a:pt x="62267" y="49536"/>
                  </a:lnTo>
                  <a:lnTo>
                    <a:pt x="62206" y="49174"/>
                  </a:lnTo>
                  <a:lnTo>
                    <a:pt x="62086" y="48872"/>
                  </a:lnTo>
                  <a:lnTo>
                    <a:pt x="61905" y="48691"/>
                  </a:lnTo>
                  <a:lnTo>
                    <a:pt x="61663" y="48510"/>
                  </a:lnTo>
                  <a:lnTo>
                    <a:pt x="61422" y="48389"/>
                  </a:lnTo>
                  <a:close/>
                  <a:moveTo>
                    <a:pt x="66611" y="48389"/>
                  </a:moveTo>
                  <a:lnTo>
                    <a:pt x="66370" y="48510"/>
                  </a:lnTo>
                  <a:lnTo>
                    <a:pt x="66128" y="48691"/>
                  </a:lnTo>
                  <a:lnTo>
                    <a:pt x="65947" y="48872"/>
                  </a:lnTo>
                  <a:lnTo>
                    <a:pt x="65827" y="49174"/>
                  </a:lnTo>
                  <a:lnTo>
                    <a:pt x="65766" y="49536"/>
                  </a:lnTo>
                  <a:lnTo>
                    <a:pt x="65766" y="49777"/>
                  </a:lnTo>
                  <a:lnTo>
                    <a:pt x="65827" y="49958"/>
                  </a:lnTo>
                  <a:lnTo>
                    <a:pt x="65947" y="50200"/>
                  </a:lnTo>
                  <a:lnTo>
                    <a:pt x="66068" y="50381"/>
                  </a:lnTo>
                  <a:lnTo>
                    <a:pt x="66249" y="50501"/>
                  </a:lnTo>
                  <a:lnTo>
                    <a:pt x="66490" y="50622"/>
                  </a:lnTo>
                  <a:lnTo>
                    <a:pt x="66671" y="50682"/>
                  </a:lnTo>
                  <a:lnTo>
                    <a:pt x="67154" y="50682"/>
                  </a:lnTo>
                  <a:lnTo>
                    <a:pt x="67335" y="50622"/>
                  </a:lnTo>
                  <a:lnTo>
                    <a:pt x="67576" y="50501"/>
                  </a:lnTo>
                  <a:lnTo>
                    <a:pt x="67757" y="50381"/>
                  </a:lnTo>
                  <a:lnTo>
                    <a:pt x="67878" y="50200"/>
                  </a:lnTo>
                  <a:lnTo>
                    <a:pt x="67999" y="49958"/>
                  </a:lnTo>
                  <a:lnTo>
                    <a:pt x="68059" y="49777"/>
                  </a:lnTo>
                  <a:lnTo>
                    <a:pt x="68059" y="49536"/>
                  </a:lnTo>
                  <a:lnTo>
                    <a:pt x="67999" y="49174"/>
                  </a:lnTo>
                  <a:lnTo>
                    <a:pt x="67878" y="48872"/>
                  </a:lnTo>
                  <a:lnTo>
                    <a:pt x="67697" y="48691"/>
                  </a:lnTo>
                  <a:lnTo>
                    <a:pt x="67456" y="48510"/>
                  </a:lnTo>
                  <a:lnTo>
                    <a:pt x="67214" y="48389"/>
                  </a:lnTo>
                  <a:close/>
                  <a:moveTo>
                    <a:pt x="72403" y="48389"/>
                  </a:moveTo>
                  <a:lnTo>
                    <a:pt x="72162" y="48510"/>
                  </a:lnTo>
                  <a:lnTo>
                    <a:pt x="71921" y="48691"/>
                  </a:lnTo>
                  <a:lnTo>
                    <a:pt x="71740" y="48872"/>
                  </a:lnTo>
                  <a:lnTo>
                    <a:pt x="71619" y="49174"/>
                  </a:lnTo>
                  <a:lnTo>
                    <a:pt x="71559" y="49536"/>
                  </a:lnTo>
                  <a:lnTo>
                    <a:pt x="71559" y="49777"/>
                  </a:lnTo>
                  <a:lnTo>
                    <a:pt x="71619" y="49958"/>
                  </a:lnTo>
                  <a:lnTo>
                    <a:pt x="71740" y="50200"/>
                  </a:lnTo>
                  <a:lnTo>
                    <a:pt x="71860" y="50381"/>
                  </a:lnTo>
                  <a:lnTo>
                    <a:pt x="72041" y="50501"/>
                  </a:lnTo>
                  <a:lnTo>
                    <a:pt x="72283" y="50622"/>
                  </a:lnTo>
                  <a:lnTo>
                    <a:pt x="72464" y="50682"/>
                  </a:lnTo>
                  <a:lnTo>
                    <a:pt x="72946" y="50682"/>
                  </a:lnTo>
                  <a:lnTo>
                    <a:pt x="73127" y="50622"/>
                  </a:lnTo>
                  <a:lnTo>
                    <a:pt x="73369" y="50501"/>
                  </a:lnTo>
                  <a:lnTo>
                    <a:pt x="73550" y="50381"/>
                  </a:lnTo>
                  <a:lnTo>
                    <a:pt x="73670" y="50200"/>
                  </a:lnTo>
                  <a:lnTo>
                    <a:pt x="73791" y="49958"/>
                  </a:lnTo>
                  <a:lnTo>
                    <a:pt x="73851" y="49777"/>
                  </a:lnTo>
                  <a:lnTo>
                    <a:pt x="73851" y="49536"/>
                  </a:lnTo>
                  <a:lnTo>
                    <a:pt x="73791" y="49174"/>
                  </a:lnTo>
                  <a:lnTo>
                    <a:pt x="73670" y="48872"/>
                  </a:lnTo>
                  <a:lnTo>
                    <a:pt x="73489" y="48691"/>
                  </a:lnTo>
                  <a:lnTo>
                    <a:pt x="73248" y="48510"/>
                  </a:lnTo>
                  <a:lnTo>
                    <a:pt x="73007" y="48389"/>
                  </a:lnTo>
                  <a:close/>
                  <a:moveTo>
                    <a:pt x="5853" y="51286"/>
                  </a:moveTo>
                  <a:lnTo>
                    <a:pt x="5672" y="51346"/>
                  </a:lnTo>
                  <a:lnTo>
                    <a:pt x="5431" y="51467"/>
                  </a:lnTo>
                  <a:lnTo>
                    <a:pt x="5250" y="51587"/>
                  </a:lnTo>
                  <a:lnTo>
                    <a:pt x="5129" y="51768"/>
                  </a:lnTo>
                  <a:lnTo>
                    <a:pt x="5008" y="52010"/>
                  </a:lnTo>
                  <a:lnTo>
                    <a:pt x="4948" y="52191"/>
                  </a:lnTo>
                  <a:lnTo>
                    <a:pt x="4948" y="52432"/>
                  </a:lnTo>
                  <a:lnTo>
                    <a:pt x="4948" y="52673"/>
                  </a:lnTo>
                  <a:lnTo>
                    <a:pt x="5008" y="52854"/>
                  </a:lnTo>
                  <a:lnTo>
                    <a:pt x="5129" y="53096"/>
                  </a:lnTo>
                  <a:lnTo>
                    <a:pt x="5250" y="53277"/>
                  </a:lnTo>
                  <a:lnTo>
                    <a:pt x="5431" y="53397"/>
                  </a:lnTo>
                  <a:lnTo>
                    <a:pt x="5672" y="53518"/>
                  </a:lnTo>
                  <a:lnTo>
                    <a:pt x="5853" y="53578"/>
                  </a:lnTo>
                  <a:lnTo>
                    <a:pt x="6336" y="53578"/>
                  </a:lnTo>
                  <a:lnTo>
                    <a:pt x="6517" y="53518"/>
                  </a:lnTo>
                  <a:lnTo>
                    <a:pt x="6758" y="53397"/>
                  </a:lnTo>
                  <a:lnTo>
                    <a:pt x="6939" y="53277"/>
                  </a:lnTo>
                  <a:lnTo>
                    <a:pt x="7060" y="53096"/>
                  </a:lnTo>
                  <a:lnTo>
                    <a:pt x="7180" y="52854"/>
                  </a:lnTo>
                  <a:lnTo>
                    <a:pt x="7241" y="52673"/>
                  </a:lnTo>
                  <a:lnTo>
                    <a:pt x="7241" y="52432"/>
                  </a:lnTo>
                  <a:lnTo>
                    <a:pt x="7241" y="52191"/>
                  </a:lnTo>
                  <a:lnTo>
                    <a:pt x="7180" y="52010"/>
                  </a:lnTo>
                  <a:lnTo>
                    <a:pt x="7060" y="51768"/>
                  </a:lnTo>
                  <a:lnTo>
                    <a:pt x="6939" y="51587"/>
                  </a:lnTo>
                  <a:lnTo>
                    <a:pt x="6758" y="51467"/>
                  </a:lnTo>
                  <a:lnTo>
                    <a:pt x="6517" y="51346"/>
                  </a:lnTo>
                  <a:lnTo>
                    <a:pt x="6336" y="51286"/>
                  </a:lnTo>
                  <a:close/>
                  <a:moveTo>
                    <a:pt x="11645" y="51286"/>
                  </a:moveTo>
                  <a:lnTo>
                    <a:pt x="11464" y="51346"/>
                  </a:lnTo>
                  <a:lnTo>
                    <a:pt x="11223" y="51467"/>
                  </a:lnTo>
                  <a:lnTo>
                    <a:pt x="11042" y="51587"/>
                  </a:lnTo>
                  <a:lnTo>
                    <a:pt x="10921" y="51768"/>
                  </a:lnTo>
                  <a:lnTo>
                    <a:pt x="10800" y="52010"/>
                  </a:lnTo>
                  <a:lnTo>
                    <a:pt x="10740" y="52191"/>
                  </a:lnTo>
                  <a:lnTo>
                    <a:pt x="10740" y="52432"/>
                  </a:lnTo>
                  <a:lnTo>
                    <a:pt x="10740" y="52673"/>
                  </a:lnTo>
                  <a:lnTo>
                    <a:pt x="10800" y="52854"/>
                  </a:lnTo>
                  <a:lnTo>
                    <a:pt x="10921" y="53096"/>
                  </a:lnTo>
                  <a:lnTo>
                    <a:pt x="11042" y="53277"/>
                  </a:lnTo>
                  <a:lnTo>
                    <a:pt x="11223" y="53397"/>
                  </a:lnTo>
                  <a:lnTo>
                    <a:pt x="11464" y="53518"/>
                  </a:lnTo>
                  <a:lnTo>
                    <a:pt x="11645" y="53578"/>
                  </a:lnTo>
                  <a:lnTo>
                    <a:pt x="12128" y="53578"/>
                  </a:lnTo>
                  <a:lnTo>
                    <a:pt x="12309" y="53518"/>
                  </a:lnTo>
                  <a:lnTo>
                    <a:pt x="12550" y="53397"/>
                  </a:lnTo>
                  <a:lnTo>
                    <a:pt x="12731" y="53277"/>
                  </a:lnTo>
                  <a:lnTo>
                    <a:pt x="12852" y="53096"/>
                  </a:lnTo>
                  <a:lnTo>
                    <a:pt x="12973" y="52854"/>
                  </a:lnTo>
                  <a:lnTo>
                    <a:pt x="13033" y="52673"/>
                  </a:lnTo>
                  <a:lnTo>
                    <a:pt x="13033" y="52432"/>
                  </a:lnTo>
                  <a:lnTo>
                    <a:pt x="13033" y="52191"/>
                  </a:lnTo>
                  <a:lnTo>
                    <a:pt x="12973" y="52010"/>
                  </a:lnTo>
                  <a:lnTo>
                    <a:pt x="12852" y="51768"/>
                  </a:lnTo>
                  <a:lnTo>
                    <a:pt x="12731" y="51587"/>
                  </a:lnTo>
                  <a:lnTo>
                    <a:pt x="12550" y="51467"/>
                  </a:lnTo>
                  <a:lnTo>
                    <a:pt x="12309" y="51346"/>
                  </a:lnTo>
                  <a:lnTo>
                    <a:pt x="12128" y="51286"/>
                  </a:lnTo>
                  <a:close/>
                  <a:moveTo>
                    <a:pt x="17437" y="51286"/>
                  </a:moveTo>
                  <a:lnTo>
                    <a:pt x="17256" y="51346"/>
                  </a:lnTo>
                  <a:lnTo>
                    <a:pt x="17015" y="51467"/>
                  </a:lnTo>
                  <a:lnTo>
                    <a:pt x="16834" y="51587"/>
                  </a:lnTo>
                  <a:lnTo>
                    <a:pt x="16713" y="51768"/>
                  </a:lnTo>
                  <a:lnTo>
                    <a:pt x="16593" y="52010"/>
                  </a:lnTo>
                  <a:lnTo>
                    <a:pt x="16532" y="52191"/>
                  </a:lnTo>
                  <a:lnTo>
                    <a:pt x="16532" y="52432"/>
                  </a:lnTo>
                  <a:lnTo>
                    <a:pt x="16532" y="52673"/>
                  </a:lnTo>
                  <a:lnTo>
                    <a:pt x="16593" y="52854"/>
                  </a:lnTo>
                  <a:lnTo>
                    <a:pt x="16713" y="53096"/>
                  </a:lnTo>
                  <a:lnTo>
                    <a:pt x="16834" y="53277"/>
                  </a:lnTo>
                  <a:lnTo>
                    <a:pt x="17015" y="53397"/>
                  </a:lnTo>
                  <a:lnTo>
                    <a:pt x="17256" y="53518"/>
                  </a:lnTo>
                  <a:lnTo>
                    <a:pt x="17437" y="53578"/>
                  </a:lnTo>
                  <a:lnTo>
                    <a:pt x="17920" y="53578"/>
                  </a:lnTo>
                  <a:lnTo>
                    <a:pt x="18101" y="53518"/>
                  </a:lnTo>
                  <a:lnTo>
                    <a:pt x="18342" y="53397"/>
                  </a:lnTo>
                  <a:lnTo>
                    <a:pt x="18523" y="53277"/>
                  </a:lnTo>
                  <a:lnTo>
                    <a:pt x="18644" y="53096"/>
                  </a:lnTo>
                  <a:lnTo>
                    <a:pt x="18765" y="52854"/>
                  </a:lnTo>
                  <a:lnTo>
                    <a:pt x="18825" y="52673"/>
                  </a:lnTo>
                  <a:lnTo>
                    <a:pt x="18825" y="52432"/>
                  </a:lnTo>
                  <a:lnTo>
                    <a:pt x="18825" y="52191"/>
                  </a:lnTo>
                  <a:lnTo>
                    <a:pt x="18765" y="52010"/>
                  </a:lnTo>
                  <a:lnTo>
                    <a:pt x="18644" y="51768"/>
                  </a:lnTo>
                  <a:lnTo>
                    <a:pt x="18523" y="51587"/>
                  </a:lnTo>
                  <a:lnTo>
                    <a:pt x="18342" y="51467"/>
                  </a:lnTo>
                  <a:lnTo>
                    <a:pt x="18101" y="51346"/>
                  </a:lnTo>
                  <a:lnTo>
                    <a:pt x="17920" y="51286"/>
                  </a:lnTo>
                  <a:close/>
                  <a:moveTo>
                    <a:pt x="23230" y="51286"/>
                  </a:moveTo>
                  <a:lnTo>
                    <a:pt x="23049" y="51346"/>
                  </a:lnTo>
                  <a:lnTo>
                    <a:pt x="22807" y="51467"/>
                  </a:lnTo>
                  <a:lnTo>
                    <a:pt x="22626" y="51587"/>
                  </a:lnTo>
                  <a:lnTo>
                    <a:pt x="22506" y="51768"/>
                  </a:lnTo>
                  <a:lnTo>
                    <a:pt x="22385" y="52010"/>
                  </a:lnTo>
                  <a:lnTo>
                    <a:pt x="22325" y="52191"/>
                  </a:lnTo>
                  <a:lnTo>
                    <a:pt x="22325" y="52432"/>
                  </a:lnTo>
                  <a:lnTo>
                    <a:pt x="22325" y="52673"/>
                  </a:lnTo>
                  <a:lnTo>
                    <a:pt x="22385" y="52854"/>
                  </a:lnTo>
                  <a:lnTo>
                    <a:pt x="22506" y="53096"/>
                  </a:lnTo>
                  <a:lnTo>
                    <a:pt x="22626" y="53277"/>
                  </a:lnTo>
                  <a:lnTo>
                    <a:pt x="22807" y="53397"/>
                  </a:lnTo>
                  <a:lnTo>
                    <a:pt x="23049" y="53518"/>
                  </a:lnTo>
                  <a:lnTo>
                    <a:pt x="23230" y="53578"/>
                  </a:lnTo>
                  <a:lnTo>
                    <a:pt x="23712" y="53578"/>
                  </a:lnTo>
                  <a:lnTo>
                    <a:pt x="23893" y="53518"/>
                  </a:lnTo>
                  <a:lnTo>
                    <a:pt x="24135" y="53397"/>
                  </a:lnTo>
                  <a:lnTo>
                    <a:pt x="24316" y="53277"/>
                  </a:lnTo>
                  <a:lnTo>
                    <a:pt x="24436" y="53096"/>
                  </a:lnTo>
                  <a:lnTo>
                    <a:pt x="24557" y="52854"/>
                  </a:lnTo>
                  <a:lnTo>
                    <a:pt x="24617" y="52673"/>
                  </a:lnTo>
                  <a:lnTo>
                    <a:pt x="24617" y="52432"/>
                  </a:lnTo>
                  <a:lnTo>
                    <a:pt x="24617" y="52191"/>
                  </a:lnTo>
                  <a:lnTo>
                    <a:pt x="24557" y="52010"/>
                  </a:lnTo>
                  <a:lnTo>
                    <a:pt x="24436" y="51768"/>
                  </a:lnTo>
                  <a:lnTo>
                    <a:pt x="24316" y="51587"/>
                  </a:lnTo>
                  <a:lnTo>
                    <a:pt x="24135" y="51467"/>
                  </a:lnTo>
                  <a:lnTo>
                    <a:pt x="23893" y="51346"/>
                  </a:lnTo>
                  <a:lnTo>
                    <a:pt x="23712" y="51286"/>
                  </a:lnTo>
                  <a:close/>
                  <a:moveTo>
                    <a:pt x="29022" y="51286"/>
                  </a:moveTo>
                  <a:lnTo>
                    <a:pt x="28841" y="51346"/>
                  </a:lnTo>
                  <a:lnTo>
                    <a:pt x="28599" y="51467"/>
                  </a:lnTo>
                  <a:lnTo>
                    <a:pt x="28418" y="51587"/>
                  </a:lnTo>
                  <a:lnTo>
                    <a:pt x="28298" y="51768"/>
                  </a:lnTo>
                  <a:lnTo>
                    <a:pt x="28177" y="52010"/>
                  </a:lnTo>
                  <a:lnTo>
                    <a:pt x="28117" y="52191"/>
                  </a:lnTo>
                  <a:lnTo>
                    <a:pt x="28117" y="52432"/>
                  </a:lnTo>
                  <a:lnTo>
                    <a:pt x="28117" y="52673"/>
                  </a:lnTo>
                  <a:lnTo>
                    <a:pt x="28177" y="52854"/>
                  </a:lnTo>
                  <a:lnTo>
                    <a:pt x="28298" y="53096"/>
                  </a:lnTo>
                  <a:lnTo>
                    <a:pt x="28418" y="53277"/>
                  </a:lnTo>
                  <a:lnTo>
                    <a:pt x="28599" y="53397"/>
                  </a:lnTo>
                  <a:lnTo>
                    <a:pt x="28841" y="53518"/>
                  </a:lnTo>
                  <a:lnTo>
                    <a:pt x="29022" y="53578"/>
                  </a:lnTo>
                  <a:lnTo>
                    <a:pt x="29505" y="53578"/>
                  </a:lnTo>
                  <a:lnTo>
                    <a:pt x="29686" y="53518"/>
                  </a:lnTo>
                  <a:lnTo>
                    <a:pt x="29927" y="53397"/>
                  </a:lnTo>
                  <a:lnTo>
                    <a:pt x="30108" y="53277"/>
                  </a:lnTo>
                  <a:lnTo>
                    <a:pt x="30229" y="53096"/>
                  </a:lnTo>
                  <a:lnTo>
                    <a:pt x="30349" y="52854"/>
                  </a:lnTo>
                  <a:lnTo>
                    <a:pt x="30410" y="52673"/>
                  </a:lnTo>
                  <a:lnTo>
                    <a:pt x="30410" y="52432"/>
                  </a:lnTo>
                  <a:lnTo>
                    <a:pt x="30410" y="52191"/>
                  </a:lnTo>
                  <a:lnTo>
                    <a:pt x="30349" y="52010"/>
                  </a:lnTo>
                  <a:lnTo>
                    <a:pt x="30229" y="51768"/>
                  </a:lnTo>
                  <a:lnTo>
                    <a:pt x="30108" y="51587"/>
                  </a:lnTo>
                  <a:lnTo>
                    <a:pt x="29927" y="51467"/>
                  </a:lnTo>
                  <a:lnTo>
                    <a:pt x="29686" y="51346"/>
                  </a:lnTo>
                  <a:lnTo>
                    <a:pt x="29505" y="51286"/>
                  </a:lnTo>
                  <a:close/>
                  <a:moveTo>
                    <a:pt x="34814" y="51286"/>
                  </a:moveTo>
                  <a:lnTo>
                    <a:pt x="34633" y="51346"/>
                  </a:lnTo>
                  <a:lnTo>
                    <a:pt x="34392" y="51467"/>
                  </a:lnTo>
                  <a:lnTo>
                    <a:pt x="34211" y="51587"/>
                  </a:lnTo>
                  <a:lnTo>
                    <a:pt x="34090" y="51768"/>
                  </a:lnTo>
                  <a:lnTo>
                    <a:pt x="33969" y="52010"/>
                  </a:lnTo>
                  <a:lnTo>
                    <a:pt x="33909" y="52191"/>
                  </a:lnTo>
                  <a:lnTo>
                    <a:pt x="33909" y="52432"/>
                  </a:lnTo>
                  <a:lnTo>
                    <a:pt x="33909" y="52673"/>
                  </a:lnTo>
                  <a:lnTo>
                    <a:pt x="33969" y="52854"/>
                  </a:lnTo>
                  <a:lnTo>
                    <a:pt x="34090" y="53096"/>
                  </a:lnTo>
                  <a:lnTo>
                    <a:pt x="34211" y="53277"/>
                  </a:lnTo>
                  <a:lnTo>
                    <a:pt x="34392" y="53397"/>
                  </a:lnTo>
                  <a:lnTo>
                    <a:pt x="34633" y="53518"/>
                  </a:lnTo>
                  <a:lnTo>
                    <a:pt x="34814" y="53578"/>
                  </a:lnTo>
                  <a:lnTo>
                    <a:pt x="35297" y="53578"/>
                  </a:lnTo>
                  <a:lnTo>
                    <a:pt x="35478" y="53518"/>
                  </a:lnTo>
                  <a:lnTo>
                    <a:pt x="35719" y="53397"/>
                  </a:lnTo>
                  <a:lnTo>
                    <a:pt x="35900" y="53277"/>
                  </a:lnTo>
                  <a:lnTo>
                    <a:pt x="36021" y="53096"/>
                  </a:lnTo>
                  <a:lnTo>
                    <a:pt x="36141" y="52854"/>
                  </a:lnTo>
                  <a:lnTo>
                    <a:pt x="36202" y="52673"/>
                  </a:lnTo>
                  <a:lnTo>
                    <a:pt x="36202" y="52432"/>
                  </a:lnTo>
                  <a:lnTo>
                    <a:pt x="36202" y="52191"/>
                  </a:lnTo>
                  <a:lnTo>
                    <a:pt x="36141" y="52010"/>
                  </a:lnTo>
                  <a:lnTo>
                    <a:pt x="36021" y="51768"/>
                  </a:lnTo>
                  <a:lnTo>
                    <a:pt x="35900" y="51587"/>
                  </a:lnTo>
                  <a:lnTo>
                    <a:pt x="35719" y="51467"/>
                  </a:lnTo>
                  <a:lnTo>
                    <a:pt x="35478" y="51346"/>
                  </a:lnTo>
                  <a:lnTo>
                    <a:pt x="35297" y="51286"/>
                  </a:lnTo>
                  <a:close/>
                  <a:moveTo>
                    <a:pt x="40606" y="51286"/>
                  </a:moveTo>
                  <a:lnTo>
                    <a:pt x="40425" y="51346"/>
                  </a:lnTo>
                  <a:lnTo>
                    <a:pt x="40184" y="51467"/>
                  </a:lnTo>
                  <a:lnTo>
                    <a:pt x="40003" y="51587"/>
                  </a:lnTo>
                  <a:lnTo>
                    <a:pt x="39882" y="51768"/>
                  </a:lnTo>
                  <a:lnTo>
                    <a:pt x="39762" y="52010"/>
                  </a:lnTo>
                  <a:lnTo>
                    <a:pt x="39701" y="52191"/>
                  </a:lnTo>
                  <a:lnTo>
                    <a:pt x="39701" y="52432"/>
                  </a:lnTo>
                  <a:lnTo>
                    <a:pt x="39701" y="52673"/>
                  </a:lnTo>
                  <a:lnTo>
                    <a:pt x="39762" y="52854"/>
                  </a:lnTo>
                  <a:lnTo>
                    <a:pt x="39882" y="53096"/>
                  </a:lnTo>
                  <a:lnTo>
                    <a:pt x="40003" y="53277"/>
                  </a:lnTo>
                  <a:lnTo>
                    <a:pt x="40184" y="53397"/>
                  </a:lnTo>
                  <a:lnTo>
                    <a:pt x="40425" y="53518"/>
                  </a:lnTo>
                  <a:lnTo>
                    <a:pt x="40606" y="53578"/>
                  </a:lnTo>
                  <a:lnTo>
                    <a:pt x="41089" y="53578"/>
                  </a:lnTo>
                  <a:lnTo>
                    <a:pt x="41270" y="53518"/>
                  </a:lnTo>
                  <a:lnTo>
                    <a:pt x="41511" y="53397"/>
                  </a:lnTo>
                  <a:lnTo>
                    <a:pt x="41692" y="53277"/>
                  </a:lnTo>
                  <a:lnTo>
                    <a:pt x="41813" y="53096"/>
                  </a:lnTo>
                  <a:lnTo>
                    <a:pt x="41934" y="52854"/>
                  </a:lnTo>
                  <a:lnTo>
                    <a:pt x="41994" y="52673"/>
                  </a:lnTo>
                  <a:lnTo>
                    <a:pt x="41994" y="52432"/>
                  </a:lnTo>
                  <a:lnTo>
                    <a:pt x="41994" y="52191"/>
                  </a:lnTo>
                  <a:lnTo>
                    <a:pt x="41934" y="52010"/>
                  </a:lnTo>
                  <a:lnTo>
                    <a:pt x="41813" y="51768"/>
                  </a:lnTo>
                  <a:lnTo>
                    <a:pt x="41692" y="51587"/>
                  </a:lnTo>
                  <a:lnTo>
                    <a:pt x="41511" y="51467"/>
                  </a:lnTo>
                  <a:lnTo>
                    <a:pt x="41270" y="51346"/>
                  </a:lnTo>
                  <a:lnTo>
                    <a:pt x="41089" y="51286"/>
                  </a:lnTo>
                  <a:close/>
                  <a:moveTo>
                    <a:pt x="46399" y="51286"/>
                  </a:moveTo>
                  <a:lnTo>
                    <a:pt x="46218" y="51346"/>
                  </a:lnTo>
                  <a:lnTo>
                    <a:pt x="45976" y="51467"/>
                  </a:lnTo>
                  <a:lnTo>
                    <a:pt x="45795" y="51587"/>
                  </a:lnTo>
                  <a:lnTo>
                    <a:pt x="45674" y="51768"/>
                  </a:lnTo>
                  <a:lnTo>
                    <a:pt x="45554" y="52010"/>
                  </a:lnTo>
                  <a:lnTo>
                    <a:pt x="45493" y="52191"/>
                  </a:lnTo>
                  <a:lnTo>
                    <a:pt x="45493" y="52432"/>
                  </a:lnTo>
                  <a:lnTo>
                    <a:pt x="45493" y="52673"/>
                  </a:lnTo>
                  <a:lnTo>
                    <a:pt x="45554" y="52854"/>
                  </a:lnTo>
                  <a:lnTo>
                    <a:pt x="45674" y="53096"/>
                  </a:lnTo>
                  <a:lnTo>
                    <a:pt x="45795" y="53277"/>
                  </a:lnTo>
                  <a:lnTo>
                    <a:pt x="45976" y="53397"/>
                  </a:lnTo>
                  <a:lnTo>
                    <a:pt x="46218" y="53518"/>
                  </a:lnTo>
                  <a:lnTo>
                    <a:pt x="46399" y="53578"/>
                  </a:lnTo>
                  <a:lnTo>
                    <a:pt x="46881" y="53578"/>
                  </a:lnTo>
                  <a:lnTo>
                    <a:pt x="47062" y="53518"/>
                  </a:lnTo>
                  <a:lnTo>
                    <a:pt x="47304" y="53397"/>
                  </a:lnTo>
                  <a:lnTo>
                    <a:pt x="47485" y="53277"/>
                  </a:lnTo>
                  <a:lnTo>
                    <a:pt x="47605" y="53096"/>
                  </a:lnTo>
                  <a:lnTo>
                    <a:pt x="47726" y="52854"/>
                  </a:lnTo>
                  <a:lnTo>
                    <a:pt x="47786" y="52673"/>
                  </a:lnTo>
                  <a:lnTo>
                    <a:pt x="47786" y="52432"/>
                  </a:lnTo>
                  <a:lnTo>
                    <a:pt x="47786" y="52191"/>
                  </a:lnTo>
                  <a:lnTo>
                    <a:pt x="47726" y="52010"/>
                  </a:lnTo>
                  <a:lnTo>
                    <a:pt x="47605" y="51768"/>
                  </a:lnTo>
                  <a:lnTo>
                    <a:pt x="47485" y="51587"/>
                  </a:lnTo>
                  <a:lnTo>
                    <a:pt x="47304" y="51467"/>
                  </a:lnTo>
                  <a:lnTo>
                    <a:pt x="47062" y="51346"/>
                  </a:lnTo>
                  <a:lnTo>
                    <a:pt x="46881" y="51286"/>
                  </a:lnTo>
                  <a:close/>
                  <a:moveTo>
                    <a:pt x="52191" y="51286"/>
                  </a:moveTo>
                  <a:lnTo>
                    <a:pt x="52010" y="51346"/>
                  </a:lnTo>
                  <a:lnTo>
                    <a:pt x="51768" y="51467"/>
                  </a:lnTo>
                  <a:lnTo>
                    <a:pt x="51587" y="51587"/>
                  </a:lnTo>
                  <a:lnTo>
                    <a:pt x="51467" y="51768"/>
                  </a:lnTo>
                  <a:lnTo>
                    <a:pt x="51346" y="52010"/>
                  </a:lnTo>
                  <a:lnTo>
                    <a:pt x="51286" y="52191"/>
                  </a:lnTo>
                  <a:lnTo>
                    <a:pt x="51286" y="52432"/>
                  </a:lnTo>
                  <a:lnTo>
                    <a:pt x="51286" y="52673"/>
                  </a:lnTo>
                  <a:lnTo>
                    <a:pt x="51346" y="52854"/>
                  </a:lnTo>
                  <a:lnTo>
                    <a:pt x="51467" y="53096"/>
                  </a:lnTo>
                  <a:lnTo>
                    <a:pt x="51587" y="53277"/>
                  </a:lnTo>
                  <a:lnTo>
                    <a:pt x="51768" y="53397"/>
                  </a:lnTo>
                  <a:lnTo>
                    <a:pt x="52010" y="53518"/>
                  </a:lnTo>
                  <a:lnTo>
                    <a:pt x="52191" y="53578"/>
                  </a:lnTo>
                  <a:lnTo>
                    <a:pt x="52673" y="53578"/>
                  </a:lnTo>
                  <a:lnTo>
                    <a:pt x="52854" y="53518"/>
                  </a:lnTo>
                  <a:lnTo>
                    <a:pt x="53096" y="53397"/>
                  </a:lnTo>
                  <a:lnTo>
                    <a:pt x="53277" y="53277"/>
                  </a:lnTo>
                  <a:lnTo>
                    <a:pt x="53397" y="53096"/>
                  </a:lnTo>
                  <a:lnTo>
                    <a:pt x="53518" y="52854"/>
                  </a:lnTo>
                  <a:lnTo>
                    <a:pt x="53578" y="52673"/>
                  </a:lnTo>
                  <a:lnTo>
                    <a:pt x="53578" y="52432"/>
                  </a:lnTo>
                  <a:lnTo>
                    <a:pt x="53578" y="52191"/>
                  </a:lnTo>
                  <a:lnTo>
                    <a:pt x="53518" y="52010"/>
                  </a:lnTo>
                  <a:lnTo>
                    <a:pt x="53397" y="51768"/>
                  </a:lnTo>
                  <a:lnTo>
                    <a:pt x="53277" y="51587"/>
                  </a:lnTo>
                  <a:lnTo>
                    <a:pt x="53096" y="51467"/>
                  </a:lnTo>
                  <a:lnTo>
                    <a:pt x="52854" y="51346"/>
                  </a:lnTo>
                  <a:lnTo>
                    <a:pt x="52673" y="51286"/>
                  </a:lnTo>
                  <a:close/>
                  <a:moveTo>
                    <a:pt x="57983" y="51286"/>
                  </a:moveTo>
                  <a:lnTo>
                    <a:pt x="57802" y="51346"/>
                  </a:lnTo>
                  <a:lnTo>
                    <a:pt x="57561" y="51467"/>
                  </a:lnTo>
                  <a:lnTo>
                    <a:pt x="57380" y="51587"/>
                  </a:lnTo>
                  <a:lnTo>
                    <a:pt x="57259" y="51768"/>
                  </a:lnTo>
                  <a:lnTo>
                    <a:pt x="57138" y="52010"/>
                  </a:lnTo>
                  <a:lnTo>
                    <a:pt x="57078" y="52191"/>
                  </a:lnTo>
                  <a:lnTo>
                    <a:pt x="57078" y="52432"/>
                  </a:lnTo>
                  <a:lnTo>
                    <a:pt x="57078" y="52673"/>
                  </a:lnTo>
                  <a:lnTo>
                    <a:pt x="57138" y="52854"/>
                  </a:lnTo>
                  <a:lnTo>
                    <a:pt x="57259" y="53096"/>
                  </a:lnTo>
                  <a:lnTo>
                    <a:pt x="57380" y="53277"/>
                  </a:lnTo>
                  <a:lnTo>
                    <a:pt x="57561" y="53397"/>
                  </a:lnTo>
                  <a:lnTo>
                    <a:pt x="57802" y="53518"/>
                  </a:lnTo>
                  <a:lnTo>
                    <a:pt x="57983" y="53578"/>
                  </a:lnTo>
                  <a:lnTo>
                    <a:pt x="58466" y="53578"/>
                  </a:lnTo>
                  <a:lnTo>
                    <a:pt x="58647" y="53518"/>
                  </a:lnTo>
                  <a:lnTo>
                    <a:pt x="58888" y="53397"/>
                  </a:lnTo>
                  <a:lnTo>
                    <a:pt x="59069" y="53277"/>
                  </a:lnTo>
                  <a:lnTo>
                    <a:pt x="59190" y="53096"/>
                  </a:lnTo>
                  <a:lnTo>
                    <a:pt x="59310" y="52854"/>
                  </a:lnTo>
                  <a:lnTo>
                    <a:pt x="59371" y="52673"/>
                  </a:lnTo>
                  <a:lnTo>
                    <a:pt x="59371" y="52432"/>
                  </a:lnTo>
                  <a:lnTo>
                    <a:pt x="59371" y="52191"/>
                  </a:lnTo>
                  <a:lnTo>
                    <a:pt x="59310" y="52010"/>
                  </a:lnTo>
                  <a:lnTo>
                    <a:pt x="59190" y="51768"/>
                  </a:lnTo>
                  <a:lnTo>
                    <a:pt x="59069" y="51587"/>
                  </a:lnTo>
                  <a:lnTo>
                    <a:pt x="58888" y="51467"/>
                  </a:lnTo>
                  <a:lnTo>
                    <a:pt x="58647" y="51346"/>
                  </a:lnTo>
                  <a:lnTo>
                    <a:pt x="58466" y="51286"/>
                  </a:lnTo>
                  <a:close/>
                  <a:moveTo>
                    <a:pt x="63775" y="51286"/>
                  </a:moveTo>
                  <a:lnTo>
                    <a:pt x="63594" y="51346"/>
                  </a:lnTo>
                  <a:lnTo>
                    <a:pt x="63353" y="51467"/>
                  </a:lnTo>
                  <a:lnTo>
                    <a:pt x="63172" y="51587"/>
                  </a:lnTo>
                  <a:lnTo>
                    <a:pt x="63051" y="51768"/>
                  </a:lnTo>
                  <a:lnTo>
                    <a:pt x="62931" y="52010"/>
                  </a:lnTo>
                  <a:lnTo>
                    <a:pt x="62870" y="52191"/>
                  </a:lnTo>
                  <a:lnTo>
                    <a:pt x="62870" y="52432"/>
                  </a:lnTo>
                  <a:lnTo>
                    <a:pt x="62870" y="52673"/>
                  </a:lnTo>
                  <a:lnTo>
                    <a:pt x="62931" y="52854"/>
                  </a:lnTo>
                  <a:lnTo>
                    <a:pt x="63051" y="53096"/>
                  </a:lnTo>
                  <a:lnTo>
                    <a:pt x="63172" y="53277"/>
                  </a:lnTo>
                  <a:lnTo>
                    <a:pt x="63353" y="53397"/>
                  </a:lnTo>
                  <a:lnTo>
                    <a:pt x="63594" y="53518"/>
                  </a:lnTo>
                  <a:lnTo>
                    <a:pt x="63775" y="53578"/>
                  </a:lnTo>
                  <a:lnTo>
                    <a:pt x="64258" y="53578"/>
                  </a:lnTo>
                  <a:lnTo>
                    <a:pt x="64439" y="53518"/>
                  </a:lnTo>
                  <a:lnTo>
                    <a:pt x="64680" y="53397"/>
                  </a:lnTo>
                  <a:lnTo>
                    <a:pt x="64861" y="53277"/>
                  </a:lnTo>
                  <a:lnTo>
                    <a:pt x="64982" y="53096"/>
                  </a:lnTo>
                  <a:lnTo>
                    <a:pt x="65103" y="52854"/>
                  </a:lnTo>
                  <a:lnTo>
                    <a:pt x="65163" y="52673"/>
                  </a:lnTo>
                  <a:lnTo>
                    <a:pt x="65163" y="52432"/>
                  </a:lnTo>
                  <a:lnTo>
                    <a:pt x="65163" y="52191"/>
                  </a:lnTo>
                  <a:lnTo>
                    <a:pt x="65103" y="52010"/>
                  </a:lnTo>
                  <a:lnTo>
                    <a:pt x="64982" y="51768"/>
                  </a:lnTo>
                  <a:lnTo>
                    <a:pt x="64861" y="51587"/>
                  </a:lnTo>
                  <a:lnTo>
                    <a:pt x="64680" y="51467"/>
                  </a:lnTo>
                  <a:lnTo>
                    <a:pt x="64439" y="51346"/>
                  </a:lnTo>
                  <a:lnTo>
                    <a:pt x="64258" y="51286"/>
                  </a:lnTo>
                  <a:close/>
                  <a:moveTo>
                    <a:pt x="69567" y="51286"/>
                  </a:moveTo>
                  <a:lnTo>
                    <a:pt x="69386" y="51346"/>
                  </a:lnTo>
                  <a:lnTo>
                    <a:pt x="69145" y="51467"/>
                  </a:lnTo>
                  <a:lnTo>
                    <a:pt x="68964" y="51587"/>
                  </a:lnTo>
                  <a:lnTo>
                    <a:pt x="68843" y="51768"/>
                  </a:lnTo>
                  <a:lnTo>
                    <a:pt x="68723" y="52010"/>
                  </a:lnTo>
                  <a:lnTo>
                    <a:pt x="68662" y="52191"/>
                  </a:lnTo>
                  <a:lnTo>
                    <a:pt x="68662" y="52432"/>
                  </a:lnTo>
                  <a:lnTo>
                    <a:pt x="68662" y="52673"/>
                  </a:lnTo>
                  <a:lnTo>
                    <a:pt x="68723" y="52854"/>
                  </a:lnTo>
                  <a:lnTo>
                    <a:pt x="68843" y="53096"/>
                  </a:lnTo>
                  <a:lnTo>
                    <a:pt x="68964" y="53277"/>
                  </a:lnTo>
                  <a:lnTo>
                    <a:pt x="69145" y="53397"/>
                  </a:lnTo>
                  <a:lnTo>
                    <a:pt x="69386" y="53518"/>
                  </a:lnTo>
                  <a:lnTo>
                    <a:pt x="69567" y="53578"/>
                  </a:lnTo>
                  <a:lnTo>
                    <a:pt x="70050" y="53578"/>
                  </a:lnTo>
                  <a:lnTo>
                    <a:pt x="70231" y="53518"/>
                  </a:lnTo>
                  <a:lnTo>
                    <a:pt x="70472" y="53397"/>
                  </a:lnTo>
                  <a:lnTo>
                    <a:pt x="70653" y="53277"/>
                  </a:lnTo>
                  <a:lnTo>
                    <a:pt x="70774" y="53096"/>
                  </a:lnTo>
                  <a:lnTo>
                    <a:pt x="70895" y="52854"/>
                  </a:lnTo>
                  <a:lnTo>
                    <a:pt x="70955" y="52673"/>
                  </a:lnTo>
                  <a:lnTo>
                    <a:pt x="70955" y="52432"/>
                  </a:lnTo>
                  <a:lnTo>
                    <a:pt x="70955" y="52191"/>
                  </a:lnTo>
                  <a:lnTo>
                    <a:pt x="70895" y="52010"/>
                  </a:lnTo>
                  <a:lnTo>
                    <a:pt x="70774" y="51768"/>
                  </a:lnTo>
                  <a:lnTo>
                    <a:pt x="70653" y="51587"/>
                  </a:lnTo>
                  <a:lnTo>
                    <a:pt x="70472" y="51467"/>
                  </a:lnTo>
                  <a:lnTo>
                    <a:pt x="70231" y="51346"/>
                  </a:lnTo>
                  <a:lnTo>
                    <a:pt x="70050" y="51286"/>
                  </a:lnTo>
                  <a:close/>
                  <a:moveTo>
                    <a:pt x="3620" y="54242"/>
                  </a:moveTo>
                  <a:lnTo>
                    <a:pt x="4284" y="55630"/>
                  </a:lnTo>
                  <a:lnTo>
                    <a:pt x="4345" y="55328"/>
                  </a:lnTo>
                  <a:lnTo>
                    <a:pt x="4284" y="54966"/>
                  </a:lnTo>
                  <a:lnTo>
                    <a:pt x="4164" y="54664"/>
                  </a:lnTo>
                  <a:lnTo>
                    <a:pt x="3922" y="54423"/>
                  </a:lnTo>
                  <a:lnTo>
                    <a:pt x="3620" y="54242"/>
                  </a:lnTo>
                  <a:close/>
                  <a:moveTo>
                    <a:pt x="72283" y="54242"/>
                  </a:moveTo>
                  <a:lnTo>
                    <a:pt x="71981" y="54423"/>
                  </a:lnTo>
                  <a:lnTo>
                    <a:pt x="71740" y="54664"/>
                  </a:lnTo>
                  <a:lnTo>
                    <a:pt x="71619" y="54966"/>
                  </a:lnTo>
                  <a:lnTo>
                    <a:pt x="71559" y="55328"/>
                  </a:lnTo>
                  <a:lnTo>
                    <a:pt x="71619" y="55630"/>
                  </a:lnTo>
                  <a:lnTo>
                    <a:pt x="72283" y="54242"/>
                  </a:lnTo>
                  <a:close/>
                  <a:moveTo>
                    <a:pt x="8749" y="54182"/>
                  </a:moveTo>
                  <a:lnTo>
                    <a:pt x="8568" y="54242"/>
                  </a:lnTo>
                  <a:lnTo>
                    <a:pt x="8327" y="54363"/>
                  </a:lnTo>
                  <a:lnTo>
                    <a:pt x="8146" y="54483"/>
                  </a:lnTo>
                  <a:lnTo>
                    <a:pt x="8025" y="54664"/>
                  </a:lnTo>
                  <a:lnTo>
                    <a:pt x="7904" y="54906"/>
                  </a:lnTo>
                  <a:lnTo>
                    <a:pt x="7844" y="55087"/>
                  </a:lnTo>
                  <a:lnTo>
                    <a:pt x="7844" y="55328"/>
                  </a:lnTo>
                  <a:lnTo>
                    <a:pt x="7844" y="55569"/>
                  </a:lnTo>
                  <a:lnTo>
                    <a:pt x="7904" y="55750"/>
                  </a:lnTo>
                  <a:lnTo>
                    <a:pt x="8025" y="55992"/>
                  </a:lnTo>
                  <a:lnTo>
                    <a:pt x="8146" y="56173"/>
                  </a:lnTo>
                  <a:lnTo>
                    <a:pt x="8327" y="56293"/>
                  </a:lnTo>
                  <a:lnTo>
                    <a:pt x="8568" y="56414"/>
                  </a:lnTo>
                  <a:lnTo>
                    <a:pt x="8749" y="56474"/>
                  </a:lnTo>
                  <a:lnTo>
                    <a:pt x="9232" y="56474"/>
                  </a:lnTo>
                  <a:lnTo>
                    <a:pt x="9413" y="56414"/>
                  </a:lnTo>
                  <a:lnTo>
                    <a:pt x="9654" y="56293"/>
                  </a:lnTo>
                  <a:lnTo>
                    <a:pt x="9835" y="56173"/>
                  </a:lnTo>
                  <a:lnTo>
                    <a:pt x="9956" y="55992"/>
                  </a:lnTo>
                  <a:lnTo>
                    <a:pt x="10076" y="55750"/>
                  </a:lnTo>
                  <a:lnTo>
                    <a:pt x="10137" y="55569"/>
                  </a:lnTo>
                  <a:lnTo>
                    <a:pt x="10137" y="55328"/>
                  </a:lnTo>
                  <a:lnTo>
                    <a:pt x="10137" y="55087"/>
                  </a:lnTo>
                  <a:lnTo>
                    <a:pt x="10076" y="54906"/>
                  </a:lnTo>
                  <a:lnTo>
                    <a:pt x="9956" y="54664"/>
                  </a:lnTo>
                  <a:lnTo>
                    <a:pt x="9835" y="54483"/>
                  </a:lnTo>
                  <a:lnTo>
                    <a:pt x="9654" y="54363"/>
                  </a:lnTo>
                  <a:lnTo>
                    <a:pt x="9413" y="54242"/>
                  </a:lnTo>
                  <a:lnTo>
                    <a:pt x="9232" y="54182"/>
                  </a:lnTo>
                  <a:close/>
                  <a:moveTo>
                    <a:pt x="14541" y="54182"/>
                  </a:moveTo>
                  <a:lnTo>
                    <a:pt x="14360" y="54242"/>
                  </a:lnTo>
                  <a:lnTo>
                    <a:pt x="14119" y="54363"/>
                  </a:lnTo>
                  <a:lnTo>
                    <a:pt x="13938" y="54483"/>
                  </a:lnTo>
                  <a:lnTo>
                    <a:pt x="13817" y="54664"/>
                  </a:lnTo>
                  <a:lnTo>
                    <a:pt x="13697" y="54906"/>
                  </a:lnTo>
                  <a:lnTo>
                    <a:pt x="13636" y="55087"/>
                  </a:lnTo>
                  <a:lnTo>
                    <a:pt x="13636" y="55328"/>
                  </a:lnTo>
                  <a:lnTo>
                    <a:pt x="13636" y="55569"/>
                  </a:lnTo>
                  <a:lnTo>
                    <a:pt x="13697" y="55750"/>
                  </a:lnTo>
                  <a:lnTo>
                    <a:pt x="13817" y="55992"/>
                  </a:lnTo>
                  <a:lnTo>
                    <a:pt x="13938" y="56173"/>
                  </a:lnTo>
                  <a:lnTo>
                    <a:pt x="14119" y="56293"/>
                  </a:lnTo>
                  <a:lnTo>
                    <a:pt x="14360" y="56414"/>
                  </a:lnTo>
                  <a:lnTo>
                    <a:pt x="14541" y="56474"/>
                  </a:lnTo>
                  <a:lnTo>
                    <a:pt x="15024" y="56474"/>
                  </a:lnTo>
                  <a:lnTo>
                    <a:pt x="15205" y="56414"/>
                  </a:lnTo>
                  <a:lnTo>
                    <a:pt x="15446" y="56293"/>
                  </a:lnTo>
                  <a:lnTo>
                    <a:pt x="15627" y="56173"/>
                  </a:lnTo>
                  <a:lnTo>
                    <a:pt x="15748" y="55992"/>
                  </a:lnTo>
                  <a:lnTo>
                    <a:pt x="15869" y="55750"/>
                  </a:lnTo>
                  <a:lnTo>
                    <a:pt x="15929" y="55569"/>
                  </a:lnTo>
                  <a:lnTo>
                    <a:pt x="15929" y="55328"/>
                  </a:lnTo>
                  <a:lnTo>
                    <a:pt x="15929" y="55087"/>
                  </a:lnTo>
                  <a:lnTo>
                    <a:pt x="15869" y="54906"/>
                  </a:lnTo>
                  <a:lnTo>
                    <a:pt x="15748" y="54664"/>
                  </a:lnTo>
                  <a:lnTo>
                    <a:pt x="15627" y="54483"/>
                  </a:lnTo>
                  <a:lnTo>
                    <a:pt x="15446" y="54363"/>
                  </a:lnTo>
                  <a:lnTo>
                    <a:pt x="15205" y="54242"/>
                  </a:lnTo>
                  <a:lnTo>
                    <a:pt x="15024" y="54182"/>
                  </a:lnTo>
                  <a:close/>
                  <a:moveTo>
                    <a:pt x="20333" y="54182"/>
                  </a:moveTo>
                  <a:lnTo>
                    <a:pt x="20152" y="54242"/>
                  </a:lnTo>
                  <a:lnTo>
                    <a:pt x="19911" y="54363"/>
                  </a:lnTo>
                  <a:lnTo>
                    <a:pt x="19730" y="54483"/>
                  </a:lnTo>
                  <a:lnTo>
                    <a:pt x="19609" y="54664"/>
                  </a:lnTo>
                  <a:lnTo>
                    <a:pt x="19489" y="54906"/>
                  </a:lnTo>
                  <a:lnTo>
                    <a:pt x="19428" y="55087"/>
                  </a:lnTo>
                  <a:lnTo>
                    <a:pt x="19428" y="55328"/>
                  </a:lnTo>
                  <a:lnTo>
                    <a:pt x="19428" y="55569"/>
                  </a:lnTo>
                  <a:lnTo>
                    <a:pt x="19489" y="55750"/>
                  </a:lnTo>
                  <a:lnTo>
                    <a:pt x="19609" y="55992"/>
                  </a:lnTo>
                  <a:lnTo>
                    <a:pt x="19730" y="56173"/>
                  </a:lnTo>
                  <a:lnTo>
                    <a:pt x="19911" y="56293"/>
                  </a:lnTo>
                  <a:lnTo>
                    <a:pt x="20152" y="56414"/>
                  </a:lnTo>
                  <a:lnTo>
                    <a:pt x="20333" y="56474"/>
                  </a:lnTo>
                  <a:lnTo>
                    <a:pt x="20816" y="56474"/>
                  </a:lnTo>
                  <a:lnTo>
                    <a:pt x="20997" y="56414"/>
                  </a:lnTo>
                  <a:lnTo>
                    <a:pt x="21239" y="56293"/>
                  </a:lnTo>
                  <a:lnTo>
                    <a:pt x="21420" y="56173"/>
                  </a:lnTo>
                  <a:lnTo>
                    <a:pt x="21540" y="55992"/>
                  </a:lnTo>
                  <a:lnTo>
                    <a:pt x="21661" y="55750"/>
                  </a:lnTo>
                  <a:lnTo>
                    <a:pt x="21721" y="55569"/>
                  </a:lnTo>
                  <a:lnTo>
                    <a:pt x="21721" y="55328"/>
                  </a:lnTo>
                  <a:lnTo>
                    <a:pt x="21721" y="55087"/>
                  </a:lnTo>
                  <a:lnTo>
                    <a:pt x="21661" y="54906"/>
                  </a:lnTo>
                  <a:lnTo>
                    <a:pt x="21540" y="54664"/>
                  </a:lnTo>
                  <a:lnTo>
                    <a:pt x="21420" y="54483"/>
                  </a:lnTo>
                  <a:lnTo>
                    <a:pt x="21239" y="54363"/>
                  </a:lnTo>
                  <a:lnTo>
                    <a:pt x="20997" y="54242"/>
                  </a:lnTo>
                  <a:lnTo>
                    <a:pt x="20816" y="54182"/>
                  </a:lnTo>
                  <a:close/>
                  <a:moveTo>
                    <a:pt x="26126" y="54182"/>
                  </a:moveTo>
                  <a:lnTo>
                    <a:pt x="25945" y="54242"/>
                  </a:lnTo>
                  <a:lnTo>
                    <a:pt x="25703" y="54363"/>
                  </a:lnTo>
                  <a:lnTo>
                    <a:pt x="25522" y="54483"/>
                  </a:lnTo>
                  <a:lnTo>
                    <a:pt x="25402" y="54664"/>
                  </a:lnTo>
                  <a:lnTo>
                    <a:pt x="25281" y="54906"/>
                  </a:lnTo>
                  <a:lnTo>
                    <a:pt x="25221" y="55087"/>
                  </a:lnTo>
                  <a:lnTo>
                    <a:pt x="25221" y="55328"/>
                  </a:lnTo>
                  <a:lnTo>
                    <a:pt x="25221" y="55569"/>
                  </a:lnTo>
                  <a:lnTo>
                    <a:pt x="25281" y="55750"/>
                  </a:lnTo>
                  <a:lnTo>
                    <a:pt x="25402" y="55992"/>
                  </a:lnTo>
                  <a:lnTo>
                    <a:pt x="25522" y="56173"/>
                  </a:lnTo>
                  <a:lnTo>
                    <a:pt x="25703" y="56293"/>
                  </a:lnTo>
                  <a:lnTo>
                    <a:pt x="25945" y="56414"/>
                  </a:lnTo>
                  <a:lnTo>
                    <a:pt x="26126" y="56474"/>
                  </a:lnTo>
                  <a:lnTo>
                    <a:pt x="26608" y="56474"/>
                  </a:lnTo>
                  <a:lnTo>
                    <a:pt x="26789" y="56414"/>
                  </a:lnTo>
                  <a:lnTo>
                    <a:pt x="27031" y="56293"/>
                  </a:lnTo>
                  <a:lnTo>
                    <a:pt x="27212" y="56173"/>
                  </a:lnTo>
                  <a:lnTo>
                    <a:pt x="27332" y="55992"/>
                  </a:lnTo>
                  <a:lnTo>
                    <a:pt x="27453" y="55750"/>
                  </a:lnTo>
                  <a:lnTo>
                    <a:pt x="27513" y="55569"/>
                  </a:lnTo>
                  <a:lnTo>
                    <a:pt x="27513" y="55328"/>
                  </a:lnTo>
                  <a:lnTo>
                    <a:pt x="27513" y="55087"/>
                  </a:lnTo>
                  <a:lnTo>
                    <a:pt x="27453" y="54906"/>
                  </a:lnTo>
                  <a:lnTo>
                    <a:pt x="27332" y="54664"/>
                  </a:lnTo>
                  <a:lnTo>
                    <a:pt x="27212" y="54483"/>
                  </a:lnTo>
                  <a:lnTo>
                    <a:pt x="27031" y="54363"/>
                  </a:lnTo>
                  <a:lnTo>
                    <a:pt x="26789" y="54242"/>
                  </a:lnTo>
                  <a:lnTo>
                    <a:pt x="26608" y="54182"/>
                  </a:lnTo>
                  <a:close/>
                  <a:moveTo>
                    <a:pt x="31918" y="54182"/>
                  </a:moveTo>
                  <a:lnTo>
                    <a:pt x="31737" y="54242"/>
                  </a:lnTo>
                  <a:lnTo>
                    <a:pt x="31496" y="54363"/>
                  </a:lnTo>
                  <a:lnTo>
                    <a:pt x="31315" y="54483"/>
                  </a:lnTo>
                  <a:lnTo>
                    <a:pt x="31194" y="54664"/>
                  </a:lnTo>
                  <a:lnTo>
                    <a:pt x="31073" y="54906"/>
                  </a:lnTo>
                  <a:lnTo>
                    <a:pt x="31013" y="55087"/>
                  </a:lnTo>
                  <a:lnTo>
                    <a:pt x="31013" y="55328"/>
                  </a:lnTo>
                  <a:lnTo>
                    <a:pt x="31013" y="55569"/>
                  </a:lnTo>
                  <a:lnTo>
                    <a:pt x="31073" y="55750"/>
                  </a:lnTo>
                  <a:lnTo>
                    <a:pt x="31194" y="55992"/>
                  </a:lnTo>
                  <a:lnTo>
                    <a:pt x="31315" y="56173"/>
                  </a:lnTo>
                  <a:lnTo>
                    <a:pt x="31496" y="56293"/>
                  </a:lnTo>
                  <a:lnTo>
                    <a:pt x="31737" y="56414"/>
                  </a:lnTo>
                  <a:lnTo>
                    <a:pt x="31918" y="56474"/>
                  </a:lnTo>
                  <a:lnTo>
                    <a:pt x="32401" y="56474"/>
                  </a:lnTo>
                  <a:lnTo>
                    <a:pt x="32582" y="56414"/>
                  </a:lnTo>
                  <a:lnTo>
                    <a:pt x="32823" y="56293"/>
                  </a:lnTo>
                  <a:lnTo>
                    <a:pt x="33004" y="56173"/>
                  </a:lnTo>
                  <a:lnTo>
                    <a:pt x="33125" y="55992"/>
                  </a:lnTo>
                  <a:lnTo>
                    <a:pt x="33245" y="55750"/>
                  </a:lnTo>
                  <a:lnTo>
                    <a:pt x="33306" y="55569"/>
                  </a:lnTo>
                  <a:lnTo>
                    <a:pt x="33306" y="55328"/>
                  </a:lnTo>
                  <a:lnTo>
                    <a:pt x="33306" y="55087"/>
                  </a:lnTo>
                  <a:lnTo>
                    <a:pt x="33245" y="54906"/>
                  </a:lnTo>
                  <a:lnTo>
                    <a:pt x="33125" y="54664"/>
                  </a:lnTo>
                  <a:lnTo>
                    <a:pt x="33004" y="54483"/>
                  </a:lnTo>
                  <a:lnTo>
                    <a:pt x="32823" y="54363"/>
                  </a:lnTo>
                  <a:lnTo>
                    <a:pt x="32582" y="54242"/>
                  </a:lnTo>
                  <a:lnTo>
                    <a:pt x="32401" y="54182"/>
                  </a:lnTo>
                  <a:close/>
                  <a:moveTo>
                    <a:pt x="37710" y="54182"/>
                  </a:moveTo>
                  <a:lnTo>
                    <a:pt x="37529" y="54242"/>
                  </a:lnTo>
                  <a:lnTo>
                    <a:pt x="37288" y="54363"/>
                  </a:lnTo>
                  <a:lnTo>
                    <a:pt x="37107" y="54483"/>
                  </a:lnTo>
                  <a:lnTo>
                    <a:pt x="36986" y="54664"/>
                  </a:lnTo>
                  <a:lnTo>
                    <a:pt x="36865" y="54906"/>
                  </a:lnTo>
                  <a:lnTo>
                    <a:pt x="36805" y="55087"/>
                  </a:lnTo>
                  <a:lnTo>
                    <a:pt x="36805" y="55328"/>
                  </a:lnTo>
                  <a:lnTo>
                    <a:pt x="36805" y="55569"/>
                  </a:lnTo>
                  <a:lnTo>
                    <a:pt x="36865" y="55750"/>
                  </a:lnTo>
                  <a:lnTo>
                    <a:pt x="36986" y="55992"/>
                  </a:lnTo>
                  <a:lnTo>
                    <a:pt x="37107" y="56173"/>
                  </a:lnTo>
                  <a:lnTo>
                    <a:pt x="37288" y="56293"/>
                  </a:lnTo>
                  <a:lnTo>
                    <a:pt x="37529" y="56414"/>
                  </a:lnTo>
                  <a:lnTo>
                    <a:pt x="37710" y="56474"/>
                  </a:lnTo>
                  <a:lnTo>
                    <a:pt x="38193" y="56474"/>
                  </a:lnTo>
                  <a:lnTo>
                    <a:pt x="38374" y="56414"/>
                  </a:lnTo>
                  <a:lnTo>
                    <a:pt x="38615" y="56293"/>
                  </a:lnTo>
                  <a:lnTo>
                    <a:pt x="38796" y="56173"/>
                  </a:lnTo>
                  <a:lnTo>
                    <a:pt x="38917" y="55992"/>
                  </a:lnTo>
                  <a:lnTo>
                    <a:pt x="39038" y="55750"/>
                  </a:lnTo>
                  <a:lnTo>
                    <a:pt x="39098" y="55569"/>
                  </a:lnTo>
                  <a:lnTo>
                    <a:pt x="39098" y="55328"/>
                  </a:lnTo>
                  <a:lnTo>
                    <a:pt x="39098" y="55087"/>
                  </a:lnTo>
                  <a:lnTo>
                    <a:pt x="39038" y="54906"/>
                  </a:lnTo>
                  <a:lnTo>
                    <a:pt x="38917" y="54664"/>
                  </a:lnTo>
                  <a:lnTo>
                    <a:pt x="38796" y="54483"/>
                  </a:lnTo>
                  <a:lnTo>
                    <a:pt x="38615" y="54363"/>
                  </a:lnTo>
                  <a:lnTo>
                    <a:pt x="38374" y="54242"/>
                  </a:lnTo>
                  <a:lnTo>
                    <a:pt x="38193" y="54182"/>
                  </a:lnTo>
                  <a:close/>
                  <a:moveTo>
                    <a:pt x="43502" y="54182"/>
                  </a:moveTo>
                  <a:lnTo>
                    <a:pt x="43321" y="54242"/>
                  </a:lnTo>
                  <a:lnTo>
                    <a:pt x="43080" y="54363"/>
                  </a:lnTo>
                  <a:lnTo>
                    <a:pt x="42899" y="54483"/>
                  </a:lnTo>
                  <a:lnTo>
                    <a:pt x="42778" y="54664"/>
                  </a:lnTo>
                  <a:lnTo>
                    <a:pt x="42658" y="54906"/>
                  </a:lnTo>
                  <a:lnTo>
                    <a:pt x="42597" y="55087"/>
                  </a:lnTo>
                  <a:lnTo>
                    <a:pt x="42597" y="55328"/>
                  </a:lnTo>
                  <a:lnTo>
                    <a:pt x="42597" y="55569"/>
                  </a:lnTo>
                  <a:lnTo>
                    <a:pt x="42658" y="55750"/>
                  </a:lnTo>
                  <a:lnTo>
                    <a:pt x="42778" y="55992"/>
                  </a:lnTo>
                  <a:lnTo>
                    <a:pt x="42899" y="56173"/>
                  </a:lnTo>
                  <a:lnTo>
                    <a:pt x="43080" y="56293"/>
                  </a:lnTo>
                  <a:lnTo>
                    <a:pt x="43321" y="56414"/>
                  </a:lnTo>
                  <a:lnTo>
                    <a:pt x="43502" y="56474"/>
                  </a:lnTo>
                  <a:lnTo>
                    <a:pt x="43985" y="56474"/>
                  </a:lnTo>
                  <a:lnTo>
                    <a:pt x="44166" y="56414"/>
                  </a:lnTo>
                  <a:lnTo>
                    <a:pt x="44407" y="56293"/>
                  </a:lnTo>
                  <a:lnTo>
                    <a:pt x="44588" y="56173"/>
                  </a:lnTo>
                  <a:lnTo>
                    <a:pt x="44709" y="55992"/>
                  </a:lnTo>
                  <a:lnTo>
                    <a:pt x="44830" y="55750"/>
                  </a:lnTo>
                  <a:lnTo>
                    <a:pt x="44890" y="55569"/>
                  </a:lnTo>
                  <a:lnTo>
                    <a:pt x="44890" y="55328"/>
                  </a:lnTo>
                  <a:lnTo>
                    <a:pt x="44890" y="55087"/>
                  </a:lnTo>
                  <a:lnTo>
                    <a:pt x="44830" y="54906"/>
                  </a:lnTo>
                  <a:lnTo>
                    <a:pt x="44709" y="54664"/>
                  </a:lnTo>
                  <a:lnTo>
                    <a:pt x="44588" y="54483"/>
                  </a:lnTo>
                  <a:lnTo>
                    <a:pt x="44407" y="54363"/>
                  </a:lnTo>
                  <a:lnTo>
                    <a:pt x="44166" y="54242"/>
                  </a:lnTo>
                  <a:lnTo>
                    <a:pt x="43985" y="54182"/>
                  </a:lnTo>
                  <a:close/>
                  <a:moveTo>
                    <a:pt x="49295" y="54182"/>
                  </a:moveTo>
                  <a:lnTo>
                    <a:pt x="49114" y="54242"/>
                  </a:lnTo>
                  <a:lnTo>
                    <a:pt x="48872" y="54363"/>
                  </a:lnTo>
                  <a:lnTo>
                    <a:pt x="48691" y="54483"/>
                  </a:lnTo>
                  <a:lnTo>
                    <a:pt x="48571" y="54664"/>
                  </a:lnTo>
                  <a:lnTo>
                    <a:pt x="48450" y="54906"/>
                  </a:lnTo>
                  <a:lnTo>
                    <a:pt x="48390" y="55087"/>
                  </a:lnTo>
                  <a:lnTo>
                    <a:pt x="48390" y="55328"/>
                  </a:lnTo>
                  <a:lnTo>
                    <a:pt x="48390" y="55569"/>
                  </a:lnTo>
                  <a:lnTo>
                    <a:pt x="48450" y="55750"/>
                  </a:lnTo>
                  <a:lnTo>
                    <a:pt x="48571" y="55992"/>
                  </a:lnTo>
                  <a:lnTo>
                    <a:pt x="48691" y="56173"/>
                  </a:lnTo>
                  <a:lnTo>
                    <a:pt x="48872" y="56293"/>
                  </a:lnTo>
                  <a:lnTo>
                    <a:pt x="49114" y="56414"/>
                  </a:lnTo>
                  <a:lnTo>
                    <a:pt x="49295" y="56474"/>
                  </a:lnTo>
                  <a:lnTo>
                    <a:pt x="49777" y="56474"/>
                  </a:lnTo>
                  <a:lnTo>
                    <a:pt x="49958" y="56414"/>
                  </a:lnTo>
                  <a:lnTo>
                    <a:pt x="50200" y="56293"/>
                  </a:lnTo>
                  <a:lnTo>
                    <a:pt x="50381" y="56173"/>
                  </a:lnTo>
                  <a:lnTo>
                    <a:pt x="50501" y="55992"/>
                  </a:lnTo>
                  <a:lnTo>
                    <a:pt x="50622" y="55750"/>
                  </a:lnTo>
                  <a:lnTo>
                    <a:pt x="50682" y="55569"/>
                  </a:lnTo>
                  <a:lnTo>
                    <a:pt x="50682" y="55328"/>
                  </a:lnTo>
                  <a:lnTo>
                    <a:pt x="50682" y="55087"/>
                  </a:lnTo>
                  <a:lnTo>
                    <a:pt x="50622" y="54906"/>
                  </a:lnTo>
                  <a:lnTo>
                    <a:pt x="50501" y="54664"/>
                  </a:lnTo>
                  <a:lnTo>
                    <a:pt x="50381" y="54483"/>
                  </a:lnTo>
                  <a:lnTo>
                    <a:pt x="50200" y="54363"/>
                  </a:lnTo>
                  <a:lnTo>
                    <a:pt x="49958" y="54242"/>
                  </a:lnTo>
                  <a:lnTo>
                    <a:pt x="49777" y="54182"/>
                  </a:lnTo>
                  <a:close/>
                  <a:moveTo>
                    <a:pt x="55087" y="54182"/>
                  </a:moveTo>
                  <a:lnTo>
                    <a:pt x="54906" y="54242"/>
                  </a:lnTo>
                  <a:lnTo>
                    <a:pt x="54665" y="54363"/>
                  </a:lnTo>
                  <a:lnTo>
                    <a:pt x="54483" y="54483"/>
                  </a:lnTo>
                  <a:lnTo>
                    <a:pt x="54363" y="54664"/>
                  </a:lnTo>
                  <a:lnTo>
                    <a:pt x="54242" y="54906"/>
                  </a:lnTo>
                  <a:lnTo>
                    <a:pt x="54182" y="55087"/>
                  </a:lnTo>
                  <a:lnTo>
                    <a:pt x="54182" y="55328"/>
                  </a:lnTo>
                  <a:lnTo>
                    <a:pt x="54182" y="55569"/>
                  </a:lnTo>
                  <a:lnTo>
                    <a:pt x="54242" y="55750"/>
                  </a:lnTo>
                  <a:lnTo>
                    <a:pt x="54363" y="55992"/>
                  </a:lnTo>
                  <a:lnTo>
                    <a:pt x="54483" y="56173"/>
                  </a:lnTo>
                  <a:lnTo>
                    <a:pt x="54665" y="56293"/>
                  </a:lnTo>
                  <a:lnTo>
                    <a:pt x="54906" y="56414"/>
                  </a:lnTo>
                  <a:lnTo>
                    <a:pt x="55087" y="56474"/>
                  </a:lnTo>
                  <a:lnTo>
                    <a:pt x="55570" y="56474"/>
                  </a:lnTo>
                  <a:lnTo>
                    <a:pt x="55751" y="56414"/>
                  </a:lnTo>
                  <a:lnTo>
                    <a:pt x="55992" y="56293"/>
                  </a:lnTo>
                  <a:lnTo>
                    <a:pt x="56173" y="56173"/>
                  </a:lnTo>
                  <a:lnTo>
                    <a:pt x="56294" y="55992"/>
                  </a:lnTo>
                  <a:lnTo>
                    <a:pt x="56414" y="55750"/>
                  </a:lnTo>
                  <a:lnTo>
                    <a:pt x="56475" y="55569"/>
                  </a:lnTo>
                  <a:lnTo>
                    <a:pt x="56475" y="55328"/>
                  </a:lnTo>
                  <a:lnTo>
                    <a:pt x="56475" y="55087"/>
                  </a:lnTo>
                  <a:lnTo>
                    <a:pt x="56414" y="54906"/>
                  </a:lnTo>
                  <a:lnTo>
                    <a:pt x="56294" y="54664"/>
                  </a:lnTo>
                  <a:lnTo>
                    <a:pt x="56173" y="54483"/>
                  </a:lnTo>
                  <a:lnTo>
                    <a:pt x="55992" y="54363"/>
                  </a:lnTo>
                  <a:lnTo>
                    <a:pt x="55751" y="54242"/>
                  </a:lnTo>
                  <a:lnTo>
                    <a:pt x="55570" y="54182"/>
                  </a:lnTo>
                  <a:close/>
                  <a:moveTo>
                    <a:pt x="60879" y="54182"/>
                  </a:moveTo>
                  <a:lnTo>
                    <a:pt x="60698" y="54242"/>
                  </a:lnTo>
                  <a:lnTo>
                    <a:pt x="60457" y="54363"/>
                  </a:lnTo>
                  <a:lnTo>
                    <a:pt x="60276" y="54483"/>
                  </a:lnTo>
                  <a:lnTo>
                    <a:pt x="60155" y="54664"/>
                  </a:lnTo>
                  <a:lnTo>
                    <a:pt x="60034" y="54906"/>
                  </a:lnTo>
                  <a:lnTo>
                    <a:pt x="59974" y="55087"/>
                  </a:lnTo>
                  <a:lnTo>
                    <a:pt x="59974" y="55328"/>
                  </a:lnTo>
                  <a:lnTo>
                    <a:pt x="59974" y="55569"/>
                  </a:lnTo>
                  <a:lnTo>
                    <a:pt x="60034" y="55750"/>
                  </a:lnTo>
                  <a:lnTo>
                    <a:pt x="60155" y="55992"/>
                  </a:lnTo>
                  <a:lnTo>
                    <a:pt x="60276" y="56173"/>
                  </a:lnTo>
                  <a:lnTo>
                    <a:pt x="60457" y="56293"/>
                  </a:lnTo>
                  <a:lnTo>
                    <a:pt x="60698" y="56414"/>
                  </a:lnTo>
                  <a:lnTo>
                    <a:pt x="60879" y="56474"/>
                  </a:lnTo>
                  <a:lnTo>
                    <a:pt x="61362" y="56474"/>
                  </a:lnTo>
                  <a:lnTo>
                    <a:pt x="61543" y="56414"/>
                  </a:lnTo>
                  <a:lnTo>
                    <a:pt x="61784" y="56293"/>
                  </a:lnTo>
                  <a:lnTo>
                    <a:pt x="61965" y="56173"/>
                  </a:lnTo>
                  <a:lnTo>
                    <a:pt x="62086" y="55992"/>
                  </a:lnTo>
                  <a:lnTo>
                    <a:pt x="62206" y="55750"/>
                  </a:lnTo>
                  <a:lnTo>
                    <a:pt x="62267" y="55569"/>
                  </a:lnTo>
                  <a:lnTo>
                    <a:pt x="62267" y="55328"/>
                  </a:lnTo>
                  <a:lnTo>
                    <a:pt x="62267" y="55087"/>
                  </a:lnTo>
                  <a:lnTo>
                    <a:pt x="62206" y="54906"/>
                  </a:lnTo>
                  <a:lnTo>
                    <a:pt x="62086" y="54664"/>
                  </a:lnTo>
                  <a:lnTo>
                    <a:pt x="61965" y="54483"/>
                  </a:lnTo>
                  <a:lnTo>
                    <a:pt x="61784" y="54363"/>
                  </a:lnTo>
                  <a:lnTo>
                    <a:pt x="61543" y="54242"/>
                  </a:lnTo>
                  <a:lnTo>
                    <a:pt x="61362" y="54182"/>
                  </a:lnTo>
                  <a:close/>
                  <a:moveTo>
                    <a:pt x="66671" y="54182"/>
                  </a:moveTo>
                  <a:lnTo>
                    <a:pt x="66490" y="54242"/>
                  </a:lnTo>
                  <a:lnTo>
                    <a:pt x="66249" y="54363"/>
                  </a:lnTo>
                  <a:lnTo>
                    <a:pt x="66068" y="54483"/>
                  </a:lnTo>
                  <a:lnTo>
                    <a:pt x="65947" y="54664"/>
                  </a:lnTo>
                  <a:lnTo>
                    <a:pt x="65827" y="54906"/>
                  </a:lnTo>
                  <a:lnTo>
                    <a:pt x="65766" y="55087"/>
                  </a:lnTo>
                  <a:lnTo>
                    <a:pt x="65766" y="55328"/>
                  </a:lnTo>
                  <a:lnTo>
                    <a:pt x="65766" y="55569"/>
                  </a:lnTo>
                  <a:lnTo>
                    <a:pt x="65827" y="55750"/>
                  </a:lnTo>
                  <a:lnTo>
                    <a:pt x="65947" y="55992"/>
                  </a:lnTo>
                  <a:lnTo>
                    <a:pt x="66068" y="56173"/>
                  </a:lnTo>
                  <a:lnTo>
                    <a:pt x="66249" y="56293"/>
                  </a:lnTo>
                  <a:lnTo>
                    <a:pt x="66490" y="56414"/>
                  </a:lnTo>
                  <a:lnTo>
                    <a:pt x="66671" y="56474"/>
                  </a:lnTo>
                  <a:lnTo>
                    <a:pt x="67154" y="56474"/>
                  </a:lnTo>
                  <a:lnTo>
                    <a:pt x="67335" y="56414"/>
                  </a:lnTo>
                  <a:lnTo>
                    <a:pt x="67576" y="56293"/>
                  </a:lnTo>
                  <a:lnTo>
                    <a:pt x="67757" y="56173"/>
                  </a:lnTo>
                  <a:lnTo>
                    <a:pt x="67878" y="55992"/>
                  </a:lnTo>
                  <a:lnTo>
                    <a:pt x="67999" y="55750"/>
                  </a:lnTo>
                  <a:lnTo>
                    <a:pt x="68059" y="55569"/>
                  </a:lnTo>
                  <a:lnTo>
                    <a:pt x="68059" y="55328"/>
                  </a:lnTo>
                  <a:lnTo>
                    <a:pt x="68059" y="55087"/>
                  </a:lnTo>
                  <a:lnTo>
                    <a:pt x="67999" y="54906"/>
                  </a:lnTo>
                  <a:lnTo>
                    <a:pt x="67878" y="54664"/>
                  </a:lnTo>
                  <a:lnTo>
                    <a:pt x="67757" y="54483"/>
                  </a:lnTo>
                  <a:lnTo>
                    <a:pt x="67576" y="54363"/>
                  </a:lnTo>
                  <a:lnTo>
                    <a:pt x="67335" y="54242"/>
                  </a:lnTo>
                  <a:lnTo>
                    <a:pt x="67154" y="54182"/>
                  </a:lnTo>
                  <a:close/>
                  <a:moveTo>
                    <a:pt x="5853" y="57078"/>
                  </a:moveTo>
                  <a:lnTo>
                    <a:pt x="5672" y="57138"/>
                  </a:lnTo>
                  <a:lnTo>
                    <a:pt x="5431" y="57259"/>
                  </a:lnTo>
                  <a:lnTo>
                    <a:pt x="5310" y="57379"/>
                  </a:lnTo>
                  <a:lnTo>
                    <a:pt x="6517" y="59310"/>
                  </a:lnTo>
                  <a:lnTo>
                    <a:pt x="6818" y="59129"/>
                  </a:lnTo>
                  <a:lnTo>
                    <a:pt x="7060" y="58888"/>
                  </a:lnTo>
                  <a:lnTo>
                    <a:pt x="7180" y="58586"/>
                  </a:lnTo>
                  <a:lnTo>
                    <a:pt x="7241" y="58224"/>
                  </a:lnTo>
                  <a:lnTo>
                    <a:pt x="7241" y="57983"/>
                  </a:lnTo>
                  <a:lnTo>
                    <a:pt x="7180" y="57802"/>
                  </a:lnTo>
                  <a:lnTo>
                    <a:pt x="7060" y="57560"/>
                  </a:lnTo>
                  <a:lnTo>
                    <a:pt x="6939" y="57379"/>
                  </a:lnTo>
                  <a:lnTo>
                    <a:pt x="6758" y="57259"/>
                  </a:lnTo>
                  <a:lnTo>
                    <a:pt x="6517" y="57138"/>
                  </a:lnTo>
                  <a:lnTo>
                    <a:pt x="6336" y="57078"/>
                  </a:lnTo>
                  <a:close/>
                  <a:moveTo>
                    <a:pt x="69567" y="57078"/>
                  </a:moveTo>
                  <a:lnTo>
                    <a:pt x="69386" y="57138"/>
                  </a:lnTo>
                  <a:lnTo>
                    <a:pt x="69145" y="57259"/>
                  </a:lnTo>
                  <a:lnTo>
                    <a:pt x="68964" y="57379"/>
                  </a:lnTo>
                  <a:lnTo>
                    <a:pt x="68843" y="57560"/>
                  </a:lnTo>
                  <a:lnTo>
                    <a:pt x="68723" y="57802"/>
                  </a:lnTo>
                  <a:lnTo>
                    <a:pt x="68662" y="57983"/>
                  </a:lnTo>
                  <a:lnTo>
                    <a:pt x="68662" y="58224"/>
                  </a:lnTo>
                  <a:lnTo>
                    <a:pt x="68723" y="58586"/>
                  </a:lnTo>
                  <a:lnTo>
                    <a:pt x="68843" y="58888"/>
                  </a:lnTo>
                  <a:lnTo>
                    <a:pt x="69085" y="59129"/>
                  </a:lnTo>
                  <a:lnTo>
                    <a:pt x="69386" y="59310"/>
                  </a:lnTo>
                  <a:lnTo>
                    <a:pt x="70593" y="57379"/>
                  </a:lnTo>
                  <a:lnTo>
                    <a:pt x="70472" y="57259"/>
                  </a:lnTo>
                  <a:lnTo>
                    <a:pt x="70231" y="57138"/>
                  </a:lnTo>
                  <a:lnTo>
                    <a:pt x="70050" y="57078"/>
                  </a:lnTo>
                  <a:close/>
                  <a:moveTo>
                    <a:pt x="11645" y="57078"/>
                  </a:moveTo>
                  <a:lnTo>
                    <a:pt x="11464" y="57138"/>
                  </a:lnTo>
                  <a:lnTo>
                    <a:pt x="11223" y="57259"/>
                  </a:lnTo>
                  <a:lnTo>
                    <a:pt x="11042" y="57379"/>
                  </a:lnTo>
                  <a:lnTo>
                    <a:pt x="10921" y="57560"/>
                  </a:lnTo>
                  <a:lnTo>
                    <a:pt x="10800" y="57802"/>
                  </a:lnTo>
                  <a:lnTo>
                    <a:pt x="10740" y="57983"/>
                  </a:lnTo>
                  <a:lnTo>
                    <a:pt x="10740" y="58224"/>
                  </a:lnTo>
                  <a:lnTo>
                    <a:pt x="10740" y="58466"/>
                  </a:lnTo>
                  <a:lnTo>
                    <a:pt x="10800" y="58647"/>
                  </a:lnTo>
                  <a:lnTo>
                    <a:pt x="10921" y="58888"/>
                  </a:lnTo>
                  <a:lnTo>
                    <a:pt x="11042" y="59069"/>
                  </a:lnTo>
                  <a:lnTo>
                    <a:pt x="11223" y="59190"/>
                  </a:lnTo>
                  <a:lnTo>
                    <a:pt x="11464" y="59310"/>
                  </a:lnTo>
                  <a:lnTo>
                    <a:pt x="11645" y="59371"/>
                  </a:lnTo>
                  <a:lnTo>
                    <a:pt x="12128" y="59371"/>
                  </a:lnTo>
                  <a:lnTo>
                    <a:pt x="12309" y="59310"/>
                  </a:lnTo>
                  <a:lnTo>
                    <a:pt x="12550" y="59190"/>
                  </a:lnTo>
                  <a:lnTo>
                    <a:pt x="12731" y="59069"/>
                  </a:lnTo>
                  <a:lnTo>
                    <a:pt x="12852" y="58888"/>
                  </a:lnTo>
                  <a:lnTo>
                    <a:pt x="12973" y="58647"/>
                  </a:lnTo>
                  <a:lnTo>
                    <a:pt x="13033" y="58466"/>
                  </a:lnTo>
                  <a:lnTo>
                    <a:pt x="13033" y="58224"/>
                  </a:lnTo>
                  <a:lnTo>
                    <a:pt x="13033" y="57983"/>
                  </a:lnTo>
                  <a:lnTo>
                    <a:pt x="12973" y="57802"/>
                  </a:lnTo>
                  <a:lnTo>
                    <a:pt x="12852" y="57560"/>
                  </a:lnTo>
                  <a:lnTo>
                    <a:pt x="12731" y="57379"/>
                  </a:lnTo>
                  <a:lnTo>
                    <a:pt x="12550" y="57259"/>
                  </a:lnTo>
                  <a:lnTo>
                    <a:pt x="12309" y="57138"/>
                  </a:lnTo>
                  <a:lnTo>
                    <a:pt x="12128" y="57078"/>
                  </a:lnTo>
                  <a:close/>
                  <a:moveTo>
                    <a:pt x="17437" y="57078"/>
                  </a:moveTo>
                  <a:lnTo>
                    <a:pt x="17256" y="57138"/>
                  </a:lnTo>
                  <a:lnTo>
                    <a:pt x="17015" y="57259"/>
                  </a:lnTo>
                  <a:lnTo>
                    <a:pt x="16834" y="57379"/>
                  </a:lnTo>
                  <a:lnTo>
                    <a:pt x="16713" y="57560"/>
                  </a:lnTo>
                  <a:lnTo>
                    <a:pt x="16593" y="57802"/>
                  </a:lnTo>
                  <a:lnTo>
                    <a:pt x="16532" y="57983"/>
                  </a:lnTo>
                  <a:lnTo>
                    <a:pt x="16532" y="58224"/>
                  </a:lnTo>
                  <a:lnTo>
                    <a:pt x="16532" y="58466"/>
                  </a:lnTo>
                  <a:lnTo>
                    <a:pt x="16593" y="58647"/>
                  </a:lnTo>
                  <a:lnTo>
                    <a:pt x="16713" y="58888"/>
                  </a:lnTo>
                  <a:lnTo>
                    <a:pt x="16834" y="59069"/>
                  </a:lnTo>
                  <a:lnTo>
                    <a:pt x="17015" y="59190"/>
                  </a:lnTo>
                  <a:lnTo>
                    <a:pt x="17256" y="59310"/>
                  </a:lnTo>
                  <a:lnTo>
                    <a:pt x="17437" y="59371"/>
                  </a:lnTo>
                  <a:lnTo>
                    <a:pt x="17920" y="59371"/>
                  </a:lnTo>
                  <a:lnTo>
                    <a:pt x="18101" y="59310"/>
                  </a:lnTo>
                  <a:lnTo>
                    <a:pt x="18342" y="59190"/>
                  </a:lnTo>
                  <a:lnTo>
                    <a:pt x="18523" y="59069"/>
                  </a:lnTo>
                  <a:lnTo>
                    <a:pt x="18644" y="58888"/>
                  </a:lnTo>
                  <a:lnTo>
                    <a:pt x="18765" y="58647"/>
                  </a:lnTo>
                  <a:lnTo>
                    <a:pt x="18825" y="58466"/>
                  </a:lnTo>
                  <a:lnTo>
                    <a:pt x="18825" y="58224"/>
                  </a:lnTo>
                  <a:lnTo>
                    <a:pt x="18825" y="57983"/>
                  </a:lnTo>
                  <a:lnTo>
                    <a:pt x="18765" y="57802"/>
                  </a:lnTo>
                  <a:lnTo>
                    <a:pt x="18644" y="57560"/>
                  </a:lnTo>
                  <a:lnTo>
                    <a:pt x="18523" y="57379"/>
                  </a:lnTo>
                  <a:lnTo>
                    <a:pt x="18342" y="57259"/>
                  </a:lnTo>
                  <a:lnTo>
                    <a:pt x="18101" y="57138"/>
                  </a:lnTo>
                  <a:lnTo>
                    <a:pt x="17920" y="57078"/>
                  </a:lnTo>
                  <a:close/>
                  <a:moveTo>
                    <a:pt x="23230" y="57078"/>
                  </a:moveTo>
                  <a:lnTo>
                    <a:pt x="23049" y="57138"/>
                  </a:lnTo>
                  <a:lnTo>
                    <a:pt x="22807" y="57259"/>
                  </a:lnTo>
                  <a:lnTo>
                    <a:pt x="22626" y="57379"/>
                  </a:lnTo>
                  <a:lnTo>
                    <a:pt x="22506" y="57560"/>
                  </a:lnTo>
                  <a:lnTo>
                    <a:pt x="22385" y="57802"/>
                  </a:lnTo>
                  <a:lnTo>
                    <a:pt x="22325" y="57983"/>
                  </a:lnTo>
                  <a:lnTo>
                    <a:pt x="22325" y="58224"/>
                  </a:lnTo>
                  <a:lnTo>
                    <a:pt x="22325" y="58466"/>
                  </a:lnTo>
                  <a:lnTo>
                    <a:pt x="22385" y="58647"/>
                  </a:lnTo>
                  <a:lnTo>
                    <a:pt x="22506" y="58888"/>
                  </a:lnTo>
                  <a:lnTo>
                    <a:pt x="22626" y="59069"/>
                  </a:lnTo>
                  <a:lnTo>
                    <a:pt x="22807" y="59190"/>
                  </a:lnTo>
                  <a:lnTo>
                    <a:pt x="23049" y="59310"/>
                  </a:lnTo>
                  <a:lnTo>
                    <a:pt x="23230" y="59371"/>
                  </a:lnTo>
                  <a:lnTo>
                    <a:pt x="23712" y="59371"/>
                  </a:lnTo>
                  <a:lnTo>
                    <a:pt x="23893" y="59310"/>
                  </a:lnTo>
                  <a:lnTo>
                    <a:pt x="24135" y="59190"/>
                  </a:lnTo>
                  <a:lnTo>
                    <a:pt x="24316" y="59069"/>
                  </a:lnTo>
                  <a:lnTo>
                    <a:pt x="24436" y="58888"/>
                  </a:lnTo>
                  <a:lnTo>
                    <a:pt x="24557" y="58647"/>
                  </a:lnTo>
                  <a:lnTo>
                    <a:pt x="24617" y="58466"/>
                  </a:lnTo>
                  <a:lnTo>
                    <a:pt x="24617" y="58224"/>
                  </a:lnTo>
                  <a:lnTo>
                    <a:pt x="24617" y="57983"/>
                  </a:lnTo>
                  <a:lnTo>
                    <a:pt x="24557" y="57802"/>
                  </a:lnTo>
                  <a:lnTo>
                    <a:pt x="24436" y="57560"/>
                  </a:lnTo>
                  <a:lnTo>
                    <a:pt x="24316" y="57379"/>
                  </a:lnTo>
                  <a:lnTo>
                    <a:pt x="24135" y="57259"/>
                  </a:lnTo>
                  <a:lnTo>
                    <a:pt x="23893" y="57138"/>
                  </a:lnTo>
                  <a:lnTo>
                    <a:pt x="23712" y="57078"/>
                  </a:lnTo>
                  <a:close/>
                  <a:moveTo>
                    <a:pt x="29022" y="57078"/>
                  </a:moveTo>
                  <a:lnTo>
                    <a:pt x="28841" y="57138"/>
                  </a:lnTo>
                  <a:lnTo>
                    <a:pt x="28599" y="57259"/>
                  </a:lnTo>
                  <a:lnTo>
                    <a:pt x="28418" y="57379"/>
                  </a:lnTo>
                  <a:lnTo>
                    <a:pt x="28298" y="57560"/>
                  </a:lnTo>
                  <a:lnTo>
                    <a:pt x="28177" y="57802"/>
                  </a:lnTo>
                  <a:lnTo>
                    <a:pt x="28117" y="57983"/>
                  </a:lnTo>
                  <a:lnTo>
                    <a:pt x="28117" y="58224"/>
                  </a:lnTo>
                  <a:lnTo>
                    <a:pt x="28117" y="58466"/>
                  </a:lnTo>
                  <a:lnTo>
                    <a:pt x="28177" y="58647"/>
                  </a:lnTo>
                  <a:lnTo>
                    <a:pt x="28298" y="58888"/>
                  </a:lnTo>
                  <a:lnTo>
                    <a:pt x="28418" y="59069"/>
                  </a:lnTo>
                  <a:lnTo>
                    <a:pt x="28599" y="59190"/>
                  </a:lnTo>
                  <a:lnTo>
                    <a:pt x="28841" y="59310"/>
                  </a:lnTo>
                  <a:lnTo>
                    <a:pt x="29022" y="59371"/>
                  </a:lnTo>
                  <a:lnTo>
                    <a:pt x="29505" y="59371"/>
                  </a:lnTo>
                  <a:lnTo>
                    <a:pt x="29686" y="59310"/>
                  </a:lnTo>
                  <a:lnTo>
                    <a:pt x="29927" y="59190"/>
                  </a:lnTo>
                  <a:lnTo>
                    <a:pt x="30108" y="59069"/>
                  </a:lnTo>
                  <a:lnTo>
                    <a:pt x="30229" y="58888"/>
                  </a:lnTo>
                  <a:lnTo>
                    <a:pt x="30349" y="58647"/>
                  </a:lnTo>
                  <a:lnTo>
                    <a:pt x="30410" y="58466"/>
                  </a:lnTo>
                  <a:lnTo>
                    <a:pt x="30410" y="58224"/>
                  </a:lnTo>
                  <a:lnTo>
                    <a:pt x="30410" y="57983"/>
                  </a:lnTo>
                  <a:lnTo>
                    <a:pt x="30349" y="57802"/>
                  </a:lnTo>
                  <a:lnTo>
                    <a:pt x="30229" y="57560"/>
                  </a:lnTo>
                  <a:lnTo>
                    <a:pt x="30108" y="57379"/>
                  </a:lnTo>
                  <a:lnTo>
                    <a:pt x="29927" y="57259"/>
                  </a:lnTo>
                  <a:lnTo>
                    <a:pt x="29686" y="57138"/>
                  </a:lnTo>
                  <a:lnTo>
                    <a:pt x="29505" y="57078"/>
                  </a:lnTo>
                  <a:close/>
                  <a:moveTo>
                    <a:pt x="34814" y="57078"/>
                  </a:moveTo>
                  <a:lnTo>
                    <a:pt x="34633" y="57138"/>
                  </a:lnTo>
                  <a:lnTo>
                    <a:pt x="34392" y="57259"/>
                  </a:lnTo>
                  <a:lnTo>
                    <a:pt x="34211" y="57379"/>
                  </a:lnTo>
                  <a:lnTo>
                    <a:pt x="34090" y="57560"/>
                  </a:lnTo>
                  <a:lnTo>
                    <a:pt x="33969" y="57802"/>
                  </a:lnTo>
                  <a:lnTo>
                    <a:pt x="33909" y="57983"/>
                  </a:lnTo>
                  <a:lnTo>
                    <a:pt x="33909" y="58224"/>
                  </a:lnTo>
                  <a:lnTo>
                    <a:pt x="33909" y="58466"/>
                  </a:lnTo>
                  <a:lnTo>
                    <a:pt x="33969" y="58647"/>
                  </a:lnTo>
                  <a:lnTo>
                    <a:pt x="34090" y="58888"/>
                  </a:lnTo>
                  <a:lnTo>
                    <a:pt x="34211" y="59069"/>
                  </a:lnTo>
                  <a:lnTo>
                    <a:pt x="34392" y="59190"/>
                  </a:lnTo>
                  <a:lnTo>
                    <a:pt x="34633" y="59310"/>
                  </a:lnTo>
                  <a:lnTo>
                    <a:pt x="34814" y="59371"/>
                  </a:lnTo>
                  <a:lnTo>
                    <a:pt x="35297" y="59371"/>
                  </a:lnTo>
                  <a:lnTo>
                    <a:pt x="35478" y="59310"/>
                  </a:lnTo>
                  <a:lnTo>
                    <a:pt x="35719" y="59190"/>
                  </a:lnTo>
                  <a:lnTo>
                    <a:pt x="35900" y="59069"/>
                  </a:lnTo>
                  <a:lnTo>
                    <a:pt x="36021" y="58888"/>
                  </a:lnTo>
                  <a:lnTo>
                    <a:pt x="36141" y="58647"/>
                  </a:lnTo>
                  <a:lnTo>
                    <a:pt x="36202" y="58466"/>
                  </a:lnTo>
                  <a:lnTo>
                    <a:pt x="36202" y="58224"/>
                  </a:lnTo>
                  <a:lnTo>
                    <a:pt x="36202" y="57983"/>
                  </a:lnTo>
                  <a:lnTo>
                    <a:pt x="36141" y="57802"/>
                  </a:lnTo>
                  <a:lnTo>
                    <a:pt x="36021" y="57560"/>
                  </a:lnTo>
                  <a:lnTo>
                    <a:pt x="35900" y="57379"/>
                  </a:lnTo>
                  <a:lnTo>
                    <a:pt x="35719" y="57259"/>
                  </a:lnTo>
                  <a:lnTo>
                    <a:pt x="35478" y="57138"/>
                  </a:lnTo>
                  <a:lnTo>
                    <a:pt x="35297" y="57078"/>
                  </a:lnTo>
                  <a:close/>
                  <a:moveTo>
                    <a:pt x="40606" y="57078"/>
                  </a:moveTo>
                  <a:lnTo>
                    <a:pt x="40425" y="57138"/>
                  </a:lnTo>
                  <a:lnTo>
                    <a:pt x="40184" y="57259"/>
                  </a:lnTo>
                  <a:lnTo>
                    <a:pt x="40003" y="57379"/>
                  </a:lnTo>
                  <a:lnTo>
                    <a:pt x="39882" y="57560"/>
                  </a:lnTo>
                  <a:lnTo>
                    <a:pt x="39762" y="57802"/>
                  </a:lnTo>
                  <a:lnTo>
                    <a:pt x="39701" y="57983"/>
                  </a:lnTo>
                  <a:lnTo>
                    <a:pt x="39701" y="58224"/>
                  </a:lnTo>
                  <a:lnTo>
                    <a:pt x="39701" y="58466"/>
                  </a:lnTo>
                  <a:lnTo>
                    <a:pt x="39762" y="58647"/>
                  </a:lnTo>
                  <a:lnTo>
                    <a:pt x="39882" y="58888"/>
                  </a:lnTo>
                  <a:lnTo>
                    <a:pt x="40003" y="59069"/>
                  </a:lnTo>
                  <a:lnTo>
                    <a:pt x="40184" y="59190"/>
                  </a:lnTo>
                  <a:lnTo>
                    <a:pt x="40425" y="59310"/>
                  </a:lnTo>
                  <a:lnTo>
                    <a:pt x="40606" y="59371"/>
                  </a:lnTo>
                  <a:lnTo>
                    <a:pt x="41089" y="59371"/>
                  </a:lnTo>
                  <a:lnTo>
                    <a:pt x="41270" y="59310"/>
                  </a:lnTo>
                  <a:lnTo>
                    <a:pt x="41511" y="59190"/>
                  </a:lnTo>
                  <a:lnTo>
                    <a:pt x="41692" y="59069"/>
                  </a:lnTo>
                  <a:lnTo>
                    <a:pt x="41813" y="58888"/>
                  </a:lnTo>
                  <a:lnTo>
                    <a:pt x="41934" y="58647"/>
                  </a:lnTo>
                  <a:lnTo>
                    <a:pt x="41994" y="58466"/>
                  </a:lnTo>
                  <a:lnTo>
                    <a:pt x="41994" y="58224"/>
                  </a:lnTo>
                  <a:lnTo>
                    <a:pt x="41994" y="57983"/>
                  </a:lnTo>
                  <a:lnTo>
                    <a:pt x="41934" y="57802"/>
                  </a:lnTo>
                  <a:lnTo>
                    <a:pt x="41813" y="57560"/>
                  </a:lnTo>
                  <a:lnTo>
                    <a:pt x="41692" y="57379"/>
                  </a:lnTo>
                  <a:lnTo>
                    <a:pt x="41511" y="57259"/>
                  </a:lnTo>
                  <a:lnTo>
                    <a:pt x="41270" y="57138"/>
                  </a:lnTo>
                  <a:lnTo>
                    <a:pt x="41089" y="57078"/>
                  </a:lnTo>
                  <a:close/>
                  <a:moveTo>
                    <a:pt x="46399" y="57078"/>
                  </a:moveTo>
                  <a:lnTo>
                    <a:pt x="46218" y="57138"/>
                  </a:lnTo>
                  <a:lnTo>
                    <a:pt x="45976" y="57259"/>
                  </a:lnTo>
                  <a:lnTo>
                    <a:pt x="45795" y="57379"/>
                  </a:lnTo>
                  <a:lnTo>
                    <a:pt x="45674" y="57560"/>
                  </a:lnTo>
                  <a:lnTo>
                    <a:pt x="45554" y="57802"/>
                  </a:lnTo>
                  <a:lnTo>
                    <a:pt x="45493" y="57983"/>
                  </a:lnTo>
                  <a:lnTo>
                    <a:pt x="45493" y="58224"/>
                  </a:lnTo>
                  <a:lnTo>
                    <a:pt x="45493" y="58466"/>
                  </a:lnTo>
                  <a:lnTo>
                    <a:pt x="45554" y="58647"/>
                  </a:lnTo>
                  <a:lnTo>
                    <a:pt x="45674" y="58888"/>
                  </a:lnTo>
                  <a:lnTo>
                    <a:pt x="45795" y="59069"/>
                  </a:lnTo>
                  <a:lnTo>
                    <a:pt x="45976" y="59190"/>
                  </a:lnTo>
                  <a:lnTo>
                    <a:pt x="46218" y="59310"/>
                  </a:lnTo>
                  <a:lnTo>
                    <a:pt x="46399" y="59371"/>
                  </a:lnTo>
                  <a:lnTo>
                    <a:pt x="46881" y="59371"/>
                  </a:lnTo>
                  <a:lnTo>
                    <a:pt x="47062" y="59310"/>
                  </a:lnTo>
                  <a:lnTo>
                    <a:pt x="47304" y="59190"/>
                  </a:lnTo>
                  <a:lnTo>
                    <a:pt x="47485" y="59069"/>
                  </a:lnTo>
                  <a:lnTo>
                    <a:pt x="47605" y="58888"/>
                  </a:lnTo>
                  <a:lnTo>
                    <a:pt x="47726" y="58647"/>
                  </a:lnTo>
                  <a:lnTo>
                    <a:pt x="47786" y="58466"/>
                  </a:lnTo>
                  <a:lnTo>
                    <a:pt x="47786" y="58224"/>
                  </a:lnTo>
                  <a:lnTo>
                    <a:pt x="47786" y="57983"/>
                  </a:lnTo>
                  <a:lnTo>
                    <a:pt x="47726" y="57802"/>
                  </a:lnTo>
                  <a:lnTo>
                    <a:pt x="47605" y="57560"/>
                  </a:lnTo>
                  <a:lnTo>
                    <a:pt x="47485" y="57379"/>
                  </a:lnTo>
                  <a:lnTo>
                    <a:pt x="47304" y="57259"/>
                  </a:lnTo>
                  <a:lnTo>
                    <a:pt x="47062" y="57138"/>
                  </a:lnTo>
                  <a:lnTo>
                    <a:pt x="46881" y="57078"/>
                  </a:lnTo>
                  <a:close/>
                  <a:moveTo>
                    <a:pt x="52191" y="57078"/>
                  </a:moveTo>
                  <a:lnTo>
                    <a:pt x="52010" y="57138"/>
                  </a:lnTo>
                  <a:lnTo>
                    <a:pt x="51768" y="57259"/>
                  </a:lnTo>
                  <a:lnTo>
                    <a:pt x="51587" y="57379"/>
                  </a:lnTo>
                  <a:lnTo>
                    <a:pt x="51467" y="57560"/>
                  </a:lnTo>
                  <a:lnTo>
                    <a:pt x="51346" y="57802"/>
                  </a:lnTo>
                  <a:lnTo>
                    <a:pt x="51286" y="57983"/>
                  </a:lnTo>
                  <a:lnTo>
                    <a:pt x="51286" y="58224"/>
                  </a:lnTo>
                  <a:lnTo>
                    <a:pt x="51286" y="58466"/>
                  </a:lnTo>
                  <a:lnTo>
                    <a:pt x="51346" y="58647"/>
                  </a:lnTo>
                  <a:lnTo>
                    <a:pt x="51467" y="58888"/>
                  </a:lnTo>
                  <a:lnTo>
                    <a:pt x="51587" y="59069"/>
                  </a:lnTo>
                  <a:lnTo>
                    <a:pt x="51768" y="59190"/>
                  </a:lnTo>
                  <a:lnTo>
                    <a:pt x="52010" y="59310"/>
                  </a:lnTo>
                  <a:lnTo>
                    <a:pt x="52191" y="59371"/>
                  </a:lnTo>
                  <a:lnTo>
                    <a:pt x="52673" y="59371"/>
                  </a:lnTo>
                  <a:lnTo>
                    <a:pt x="52854" y="59310"/>
                  </a:lnTo>
                  <a:lnTo>
                    <a:pt x="53096" y="59190"/>
                  </a:lnTo>
                  <a:lnTo>
                    <a:pt x="53277" y="59069"/>
                  </a:lnTo>
                  <a:lnTo>
                    <a:pt x="53397" y="58888"/>
                  </a:lnTo>
                  <a:lnTo>
                    <a:pt x="53518" y="58647"/>
                  </a:lnTo>
                  <a:lnTo>
                    <a:pt x="53578" y="58466"/>
                  </a:lnTo>
                  <a:lnTo>
                    <a:pt x="53578" y="58224"/>
                  </a:lnTo>
                  <a:lnTo>
                    <a:pt x="53578" y="57983"/>
                  </a:lnTo>
                  <a:lnTo>
                    <a:pt x="53518" y="57802"/>
                  </a:lnTo>
                  <a:lnTo>
                    <a:pt x="53397" y="57560"/>
                  </a:lnTo>
                  <a:lnTo>
                    <a:pt x="53277" y="57379"/>
                  </a:lnTo>
                  <a:lnTo>
                    <a:pt x="53096" y="57259"/>
                  </a:lnTo>
                  <a:lnTo>
                    <a:pt x="52854" y="57138"/>
                  </a:lnTo>
                  <a:lnTo>
                    <a:pt x="52673" y="57078"/>
                  </a:lnTo>
                  <a:close/>
                  <a:moveTo>
                    <a:pt x="57983" y="57078"/>
                  </a:moveTo>
                  <a:lnTo>
                    <a:pt x="57802" y="57138"/>
                  </a:lnTo>
                  <a:lnTo>
                    <a:pt x="57561" y="57259"/>
                  </a:lnTo>
                  <a:lnTo>
                    <a:pt x="57380" y="57379"/>
                  </a:lnTo>
                  <a:lnTo>
                    <a:pt x="57259" y="57560"/>
                  </a:lnTo>
                  <a:lnTo>
                    <a:pt x="57138" y="57802"/>
                  </a:lnTo>
                  <a:lnTo>
                    <a:pt x="57078" y="57983"/>
                  </a:lnTo>
                  <a:lnTo>
                    <a:pt x="57078" y="58224"/>
                  </a:lnTo>
                  <a:lnTo>
                    <a:pt x="57078" y="58466"/>
                  </a:lnTo>
                  <a:lnTo>
                    <a:pt x="57138" y="58647"/>
                  </a:lnTo>
                  <a:lnTo>
                    <a:pt x="57259" y="58888"/>
                  </a:lnTo>
                  <a:lnTo>
                    <a:pt x="57380" y="59069"/>
                  </a:lnTo>
                  <a:lnTo>
                    <a:pt x="57561" y="59190"/>
                  </a:lnTo>
                  <a:lnTo>
                    <a:pt x="57802" y="59310"/>
                  </a:lnTo>
                  <a:lnTo>
                    <a:pt x="57983" y="59371"/>
                  </a:lnTo>
                  <a:lnTo>
                    <a:pt x="58466" y="59371"/>
                  </a:lnTo>
                  <a:lnTo>
                    <a:pt x="58647" y="59310"/>
                  </a:lnTo>
                  <a:lnTo>
                    <a:pt x="58888" y="59190"/>
                  </a:lnTo>
                  <a:lnTo>
                    <a:pt x="59069" y="59069"/>
                  </a:lnTo>
                  <a:lnTo>
                    <a:pt x="59190" y="58888"/>
                  </a:lnTo>
                  <a:lnTo>
                    <a:pt x="59310" y="58647"/>
                  </a:lnTo>
                  <a:lnTo>
                    <a:pt x="59371" y="58466"/>
                  </a:lnTo>
                  <a:lnTo>
                    <a:pt x="59371" y="58224"/>
                  </a:lnTo>
                  <a:lnTo>
                    <a:pt x="59371" y="57983"/>
                  </a:lnTo>
                  <a:lnTo>
                    <a:pt x="59310" y="57802"/>
                  </a:lnTo>
                  <a:lnTo>
                    <a:pt x="59190" y="57560"/>
                  </a:lnTo>
                  <a:lnTo>
                    <a:pt x="59069" y="57379"/>
                  </a:lnTo>
                  <a:lnTo>
                    <a:pt x="58888" y="57259"/>
                  </a:lnTo>
                  <a:lnTo>
                    <a:pt x="58647" y="57138"/>
                  </a:lnTo>
                  <a:lnTo>
                    <a:pt x="58466" y="57078"/>
                  </a:lnTo>
                  <a:close/>
                  <a:moveTo>
                    <a:pt x="63775" y="57078"/>
                  </a:moveTo>
                  <a:lnTo>
                    <a:pt x="63594" y="57138"/>
                  </a:lnTo>
                  <a:lnTo>
                    <a:pt x="63353" y="57259"/>
                  </a:lnTo>
                  <a:lnTo>
                    <a:pt x="63172" y="57379"/>
                  </a:lnTo>
                  <a:lnTo>
                    <a:pt x="63051" y="57560"/>
                  </a:lnTo>
                  <a:lnTo>
                    <a:pt x="62931" y="57802"/>
                  </a:lnTo>
                  <a:lnTo>
                    <a:pt x="62870" y="57983"/>
                  </a:lnTo>
                  <a:lnTo>
                    <a:pt x="62870" y="58224"/>
                  </a:lnTo>
                  <a:lnTo>
                    <a:pt x="62870" y="58466"/>
                  </a:lnTo>
                  <a:lnTo>
                    <a:pt x="62931" y="58647"/>
                  </a:lnTo>
                  <a:lnTo>
                    <a:pt x="63051" y="58888"/>
                  </a:lnTo>
                  <a:lnTo>
                    <a:pt x="63172" y="59069"/>
                  </a:lnTo>
                  <a:lnTo>
                    <a:pt x="63353" y="59190"/>
                  </a:lnTo>
                  <a:lnTo>
                    <a:pt x="63594" y="59310"/>
                  </a:lnTo>
                  <a:lnTo>
                    <a:pt x="63775" y="59371"/>
                  </a:lnTo>
                  <a:lnTo>
                    <a:pt x="64258" y="59371"/>
                  </a:lnTo>
                  <a:lnTo>
                    <a:pt x="64439" y="59310"/>
                  </a:lnTo>
                  <a:lnTo>
                    <a:pt x="64680" y="59190"/>
                  </a:lnTo>
                  <a:lnTo>
                    <a:pt x="64861" y="59069"/>
                  </a:lnTo>
                  <a:lnTo>
                    <a:pt x="64982" y="58888"/>
                  </a:lnTo>
                  <a:lnTo>
                    <a:pt x="65103" y="58647"/>
                  </a:lnTo>
                  <a:lnTo>
                    <a:pt x="65163" y="58466"/>
                  </a:lnTo>
                  <a:lnTo>
                    <a:pt x="65163" y="58224"/>
                  </a:lnTo>
                  <a:lnTo>
                    <a:pt x="65163" y="57983"/>
                  </a:lnTo>
                  <a:lnTo>
                    <a:pt x="65103" y="57802"/>
                  </a:lnTo>
                  <a:lnTo>
                    <a:pt x="64982" y="57560"/>
                  </a:lnTo>
                  <a:lnTo>
                    <a:pt x="64861" y="57379"/>
                  </a:lnTo>
                  <a:lnTo>
                    <a:pt x="64680" y="57259"/>
                  </a:lnTo>
                  <a:lnTo>
                    <a:pt x="64439" y="57138"/>
                  </a:lnTo>
                  <a:lnTo>
                    <a:pt x="64258" y="57078"/>
                  </a:lnTo>
                  <a:close/>
                  <a:moveTo>
                    <a:pt x="8689" y="59974"/>
                  </a:moveTo>
                  <a:lnTo>
                    <a:pt x="8447" y="60095"/>
                  </a:lnTo>
                  <a:lnTo>
                    <a:pt x="8206" y="60276"/>
                  </a:lnTo>
                  <a:lnTo>
                    <a:pt x="8025" y="60457"/>
                  </a:lnTo>
                  <a:lnTo>
                    <a:pt x="7904" y="60758"/>
                  </a:lnTo>
                  <a:lnTo>
                    <a:pt x="7844" y="61120"/>
                  </a:lnTo>
                  <a:lnTo>
                    <a:pt x="8689" y="62267"/>
                  </a:lnTo>
                  <a:lnTo>
                    <a:pt x="9232" y="62267"/>
                  </a:lnTo>
                  <a:lnTo>
                    <a:pt x="9413" y="62206"/>
                  </a:lnTo>
                  <a:lnTo>
                    <a:pt x="9654" y="62086"/>
                  </a:lnTo>
                  <a:lnTo>
                    <a:pt x="9835" y="61965"/>
                  </a:lnTo>
                  <a:lnTo>
                    <a:pt x="9956" y="61784"/>
                  </a:lnTo>
                  <a:lnTo>
                    <a:pt x="10076" y="61543"/>
                  </a:lnTo>
                  <a:lnTo>
                    <a:pt x="10137" y="61362"/>
                  </a:lnTo>
                  <a:lnTo>
                    <a:pt x="10137" y="61120"/>
                  </a:lnTo>
                  <a:lnTo>
                    <a:pt x="10076" y="60758"/>
                  </a:lnTo>
                  <a:lnTo>
                    <a:pt x="9956" y="60457"/>
                  </a:lnTo>
                  <a:lnTo>
                    <a:pt x="9775" y="60276"/>
                  </a:lnTo>
                  <a:lnTo>
                    <a:pt x="9533" y="60095"/>
                  </a:lnTo>
                  <a:lnTo>
                    <a:pt x="9292" y="59974"/>
                  </a:lnTo>
                  <a:close/>
                  <a:moveTo>
                    <a:pt x="14481" y="59974"/>
                  </a:moveTo>
                  <a:lnTo>
                    <a:pt x="14240" y="60095"/>
                  </a:lnTo>
                  <a:lnTo>
                    <a:pt x="13998" y="60276"/>
                  </a:lnTo>
                  <a:lnTo>
                    <a:pt x="13817" y="60457"/>
                  </a:lnTo>
                  <a:lnTo>
                    <a:pt x="13697" y="60758"/>
                  </a:lnTo>
                  <a:lnTo>
                    <a:pt x="13636" y="61120"/>
                  </a:lnTo>
                  <a:lnTo>
                    <a:pt x="13636" y="61362"/>
                  </a:lnTo>
                  <a:lnTo>
                    <a:pt x="13697" y="61543"/>
                  </a:lnTo>
                  <a:lnTo>
                    <a:pt x="13817" y="61784"/>
                  </a:lnTo>
                  <a:lnTo>
                    <a:pt x="13938" y="61965"/>
                  </a:lnTo>
                  <a:lnTo>
                    <a:pt x="14119" y="62086"/>
                  </a:lnTo>
                  <a:lnTo>
                    <a:pt x="14360" y="62206"/>
                  </a:lnTo>
                  <a:lnTo>
                    <a:pt x="14541" y="62267"/>
                  </a:lnTo>
                  <a:lnTo>
                    <a:pt x="15024" y="62267"/>
                  </a:lnTo>
                  <a:lnTo>
                    <a:pt x="15205" y="62206"/>
                  </a:lnTo>
                  <a:lnTo>
                    <a:pt x="15446" y="62086"/>
                  </a:lnTo>
                  <a:lnTo>
                    <a:pt x="15627" y="61965"/>
                  </a:lnTo>
                  <a:lnTo>
                    <a:pt x="15748" y="61784"/>
                  </a:lnTo>
                  <a:lnTo>
                    <a:pt x="15869" y="61543"/>
                  </a:lnTo>
                  <a:lnTo>
                    <a:pt x="15929" y="61362"/>
                  </a:lnTo>
                  <a:lnTo>
                    <a:pt x="15929" y="61120"/>
                  </a:lnTo>
                  <a:lnTo>
                    <a:pt x="15869" y="60758"/>
                  </a:lnTo>
                  <a:lnTo>
                    <a:pt x="15748" y="60457"/>
                  </a:lnTo>
                  <a:lnTo>
                    <a:pt x="15567" y="60276"/>
                  </a:lnTo>
                  <a:lnTo>
                    <a:pt x="15326" y="60095"/>
                  </a:lnTo>
                  <a:lnTo>
                    <a:pt x="15084" y="59974"/>
                  </a:lnTo>
                  <a:close/>
                  <a:moveTo>
                    <a:pt x="20273" y="59974"/>
                  </a:moveTo>
                  <a:lnTo>
                    <a:pt x="20032" y="60095"/>
                  </a:lnTo>
                  <a:lnTo>
                    <a:pt x="19790" y="60276"/>
                  </a:lnTo>
                  <a:lnTo>
                    <a:pt x="19609" y="60457"/>
                  </a:lnTo>
                  <a:lnTo>
                    <a:pt x="19489" y="60758"/>
                  </a:lnTo>
                  <a:lnTo>
                    <a:pt x="19428" y="61120"/>
                  </a:lnTo>
                  <a:lnTo>
                    <a:pt x="19428" y="61362"/>
                  </a:lnTo>
                  <a:lnTo>
                    <a:pt x="19489" y="61543"/>
                  </a:lnTo>
                  <a:lnTo>
                    <a:pt x="19609" y="61784"/>
                  </a:lnTo>
                  <a:lnTo>
                    <a:pt x="19730" y="61965"/>
                  </a:lnTo>
                  <a:lnTo>
                    <a:pt x="19911" y="62086"/>
                  </a:lnTo>
                  <a:lnTo>
                    <a:pt x="20152" y="62206"/>
                  </a:lnTo>
                  <a:lnTo>
                    <a:pt x="20333" y="62267"/>
                  </a:lnTo>
                  <a:lnTo>
                    <a:pt x="20816" y="62267"/>
                  </a:lnTo>
                  <a:lnTo>
                    <a:pt x="20997" y="62206"/>
                  </a:lnTo>
                  <a:lnTo>
                    <a:pt x="21239" y="62086"/>
                  </a:lnTo>
                  <a:lnTo>
                    <a:pt x="21420" y="61965"/>
                  </a:lnTo>
                  <a:lnTo>
                    <a:pt x="21540" y="61784"/>
                  </a:lnTo>
                  <a:lnTo>
                    <a:pt x="21661" y="61543"/>
                  </a:lnTo>
                  <a:lnTo>
                    <a:pt x="21721" y="61362"/>
                  </a:lnTo>
                  <a:lnTo>
                    <a:pt x="21721" y="61120"/>
                  </a:lnTo>
                  <a:lnTo>
                    <a:pt x="21661" y="60758"/>
                  </a:lnTo>
                  <a:lnTo>
                    <a:pt x="21540" y="60457"/>
                  </a:lnTo>
                  <a:lnTo>
                    <a:pt x="21359" y="60276"/>
                  </a:lnTo>
                  <a:lnTo>
                    <a:pt x="21118" y="60095"/>
                  </a:lnTo>
                  <a:lnTo>
                    <a:pt x="20876" y="59974"/>
                  </a:lnTo>
                  <a:close/>
                  <a:moveTo>
                    <a:pt x="26065" y="59974"/>
                  </a:moveTo>
                  <a:lnTo>
                    <a:pt x="25824" y="60095"/>
                  </a:lnTo>
                  <a:lnTo>
                    <a:pt x="25583" y="60276"/>
                  </a:lnTo>
                  <a:lnTo>
                    <a:pt x="25402" y="60457"/>
                  </a:lnTo>
                  <a:lnTo>
                    <a:pt x="25281" y="60758"/>
                  </a:lnTo>
                  <a:lnTo>
                    <a:pt x="25221" y="61120"/>
                  </a:lnTo>
                  <a:lnTo>
                    <a:pt x="25221" y="61362"/>
                  </a:lnTo>
                  <a:lnTo>
                    <a:pt x="25281" y="61543"/>
                  </a:lnTo>
                  <a:lnTo>
                    <a:pt x="25402" y="61784"/>
                  </a:lnTo>
                  <a:lnTo>
                    <a:pt x="25522" y="61965"/>
                  </a:lnTo>
                  <a:lnTo>
                    <a:pt x="25703" y="62086"/>
                  </a:lnTo>
                  <a:lnTo>
                    <a:pt x="25945" y="62206"/>
                  </a:lnTo>
                  <a:lnTo>
                    <a:pt x="26126" y="62267"/>
                  </a:lnTo>
                  <a:lnTo>
                    <a:pt x="26608" y="62267"/>
                  </a:lnTo>
                  <a:lnTo>
                    <a:pt x="26789" y="62206"/>
                  </a:lnTo>
                  <a:lnTo>
                    <a:pt x="27031" y="62086"/>
                  </a:lnTo>
                  <a:lnTo>
                    <a:pt x="27212" y="61965"/>
                  </a:lnTo>
                  <a:lnTo>
                    <a:pt x="27332" y="61784"/>
                  </a:lnTo>
                  <a:lnTo>
                    <a:pt x="27453" y="61543"/>
                  </a:lnTo>
                  <a:lnTo>
                    <a:pt x="27513" y="61362"/>
                  </a:lnTo>
                  <a:lnTo>
                    <a:pt x="27513" y="61120"/>
                  </a:lnTo>
                  <a:lnTo>
                    <a:pt x="27453" y="60758"/>
                  </a:lnTo>
                  <a:lnTo>
                    <a:pt x="27332" y="60457"/>
                  </a:lnTo>
                  <a:lnTo>
                    <a:pt x="27151" y="60276"/>
                  </a:lnTo>
                  <a:lnTo>
                    <a:pt x="26910" y="60095"/>
                  </a:lnTo>
                  <a:lnTo>
                    <a:pt x="26669" y="59974"/>
                  </a:lnTo>
                  <a:close/>
                  <a:moveTo>
                    <a:pt x="31858" y="59974"/>
                  </a:moveTo>
                  <a:lnTo>
                    <a:pt x="31616" y="60095"/>
                  </a:lnTo>
                  <a:lnTo>
                    <a:pt x="31375" y="60276"/>
                  </a:lnTo>
                  <a:lnTo>
                    <a:pt x="31194" y="60457"/>
                  </a:lnTo>
                  <a:lnTo>
                    <a:pt x="31073" y="60758"/>
                  </a:lnTo>
                  <a:lnTo>
                    <a:pt x="31013" y="61120"/>
                  </a:lnTo>
                  <a:lnTo>
                    <a:pt x="31013" y="61362"/>
                  </a:lnTo>
                  <a:lnTo>
                    <a:pt x="31073" y="61543"/>
                  </a:lnTo>
                  <a:lnTo>
                    <a:pt x="31194" y="61784"/>
                  </a:lnTo>
                  <a:lnTo>
                    <a:pt x="31315" y="61965"/>
                  </a:lnTo>
                  <a:lnTo>
                    <a:pt x="31496" y="62086"/>
                  </a:lnTo>
                  <a:lnTo>
                    <a:pt x="31737" y="62206"/>
                  </a:lnTo>
                  <a:lnTo>
                    <a:pt x="31918" y="62267"/>
                  </a:lnTo>
                  <a:lnTo>
                    <a:pt x="32401" y="62267"/>
                  </a:lnTo>
                  <a:lnTo>
                    <a:pt x="32582" y="62206"/>
                  </a:lnTo>
                  <a:lnTo>
                    <a:pt x="32823" y="62086"/>
                  </a:lnTo>
                  <a:lnTo>
                    <a:pt x="33004" y="61965"/>
                  </a:lnTo>
                  <a:lnTo>
                    <a:pt x="33125" y="61784"/>
                  </a:lnTo>
                  <a:lnTo>
                    <a:pt x="33245" y="61543"/>
                  </a:lnTo>
                  <a:lnTo>
                    <a:pt x="33306" y="61362"/>
                  </a:lnTo>
                  <a:lnTo>
                    <a:pt x="33306" y="61120"/>
                  </a:lnTo>
                  <a:lnTo>
                    <a:pt x="33245" y="60758"/>
                  </a:lnTo>
                  <a:lnTo>
                    <a:pt x="33125" y="60457"/>
                  </a:lnTo>
                  <a:lnTo>
                    <a:pt x="32944" y="60276"/>
                  </a:lnTo>
                  <a:lnTo>
                    <a:pt x="32702" y="60095"/>
                  </a:lnTo>
                  <a:lnTo>
                    <a:pt x="32461" y="59974"/>
                  </a:lnTo>
                  <a:close/>
                  <a:moveTo>
                    <a:pt x="37650" y="59974"/>
                  </a:moveTo>
                  <a:lnTo>
                    <a:pt x="37408" y="60095"/>
                  </a:lnTo>
                  <a:lnTo>
                    <a:pt x="37167" y="60276"/>
                  </a:lnTo>
                  <a:lnTo>
                    <a:pt x="36986" y="60457"/>
                  </a:lnTo>
                  <a:lnTo>
                    <a:pt x="36865" y="60758"/>
                  </a:lnTo>
                  <a:lnTo>
                    <a:pt x="36805" y="61120"/>
                  </a:lnTo>
                  <a:lnTo>
                    <a:pt x="36805" y="61362"/>
                  </a:lnTo>
                  <a:lnTo>
                    <a:pt x="36865" y="61543"/>
                  </a:lnTo>
                  <a:lnTo>
                    <a:pt x="36986" y="61784"/>
                  </a:lnTo>
                  <a:lnTo>
                    <a:pt x="37107" y="61965"/>
                  </a:lnTo>
                  <a:lnTo>
                    <a:pt x="37288" y="62086"/>
                  </a:lnTo>
                  <a:lnTo>
                    <a:pt x="37529" y="62206"/>
                  </a:lnTo>
                  <a:lnTo>
                    <a:pt x="37710" y="62267"/>
                  </a:lnTo>
                  <a:lnTo>
                    <a:pt x="38193" y="62267"/>
                  </a:lnTo>
                  <a:lnTo>
                    <a:pt x="38374" y="62206"/>
                  </a:lnTo>
                  <a:lnTo>
                    <a:pt x="38615" y="62086"/>
                  </a:lnTo>
                  <a:lnTo>
                    <a:pt x="38796" y="61965"/>
                  </a:lnTo>
                  <a:lnTo>
                    <a:pt x="38917" y="61784"/>
                  </a:lnTo>
                  <a:lnTo>
                    <a:pt x="39038" y="61543"/>
                  </a:lnTo>
                  <a:lnTo>
                    <a:pt x="39098" y="61362"/>
                  </a:lnTo>
                  <a:lnTo>
                    <a:pt x="39098" y="61120"/>
                  </a:lnTo>
                  <a:lnTo>
                    <a:pt x="39038" y="60758"/>
                  </a:lnTo>
                  <a:lnTo>
                    <a:pt x="38917" y="60457"/>
                  </a:lnTo>
                  <a:lnTo>
                    <a:pt x="38736" y="60276"/>
                  </a:lnTo>
                  <a:lnTo>
                    <a:pt x="38495" y="60095"/>
                  </a:lnTo>
                  <a:lnTo>
                    <a:pt x="38253" y="59974"/>
                  </a:lnTo>
                  <a:close/>
                  <a:moveTo>
                    <a:pt x="43442" y="59974"/>
                  </a:moveTo>
                  <a:lnTo>
                    <a:pt x="43201" y="60095"/>
                  </a:lnTo>
                  <a:lnTo>
                    <a:pt x="42959" y="60276"/>
                  </a:lnTo>
                  <a:lnTo>
                    <a:pt x="42778" y="60457"/>
                  </a:lnTo>
                  <a:lnTo>
                    <a:pt x="42658" y="60758"/>
                  </a:lnTo>
                  <a:lnTo>
                    <a:pt x="42597" y="61120"/>
                  </a:lnTo>
                  <a:lnTo>
                    <a:pt x="42597" y="61362"/>
                  </a:lnTo>
                  <a:lnTo>
                    <a:pt x="42658" y="61543"/>
                  </a:lnTo>
                  <a:lnTo>
                    <a:pt x="42778" y="61784"/>
                  </a:lnTo>
                  <a:lnTo>
                    <a:pt x="42899" y="61965"/>
                  </a:lnTo>
                  <a:lnTo>
                    <a:pt x="43080" y="62086"/>
                  </a:lnTo>
                  <a:lnTo>
                    <a:pt x="43321" y="62206"/>
                  </a:lnTo>
                  <a:lnTo>
                    <a:pt x="43502" y="62267"/>
                  </a:lnTo>
                  <a:lnTo>
                    <a:pt x="43985" y="62267"/>
                  </a:lnTo>
                  <a:lnTo>
                    <a:pt x="44166" y="62206"/>
                  </a:lnTo>
                  <a:lnTo>
                    <a:pt x="44407" y="62086"/>
                  </a:lnTo>
                  <a:lnTo>
                    <a:pt x="44588" y="61965"/>
                  </a:lnTo>
                  <a:lnTo>
                    <a:pt x="44709" y="61784"/>
                  </a:lnTo>
                  <a:lnTo>
                    <a:pt x="44830" y="61543"/>
                  </a:lnTo>
                  <a:lnTo>
                    <a:pt x="44890" y="61362"/>
                  </a:lnTo>
                  <a:lnTo>
                    <a:pt x="44890" y="61120"/>
                  </a:lnTo>
                  <a:lnTo>
                    <a:pt x="44830" y="60758"/>
                  </a:lnTo>
                  <a:lnTo>
                    <a:pt x="44709" y="60457"/>
                  </a:lnTo>
                  <a:lnTo>
                    <a:pt x="44528" y="60276"/>
                  </a:lnTo>
                  <a:lnTo>
                    <a:pt x="44287" y="60095"/>
                  </a:lnTo>
                  <a:lnTo>
                    <a:pt x="44045" y="59974"/>
                  </a:lnTo>
                  <a:close/>
                  <a:moveTo>
                    <a:pt x="49234" y="59974"/>
                  </a:moveTo>
                  <a:lnTo>
                    <a:pt x="48993" y="60095"/>
                  </a:lnTo>
                  <a:lnTo>
                    <a:pt x="48752" y="60276"/>
                  </a:lnTo>
                  <a:lnTo>
                    <a:pt x="48571" y="60457"/>
                  </a:lnTo>
                  <a:lnTo>
                    <a:pt x="48450" y="60758"/>
                  </a:lnTo>
                  <a:lnTo>
                    <a:pt x="48390" y="61120"/>
                  </a:lnTo>
                  <a:lnTo>
                    <a:pt x="48390" y="61362"/>
                  </a:lnTo>
                  <a:lnTo>
                    <a:pt x="48450" y="61543"/>
                  </a:lnTo>
                  <a:lnTo>
                    <a:pt x="48571" y="61784"/>
                  </a:lnTo>
                  <a:lnTo>
                    <a:pt x="48691" y="61965"/>
                  </a:lnTo>
                  <a:lnTo>
                    <a:pt x="48872" y="62086"/>
                  </a:lnTo>
                  <a:lnTo>
                    <a:pt x="49114" y="62206"/>
                  </a:lnTo>
                  <a:lnTo>
                    <a:pt x="49295" y="62267"/>
                  </a:lnTo>
                  <a:lnTo>
                    <a:pt x="49777" y="62267"/>
                  </a:lnTo>
                  <a:lnTo>
                    <a:pt x="49958" y="62206"/>
                  </a:lnTo>
                  <a:lnTo>
                    <a:pt x="50200" y="62086"/>
                  </a:lnTo>
                  <a:lnTo>
                    <a:pt x="50381" y="61965"/>
                  </a:lnTo>
                  <a:lnTo>
                    <a:pt x="50501" y="61784"/>
                  </a:lnTo>
                  <a:lnTo>
                    <a:pt x="50622" y="61543"/>
                  </a:lnTo>
                  <a:lnTo>
                    <a:pt x="50682" y="61362"/>
                  </a:lnTo>
                  <a:lnTo>
                    <a:pt x="50682" y="61120"/>
                  </a:lnTo>
                  <a:lnTo>
                    <a:pt x="50622" y="60758"/>
                  </a:lnTo>
                  <a:lnTo>
                    <a:pt x="50501" y="60457"/>
                  </a:lnTo>
                  <a:lnTo>
                    <a:pt x="50320" y="60276"/>
                  </a:lnTo>
                  <a:lnTo>
                    <a:pt x="50079" y="60095"/>
                  </a:lnTo>
                  <a:lnTo>
                    <a:pt x="49838" y="59974"/>
                  </a:lnTo>
                  <a:close/>
                  <a:moveTo>
                    <a:pt x="55027" y="59974"/>
                  </a:moveTo>
                  <a:lnTo>
                    <a:pt x="54785" y="60095"/>
                  </a:lnTo>
                  <a:lnTo>
                    <a:pt x="54544" y="60276"/>
                  </a:lnTo>
                  <a:lnTo>
                    <a:pt x="54363" y="60457"/>
                  </a:lnTo>
                  <a:lnTo>
                    <a:pt x="54242" y="60758"/>
                  </a:lnTo>
                  <a:lnTo>
                    <a:pt x="54182" y="61120"/>
                  </a:lnTo>
                  <a:lnTo>
                    <a:pt x="54182" y="61362"/>
                  </a:lnTo>
                  <a:lnTo>
                    <a:pt x="54242" y="61543"/>
                  </a:lnTo>
                  <a:lnTo>
                    <a:pt x="54363" y="61784"/>
                  </a:lnTo>
                  <a:lnTo>
                    <a:pt x="54483" y="61965"/>
                  </a:lnTo>
                  <a:lnTo>
                    <a:pt x="54665" y="62086"/>
                  </a:lnTo>
                  <a:lnTo>
                    <a:pt x="54906" y="62206"/>
                  </a:lnTo>
                  <a:lnTo>
                    <a:pt x="55087" y="62267"/>
                  </a:lnTo>
                  <a:lnTo>
                    <a:pt x="55570" y="62267"/>
                  </a:lnTo>
                  <a:lnTo>
                    <a:pt x="55751" y="62206"/>
                  </a:lnTo>
                  <a:lnTo>
                    <a:pt x="55992" y="62086"/>
                  </a:lnTo>
                  <a:lnTo>
                    <a:pt x="56173" y="61965"/>
                  </a:lnTo>
                  <a:lnTo>
                    <a:pt x="56294" y="61784"/>
                  </a:lnTo>
                  <a:lnTo>
                    <a:pt x="56414" y="61543"/>
                  </a:lnTo>
                  <a:lnTo>
                    <a:pt x="56475" y="61362"/>
                  </a:lnTo>
                  <a:lnTo>
                    <a:pt x="56475" y="61120"/>
                  </a:lnTo>
                  <a:lnTo>
                    <a:pt x="56414" y="60758"/>
                  </a:lnTo>
                  <a:lnTo>
                    <a:pt x="56294" y="60457"/>
                  </a:lnTo>
                  <a:lnTo>
                    <a:pt x="56113" y="60276"/>
                  </a:lnTo>
                  <a:lnTo>
                    <a:pt x="55871" y="60095"/>
                  </a:lnTo>
                  <a:lnTo>
                    <a:pt x="55630" y="59974"/>
                  </a:lnTo>
                  <a:close/>
                  <a:moveTo>
                    <a:pt x="60819" y="59974"/>
                  </a:moveTo>
                  <a:lnTo>
                    <a:pt x="60577" y="60095"/>
                  </a:lnTo>
                  <a:lnTo>
                    <a:pt x="60336" y="60276"/>
                  </a:lnTo>
                  <a:lnTo>
                    <a:pt x="60155" y="60457"/>
                  </a:lnTo>
                  <a:lnTo>
                    <a:pt x="60034" y="60758"/>
                  </a:lnTo>
                  <a:lnTo>
                    <a:pt x="59974" y="61120"/>
                  </a:lnTo>
                  <a:lnTo>
                    <a:pt x="59974" y="61362"/>
                  </a:lnTo>
                  <a:lnTo>
                    <a:pt x="60034" y="61543"/>
                  </a:lnTo>
                  <a:lnTo>
                    <a:pt x="60155" y="61784"/>
                  </a:lnTo>
                  <a:lnTo>
                    <a:pt x="60276" y="61965"/>
                  </a:lnTo>
                  <a:lnTo>
                    <a:pt x="60457" y="62086"/>
                  </a:lnTo>
                  <a:lnTo>
                    <a:pt x="60698" y="62206"/>
                  </a:lnTo>
                  <a:lnTo>
                    <a:pt x="60879" y="62267"/>
                  </a:lnTo>
                  <a:lnTo>
                    <a:pt x="61362" y="62267"/>
                  </a:lnTo>
                  <a:lnTo>
                    <a:pt x="61543" y="62206"/>
                  </a:lnTo>
                  <a:lnTo>
                    <a:pt x="61784" y="62086"/>
                  </a:lnTo>
                  <a:lnTo>
                    <a:pt x="61965" y="61965"/>
                  </a:lnTo>
                  <a:lnTo>
                    <a:pt x="62086" y="61784"/>
                  </a:lnTo>
                  <a:lnTo>
                    <a:pt x="62206" y="61543"/>
                  </a:lnTo>
                  <a:lnTo>
                    <a:pt x="62267" y="61362"/>
                  </a:lnTo>
                  <a:lnTo>
                    <a:pt x="62267" y="61120"/>
                  </a:lnTo>
                  <a:lnTo>
                    <a:pt x="62206" y="60758"/>
                  </a:lnTo>
                  <a:lnTo>
                    <a:pt x="62086" y="60457"/>
                  </a:lnTo>
                  <a:lnTo>
                    <a:pt x="61905" y="60276"/>
                  </a:lnTo>
                  <a:lnTo>
                    <a:pt x="61663" y="60095"/>
                  </a:lnTo>
                  <a:lnTo>
                    <a:pt x="61422" y="59974"/>
                  </a:lnTo>
                  <a:close/>
                  <a:moveTo>
                    <a:pt x="66611" y="59974"/>
                  </a:moveTo>
                  <a:lnTo>
                    <a:pt x="66370" y="60095"/>
                  </a:lnTo>
                  <a:lnTo>
                    <a:pt x="66128" y="60276"/>
                  </a:lnTo>
                  <a:lnTo>
                    <a:pt x="65947" y="60457"/>
                  </a:lnTo>
                  <a:lnTo>
                    <a:pt x="65827" y="60758"/>
                  </a:lnTo>
                  <a:lnTo>
                    <a:pt x="65766" y="61120"/>
                  </a:lnTo>
                  <a:lnTo>
                    <a:pt x="65766" y="61362"/>
                  </a:lnTo>
                  <a:lnTo>
                    <a:pt x="65827" y="61543"/>
                  </a:lnTo>
                  <a:lnTo>
                    <a:pt x="65947" y="61784"/>
                  </a:lnTo>
                  <a:lnTo>
                    <a:pt x="66068" y="61965"/>
                  </a:lnTo>
                  <a:lnTo>
                    <a:pt x="66249" y="62086"/>
                  </a:lnTo>
                  <a:lnTo>
                    <a:pt x="66490" y="62206"/>
                  </a:lnTo>
                  <a:lnTo>
                    <a:pt x="66671" y="62267"/>
                  </a:lnTo>
                  <a:lnTo>
                    <a:pt x="67214" y="62267"/>
                  </a:lnTo>
                  <a:lnTo>
                    <a:pt x="68059" y="61120"/>
                  </a:lnTo>
                  <a:lnTo>
                    <a:pt x="67999" y="60758"/>
                  </a:lnTo>
                  <a:lnTo>
                    <a:pt x="67878" y="60457"/>
                  </a:lnTo>
                  <a:lnTo>
                    <a:pt x="67697" y="60276"/>
                  </a:lnTo>
                  <a:lnTo>
                    <a:pt x="67456" y="60095"/>
                  </a:lnTo>
                  <a:lnTo>
                    <a:pt x="67214" y="59974"/>
                  </a:lnTo>
                  <a:close/>
                  <a:moveTo>
                    <a:pt x="11645" y="62870"/>
                  </a:moveTo>
                  <a:lnTo>
                    <a:pt x="11464" y="62930"/>
                  </a:lnTo>
                  <a:lnTo>
                    <a:pt x="11223" y="63051"/>
                  </a:lnTo>
                  <a:lnTo>
                    <a:pt x="11042" y="63172"/>
                  </a:lnTo>
                  <a:lnTo>
                    <a:pt x="10921" y="63353"/>
                  </a:lnTo>
                  <a:lnTo>
                    <a:pt x="10800" y="63594"/>
                  </a:lnTo>
                  <a:lnTo>
                    <a:pt x="10740" y="63775"/>
                  </a:lnTo>
                  <a:lnTo>
                    <a:pt x="10740" y="64016"/>
                  </a:lnTo>
                  <a:lnTo>
                    <a:pt x="10740" y="64197"/>
                  </a:lnTo>
                  <a:lnTo>
                    <a:pt x="10800" y="64439"/>
                  </a:lnTo>
                  <a:lnTo>
                    <a:pt x="10981" y="64740"/>
                  </a:lnTo>
                  <a:lnTo>
                    <a:pt x="11162" y="64921"/>
                  </a:lnTo>
                  <a:lnTo>
                    <a:pt x="11464" y="65102"/>
                  </a:lnTo>
                  <a:lnTo>
                    <a:pt x="11705" y="65163"/>
                  </a:lnTo>
                  <a:lnTo>
                    <a:pt x="12128" y="65163"/>
                  </a:lnTo>
                  <a:lnTo>
                    <a:pt x="12309" y="65102"/>
                  </a:lnTo>
                  <a:lnTo>
                    <a:pt x="12550" y="64982"/>
                  </a:lnTo>
                  <a:lnTo>
                    <a:pt x="12731" y="64861"/>
                  </a:lnTo>
                  <a:lnTo>
                    <a:pt x="12852" y="64680"/>
                  </a:lnTo>
                  <a:lnTo>
                    <a:pt x="12973" y="64439"/>
                  </a:lnTo>
                  <a:lnTo>
                    <a:pt x="13033" y="64258"/>
                  </a:lnTo>
                  <a:lnTo>
                    <a:pt x="13033" y="64016"/>
                  </a:lnTo>
                  <a:lnTo>
                    <a:pt x="13033" y="63775"/>
                  </a:lnTo>
                  <a:lnTo>
                    <a:pt x="12973" y="63594"/>
                  </a:lnTo>
                  <a:lnTo>
                    <a:pt x="12852" y="63353"/>
                  </a:lnTo>
                  <a:lnTo>
                    <a:pt x="12731" y="63172"/>
                  </a:lnTo>
                  <a:lnTo>
                    <a:pt x="12550" y="63051"/>
                  </a:lnTo>
                  <a:lnTo>
                    <a:pt x="12309" y="62930"/>
                  </a:lnTo>
                  <a:lnTo>
                    <a:pt x="12128" y="62870"/>
                  </a:lnTo>
                  <a:close/>
                  <a:moveTo>
                    <a:pt x="17437" y="62870"/>
                  </a:moveTo>
                  <a:lnTo>
                    <a:pt x="17256" y="62930"/>
                  </a:lnTo>
                  <a:lnTo>
                    <a:pt x="17015" y="63051"/>
                  </a:lnTo>
                  <a:lnTo>
                    <a:pt x="16834" y="63172"/>
                  </a:lnTo>
                  <a:lnTo>
                    <a:pt x="16713" y="63353"/>
                  </a:lnTo>
                  <a:lnTo>
                    <a:pt x="16593" y="63594"/>
                  </a:lnTo>
                  <a:lnTo>
                    <a:pt x="16532" y="63775"/>
                  </a:lnTo>
                  <a:lnTo>
                    <a:pt x="16532" y="64016"/>
                  </a:lnTo>
                  <a:lnTo>
                    <a:pt x="16532" y="64258"/>
                  </a:lnTo>
                  <a:lnTo>
                    <a:pt x="16593" y="64439"/>
                  </a:lnTo>
                  <a:lnTo>
                    <a:pt x="16713" y="64680"/>
                  </a:lnTo>
                  <a:lnTo>
                    <a:pt x="16834" y="64861"/>
                  </a:lnTo>
                  <a:lnTo>
                    <a:pt x="17015" y="64982"/>
                  </a:lnTo>
                  <a:lnTo>
                    <a:pt x="17256" y="65102"/>
                  </a:lnTo>
                  <a:lnTo>
                    <a:pt x="17437" y="65163"/>
                  </a:lnTo>
                  <a:lnTo>
                    <a:pt x="17920" y="65163"/>
                  </a:lnTo>
                  <a:lnTo>
                    <a:pt x="18101" y="65102"/>
                  </a:lnTo>
                  <a:lnTo>
                    <a:pt x="18342" y="64982"/>
                  </a:lnTo>
                  <a:lnTo>
                    <a:pt x="18523" y="64861"/>
                  </a:lnTo>
                  <a:lnTo>
                    <a:pt x="18644" y="64680"/>
                  </a:lnTo>
                  <a:lnTo>
                    <a:pt x="18765" y="64439"/>
                  </a:lnTo>
                  <a:lnTo>
                    <a:pt x="18825" y="64258"/>
                  </a:lnTo>
                  <a:lnTo>
                    <a:pt x="18825" y="64016"/>
                  </a:lnTo>
                  <a:lnTo>
                    <a:pt x="18825" y="63775"/>
                  </a:lnTo>
                  <a:lnTo>
                    <a:pt x="18765" y="63594"/>
                  </a:lnTo>
                  <a:lnTo>
                    <a:pt x="18644" y="63353"/>
                  </a:lnTo>
                  <a:lnTo>
                    <a:pt x="18523" y="63172"/>
                  </a:lnTo>
                  <a:lnTo>
                    <a:pt x="18342" y="63051"/>
                  </a:lnTo>
                  <a:lnTo>
                    <a:pt x="18101" y="62930"/>
                  </a:lnTo>
                  <a:lnTo>
                    <a:pt x="17920" y="62870"/>
                  </a:lnTo>
                  <a:close/>
                  <a:moveTo>
                    <a:pt x="23230" y="62870"/>
                  </a:moveTo>
                  <a:lnTo>
                    <a:pt x="23049" y="62930"/>
                  </a:lnTo>
                  <a:lnTo>
                    <a:pt x="22807" y="63051"/>
                  </a:lnTo>
                  <a:lnTo>
                    <a:pt x="22626" y="63172"/>
                  </a:lnTo>
                  <a:lnTo>
                    <a:pt x="22506" y="63353"/>
                  </a:lnTo>
                  <a:lnTo>
                    <a:pt x="22385" y="63594"/>
                  </a:lnTo>
                  <a:lnTo>
                    <a:pt x="22325" y="63775"/>
                  </a:lnTo>
                  <a:lnTo>
                    <a:pt x="22325" y="64016"/>
                  </a:lnTo>
                  <a:lnTo>
                    <a:pt x="22325" y="64258"/>
                  </a:lnTo>
                  <a:lnTo>
                    <a:pt x="22385" y="64439"/>
                  </a:lnTo>
                  <a:lnTo>
                    <a:pt x="22506" y="64680"/>
                  </a:lnTo>
                  <a:lnTo>
                    <a:pt x="22626" y="64861"/>
                  </a:lnTo>
                  <a:lnTo>
                    <a:pt x="22807" y="64982"/>
                  </a:lnTo>
                  <a:lnTo>
                    <a:pt x="23049" y="65102"/>
                  </a:lnTo>
                  <a:lnTo>
                    <a:pt x="23230" y="65163"/>
                  </a:lnTo>
                  <a:lnTo>
                    <a:pt x="23712" y="65163"/>
                  </a:lnTo>
                  <a:lnTo>
                    <a:pt x="23893" y="65102"/>
                  </a:lnTo>
                  <a:lnTo>
                    <a:pt x="24135" y="64982"/>
                  </a:lnTo>
                  <a:lnTo>
                    <a:pt x="24316" y="64861"/>
                  </a:lnTo>
                  <a:lnTo>
                    <a:pt x="24436" y="64680"/>
                  </a:lnTo>
                  <a:lnTo>
                    <a:pt x="24557" y="64439"/>
                  </a:lnTo>
                  <a:lnTo>
                    <a:pt x="24617" y="64258"/>
                  </a:lnTo>
                  <a:lnTo>
                    <a:pt x="24617" y="64016"/>
                  </a:lnTo>
                  <a:lnTo>
                    <a:pt x="24617" y="63775"/>
                  </a:lnTo>
                  <a:lnTo>
                    <a:pt x="24557" y="63594"/>
                  </a:lnTo>
                  <a:lnTo>
                    <a:pt x="24436" y="63353"/>
                  </a:lnTo>
                  <a:lnTo>
                    <a:pt x="24316" y="63172"/>
                  </a:lnTo>
                  <a:lnTo>
                    <a:pt x="24135" y="63051"/>
                  </a:lnTo>
                  <a:lnTo>
                    <a:pt x="23893" y="62930"/>
                  </a:lnTo>
                  <a:lnTo>
                    <a:pt x="23712" y="62870"/>
                  </a:lnTo>
                  <a:close/>
                  <a:moveTo>
                    <a:pt x="29022" y="62870"/>
                  </a:moveTo>
                  <a:lnTo>
                    <a:pt x="28841" y="62930"/>
                  </a:lnTo>
                  <a:lnTo>
                    <a:pt x="28599" y="63051"/>
                  </a:lnTo>
                  <a:lnTo>
                    <a:pt x="28418" y="63172"/>
                  </a:lnTo>
                  <a:lnTo>
                    <a:pt x="28298" y="63353"/>
                  </a:lnTo>
                  <a:lnTo>
                    <a:pt x="28177" y="63594"/>
                  </a:lnTo>
                  <a:lnTo>
                    <a:pt x="28117" y="63775"/>
                  </a:lnTo>
                  <a:lnTo>
                    <a:pt x="28117" y="64016"/>
                  </a:lnTo>
                  <a:lnTo>
                    <a:pt x="28117" y="64258"/>
                  </a:lnTo>
                  <a:lnTo>
                    <a:pt x="28177" y="64439"/>
                  </a:lnTo>
                  <a:lnTo>
                    <a:pt x="28298" y="64680"/>
                  </a:lnTo>
                  <a:lnTo>
                    <a:pt x="28418" y="64861"/>
                  </a:lnTo>
                  <a:lnTo>
                    <a:pt x="28599" y="64982"/>
                  </a:lnTo>
                  <a:lnTo>
                    <a:pt x="28841" y="65102"/>
                  </a:lnTo>
                  <a:lnTo>
                    <a:pt x="29022" y="65163"/>
                  </a:lnTo>
                  <a:lnTo>
                    <a:pt x="29505" y="65163"/>
                  </a:lnTo>
                  <a:lnTo>
                    <a:pt x="29686" y="65102"/>
                  </a:lnTo>
                  <a:lnTo>
                    <a:pt x="29927" y="64982"/>
                  </a:lnTo>
                  <a:lnTo>
                    <a:pt x="30108" y="64861"/>
                  </a:lnTo>
                  <a:lnTo>
                    <a:pt x="30229" y="64680"/>
                  </a:lnTo>
                  <a:lnTo>
                    <a:pt x="30349" y="64439"/>
                  </a:lnTo>
                  <a:lnTo>
                    <a:pt x="30410" y="64258"/>
                  </a:lnTo>
                  <a:lnTo>
                    <a:pt x="30410" y="64016"/>
                  </a:lnTo>
                  <a:lnTo>
                    <a:pt x="30410" y="63775"/>
                  </a:lnTo>
                  <a:lnTo>
                    <a:pt x="30349" y="63594"/>
                  </a:lnTo>
                  <a:lnTo>
                    <a:pt x="30229" y="63353"/>
                  </a:lnTo>
                  <a:lnTo>
                    <a:pt x="30108" y="63172"/>
                  </a:lnTo>
                  <a:lnTo>
                    <a:pt x="29927" y="63051"/>
                  </a:lnTo>
                  <a:lnTo>
                    <a:pt x="29686" y="62930"/>
                  </a:lnTo>
                  <a:lnTo>
                    <a:pt x="29505" y="62870"/>
                  </a:lnTo>
                  <a:close/>
                  <a:moveTo>
                    <a:pt x="34814" y="62870"/>
                  </a:moveTo>
                  <a:lnTo>
                    <a:pt x="34633" y="62930"/>
                  </a:lnTo>
                  <a:lnTo>
                    <a:pt x="34392" y="63051"/>
                  </a:lnTo>
                  <a:lnTo>
                    <a:pt x="34211" y="63172"/>
                  </a:lnTo>
                  <a:lnTo>
                    <a:pt x="34090" y="63353"/>
                  </a:lnTo>
                  <a:lnTo>
                    <a:pt x="33969" y="63594"/>
                  </a:lnTo>
                  <a:lnTo>
                    <a:pt x="33909" y="63775"/>
                  </a:lnTo>
                  <a:lnTo>
                    <a:pt x="33909" y="64016"/>
                  </a:lnTo>
                  <a:lnTo>
                    <a:pt x="33909" y="64258"/>
                  </a:lnTo>
                  <a:lnTo>
                    <a:pt x="33969" y="64439"/>
                  </a:lnTo>
                  <a:lnTo>
                    <a:pt x="34090" y="64680"/>
                  </a:lnTo>
                  <a:lnTo>
                    <a:pt x="34211" y="64861"/>
                  </a:lnTo>
                  <a:lnTo>
                    <a:pt x="34392" y="64982"/>
                  </a:lnTo>
                  <a:lnTo>
                    <a:pt x="34633" y="65102"/>
                  </a:lnTo>
                  <a:lnTo>
                    <a:pt x="34814" y="65163"/>
                  </a:lnTo>
                  <a:lnTo>
                    <a:pt x="35297" y="65163"/>
                  </a:lnTo>
                  <a:lnTo>
                    <a:pt x="35478" y="65102"/>
                  </a:lnTo>
                  <a:lnTo>
                    <a:pt x="35719" y="64982"/>
                  </a:lnTo>
                  <a:lnTo>
                    <a:pt x="35900" y="64861"/>
                  </a:lnTo>
                  <a:lnTo>
                    <a:pt x="36021" y="64680"/>
                  </a:lnTo>
                  <a:lnTo>
                    <a:pt x="36141" y="64439"/>
                  </a:lnTo>
                  <a:lnTo>
                    <a:pt x="36202" y="64258"/>
                  </a:lnTo>
                  <a:lnTo>
                    <a:pt x="36202" y="64016"/>
                  </a:lnTo>
                  <a:lnTo>
                    <a:pt x="36202" y="63775"/>
                  </a:lnTo>
                  <a:lnTo>
                    <a:pt x="36141" y="63594"/>
                  </a:lnTo>
                  <a:lnTo>
                    <a:pt x="36021" y="63353"/>
                  </a:lnTo>
                  <a:lnTo>
                    <a:pt x="35900" y="63172"/>
                  </a:lnTo>
                  <a:lnTo>
                    <a:pt x="35719" y="63051"/>
                  </a:lnTo>
                  <a:lnTo>
                    <a:pt x="35478" y="62930"/>
                  </a:lnTo>
                  <a:lnTo>
                    <a:pt x="35297" y="62870"/>
                  </a:lnTo>
                  <a:close/>
                  <a:moveTo>
                    <a:pt x="40606" y="62870"/>
                  </a:moveTo>
                  <a:lnTo>
                    <a:pt x="40425" y="62930"/>
                  </a:lnTo>
                  <a:lnTo>
                    <a:pt x="40184" y="63051"/>
                  </a:lnTo>
                  <a:lnTo>
                    <a:pt x="40003" y="63172"/>
                  </a:lnTo>
                  <a:lnTo>
                    <a:pt x="39882" y="63353"/>
                  </a:lnTo>
                  <a:lnTo>
                    <a:pt x="39762" y="63594"/>
                  </a:lnTo>
                  <a:lnTo>
                    <a:pt x="39701" y="63775"/>
                  </a:lnTo>
                  <a:lnTo>
                    <a:pt x="39701" y="64016"/>
                  </a:lnTo>
                  <a:lnTo>
                    <a:pt x="39701" y="64258"/>
                  </a:lnTo>
                  <a:lnTo>
                    <a:pt x="39762" y="64439"/>
                  </a:lnTo>
                  <a:lnTo>
                    <a:pt x="39882" y="64680"/>
                  </a:lnTo>
                  <a:lnTo>
                    <a:pt x="40003" y="64861"/>
                  </a:lnTo>
                  <a:lnTo>
                    <a:pt x="40184" y="64982"/>
                  </a:lnTo>
                  <a:lnTo>
                    <a:pt x="40425" y="65102"/>
                  </a:lnTo>
                  <a:lnTo>
                    <a:pt x="40606" y="65163"/>
                  </a:lnTo>
                  <a:lnTo>
                    <a:pt x="41089" y="65163"/>
                  </a:lnTo>
                  <a:lnTo>
                    <a:pt x="41270" y="65102"/>
                  </a:lnTo>
                  <a:lnTo>
                    <a:pt x="41511" y="64982"/>
                  </a:lnTo>
                  <a:lnTo>
                    <a:pt x="41692" y="64861"/>
                  </a:lnTo>
                  <a:lnTo>
                    <a:pt x="41813" y="64680"/>
                  </a:lnTo>
                  <a:lnTo>
                    <a:pt x="41934" y="64439"/>
                  </a:lnTo>
                  <a:lnTo>
                    <a:pt x="41994" y="64258"/>
                  </a:lnTo>
                  <a:lnTo>
                    <a:pt x="41994" y="64016"/>
                  </a:lnTo>
                  <a:lnTo>
                    <a:pt x="41994" y="63775"/>
                  </a:lnTo>
                  <a:lnTo>
                    <a:pt x="41934" y="63594"/>
                  </a:lnTo>
                  <a:lnTo>
                    <a:pt x="41813" y="63353"/>
                  </a:lnTo>
                  <a:lnTo>
                    <a:pt x="41692" y="63172"/>
                  </a:lnTo>
                  <a:lnTo>
                    <a:pt x="41511" y="63051"/>
                  </a:lnTo>
                  <a:lnTo>
                    <a:pt x="41270" y="62930"/>
                  </a:lnTo>
                  <a:lnTo>
                    <a:pt x="41089" y="62870"/>
                  </a:lnTo>
                  <a:close/>
                  <a:moveTo>
                    <a:pt x="46399" y="62870"/>
                  </a:moveTo>
                  <a:lnTo>
                    <a:pt x="46218" y="62930"/>
                  </a:lnTo>
                  <a:lnTo>
                    <a:pt x="45976" y="63051"/>
                  </a:lnTo>
                  <a:lnTo>
                    <a:pt x="45795" y="63172"/>
                  </a:lnTo>
                  <a:lnTo>
                    <a:pt x="45674" y="63353"/>
                  </a:lnTo>
                  <a:lnTo>
                    <a:pt x="45554" y="63594"/>
                  </a:lnTo>
                  <a:lnTo>
                    <a:pt x="45493" y="63775"/>
                  </a:lnTo>
                  <a:lnTo>
                    <a:pt x="45493" y="64016"/>
                  </a:lnTo>
                  <a:lnTo>
                    <a:pt x="45493" y="64258"/>
                  </a:lnTo>
                  <a:lnTo>
                    <a:pt x="45554" y="64439"/>
                  </a:lnTo>
                  <a:lnTo>
                    <a:pt x="45674" y="64680"/>
                  </a:lnTo>
                  <a:lnTo>
                    <a:pt x="45795" y="64861"/>
                  </a:lnTo>
                  <a:lnTo>
                    <a:pt x="45976" y="64982"/>
                  </a:lnTo>
                  <a:lnTo>
                    <a:pt x="46218" y="65102"/>
                  </a:lnTo>
                  <a:lnTo>
                    <a:pt x="46399" y="65163"/>
                  </a:lnTo>
                  <a:lnTo>
                    <a:pt x="46881" y="65163"/>
                  </a:lnTo>
                  <a:lnTo>
                    <a:pt x="47062" y="65102"/>
                  </a:lnTo>
                  <a:lnTo>
                    <a:pt x="47304" y="64982"/>
                  </a:lnTo>
                  <a:lnTo>
                    <a:pt x="47485" y="64861"/>
                  </a:lnTo>
                  <a:lnTo>
                    <a:pt x="47605" y="64680"/>
                  </a:lnTo>
                  <a:lnTo>
                    <a:pt x="47726" y="64439"/>
                  </a:lnTo>
                  <a:lnTo>
                    <a:pt x="47786" y="64258"/>
                  </a:lnTo>
                  <a:lnTo>
                    <a:pt x="47786" y="64016"/>
                  </a:lnTo>
                  <a:lnTo>
                    <a:pt x="47786" y="63775"/>
                  </a:lnTo>
                  <a:lnTo>
                    <a:pt x="47726" y="63594"/>
                  </a:lnTo>
                  <a:lnTo>
                    <a:pt x="47605" y="63353"/>
                  </a:lnTo>
                  <a:lnTo>
                    <a:pt x="47485" y="63172"/>
                  </a:lnTo>
                  <a:lnTo>
                    <a:pt x="47304" y="63051"/>
                  </a:lnTo>
                  <a:lnTo>
                    <a:pt x="47062" y="62930"/>
                  </a:lnTo>
                  <a:lnTo>
                    <a:pt x="46881" y="62870"/>
                  </a:lnTo>
                  <a:close/>
                  <a:moveTo>
                    <a:pt x="52191" y="62870"/>
                  </a:moveTo>
                  <a:lnTo>
                    <a:pt x="52010" y="62930"/>
                  </a:lnTo>
                  <a:lnTo>
                    <a:pt x="51768" y="63051"/>
                  </a:lnTo>
                  <a:lnTo>
                    <a:pt x="51587" y="63172"/>
                  </a:lnTo>
                  <a:lnTo>
                    <a:pt x="51467" y="63353"/>
                  </a:lnTo>
                  <a:lnTo>
                    <a:pt x="51346" y="63594"/>
                  </a:lnTo>
                  <a:lnTo>
                    <a:pt x="51286" y="63775"/>
                  </a:lnTo>
                  <a:lnTo>
                    <a:pt x="51286" y="64016"/>
                  </a:lnTo>
                  <a:lnTo>
                    <a:pt x="51286" y="64258"/>
                  </a:lnTo>
                  <a:lnTo>
                    <a:pt x="51346" y="64439"/>
                  </a:lnTo>
                  <a:lnTo>
                    <a:pt x="51467" y="64680"/>
                  </a:lnTo>
                  <a:lnTo>
                    <a:pt x="51587" y="64861"/>
                  </a:lnTo>
                  <a:lnTo>
                    <a:pt x="51768" y="64982"/>
                  </a:lnTo>
                  <a:lnTo>
                    <a:pt x="52010" y="65102"/>
                  </a:lnTo>
                  <a:lnTo>
                    <a:pt x="52191" y="65163"/>
                  </a:lnTo>
                  <a:lnTo>
                    <a:pt x="52673" y="65163"/>
                  </a:lnTo>
                  <a:lnTo>
                    <a:pt x="52854" y="65102"/>
                  </a:lnTo>
                  <a:lnTo>
                    <a:pt x="53096" y="64982"/>
                  </a:lnTo>
                  <a:lnTo>
                    <a:pt x="53277" y="64861"/>
                  </a:lnTo>
                  <a:lnTo>
                    <a:pt x="53397" y="64680"/>
                  </a:lnTo>
                  <a:lnTo>
                    <a:pt x="53518" y="64439"/>
                  </a:lnTo>
                  <a:lnTo>
                    <a:pt x="53578" y="64258"/>
                  </a:lnTo>
                  <a:lnTo>
                    <a:pt x="53578" y="64016"/>
                  </a:lnTo>
                  <a:lnTo>
                    <a:pt x="53578" y="63775"/>
                  </a:lnTo>
                  <a:lnTo>
                    <a:pt x="53518" y="63594"/>
                  </a:lnTo>
                  <a:lnTo>
                    <a:pt x="53397" y="63353"/>
                  </a:lnTo>
                  <a:lnTo>
                    <a:pt x="53277" y="63172"/>
                  </a:lnTo>
                  <a:lnTo>
                    <a:pt x="53096" y="63051"/>
                  </a:lnTo>
                  <a:lnTo>
                    <a:pt x="52854" y="62930"/>
                  </a:lnTo>
                  <a:lnTo>
                    <a:pt x="52673" y="62870"/>
                  </a:lnTo>
                  <a:close/>
                  <a:moveTo>
                    <a:pt x="57983" y="62870"/>
                  </a:moveTo>
                  <a:lnTo>
                    <a:pt x="57802" y="62930"/>
                  </a:lnTo>
                  <a:lnTo>
                    <a:pt x="57561" y="63051"/>
                  </a:lnTo>
                  <a:lnTo>
                    <a:pt x="57380" y="63172"/>
                  </a:lnTo>
                  <a:lnTo>
                    <a:pt x="57259" y="63353"/>
                  </a:lnTo>
                  <a:lnTo>
                    <a:pt x="57138" y="63594"/>
                  </a:lnTo>
                  <a:lnTo>
                    <a:pt x="57078" y="63775"/>
                  </a:lnTo>
                  <a:lnTo>
                    <a:pt x="57078" y="64016"/>
                  </a:lnTo>
                  <a:lnTo>
                    <a:pt x="57078" y="64258"/>
                  </a:lnTo>
                  <a:lnTo>
                    <a:pt x="57138" y="64439"/>
                  </a:lnTo>
                  <a:lnTo>
                    <a:pt x="57259" y="64680"/>
                  </a:lnTo>
                  <a:lnTo>
                    <a:pt x="57380" y="64861"/>
                  </a:lnTo>
                  <a:lnTo>
                    <a:pt x="57561" y="64982"/>
                  </a:lnTo>
                  <a:lnTo>
                    <a:pt x="57802" y="65102"/>
                  </a:lnTo>
                  <a:lnTo>
                    <a:pt x="57983" y="65163"/>
                  </a:lnTo>
                  <a:lnTo>
                    <a:pt x="58466" y="65163"/>
                  </a:lnTo>
                  <a:lnTo>
                    <a:pt x="58647" y="65102"/>
                  </a:lnTo>
                  <a:lnTo>
                    <a:pt x="58888" y="64982"/>
                  </a:lnTo>
                  <a:lnTo>
                    <a:pt x="59069" y="64861"/>
                  </a:lnTo>
                  <a:lnTo>
                    <a:pt x="59190" y="64680"/>
                  </a:lnTo>
                  <a:lnTo>
                    <a:pt x="59310" y="64439"/>
                  </a:lnTo>
                  <a:lnTo>
                    <a:pt x="59371" y="64258"/>
                  </a:lnTo>
                  <a:lnTo>
                    <a:pt x="59371" y="64016"/>
                  </a:lnTo>
                  <a:lnTo>
                    <a:pt x="59371" y="63775"/>
                  </a:lnTo>
                  <a:lnTo>
                    <a:pt x="59310" y="63594"/>
                  </a:lnTo>
                  <a:lnTo>
                    <a:pt x="59190" y="63353"/>
                  </a:lnTo>
                  <a:lnTo>
                    <a:pt x="59069" y="63172"/>
                  </a:lnTo>
                  <a:lnTo>
                    <a:pt x="58888" y="63051"/>
                  </a:lnTo>
                  <a:lnTo>
                    <a:pt x="58647" y="62930"/>
                  </a:lnTo>
                  <a:lnTo>
                    <a:pt x="58466" y="62870"/>
                  </a:lnTo>
                  <a:close/>
                  <a:moveTo>
                    <a:pt x="63775" y="62870"/>
                  </a:moveTo>
                  <a:lnTo>
                    <a:pt x="63594" y="62930"/>
                  </a:lnTo>
                  <a:lnTo>
                    <a:pt x="63353" y="63051"/>
                  </a:lnTo>
                  <a:lnTo>
                    <a:pt x="63172" y="63172"/>
                  </a:lnTo>
                  <a:lnTo>
                    <a:pt x="63051" y="63353"/>
                  </a:lnTo>
                  <a:lnTo>
                    <a:pt x="62931" y="63594"/>
                  </a:lnTo>
                  <a:lnTo>
                    <a:pt x="62870" y="63775"/>
                  </a:lnTo>
                  <a:lnTo>
                    <a:pt x="62870" y="64016"/>
                  </a:lnTo>
                  <a:lnTo>
                    <a:pt x="62870" y="64258"/>
                  </a:lnTo>
                  <a:lnTo>
                    <a:pt x="62931" y="64439"/>
                  </a:lnTo>
                  <a:lnTo>
                    <a:pt x="63051" y="64680"/>
                  </a:lnTo>
                  <a:lnTo>
                    <a:pt x="63172" y="64861"/>
                  </a:lnTo>
                  <a:lnTo>
                    <a:pt x="63353" y="64982"/>
                  </a:lnTo>
                  <a:lnTo>
                    <a:pt x="63594" y="65102"/>
                  </a:lnTo>
                  <a:lnTo>
                    <a:pt x="63775" y="65163"/>
                  </a:lnTo>
                  <a:lnTo>
                    <a:pt x="64198" y="65163"/>
                  </a:lnTo>
                  <a:lnTo>
                    <a:pt x="64439" y="65102"/>
                  </a:lnTo>
                  <a:lnTo>
                    <a:pt x="64741" y="64921"/>
                  </a:lnTo>
                  <a:lnTo>
                    <a:pt x="64922" y="64740"/>
                  </a:lnTo>
                  <a:lnTo>
                    <a:pt x="65103" y="64439"/>
                  </a:lnTo>
                  <a:lnTo>
                    <a:pt x="65163" y="64197"/>
                  </a:lnTo>
                  <a:lnTo>
                    <a:pt x="65163" y="64016"/>
                  </a:lnTo>
                  <a:lnTo>
                    <a:pt x="65163" y="63775"/>
                  </a:lnTo>
                  <a:lnTo>
                    <a:pt x="65103" y="63594"/>
                  </a:lnTo>
                  <a:lnTo>
                    <a:pt x="64982" y="63353"/>
                  </a:lnTo>
                  <a:lnTo>
                    <a:pt x="64861" y="63172"/>
                  </a:lnTo>
                  <a:lnTo>
                    <a:pt x="64680" y="63051"/>
                  </a:lnTo>
                  <a:lnTo>
                    <a:pt x="64439" y="62930"/>
                  </a:lnTo>
                  <a:lnTo>
                    <a:pt x="64258" y="62870"/>
                  </a:lnTo>
                  <a:close/>
                  <a:moveTo>
                    <a:pt x="14541" y="65766"/>
                  </a:moveTo>
                  <a:lnTo>
                    <a:pt x="14360" y="65826"/>
                  </a:lnTo>
                  <a:lnTo>
                    <a:pt x="14119" y="65947"/>
                  </a:lnTo>
                  <a:lnTo>
                    <a:pt x="13938" y="66068"/>
                  </a:lnTo>
                  <a:lnTo>
                    <a:pt x="13817" y="66249"/>
                  </a:lnTo>
                  <a:lnTo>
                    <a:pt x="13697" y="66490"/>
                  </a:lnTo>
                  <a:lnTo>
                    <a:pt x="13636" y="66671"/>
                  </a:lnTo>
                  <a:lnTo>
                    <a:pt x="13636" y="66912"/>
                  </a:lnTo>
                  <a:lnTo>
                    <a:pt x="13636" y="67214"/>
                  </a:lnTo>
                  <a:lnTo>
                    <a:pt x="14783" y="68059"/>
                  </a:lnTo>
                  <a:lnTo>
                    <a:pt x="15024" y="68059"/>
                  </a:lnTo>
                  <a:lnTo>
                    <a:pt x="15205" y="67999"/>
                  </a:lnTo>
                  <a:lnTo>
                    <a:pt x="15446" y="67878"/>
                  </a:lnTo>
                  <a:lnTo>
                    <a:pt x="15627" y="67757"/>
                  </a:lnTo>
                  <a:lnTo>
                    <a:pt x="15748" y="67576"/>
                  </a:lnTo>
                  <a:lnTo>
                    <a:pt x="15869" y="67335"/>
                  </a:lnTo>
                  <a:lnTo>
                    <a:pt x="15929" y="67154"/>
                  </a:lnTo>
                  <a:lnTo>
                    <a:pt x="15929" y="66912"/>
                  </a:lnTo>
                  <a:lnTo>
                    <a:pt x="15929" y="66671"/>
                  </a:lnTo>
                  <a:lnTo>
                    <a:pt x="15869" y="66490"/>
                  </a:lnTo>
                  <a:lnTo>
                    <a:pt x="15748" y="66249"/>
                  </a:lnTo>
                  <a:lnTo>
                    <a:pt x="15627" y="66068"/>
                  </a:lnTo>
                  <a:lnTo>
                    <a:pt x="15446" y="65947"/>
                  </a:lnTo>
                  <a:lnTo>
                    <a:pt x="15205" y="65826"/>
                  </a:lnTo>
                  <a:lnTo>
                    <a:pt x="15024" y="65766"/>
                  </a:lnTo>
                  <a:close/>
                  <a:moveTo>
                    <a:pt x="20333" y="65766"/>
                  </a:moveTo>
                  <a:lnTo>
                    <a:pt x="20152" y="65826"/>
                  </a:lnTo>
                  <a:lnTo>
                    <a:pt x="19911" y="65947"/>
                  </a:lnTo>
                  <a:lnTo>
                    <a:pt x="19730" y="66068"/>
                  </a:lnTo>
                  <a:lnTo>
                    <a:pt x="19609" y="66249"/>
                  </a:lnTo>
                  <a:lnTo>
                    <a:pt x="19489" y="66490"/>
                  </a:lnTo>
                  <a:lnTo>
                    <a:pt x="19428" y="66671"/>
                  </a:lnTo>
                  <a:lnTo>
                    <a:pt x="19428" y="66912"/>
                  </a:lnTo>
                  <a:lnTo>
                    <a:pt x="19428" y="67154"/>
                  </a:lnTo>
                  <a:lnTo>
                    <a:pt x="19489" y="67335"/>
                  </a:lnTo>
                  <a:lnTo>
                    <a:pt x="19609" y="67576"/>
                  </a:lnTo>
                  <a:lnTo>
                    <a:pt x="19730" y="67757"/>
                  </a:lnTo>
                  <a:lnTo>
                    <a:pt x="19911" y="67878"/>
                  </a:lnTo>
                  <a:lnTo>
                    <a:pt x="20152" y="67999"/>
                  </a:lnTo>
                  <a:lnTo>
                    <a:pt x="20333" y="68059"/>
                  </a:lnTo>
                  <a:lnTo>
                    <a:pt x="20816" y="68059"/>
                  </a:lnTo>
                  <a:lnTo>
                    <a:pt x="20997" y="67999"/>
                  </a:lnTo>
                  <a:lnTo>
                    <a:pt x="21239" y="67878"/>
                  </a:lnTo>
                  <a:lnTo>
                    <a:pt x="21420" y="67757"/>
                  </a:lnTo>
                  <a:lnTo>
                    <a:pt x="21540" y="67576"/>
                  </a:lnTo>
                  <a:lnTo>
                    <a:pt x="21661" y="67335"/>
                  </a:lnTo>
                  <a:lnTo>
                    <a:pt x="21721" y="67154"/>
                  </a:lnTo>
                  <a:lnTo>
                    <a:pt x="21721" y="66912"/>
                  </a:lnTo>
                  <a:lnTo>
                    <a:pt x="21721" y="66671"/>
                  </a:lnTo>
                  <a:lnTo>
                    <a:pt x="21661" y="66490"/>
                  </a:lnTo>
                  <a:lnTo>
                    <a:pt x="21540" y="66249"/>
                  </a:lnTo>
                  <a:lnTo>
                    <a:pt x="21420" y="66068"/>
                  </a:lnTo>
                  <a:lnTo>
                    <a:pt x="21239" y="65947"/>
                  </a:lnTo>
                  <a:lnTo>
                    <a:pt x="20997" y="65826"/>
                  </a:lnTo>
                  <a:lnTo>
                    <a:pt x="20816" y="65766"/>
                  </a:lnTo>
                  <a:close/>
                  <a:moveTo>
                    <a:pt x="26126" y="65766"/>
                  </a:moveTo>
                  <a:lnTo>
                    <a:pt x="25945" y="65826"/>
                  </a:lnTo>
                  <a:lnTo>
                    <a:pt x="25703" y="65947"/>
                  </a:lnTo>
                  <a:lnTo>
                    <a:pt x="25522" y="66068"/>
                  </a:lnTo>
                  <a:lnTo>
                    <a:pt x="25402" y="66249"/>
                  </a:lnTo>
                  <a:lnTo>
                    <a:pt x="25281" y="66490"/>
                  </a:lnTo>
                  <a:lnTo>
                    <a:pt x="25221" y="66671"/>
                  </a:lnTo>
                  <a:lnTo>
                    <a:pt x="25221" y="66912"/>
                  </a:lnTo>
                  <a:lnTo>
                    <a:pt x="25221" y="67154"/>
                  </a:lnTo>
                  <a:lnTo>
                    <a:pt x="25281" y="67335"/>
                  </a:lnTo>
                  <a:lnTo>
                    <a:pt x="25402" y="67576"/>
                  </a:lnTo>
                  <a:lnTo>
                    <a:pt x="25522" y="67757"/>
                  </a:lnTo>
                  <a:lnTo>
                    <a:pt x="25703" y="67878"/>
                  </a:lnTo>
                  <a:lnTo>
                    <a:pt x="25945" y="67999"/>
                  </a:lnTo>
                  <a:lnTo>
                    <a:pt x="26126" y="68059"/>
                  </a:lnTo>
                  <a:lnTo>
                    <a:pt x="26608" y="68059"/>
                  </a:lnTo>
                  <a:lnTo>
                    <a:pt x="26789" y="67999"/>
                  </a:lnTo>
                  <a:lnTo>
                    <a:pt x="27031" y="67878"/>
                  </a:lnTo>
                  <a:lnTo>
                    <a:pt x="27212" y="67757"/>
                  </a:lnTo>
                  <a:lnTo>
                    <a:pt x="27332" y="67576"/>
                  </a:lnTo>
                  <a:lnTo>
                    <a:pt x="27453" y="67335"/>
                  </a:lnTo>
                  <a:lnTo>
                    <a:pt x="27513" y="67154"/>
                  </a:lnTo>
                  <a:lnTo>
                    <a:pt x="27513" y="66912"/>
                  </a:lnTo>
                  <a:lnTo>
                    <a:pt x="27513" y="66671"/>
                  </a:lnTo>
                  <a:lnTo>
                    <a:pt x="27453" y="66490"/>
                  </a:lnTo>
                  <a:lnTo>
                    <a:pt x="27332" y="66249"/>
                  </a:lnTo>
                  <a:lnTo>
                    <a:pt x="27212" y="66068"/>
                  </a:lnTo>
                  <a:lnTo>
                    <a:pt x="27031" y="65947"/>
                  </a:lnTo>
                  <a:lnTo>
                    <a:pt x="26789" y="65826"/>
                  </a:lnTo>
                  <a:lnTo>
                    <a:pt x="26608" y="65766"/>
                  </a:lnTo>
                  <a:close/>
                  <a:moveTo>
                    <a:pt x="31918" y="65766"/>
                  </a:moveTo>
                  <a:lnTo>
                    <a:pt x="31737" y="65826"/>
                  </a:lnTo>
                  <a:lnTo>
                    <a:pt x="31496" y="65947"/>
                  </a:lnTo>
                  <a:lnTo>
                    <a:pt x="31315" y="66068"/>
                  </a:lnTo>
                  <a:lnTo>
                    <a:pt x="31194" y="66249"/>
                  </a:lnTo>
                  <a:lnTo>
                    <a:pt x="31073" y="66490"/>
                  </a:lnTo>
                  <a:lnTo>
                    <a:pt x="31013" y="66671"/>
                  </a:lnTo>
                  <a:lnTo>
                    <a:pt x="31013" y="66912"/>
                  </a:lnTo>
                  <a:lnTo>
                    <a:pt x="31013" y="67154"/>
                  </a:lnTo>
                  <a:lnTo>
                    <a:pt x="31073" y="67335"/>
                  </a:lnTo>
                  <a:lnTo>
                    <a:pt x="31194" y="67576"/>
                  </a:lnTo>
                  <a:lnTo>
                    <a:pt x="31315" y="67757"/>
                  </a:lnTo>
                  <a:lnTo>
                    <a:pt x="31496" y="67878"/>
                  </a:lnTo>
                  <a:lnTo>
                    <a:pt x="31737" y="67999"/>
                  </a:lnTo>
                  <a:lnTo>
                    <a:pt x="31918" y="68059"/>
                  </a:lnTo>
                  <a:lnTo>
                    <a:pt x="32401" y="68059"/>
                  </a:lnTo>
                  <a:lnTo>
                    <a:pt x="32582" y="67999"/>
                  </a:lnTo>
                  <a:lnTo>
                    <a:pt x="32823" y="67878"/>
                  </a:lnTo>
                  <a:lnTo>
                    <a:pt x="33004" y="67757"/>
                  </a:lnTo>
                  <a:lnTo>
                    <a:pt x="33125" y="67576"/>
                  </a:lnTo>
                  <a:lnTo>
                    <a:pt x="33245" y="67335"/>
                  </a:lnTo>
                  <a:lnTo>
                    <a:pt x="33306" y="67154"/>
                  </a:lnTo>
                  <a:lnTo>
                    <a:pt x="33306" y="66912"/>
                  </a:lnTo>
                  <a:lnTo>
                    <a:pt x="33306" y="66671"/>
                  </a:lnTo>
                  <a:lnTo>
                    <a:pt x="33245" y="66490"/>
                  </a:lnTo>
                  <a:lnTo>
                    <a:pt x="33125" y="66249"/>
                  </a:lnTo>
                  <a:lnTo>
                    <a:pt x="33004" y="66068"/>
                  </a:lnTo>
                  <a:lnTo>
                    <a:pt x="32823" y="65947"/>
                  </a:lnTo>
                  <a:lnTo>
                    <a:pt x="32582" y="65826"/>
                  </a:lnTo>
                  <a:lnTo>
                    <a:pt x="32401" y="65766"/>
                  </a:lnTo>
                  <a:close/>
                  <a:moveTo>
                    <a:pt x="37710" y="65766"/>
                  </a:moveTo>
                  <a:lnTo>
                    <a:pt x="37529" y="65826"/>
                  </a:lnTo>
                  <a:lnTo>
                    <a:pt x="37288" y="65947"/>
                  </a:lnTo>
                  <a:lnTo>
                    <a:pt x="37107" y="66068"/>
                  </a:lnTo>
                  <a:lnTo>
                    <a:pt x="36986" y="66249"/>
                  </a:lnTo>
                  <a:lnTo>
                    <a:pt x="36865" y="66490"/>
                  </a:lnTo>
                  <a:lnTo>
                    <a:pt x="36805" y="66671"/>
                  </a:lnTo>
                  <a:lnTo>
                    <a:pt x="36805" y="66912"/>
                  </a:lnTo>
                  <a:lnTo>
                    <a:pt x="36805" y="67154"/>
                  </a:lnTo>
                  <a:lnTo>
                    <a:pt x="36865" y="67335"/>
                  </a:lnTo>
                  <a:lnTo>
                    <a:pt x="36986" y="67576"/>
                  </a:lnTo>
                  <a:lnTo>
                    <a:pt x="37107" y="67757"/>
                  </a:lnTo>
                  <a:lnTo>
                    <a:pt x="37288" y="67878"/>
                  </a:lnTo>
                  <a:lnTo>
                    <a:pt x="37529" y="67999"/>
                  </a:lnTo>
                  <a:lnTo>
                    <a:pt x="37710" y="68059"/>
                  </a:lnTo>
                  <a:lnTo>
                    <a:pt x="38193" y="68059"/>
                  </a:lnTo>
                  <a:lnTo>
                    <a:pt x="38374" y="67999"/>
                  </a:lnTo>
                  <a:lnTo>
                    <a:pt x="38615" y="67878"/>
                  </a:lnTo>
                  <a:lnTo>
                    <a:pt x="38796" y="67757"/>
                  </a:lnTo>
                  <a:lnTo>
                    <a:pt x="38917" y="67576"/>
                  </a:lnTo>
                  <a:lnTo>
                    <a:pt x="39038" y="67335"/>
                  </a:lnTo>
                  <a:lnTo>
                    <a:pt x="39098" y="67154"/>
                  </a:lnTo>
                  <a:lnTo>
                    <a:pt x="39098" y="66912"/>
                  </a:lnTo>
                  <a:lnTo>
                    <a:pt x="39098" y="66671"/>
                  </a:lnTo>
                  <a:lnTo>
                    <a:pt x="39038" y="66490"/>
                  </a:lnTo>
                  <a:lnTo>
                    <a:pt x="38917" y="66249"/>
                  </a:lnTo>
                  <a:lnTo>
                    <a:pt x="38796" y="66068"/>
                  </a:lnTo>
                  <a:lnTo>
                    <a:pt x="38615" y="65947"/>
                  </a:lnTo>
                  <a:lnTo>
                    <a:pt x="38374" y="65826"/>
                  </a:lnTo>
                  <a:lnTo>
                    <a:pt x="38193" y="65766"/>
                  </a:lnTo>
                  <a:close/>
                  <a:moveTo>
                    <a:pt x="43502" y="65766"/>
                  </a:moveTo>
                  <a:lnTo>
                    <a:pt x="43321" y="65826"/>
                  </a:lnTo>
                  <a:lnTo>
                    <a:pt x="43080" y="65947"/>
                  </a:lnTo>
                  <a:lnTo>
                    <a:pt x="42899" y="66068"/>
                  </a:lnTo>
                  <a:lnTo>
                    <a:pt x="42778" y="66249"/>
                  </a:lnTo>
                  <a:lnTo>
                    <a:pt x="42658" y="66490"/>
                  </a:lnTo>
                  <a:lnTo>
                    <a:pt x="42597" y="66671"/>
                  </a:lnTo>
                  <a:lnTo>
                    <a:pt x="42597" y="66912"/>
                  </a:lnTo>
                  <a:lnTo>
                    <a:pt x="42597" y="67154"/>
                  </a:lnTo>
                  <a:lnTo>
                    <a:pt x="42658" y="67335"/>
                  </a:lnTo>
                  <a:lnTo>
                    <a:pt x="42778" y="67576"/>
                  </a:lnTo>
                  <a:lnTo>
                    <a:pt x="42899" y="67757"/>
                  </a:lnTo>
                  <a:lnTo>
                    <a:pt x="43080" y="67878"/>
                  </a:lnTo>
                  <a:lnTo>
                    <a:pt x="43321" y="67999"/>
                  </a:lnTo>
                  <a:lnTo>
                    <a:pt x="43502" y="68059"/>
                  </a:lnTo>
                  <a:lnTo>
                    <a:pt x="43985" y="68059"/>
                  </a:lnTo>
                  <a:lnTo>
                    <a:pt x="44166" y="67999"/>
                  </a:lnTo>
                  <a:lnTo>
                    <a:pt x="44407" y="67878"/>
                  </a:lnTo>
                  <a:lnTo>
                    <a:pt x="44588" y="67757"/>
                  </a:lnTo>
                  <a:lnTo>
                    <a:pt x="44709" y="67576"/>
                  </a:lnTo>
                  <a:lnTo>
                    <a:pt x="44830" y="67335"/>
                  </a:lnTo>
                  <a:lnTo>
                    <a:pt x="44890" y="67154"/>
                  </a:lnTo>
                  <a:lnTo>
                    <a:pt x="44890" y="66912"/>
                  </a:lnTo>
                  <a:lnTo>
                    <a:pt x="44890" y="66671"/>
                  </a:lnTo>
                  <a:lnTo>
                    <a:pt x="44830" y="66490"/>
                  </a:lnTo>
                  <a:lnTo>
                    <a:pt x="44709" y="66249"/>
                  </a:lnTo>
                  <a:lnTo>
                    <a:pt x="44588" y="66068"/>
                  </a:lnTo>
                  <a:lnTo>
                    <a:pt x="44407" y="65947"/>
                  </a:lnTo>
                  <a:lnTo>
                    <a:pt x="44166" y="65826"/>
                  </a:lnTo>
                  <a:lnTo>
                    <a:pt x="43985" y="65766"/>
                  </a:lnTo>
                  <a:close/>
                  <a:moveTo>
                    <a:pt x="49295" y="65766"/>
                  </a:moveTo>
                  <a:lnTo>
                    <a:pt x="49114" y="65826"/>
                  </a:lnTo>
                  <a:lnTo>
                    <a:pt x="48872" y="65947"/>
                  </a:lnTo>
                  <a:lnTo>
                    <a:pt x="48691" y="66068"/>
                  </a:lnTo>
                  <a:lnTo>
                    <a:pt x="48571" y="66249"/>
                  </a:lnTo>
                  <a:lnTo>
                    <a:pt x="48450" y="66490"/>
                  </a:lnTo>
                  <a:lnTo>
                    <a:pt x="48390" y="66671"/>
                  </a:lnTo>
                  <a:lnTo>
                    <a:pt x="48390" y="66912"/>
                  </a:lnTo>
                  <a:lnTo>
                    <a:pt x="48390" y="67154"/>
                  </a:lnTo>
                  <a:lnTo>
                    <a:pt x="48450" y="67335"/>
                  </a:lnTo>
                  <a:lnTo>
                    <a:pt x="48571" y="67576"/>
                  </a:lnTo>
                  <a:lnTo>
                    <a:pt x="48691" y="67757"/>
                  </a:lnTo>
                  <a:lnTo>
                    <a:pt x="48872" y="67878"/>
                  </a:lnTo>
                  <a:lnTo>
                    <a:pt x="49114" y="67999"/>
                  </a:lnTo>
                  <a:lnTo>
                    <a:pt x="49295" y="68059"/>
                  </a:lnTo>
                  <a:lnTo>
                    <a:pt x="49777" y="68059"/>
                  </a:lnTo>
                  <a:lnTo>
                    <a:pt x="49958" y="67999"/>
                  </a:lnTo>
                  <a:lnTo>
                    <a:pt x="50200" y="67878"/>
                  </a:lnTo>
                  <a:lnTo>
                    <a:pt x="50381" y="67757"/>
                  </a:lnTo>
                  <a:lnTo>
                    <a:pt x="50501" y="67576"/>
                  </a:lnTo>
                  <a:lnTo>
                    <a:pt x="50622" y="67335"/>
                  </a:lnTo>
                  <a:lnTo>
                    <a:pt x="50682" y="67154"/>
                  </a:lnTo>
                  <a:lnTo>
                    <a:pt x="50682" y="66912"/>
                  </a:lnTo>
                  <a:lnTo>
                    <a:pt x="50682" y="66671"/>
                  </a:lnTo>
                  <a:lnTo>
                    <a:pt x="50622" y="66490"/>
                  </a:lnTo>
                  <a:lnTo>
                    <a:pt x="50501" y="66249"/>
                  </a:lnTo>
                  <a:lnTo>
                    <a:pt x="50381" y="66068"/>
                  </a:lnTo>
                  <a:lnTo>
                    <a:pt x="50200" y="65947"/>
                  </a:lnTo>
                  <a:lnTo>
                    <a:pt x="49958" y="65826"/>
                  </a:lnTo>
                  <a:lnTo>
                    <a:pt x="49777" y="65766"/>
                  </a:lnTo>
                  <a:close/>
                  <a:moveTo>
                    <a:pt x="55087" y="65766"/>
                  </a:moveTo>
                  <a:lnTo>
                    <a:pt x="54906" y="65826"/>
                  </a:lnTo>
                  <a:lnTo>
                    <a:pt x="54665" y="65947"/>
                  </a:lnTo>
                  <a:lnTo>
                    <a:pt x="54483" y="66068"/>
                  </a:lnTo>
                  <a:lnTo>
                    <a:pt x="54363" y="66249"/>
                  </a:lnTo>
                  <a:lnTo>
                    <a:pt x="54242" y="66490"/>
                  </a:lnTo>
                  <a:lnTo>
                    <a:pt x="54182" y="66671"/>
                  </a:lnTo>
                  <a:lnTo>
                    <a:pt x="54182" y="66912"/>
                  </a:lnTo>
                  <a:lnTo>
                    <a:pt x="54182" y="67154"/>
                  </a:lnTo>
                  <a:lnTo>
                    <a:pt x="54242" y="67335"/>
                  </a:lnTo>
                  <a:lnTo>
                    <a:pt x="54363" y="67576"/>
                  </a:lnTo>
                  <a:lnTo>
                    <a:pt x="54483" y="67757"/>
                  </a:lnTo>
                  <a:lnTo>
                    <a:pt x="54665" y="67878"/>
                  </a:lnTo>
                  <a:lnTo>
                    <a:pt x="54906" y="67999"/>
                  </a:lnTo>
                  <a:lnTo>
                    <a:pt x="55087" y="68059"/>
                  </a:lnTo>
                  <a:lnTo>
                    <a:pt x="55570" y="68059"/>
                  </a:lnTo>
                  <a:lnTo>
                    <a:pt x="55751" y="67999"/>
                  </a:lnTo>
                  <a:lnTo>
                    <a:pt x="55992" y="67878"/>
                  </a:lnTo>
                  <a:lnTo>
                    <a:pt x="56173" y="67757"/>
                  </a:lnTo>
                  <a:lnTo>
                    <a:pt x="56294" y="67576"/>
                  </a:lnTo>
                  <a:lnTo>
                    <a:pt x="56414" y="67335"/>
                  </a:lnTo>
                  <a:lnTo>
                    <a:pt x="56475" y="67154"/>
                  </a:lnTo>
                  <a:lnTo>
                    <a:pt x="56475" y="66912"/>
                  </a:lnTo>
                  <a:lnTo>
                    <a:pt x="56475" y="66671"/>
                  </a:lnTo>
                  <a:lnTo>
                    <a:pt x="56414" y="66490"/>
                  </a:lnTo>
                  <a:lnTo>
                    <a:pt x="56294" y="66249"/>
                  </a:lnTo>
                  <a:lnTo>
                    <a:pt x="56173" y="66068"/>
                  </a:lnTo>
                  <a:lnTo>
                    <a:pt x="55992" y="65947"/>
                  </a:lnTo>
                  <a:lnTo>
                    <a:pt x="55751" y="65826"/>
                  </a:lnTo>
                  <a:lnTo>
                    <a:pt x="55570" y="65766"/>
                  </a:lnTo>
                  <a:close/>
                  <a:moveTo>
                    <a:pt x="60879" y="65766"/>
                  </a:moveTo>
                  <a:lnTo>
                    <a:pt x="60698" y="65826"/>
                  </a:lnTo>
                  <a:lnTo>
                    <a:pt x="60457" y="65947"/>
                  </a:lnTo>
                  <a:lnTo>
                    <a:pt x="60276" y="66068"/>
                  </a:lnTo>
                  <a:lnTo>
                    <a:pt x="60155" y="66249"/>
                  </a:lnTo>
                  <a:lnTo>
                    <a:pt x="60034" y="66490"/>
                  </a:lnTo>
                  <a:lnTo>
                    <a:pt x="59974" y="66671"/>
                  </a:lnTo>
                  <a:lnTo>
                    <a:pt x="59974" y="66912"/>
                  </a:lnTo>
                  <a:lnTo>
                    <a:pt x="59974" y="67154"/>
                  </a:lnTo>
                  <a:lnTo>
                    <a:pt x="60034" y="67335"/>
                  </a:lnTo>
                  <a:lnTo>
                    <a:pt x="60155" y="67576"/>
                  </a:lnTo>
                  <a:lnTo>
                    <a:pt x="60276" y="67757"/>
                  </a:lnTo>
                  <a:lnTo>
                    <a:pt x="60457" y="67878"/>
                  </a:lnTo>
                  <a:lnTo>
                    <a:pt x="60698" y="67999"/>
                  </a:lnTo>
                  <a:lnTo>
                    <a:pt x="60879" y="68059"/>
                  </a:lnTo>
                  <a:lnTo>
                    <a:pt x="61120" y="68059"/>
                  </a:lnTo>
                  <a:lnTo>
                    <a:pt x="62267" y="67214"/>
                  </a:lnTo>
                  <a:lnTo>
                    <a:pt x="62267" y="66912"/>
                  </a:lnTo>
                  <a:lnTo>
                    <a:pt x="62267" y="66671"/>
                  </a:lnTo>
                  <a:lnTo>
                    <a:pt x="62206" y="66490"/>
                  </a:lnTo>
                  <a:lnTo>
                    <a:pt x="62086" y="66249"/>
                  </a:lnTo>
                  <a:lnTo>
                    <a:pt x="61965" y="66068"/>
                  </a:lnTo>
                  <a:lnTo>
                    <a:pt x="61784" y="65947"/>
                  </a:lnTo>
                  <a:lnTo>
                    <a:pt x="61543" y="65826"/>
                  </a:lnTo>
                  <a:lnTo>
                    <a:pt x="61362" y="65766"/>
                  </a:lnTo>
                  <a:close/>
                  <a:moveTo>
                    <a:pt x="17679" y="68662"/>
                  </a:moveTo>
                  <a:lnTo>
                    <a:pt x="17317" y="68723"/>
                  </a:lnTo>
                  <a:lnTo>
                    <a:pt x="17015" y="68843"/>
                  </a:lnTo>
                  <a:lnTo>
                    <a:pt x="16774" y="69085"/>
                  </a:lnTo>
                  <a:lnTo>
                    <a:pt x="16593" y="69386"/>
                  </a:lnTo>
                  <a:lnTo>
                    <a:pt x="18523" y="70593"/>
                  </a:lnTo>
                  <a:lnTo>
                    <a:pt x="18644" y="70472"/>
                  </a:lnTo>
                  <a:lnTo>
                    <a:pt x="18765" y="70231"/>
                  </a:lnTo>
                  <a:lnTo>
                    <a:pt x="18825" y="70050"/>
                  </a:lnTo>
                  <a:lnTo>
                    <a:pt x="18825" y="69809"/>
                  </a:lnTo>
                  <a:lnTo>
                    <a:pt x="18825" y="69567"/>
                  </a:lnTo>
                  <a:lnTo>
                    <a:pt x="18765" y="69386"/>
                  </a:lnTo>
                  <a:lnTo>
                    <a:pt x="18644" y="69145"/>
                  </a:lnTo>
                  <a:lnTo>
                    <a:pt x="18523" y="68964"/>
                  </a:lnTo>
                  <a:lnTo>
                    <a:pt x="18342" y="68843"/>
                  </a:lnTo>
                  <a:lnTo>
                    <a:pt x="18101" y="68723"/>
                  </a:lnTo>
                  <a:lnTo>
                    <a:pt x="17920" y="68662"/>
                  </a:lnTo>
                  <a:close/>
                  <a:moveTo>
                    <a:pt x="57983" y="68662"/>
                  </a:moveTo>
                  <a:lnTo>
                    <a:pt x="57802" y="68723"/>
                  </a:lnTo>
                  <a:lnTo>
                    <a:pt x="57561" y="68843"/>
                  </a:lnTo>
                  <a:lnTo>
                    <a:pt x="57380" y="68964"/>
                  </a:lnTo>
                  <a:lnTo>
                    <a:pt x="57259" y="69145"/>
                  </a:lnTo>
                  <a:lnTo>
                    <a:pt x="57138" y="69386"/>
                  </a:lnTo>
                  <a:lnTo>
                    <a:pt x="57078" y="69567"/>
                  </a:lnTo>
                  <a:lnTo>
                    <a:pt x="57078" y="69809"/>
                  </a:lnTo>
                  <a:lnTo>
                    <a:pt x="57078" y="70050"/>
                  </a:lnTo>
                  <a:lnTo>
                    <a:pt x="57138" y="70231"/>
                  </a:lnTo>
                  <a:lnTo>
                    <a:pt x="57259" y="70472"/>
                  </a:lnTo>
                  <a:lnTo>
                    <a:pt x="57380" y="70593"/>
                  </a:lnTo>
                  <a:lnTo>
                    <a:pt x="59310" y="69386"/>
                  </a:lnTo>
                  <a:lnTo>
                    <a:pt x="59129" y="69085"/>
                  </a:lnTo>
                  <a:lnTo>
                    <a:pt x="58888" y="68843"/>
                  </a:lnTo>
                  <a:lnTo>
                    <a:pt x="58586" y="68723"/>
                  </a:lnTo>
                  <a:lnTo>
                    <a:pt x="58224" y="68662"/>
                  </a:lnTo>
                  <a:close/>
                  <a:moveTo>
                    <a:pt x="23230" y="68662"/>
                  </a:moveTo>
                  <a:lnTo>
                    <a:pt x="23049" y="68723"/>
                  </a:lnTo>
                  <a:lnTo>
                    <a:pt x="22807" y="68843"/>
                  </a:lnTo>
                  <a:lnTo>
                    <a:pt x="22626" y="68964"/>
                  </a:lnTo>
                  <a:lnTo>
                    <a:pt x="22506" y="69145"/>
                  </a:lnTo>
                  <a:lnTo>
                    <a:pt x="22385" y="69386"/>
                  </a:lnTo>
                  <a:lnTo>
                    <a:pt x="22325" y="69567"/>
                  </a:lnTo>
                  <a:lnTo>
                    <a:pt x="22325" y="69809"/>
                  </a:lnTo>
                  <a:lnTo>
                    <a:pt x="22325" y="70050"/>
                  </a:lnTo>
                  <a:lnTo>
                    <a:pt x="22385" y="70231"/>
                  </a:lnTo>
                  <a:lnTo>
                    <a:pt x="22506" y="70472"/>
                  </a:lnTo>
                  <a:lnTo>
                    <a:pt x="22626" y="70653"/>
                  </a:lnTo>
                  <a:lnTo>
                    <a:pt x="22807" y="70774"/>
                  </a:lnTo>
                  <a:lnTo>
                    <a:pt x="23049" y="70895"/>
                  </a:lnTo>
                  <a:lnTo>
                    <a:pt x="23230" y="70955"/>
                  </a:lnTo>
                  <a:lnTo>
                    <a:pt x="23712" y="70955"/>
                  </a:lnTo>
                  <a:lnTo>
                    <a:pt x="23893" y="70895"/>
                  </a:lnTo>
                  <a:lnTo>
                    <a:pt x="24135" y="70774"/>
                  </a:lnTo>
                  <a:lnTo>
                    <a:pt x="24316" y="70653"/>
                  </a:lnTo>
                  <a:lnTo>
                    <a:pt x="24436" y="70472"/>
                  </a:lnTo>
                  <a:lnTo>
                    <a:pt x="24557" y="70231"/>
                  </a:lnTo>
                  <a:lnTo>
                    <a:pt x="24617" y="70050"/>
                  </a:lnTo>
                  <a:lnTo>
                    <a:pt x="24617" y="69809"/>
                  </a:lnTo>
                  <a:lnTo>
                    <a:pt x="24617" y="69567"/>
                  </a:lnTo>
                  <a:lnTo>
                    <a:pt x="24557" y="69386"/>
                  </a:lnTo>
                  <a:lnTo>
                    <a:pt x="24436" y="69145"/>
                  </a:lnTo>
                  <a:lnTo>
                    <a:pt x="24316" y="68964"/>
                  </a:lnTo>
                  <a:lnTo>
                    <a:pt x="24135" y="68843"/>
                  </a:lnTo>
                  <a:lnTo>
                    <a:pt x="23893" y="68723"/>
                  </a:lnTo>
                  <a:lnTo>
                    <a:pt x="23712" y="68662"/>
                  </a:lnTo>
                  <a:close/>
                  <a:moveTo>
                    <a:pt x="29022" y="68662"/>
                  </a:moveTo>
                  <a:lnTo>
                    <a:pt x="28841" y="68723"/>
                  </a:lnTo>
                  <a:lnTo>
                    <a:pt x="28599" y="68843"/>
                  </a:lnTo>
                  <a:lnTo>
                    <a:pt x="28418" y="68964"/>
                  </a:lnTo>
                  <a:lnTo>
                    <a:pt x="28298" y="69145"/>
                  </a:lnTo>
                  <a:lnTo>
                    <a:pt x="28177" y="69386"/>
                  </a:lnTo>
                  <a:lnTo>
                    <a:pt x="28117" y="69567"/>
                  </a:lnTo>
                  <a:lnTo>
                    <a:pt x="28117" y="69809"/>
                  </a:lnTo>
                  <a:lnTo>
                    <a:pt x="28117" y="70050"/>
                  </a:lnTo>
                  <a:lnTo>
                    <a:pt x="28177" y="70231"/>
                  </a:lnTo>
                  <a:lnTo>
                    <a:pt x="28298" y="70472"/>
                  </a:lnTo>
                  <a:lnTo>
                    <a:pt x="28418" y="70653"/>
                  </a:lnTo>
                  <a:lnTo>
                    <a:pt x="28599" y="70774"/>
                  </a:lnTo>
                  <a:lnTo>
                    <a:pt x="28841" y="70895"/>
                  </a:lnTo>
                  <a:lnTo>
                    <a:pt x="29022" y="70955"/>
                  </a:lnTo>
                  <a:lnTo>
                    <a:pt x="29505" y="70955"/>
                  </a:lnTo>
                  <a:lnTo>
                    <a:pt x="29686" y="70895"/>
                  </a:lnTo>
                  <a:lnTo>
                    <a:pt x="29927" y="70774"/>
                  </a:lnTo>
                  <a:lnTo>
                    <a:pt x="30108" y="70653"/>
                  </a:lnTo>
                  <a:lnTo>
                    <a:pt x="30229" y="70472"/>
                  </a:lnTo>
                  <a:lnTo>
                    <a:pt x="30349" y="70231"/>
                  </a:lnTo>
                  <a:lnTo>
                    <a:pt x="30410" y="70050"/>
                  </a:lnTo>
                  <a:lnTo>
                    <a:pt x="30410" y="69809"/>
                  </a:lnTo>
                  <a:lnTo>
                    <a:pt x="30410" y="69567"/>
                  </a:lnTo>
                  <a:lnTo>
                    <a:pt x="30349" y="69386"/>
                  </a:lnTo>
                  <a:lnTo>
                    <a:pt x="30229" y="69145"/>
                  </a:lnTo>
                  <a:lnTo>
                    <a:pt x="30108" y="68964"/>
                  </a:lnTo>
                  <a:lnTo>
                    <a:pt x="29927" y="68843"/>
                  </a:lnTo>
                  <a:lnTo>
                    <a:pt x="29686" y="68723"/>
                  </a:lnTo>
                  <a:lnTo>
                    <a:pt x="29505" y="68662"/>
                  </a:lnTo>
                  <a:close/>
                  <a:moveTo>
                    <a:pt x="34814" y="68662"/>
                  </a:moveTo>
                  <a:lnTo>
                    <a:pt x="34633" y="68723"/>
                  </a:lnTo>
                  <a:lnTo>
                    <a:pt x="34392" y="68843"/>
                  </a:lnTo>
                  <a:lnTo>
                    <a:pt x="34211" y="68964"/>
                  </a:lnTo>
                  <a:lnTo>
                    <a:pt x="34090" y="69145"/>
                  </a:lnTo>
                  <a:lnTo>
                    <a:pt x="33969" y="69386"/>
                  </a:lnTo>
                  <a:lnTo>
                    <a:pt x="33909" y="69567"/>
                  </a:lnTo>
                  <a:lnTo>
                    <a:pt x="33909" y="69809"/>
                  </a:lnTo>
                  <a:lnTo>
                    <a:pt x="33909" y="70050"/>
                  </a:lnTo>
                  <a:lnTo>
                    <a:pt x="33969" y="70231"/>
                  </a:lnTo>
                  <a:lnTo>
                    <a:pt x="34090" y="70472"/>
                  </a:lnTo>
                  <a:lnTo>
                    <a:pt x="34211" y="70653"/>
                  </a:lnTo>
                  <a:lnTo>
                    <a:pt x="34392" y="70774"/>
                  </a:lnTo>
                  <a:lnTo>
                    <a:pt x="34633" y="70895"/>
                  </a:lnTo>
                  <a:lnTo>
                    <a:pt x="34814" y="70955"/>
                  </a:lnTo>
                  <a:lnTo>
                    <a:pt x="35297" y="70955"/>
                  </a:lnTo>
                  <a:lnTo>
                    <a:pt x="35478" y="70895"/>
                  </a:lnTo>
                  <a:lnTo>
                    <a:pt x="35719" y="70774"/>
                  </a:lnTo>
                  <a:lnTo>
                    <a:pt x="35900" y="70653"/>
                  </a:lnTo>
                  <a:lnTo>
                    <a:pt x="36021" y="70472"/>
                  </a:lnTo>
                  <a:lnTo>
                    <a:pt x="36141" y="70231"/>
                  </a:lnTo>
                  <a:lnTo>
                    <a:pt x="36202" y="70050"/>
                  </a:lnTo>
                  <a:lnTo>
                    <a:pt x="36202" y="69809"/>
                  </a:lnTo>
                  <a:lnTo>
                    <a:pt x="36202" y="69567"/>
                  </a:lnTo>
                  <a:lnTo>
                    <a:pt x="36141" y="69386"/>
                  </a:lnTo>
                  <a:lnTo>
                    <a:pt x="36021" y="69145"/>
                  </a:lnTo>
                  <a:lnTo>
                    <a:pt x="35900" y="68964"/>
                  </a:lnTo>
                  <a:lnTo>
                    <a:pt x="35719" y="68843"/>
                  </a:lnTo>
                  <a:lnTo>
                    <a:pt x="35478" y="68723"/>
                  </a:lnTo>
                  <a:lnTo>
                    <a:pt x="35297" y="68662"/>
                  </a:lnTo>
                  <a:close/>
                  <a:moveTo>
                    <a:pt x="40606" y="68662"/>
                  </a:moveTo>
                  <a:lnTo>
                    <a:pt x="40425" y="68723"/>
                  </a:lnTo>
                  <a:lnTo>
                    <a:pt x="40184" y="68843"/>
                  </a:lnTo>
                  <a:lnTo>
                    <a:pt x="40003" y="68964"/>
                  </a:lnTo>
                  <a:lnTo>
                    <a:pt x="39882" y="69145"/>
                  </a:lnTo>
                  <a:lnTo>
                    <a:pt x="39762" y="69386"/>
                  </a:lnTo>
                  <a:lnTo>
                    <a:pt x="39701" y="69567"/>
                  </a:lnTo>
                  <a:lnTo>
                    <a:pt x="39701" y="69809"/>
                  </a:lnTo>
                  <a:lnTo>
                    <a:pt x="39701" y="70050"/>
                  </a:lnTo>
                  <a:lnTo>
                    <a:pt x="39762" y="70231"/>
                  </a:lnTo>
                  <a:lnTo>
                    <a:pt x="39882" y="70472"/>
                  </a:lnTo>
                  <a:lnTo>
                    <a:pt x="40003" y="70653"/>
                  </a:lnTo>
                  <a:lnTo>
                    <a:pt x="40184" y="70774"/>
                  </a:lnTo>
                  <a:lnTo>
                    <a:pt x="40425" y="70895"/>
                  </a:lnTo>
                  <a:lnTo>
                    <a:pt x="40606" y="70955"/>
                  </a:lnTo>
                  <a:lnTo>
                    <a:pt x="41089" y="70955"/>
                  </a:lnTo>
                  <a:lnTo>
                    <a:pt x="41270" y="70895"/>
                  </a:lnTo>
                  <a:lnTo>
                    <a:pt x="41511" y="70774"/>
                  </a:lnTo>
                  <a:lnTo>
                    <a:pt x="41692" y="70653"/>
                  </a:lnTo>
                  <a:lnTo>
                    <a:pt x="41813" y="70472"/>
                  </a:lnTo>
                  <a:lnTo>
                    <a:pt x="41934" y="70231"/>
                  </a:lnTo>
                  <a:lnTo>
                    <a:pt x="41994" y="70050"/>
                  </a:lnTo>
                  <a:lnTo>
                    <a:pt x="41994" y="69809"/>
                  </a:lnTo>
                  <a:lnTo>
                    <a:pt x="41994" y="69567"/>
                  </a:lnTo>
                  <a:lnTo>
                    <a:pt x="41934" y="69386"/>
                  </a:lnTo>
                  <a:lnTo>
                    <a:pt x="41813" y="69145"/>
                  </a:lnTo>
                  <a:lnTo>
                    <a:pt x="41692" y="68964"/>
                  </a:lnTo>
                  <a:lnTo>
                    <a:pt x="41511" y="68843"/>
                  </a:lnTo>
                  <a:lnTo>
                    <a:pt x="41270" y="68723"/>
                  </a:lnTo>
                  <a:lnTo>
                    <a:pt x="41089" y="68662"/>
                  </a:lnTo>
                  <a:close/>
                  <a:moveTo>
                    <a:pt x="46399" y="68662"/>
                  </a:moveTo>
                  <a:lnTo>
                    <a:pt x="46218" y="68723"/>
                  </a:lnTo>
                  <a:lnTo>
                    <a:pt x="45976" y="68843"/>
                  </a:lnTo>
                  <a:lnTo>
                    <a:pt x="45795" y="68964"/>
                  </a:lnTo>
                  <a:lnTo>
                    <a:pt x="45674" y="69145"/>
                  </a:lnTo>
                  <a:lnTo>
                    <a:pt x="45554" y="69386"/>
                  </a:lnTo>
                  <a:lnTo>
                    <a:pt x="45493" y="69567"/>
                  </a:lnTo>
                  <a:lnTo>
                    <a:pt x="45493" y="69809"/>
                  </a:lnTo>
                  <a:lnTo>
                    <a:pt x="45493" y="70050"/>
                  </a:lnTo>
                  <a:lnTo>
                    <a:pt x="45554" y="70231"/>
                  </a:lnTo>
                  <a:lnTo>
                    <a:pt x="45674" y="70472"/>
                  </a:lnTo>
                  <a:lnTo>
                    <a:pt x="45795" y="70653"/>
                  </a:lnTo>
                  <a:lnTo>
                    <a:pt x="45976" y="70774"/>
                  </a:lnTo>
                  <a:lnTo>
                    <a:pt x="46218" y="70895"/>
                  </a:lnTo>
                  <a:lnTo>
                    <a:pt x="46399" y="70955"/>
                  </a:lnTo>
                  <a:lnTo>
                    <a:pt x="46881" y="70955"/>
                  </a:lnTo>
                  <a:lnTo>
                    <a:pt x="47062" y="70895"/>
                  </a:lnTo>
                  <a:lnTo>
                    <a:pt x="47304" y="70774"/>
                  </a:lnTo>
                  <a:lnTo>
                    <a:pt x="47485" y="70653"/>
                  </a:lnTo>
                  <a:lnTo>
                    <a:pt x="47605" y="70472"/>
                  </a:lnTo>
                  <a:lnTo>
                    <a:pt x="47726" y="70231"/>
                  </a:lnTo>
                  <a:lnTo>
                    <a:pt x="47786" y="70050"/>
                  </a:lnTo>
                  <a:lnTo>
                    <a:pt x="47786" y="69809"/>
                  </a:lnTo>
                  <a:lnTo>
                    <a:pt x="47786" y="69567"/>
                  </a:lnTo>
                  <a:lnTo>
                    <a:pt x="47726" y="69386"/>
                  </a:lnTo>
                  <a:lnTo>
                    <a:pt x="47605" y="69145"/>
                  </a:lnTo>
                  <a:lnTo>
                    <a:pt x="47485" y="68964"/>
                  </a:lnTo>
                  <a:lnTo>
                    <a:pt x="47304" y="68843"/>
                  </a:lnTo>
                  <a:lnTo>
                    <a:pt x="47062" y="68723"/>
                  </a:lnTo>
                  <a:lnTo>
                    <a:pt x="46881" y="68662"/>
                  </a:lnTo>
                  <a:close/>
                  <a:moveTo>
                    <a:pt x="52191" y="68662"/>
                  </a:moveTo>
                  <a:lnTo>
                    <a:pt x="52010" y="68723"/>
                  </a:lnTo>
                  <a:lnTo>
                    <a:pt x="51768" y="68843"/>
                  </a:lnTo>
                  <a:lnTo>
                    <a:pt x="51587" y="68964"/>
                  </a:lnTo>
                  <a:lnTo>
                    <a:pt x="51467" y="69145"/>
                  </a:lnTo>
                  <a:lnTo>
                    <a:pt x="51346" y="69386"/>
                  </a:lnTo>
                  <a:lnTo>
                    <a:pt x="51286" y="69567"/>
                  </a:lnTo>
                  <a:lnTo>
                    <a:pt x="51286" y="69809"/>
                  </a:lnTo>
                  <a:lnTo>
                    <a:pt x="51286" y="70050"/>
                  </a:lnTo>
                  <a:lnTo>
                    <a:pt x="51346" y="70231"/>
                  </a:lnTo>
                  <a:lnTo>
                    <a:pt x="51467" y="70472"/>
                  </a:lnTo>
                  <a:lnTo>
                    <a:pt x="51587" y="70653"/>
                  </a:lnTo>
                  <a:lnTo>
                    <a:pt x="51768" y="70774"/>
                  </a:lnTo>
                  <a:lnTo>
                    <a:pt x="52010" y="70895"/>
                  </a:lnTo>
                  <a:lnTo>
                    <a:pt x="52191" y="70955"/>
                  </a:lnTo>
                  <a:lnTo>
                    <a:pt x="52673" y="70955"/>
                  </a:lnTo>
                  <a:lnTo>
                    <a:pt x="52854" y="70895"/>
                  </a:lnTo>
                  <a:lnTo>
                    <a:pt x="53096" y="70774"/>
                  </a:lnTo>
                  <a:lnTo>
                    <a:pt x="53277" y="70653"/>
                  </a:lnTo>
                  <a:lnTo>
                    <a:pt x="53397" y="70472"/>
                  </a:lnTo>
                  <a:lnTo>
                    <a:pt x="53518" y="70231"/>
                  </a:lnTo>
                  <a:lnTo>
                    <a:pt x="53578" y="70050"/>
                  </a:lnTo>
                  <a:lnTo>
                    <a:pt x="53578" y="69809"/>
                  </a:lnTo>
                  <a:lnTo>
                    <a:pt x="53578" y="69567"/>
                  </a:lnTo>
                  <a:lnTo>
                    <a:pt x="53518" y="69386"/>
                  </a:lnTo>
                  <a:lnTo>
                    <a:pt x="53397" y="69145"/>
                  </a:lnTo>
                  <a:lnTo>
                    <a:pt x="53277" y="68964"/>
                  </a:lnTo>
                  <a:lnTo>
                    <a:pt x="53096" y="68843"/>
                  </a:lnTo>
                  <a:lnTo>
                    <a:pt x="52854" y="68723"/>
                  </a:lnTo>
                  <a:lnTo>
                    <a:pt x="52673" y="68662"/>
                  </a:lnTo>
                  <a:close/>
                  <a:moveTo>
                    <a:pt x="20575" y="71558"/>
                  </a:moveTo>
                  <a:lnTo>
                    <a:pt x="20273" y="71619"/>
                  </a:lnTo>
                  <a:lnTo>
                    <a:pt x="21661" y="72282"/>
                  </a:lnTo>
                  <a:lnTo>
                    <a:pt x="21540" y="72041"/>
                  </a:lnTo>
                  <a:lnTo>
                    <a:pt x="21359" y="71860"/>
                  </a:lnTo>
                  <a:lnTo>
                    <a:pt x="21118" y="71679"/>
                  </a:lnTo>
                  <a:lnTo>
                    <a:pt x="20876" y="71558"/>
                  </a:lnTo>
                  <a:close/>
                  <a:moveTo>
                    <a:pt x="55027" y="71558"/>
                  </a:moveTo>
                  <a:lnTo>
                    <a:pt x="54785" y="71679"/>
                  </a:lnTo>
                  <a:lnTo>
                    <a:pt x="54544" y="71860"/>
                  </a:lnTo>
                  <a:lnTo>
                    <a:pt x="54363" y="72041"/>
                  </a:lnTo>
                  <a:lnTo>
                    <a:pt x="54242" y="72282"/>
                  </a:lnTo>
                  <a:lnTo>
                    <a:pt x="55630" y="71619"/>
                  </a:lnTo>
                  <a:lnTo>
                    <a:pt x="55328" y="71558"/>
                  </a:lnTo>
                  <a:close/>
                  <a:moveTo>
                    <a:pt x="26065" y="71558"/>
                  </a:moveTo>
                  <a:lnTo>
                    <a:pt x="25824" y="71679"/>
                  </a:lnTo>
                  <a:lnTo>
                    <a:pt x="25583" y="71860"/>
                  </a:lnTo>
                  <a:lnTo>
                    <a:pt x="25402" y="72041"/>
                  </a:lnTo>
                  <a:lnTo>
                    <a:pt x="25281" y="72343"/>
                  </a:lnTo>
                  <a:lnTo>
                    <a:pt x="25221" y="72705"/>
                  </a:lnTo>
                  <a:lnTo>
                    <a:pt x="25221" y="72946"/>
                  </a:lnTo>
                  <a:lnTo>
                    <a:pt x="25281" y="73127"/>
                  </a:lnTo>
                  <a:lnTo>
                    <a:pt x="25402" y="73368"/>
                  </a:lnTo>
                  <a:lnTo>
                    <a:pt x="25522" y="73549"/>
                  </a:lnTo>
                  <a:lnTo>
                    <a:pt x="25703" y="73670"/>
                  </a:lnTo>
                  <a:lnTo>
                    <a:pt x="25945" y="73791"/>
                  </a:lnTo>
                  <a:lnTo>
                    <a:pt x="26126" y="73851"/>
                  </a:lnTo>
                  <a:lnTo>
                    <a:pt x="26608" y="73851"/>
                  </a:lnTo>
                  <a:lnTo>
                    <a:pt x="26789" y="73791"/>
                  </a:lnTo>
                  <a:lnTo>
                    <a:pt x="27031" y="73670"/>
                  </a:lnTo>
                  <a:lnTo>
                    <a:pt x="27212" y="73549"/>
                  </a:lnTo>
                  <a:lnTo>
                    <a:pt x="27332" y="73368"/>
                  </a:lnTo>
                  <a:lnTo>
                    <a:pt x="27453" y="73127"/>
                  </a:lnTo>
                  <a:lnTo>
                    <a:pt x="27513" y="72946"/>
                  </a:lnTo>
                  <a:lnTo>
                    <a:pt x="27513" y="72705"/>
                  </a:lnTo>
                  <a:lnTo>
                    <a:pt x="27453" y="72343"/>
                  </a:lnTo>
                  <a:lnTo>
                    <a:pt x="27332" y="72041"/>
                  </a:lnTo>
                  <a:lnTo>
                    <a:pt x="27151" y="71860"/>
                  </a:lnTo>
                  <a:lnTo>
                    <a:pt x="26910" y="71679"/>
                  </a:lnTo>
                  <a:lnTo>
                    <a:pt x="26669" y="71558"/>
                  </a:lnTo>
                  <a:close/>
                  <a:moveTo>
                    <a:pt x="31858" y="71558"/>
                  </a:moveTo>
                  <a:lnTo>
                    <a:pt x="31616" y="71679"/>
                  </a:lnTo>
                  <a:lnTo>
                    <a:pt x="31375" y="71860"/>
                  </a:lnTo>
                  <a:lnTo>
                    <a:pt x="31194" y="72041"/>
                  </a:lnTo>
                  <a:lnTo>
                    <a:pt x="31073" y="72343"/>
                  </a:lnTo>
                  <a:lnTo>
                    <a:pt x="31013" y="72705"/>
                  </a:lnTo>
                  <a:lnTo>
                    <a:pt x="31013" y="72946"/>
                  </a:lnTo>
                  <a:lnTo>
                    <a:pt x="31073" y="73127"/>
                  </a:lnTo>
                  <a:lnTo>
                    <a:pt x="31194" y="73368"/>
                  </a:lnTo>
                  <a:lnTo>
                    <a:pt x="31315" y="73549"/>
                  </a:lnTo>
                  <a:lnTo>
                    <a:pt x="31496" y="73670"/>
                  </a:lnTo>
                  <a:lnTo>
                    <a:pt x="31737" y="73791"/>
                  </a:lnTo>
                  <a:lnTo>
                    <a:pt x="31918" y="73851"/>
                  </a:lnTo>
                  <a:lnTo>
                    <a:pt x="32401" y="73851"/>
                  </a:lnTo>
                  <a:lnTo>
                    <a:pt x="32582" y="73791"/>
                  </a:lnTo>
                  <a:lnTo>
                    <a:pt x="32823" y="73670"/>
                  </a:lnTo>
                  <a:lnTo>
                    <a:pt x="33004" y="73549"/>
                  </a:lnTo>
                  <a:lnTo>
                    <a:pt x="33125" y="73368"/>
                  </a:lnTo>
                  <a:lnTo>
                    <a:pt x="33245" y="73127"/>
                  </a:lnTo>
                  <a:lnTo>
                    <a:pt x="33306" y="72946"/>
                  </a:lnTo>
                  <a:lnTo>
                    <a:pt x="33306" y="72705"/>
                  </a:lnTo>
                  <a:lnTo>
                    <a:pt x="33245" y="72343"/>
                  </a:lnTo>
                  <a:lnTo>
                    <a:pt x="33125" y="72041"/>
                  </a:lnTo>
                  <a:lnTo>
                    <a:pt x="32944" y="71860"/>
                  </a:lnTo>
                  <a:lnTo>
                    <a:pt x="32702" y="71679"/>
                  </a:lnTo>
                  <a:lnTo>
                    <a:pt x="32461" y="71558"/>
                  </a:lnTo>
                  <a:close/>
                  <a:moveTo>
                    <a:pt x="37650" y="71558"/>
                  </a:moveTo>
                  <a:lnTo>
                    <a:pt x="37408" y="71679"/>
                  </a:lnTo>
                  <a:lnTo>
                    <a:pt x="37167" y="71860"/>
                  </a:lnTo>
                  <a:lnTo>
                    <a:pt x="36986" y="72041"/>
                  </a:lnTo>
                  <a:lnTo>
                    <a:pt x="36865" y="72343"/>
                  </a:lnTo>
                  <a:lnTo>
                    <a:pt x="36805" y="72705"/>
                  </a:lnTo>
                  <a:lnTo>
                    <a:pt x="36805" y="72946"/>
                  </a:lnTo>
                  <a:lnTo>
                    <a:pt x="36865" y="73127"/>
                  </a:lnTo>
                  <a:lnTo>
                    <a:pt x="36986" y="73368"/>
                  </a:lnTo>
                  <a:lnTo>
                    <a:pt x="37107" y="73549"/>
                  </a:lnTo>
                  <a:lnTo>
                    <a:pt x="37288" y="73670"/>
                  </a:lnTo>
                  <a:lnTo>
                    <a:pt x="37529" y="73791"/>
                  </a:lnTo>
                  <a:lnTo>
                    <a:pt x="37710" y="73851"/>
                  </a:lnTo>
                  <a:lnTo>
                    <a:pt x="38193" y="73851"/>
                  </a:lnTo>
                  <a:lnTo>
                    <a:pt x="38374" y="73791"/>
                  </a:lnTo>
                  <a:lnTo>
                    <a:pt x="38615" y="73670"/>
                  </a:lnTo>
                  <a:lnTo>
                    <a:pt x="38796" y="73549"/>
                  </a:lnTo>
                  <a:lnTo>
                    <a:pt x="38917" y="73368"/>
                  </a:lnTo>
                  <a:lnTo>
                    <a:pt x="39038" y="73127"/>
                  </a:lnTo>
                  <a:lnTo>
                    <a:pt x="39098" y="72946"/>
                  </a:lnTo>
                  <a:lnTo>
                    <a:pt x="39098" y="72705"/>
                  </a:lnTo>
                  <a:lnTo>
                    <a:pt x="39038" y="72343"/>
                  </a:lnTo>
                  <a:lnTo>
                    <a:pt x="38917" y="72041"/>
                  </a:lnTo>
                  <a:lnTo>
                    <a:pt x="38736" y="71860"/>
                  </a:lnTo>
                  <a:lnTo>
                    <a:pt x="38495" y="71679"/>
                  </a:lnTo>
                  <a:lnTo>
                    <a:pt x="38253" y="71558"/>
                  </a:lnTo>
                  <a:close/>
                  <a:moveTo>
                    <a:pt x="43442" y="71558"/>
                  </a:moveTo>
                  <a:lnTo>
                    <a:pt x="43201" y="71679"/>
                  </a:lnTo>
                  <a:lnTo>
                    <a:pt x="42959" y="71860"/>
                  </a:lnTo>
                  <a:lnTo>
                    <a:pt x="42778" y="72041"/>
                  </a:lnTo>
                  <a:lnTo>
                    <a:pt x="42658" y="72343"/>
                  </a:lnTo>
                  <a:lnTo>
                    <a:pt x="42597" y="72705"/>
                  </a:lnTo>
                  <a:lnTo>
                    <a:pt x="42597" y="72946"/>
                  </a:lnTo>
                  <a:lnTo>
                    <a:pt x="42658" y="73127"/>
                  </a:lnTo>
                  <a:lnTo>
                    <a:pt x="42778" y="73368"/>
                  </a:lnTo>
                  <a:lnTo>
                    <a:pt x="42899" y="73549"/>
                  </a:lnTo>
                  <a:lnTo>
                    <a:pt x="43080" y="73670"/>
                  </a:lnTo>
                  <a:lnTo>
                    <a:pt x="43321" y="73791"/>
                  </a:lnTo>
                  <a:lnTo>
                    <a:pt x="43502" y="73851"/>
                  </a:lnTo>
                  <a:lnTo>
                    <a:pt x="43985" y="73851"/>
                  </a:lnTo>
                  <a:lnTo>
                    <a:pt x="44166" y="73791"/>
                  </a:lnTo>
                  <a:lnTo>
                    <a:pt x="44407" y="73670"/>
                  </a:lnTo>
                  <a:lnTo>
                    <a:pt x="44588" y="73549"/>
                  </a:lnTo>
                  <a:lnTo>
                    <a:pt x="44709" y="73368"/>
                  </a:lnTo>
                  <a:lnTo>
                    <a:pt x="44830" y="73127"/>
                  </a:lnTo>
                  <a:lnTo>
                    <a:pt x="44890" y="72946"/>
                  </a:lnTo>
                  <a:lnTo>
                    <a:pt x="44890" y="72705"/>
                  </a:lnTo>
                  <a:lnTo>
                    <a:pt x="44830" y="72343"/>
                  </a:lnTo>
                  <a:lnTo>
                    <a:pt x="44709" y="72041"/>
                  </a:lnTo>
                  <a:lnTo>
                    <a:pt x="44528" y="71860"/>
                  </a:lnTo>
                  <a:lnTo>
                    <a:pt x="44287" y="71679"/>
                  </a:lnTo>
                  <a:lnTo>
                    <a:pt x="44045" y="71558"/>
                  </a:lnTo>
                  <a:close/>
                  <a:moveTo>
                    <a:pt x="49234" y="71558"/>
                  </a:moveTo>
                  <a:lnTo>
                    <a:pt x="48993" y="71679"/>
                  </a:lnTo>
                  <a:lnTo>
                    <a:pt x="48752" y="71860"/>
                  </a:lnTo>
                  <a:lnTo>
                    <a:pt x="48571" y="72041"/>
                  </a:lnTo>
                  <a:lnTo>
                    <a:pt x="48450" y="72343"/>
                  </a:lnTo>
                  <a:lnTo>
                    <a:pt x="48390" y="72705"/>
                  </a:lnTo>
                  <a:lnTo>
                    <a:pt x="48390" y="72946"/>
                  </a:lnTo>
                  <a:lnTo>
                    <a:pt x="48450" y="73127"/>
                  </a:lnTo>
                  <a:lnTo>
                    <a:pt x="48571" y="73368"/>
                  </a:lnTo>
                  <a:lnTo>
                    <a:pt x="48691" y="73549"/>
                  </a:lnTo>
                  <a:lnTo>
                    <a:pt x="48872" y="73670"/>
                  </a:lnTo>
                  <a:lnTo>
                    <a:pt x="49114" y="73791"/>
                  </a:lnTo>
                  <a:lnTo>
                    <a:pt x="49295" y="73851"/>
                  </a:lnTo>
                  <a:lnTo>
                    <a:pt x="49777" y="73851"/>
                  </a:lnTo>
                  <a:lnTo>
                    <a:pt x="49958" y="73791"/>
                  </a:lnTo>
                  <a:lnTo>
                    <a:pt x="50200" y="73670"/>
                  </a:lnTo>
                  <a:lnTo>
                    <a:pt x="50381" y="73549"/>
                  </a:lnTo>
                  <a:lnTo>
                    <a:pt x="50501" y="73368"/>
                  </a:lnTo>
                  <a:lnTo>
                    <a:pt x="50622" y="73127"/>
                  </a:lnTo>
                  <a:lnTo>
                    <a:pt x="50682" y="72946"/>
                  </a:lnTo>
                  <a:lnTo>
                    <a:pt x="50682" y="72705"/>
                  </a:lnTo>
                  <a:lnTo>
                    <a:pt x="50622" y="72343"/>
                  </a:lnTo>
                  <a:lnTo>
                    <a:pt x="50501" y="72041"/>
                  </a:lnTo>
                  <a:lnTo>
                    <a:pt x="50320" y="71860"/>
                  </a:lnTo>
                  <a:lnTo>
                    <a:pt x="50079" y="71679"/>
                  </a:lnTo>
                  <a:lnTo>
                    <a:pt x="49838" y="71558"/>
                  </a:lnTo>
                  <a:close/>
                  <a:moveTo>
                    <a:pt x="29022" y="74454"/>
                  </a:moveTo>
                  <a:lnTo>
                    <a:pt x="28841" y="74515"/>
                  </a:lnTo>
                  <a:lnTo>
                    <a:pt x="28660" y="74635"/>
                  </a:lnTo>
                  <a:lnTo>
                    <a:pt x="28479" y="74756"/>
                  </a:lnTo>
                  <a:lnTo>
                    <a:pt x="30349" y="75178"/>
                  </a:lnTo>
                  <a:lnTo>
                    <a:pt x="30349" y="75178"/>
                  </a:lnTo>
                  <a:lnTo>
                    <a:pt x="30168" y="74877"/>
                  </a:lnTo>
                  <a:lnTo>
                    <a:pt x="29927" y="74635"/>
                  </a:lnTo>
                  <a:lnTo>
                    <a:pt x="29625" y="74515"/>
                  </a:lnTo>
                  <a:lnTo>
                    <a:pt x="29263" y="74454"/>
                  </a:lnTo>
                  <a:close/>
                  <a:moveTo>
                    <a:pt x="46640" y="74454"/>
                  </a:moveTo>
                  <a:lnTo>
                    <a:pt x="46278" y="74515"/>
                  </a:lnTo>
                  <a:lnTo>
                    <a:pt x="45976" y="74635"/>
                  </a:lnTo>
                  <a:lnTo>
                    <a:pt x="45735" y="74877"/>
                  </a:lnTo>
                  <a:lnTo>
                    <a:pt x="45554" y="75178"/>
                  </a:lnTo>
                  <a:lnTo>
                    <a:pt x="45554" y="75178"/>
                  </a:lnTo>
                  <a:lnTo>
                    <a:pt x="47424" y="74756"/>
                  </a:lnTo>
                  <a:lnTo>
                    <a:pt x="47243" y="74635"/>
                  </a:lnTo>
                  <a:lnTo>
                    <a:pt x="47062" y="74515"/>
                  </a:lnTo>
                  <a:lnTo>
                    <a:pt x="46881" y="74454"/>
                  </a:lnTo>
                  <a:close/>
                  <a:moveTo>
                    <a:pt x="34814" y="74454"/>
                  </a:moveTo>
                  <a:lnTo>
                    <a:pt x="34633" y="74515"/>
                  </a:lnTo>
                  <a:lnTo>
                    <a:pt x="34392" y="74635"/>
                  </a:lnTo>
                  <a:lnTo>
                    <a:pt x="34211" y="74756"/>
                  </a:lnTo>
                  <a:lnTo>
                    <a:pt x="34090" y="74937"/>
                  </a:lnTo>
                  <a:lnTo>
                    <a:pt x="33969" y="75178"/>
                  </a:lnTo>
                  <a:lnTo>
                    <a:pt x="33909" y="75359"/>
                  </a:lnTo>
                  <a:lnTo>
                    <a:pt x="33909" y="75601"/>
                  </a:lnTo>
                  <a:lnTo>
                    <a:pt x="33909" y="75721"/>
                  </a:lnTo>
                  <a:lnTo>
                    <a:pt x="36141" y="75903"/>
                  </a:lnTo>
                  <a:lnTo>
                    <a:pt x="36202" y="75601"/>
                  </a:lnTo>
                  <a:lnTo>
                    <a:pt x="36202" y="75359"/>
                  </a:lnTo>
                  <a:lnTo>
                    <a:pt x="36141" y="75178"/>
                  </a:lnTo>
                  <a:lnTo>
                    <a:pt x="36021" y="74937"/>
                  </a:lnTo>
                  <a:lnTo>
                    <a:pt x="35900" y="74756"/>
                  </a:lnTo>
                  <a:lnTo>
                    <a:pt x="35719" y="74635"/>
                  </a:lnTo>
                  <a:lnTo>
                    <a:pt x="35478" y="74515"/>
                  </a:lnTo>
                  <a:lnTo>
                    <a:pt x="35297" y="74454"/>
                  </a:lnTo>
                  <a:close/>
                  <a:moveTo>
                    <a:pt x="40606" y="74454"/>
                  </a:moveTo>
                  <a:lnTo>
                    <a:pt x="40425" y="74515"/>
                  </a:lnTo>
                  <a:lnTo>
                    <a:pt x="40184" y="74635"/>
                  </a:lnTo>
                  <a:lnTo>
                    <a:pt x="40003" y="74756"/>
                  </a:lnTo>
                  <a:lnTo>
                    <a:pt x="39882" y="74937"/>
                  </a:lnTo>
                  <a:lnTo>
                    <a:pt x="39762" y="75178"/>
                  </a:lnTo>
                  <a:lnTo>
                    <a:pt x="39701" y="75359"/>
                  </a:lnTo>
                  <a:lnTo>
                    <a:pt x="39701" y="75601"/>
                  </a:lnTo>
                  <a:lnTo>
                    <a:pt x="39762" y="75903"/>
                  </a:lnTo>
                  <a:lnTo>
                    <a:pt x="41994" y="75721"/>
                  </a:lnTo>
                  <a:lnTo>
                    <a:pt x="41994" y="75601"/>
                  </a:lnTo>
                  <a:lnTo>
                    <a:pt x="41994" y="75359"/>
                  </a:lnTo>
                  <a:lnTo>
                    <a:pt x="41934" y="75178"/>
                  </a:lnTo>
                  <a:lnTo>
                    <a:pt x="41813" y="74937"/>
                  </a:lnTo>
                  <a:lnTo>
                    <a:pt x="41692" y="74756"/>
                  </a:lnTo>
                  <a:lnTo>
                    <a:pt x="41511" y="74635"/>
                  </a:lnTo>
                  <a:lnTo>
                    <a:pt x="41270" y="74515"/>
                  </a:lnTo>
                  <a:lnTo>
                    <a:pt x="41089" y="74454"/>
                  </a:lnTo>
                  <a:close/>
                </a:path>
              </a:pathLst>
            </a:custGeom>
            <a:solidFill>
              <a:srgbClr val="6D9E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11"/>
            <p:cNvSpPr/>
            <p:nvPr/>
          </p:nvSpPr>
          <p:spPr>
            <a:xfrm>
              <a:off x="133504" y="-85397"/>
              <a:ext cx="231300" cy="231300"/>
            </a:xfrm>
            <a:prstGeom prst="ellipse">
              <a:avLst/>
            </a:prstGeom>
            <a:solidFill>
              <a:srgbClr val="C20E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11"/>
            <p:cNvSpPr/>
            <p:nvPr/>
          </p:nvSpPr>
          <p:spPr>
            <a:xfrm rot="10800000">
              <a:off x="343825" y="4290619"/>
              <a:ext cx="333300" cy="288300"/>
            </a:xfrm>
            <a:prstGeom prst="triangle">
              <a:avLst>
                <a:gd name="adj" fmla="val 50000"/>
              </a:avLst>
            </a:prstGeom>
            <a:solidFill>
              <a:srgbClr val="C20E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11"/>
            <p:cNvSpPr/>
            <p:nvPr/>
          </p:nvSpPr>
          <p:spPr>
            <a:xfrm rot="10800000">
              <a:off x="7891383" y="4473451"/>
              <a:ext cx="421500" cy="365100"/>
            </a:xfrm>
            <a:prstGeom prst="triangle">
              <a:avLst>
                <a:gd name="adj" fmla="val 50000"/>
              </a:avLst>
            </a:prstGeom>
            <a:noFill/>
            <a:ln w="9525" cap="flat" cmpd="sng">
              <a:solidFill>
                <a:srgbClr val="FF9900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11"/>
            <p:cNvSpPr/>
            <p:nvPr/>
          </p:nvSpPr>
          <p:spPr>
            <a:xfrm>
              <a:off x="7800077" y="94976"/>
              <a:ext cx="307200" cy="265800"/>
            </a:xfrm>
            <a:prstGeom prst="triangle">
              <a:avLst>
                <a:gd name="adj" fmla="val 50000"/>
              </a:avLst>
            </a:prstGeom>
            <a:solidFill>
              <a:srgbClr val="6D9E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11"/>
            <p:cNvSpPr/>
            <p:nvPr/>
          </p:nvSpPr>
          <p:spPr>
            <a:xfrm>
              <a:off x="8578651" y="3939150"/>
              <a:ext cx="421500" cy="421500"/>
            </a:xfrm>
            <a:prstGeom prst="donut">
              <a:avLst>
                <a:gd name="adj" fmla="val 19671"/>
              </a:avLst>
            </a:prstGeom>
            <a:solidFill>
              <a:srgbClr val="C20E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11"/>
            <p:cNvSpPr/>
            <p:nvPr/>
          </p:nvSpPr>
          <p:spPr>
            <a:xfrm>
              <a:off x="888873" y="4577655"/>
              <a:ext cx="456600" cy="456600"/>
            </a:xfrm>
            <a:prstGeom prst="ellipse">
              <a:avLst/>
            </a:prstGeom>
            <a:noFill/>
            <a:ln w="9525" cap="flat" cmpd="sng">
              <a:solidFill>
                <a:srgbClr val="6D9EEB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11"/>
            <p:cNvSpPr/>
            <p:nvPr/>
          </p:nvSpPr>
          <p:spPr>
            <a:xfrm rot="10800000">
              <a:off x="47429" y="4473462"/>
              <a:ext cx="621103" cy="475235"/>
            </a:xfrm>
            <a:custGeom>
              <a:avLst/>
              <a:gdLst/>
              <a:ahLst/>
              <a:cxnLst/>
              <a:rect l="l" t="t" r="r" b="b"/>
              <a:pathLst>
                <a:path w="88634" h="67818" extrusionOk="0">
                  <a:moveTo>
                    <a:pt x="0" y="0"/>
                  </a:moveTo>
                  <a:lnTo>
                    <a:pt x="4284" y="6637"/>
                  </a:lnTo>
                  <a:lnTo>
                    <a:pt x="4284" y="0"/>
                  </a:lnTo>
                  <a:close/>
                  <a:moveTo>
                    <a:pt x="84289" y="0"/>
                  </a:moveTo>
                  <a:lnTo>
                    <a:pt x="84289" y="6637"/>
                  </a:lnTo>
                  <a:lnTo>
                    <a:pt x="88633" y="0"/>
                  </a:lnTo>
                  <a:close/>
                  <a:moveTo>
                    <a:pt x="7844" y="0"/>
                  </a:moveTo>
                  <a:lnTo>
                    <a:pt x="7844" y="12007"/>
                  </a:lnTo>
                  <a:lnTo>
                    <a:pt x="12791" y="19609"/>
                  </a:lnTo>
                  <a:lnTo>
                    <a:pt x="12791" y="0"/>
                  </a:lnTo>
                  <a:close/>
                  <a:moveTo>
                    <a:pt x="75842" y="0"/>
                  </a:moveTo>
                  <a:lnTo>
                    <a:pt x="75842" y="19609"/>
                  </a:lnTo>
                  <a:lnTo>
                    <a:pt x="80790" y="12007"/>
                  </a:lnTo>
                  <a:lnTo>
                    <a:pt x="80790" y="0"/>
                  </a:lnTo>
                  <a:close/>
                  <a:moveTo>
                    <a:pt x="16351" y="0"/>
                  </a:moveTo>
                  <a:lnTo>
                    <a:pt x="16351" y="25039"/>
                  </a:lnTo>
                  <a:lnTo>
                    <a:pt x="21299" y="32581"/>
                  </a:lnTo>
                  <a:lnTo>
                    <a:pt x="21299" y="0"/>
                  </a:lnTo>
                  <a:close/>
                  <a:moveTo>
                    <a:pt x="67335" y="0"/>
                  </a:moveTo>
                  <a:lnTo>
                    <a:pt x="67335" y="32581"/>
                  </a:lnTo>
                  <a:lnTo>
                    <a:pt x="72282" y="25039"/>
                  </a:lnTo>
                  <a:lnTo>
                    <a:pt x="72282" y="0"/>
                  </a:lnTo>
                  <a:close/>
                  <a:moveTo>
                    <a:pt x="24859" y="0"/>
                  </a:moveTo>
                  <a:lnTo>
                    <a:pt x="24859" y="38012"/>
                  </a:lnTo>
                  <a:lnTo>
                    <a:pt x="29806" y="45614"/>
                  </a:lnTo>
                  <a:lnTo>
                    <a:pt x="29806" y="0"/>
                  </a:lnTo>
                  <a:close/>
                  <a:moveTo>
                    <a:pt x="58828" y="0"/>
                  </a:moveTo>
                  <a:lnTo>
                    <a:pt x="58828" y="45614"/>
                  </a:lnTo>
                  <a:lnTo>
                    <a:pt x="63775" y="38012"/>
                  </a:lnTo>
                  <a:lnTo>
                    <a:pt x="63775" y="0"/>
                  </a:lnTo>
                  <a:close/>
                  <a:moveTo>
                    <a:pt x="33306" y="0"/>
                  </a:moveTo>
                  <a:lnTo>
                    <a:pt x="33306" y="51044"/>
                  </a:lnTo>
                  <a:lnTo>
                    <a:pt x="38313" y="58586"/>
                  </a:lnTo>
                  <a:lnTo>
                    <a:pt x="38313" y="0"/>
                  </a:lnTo>
                  <a:close/>
                  <a:moveTo>
                    <a:pt x="50320" y="0"/>
                  </a:moveTo>
                  <a:lnTo>
                    <a:pt x="50320" y="58586"/>
                  </a:lnTo>
                  <a:lnTo>
                    <a:pt x="55268" y="51044"/>
                  </a:lnTo>
                  <a:lnTo>
                    <a:pt x="55268" y="0"/>
                  </a:lnTo>
                  <a:close/>
                  <a:moveTo>
                    <a:pt x="41813" y="0"/>
                  </a:moveTo>
                  <a:lnTo>
                    <a:pt x="41813" y="64016"/>
                  </a:lnTo>
                  <a:lnTo>
                    <a:pt x="44287" y="67817"/>
                  </a:lnTo>
                  <a:lnTo>
                    <a:pt x="46760" y="64016"/>
                  </a:lnTo>
                  <a:lnTo>
                    <a:pt x="46760" y="0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11"/>
            <p:cNvSpPr/>
            <p:nvPr/>
          </p:nvSpPr>
          <p:spPr>
            <a:xfrm rot="7294922">
              <a:off x="8507862" y="1506795"/>
              <a:ext cx="486330" cy="462608"/>
            </a:xfrm>
            <a:prstGeom prst="pentagon">
              <a:avLst>
                <a:gd name="hf" fmla="val 105146"/>
                <a:gd name="vf" fmla="val 110557"/>
              </a:avLst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11"/>
            <p:cNvSpPr/>
            <p:nvPr/>
          </p:nvSpPr>
          <p:spPr>
            <a:xfrm rot="1902">
              <a:off x="-76804" y="1095525"/>
              <a:ext cx="542100" cy="515400"/>
            </a:xfrm>
            <a:prstGeom prst="pentagon">
              <a:avLst>
                <a:gd name="hf" fmla="val 105146"/>
                <a:gd name="vf" fmla="val 110557"/>
              </a:avLst>
            </a:prstGeom>
            <a:noFill/>
            <a:ln w="28575" cap="flat" cmpd="sng">
              <a:solidFill>
                <a:srgbClr val="C20E9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11"/>
            <p:cNvSpPr/>
            <p:nvPr/>
          </p:nvSpPr>
          <p:spPr>
            <a:xfrm>
              <a:off x="8217614" y="4442536"/>
              <a:ext cx="885029" cy="885029"/>
            </a:xfrm>
            <a:custGeom>
              <a:avLst/>
              <a:gdLst/>
              <a:ahLst/>
              <a:cxnLst/>
              <a:rect l="l" t="t" r="r" b="b"/>
              <a:pathLst>
                <a:path w="75903" h="75903" extrusionOk="0">
                  <a:moveTo>
                    <a:pt x="30349" y="724"/>
                  </a:moveTo>
                  <a:lnTo>
                    <a:pt x="28479" y="1147"/>
                  </a:lnTo>
                  <a:lnTo>
                    <a:pt x="28599" y="1267"/>
                  </a:lnTo>
                  <a:lnTo>
                    <a:pt x="28841" y="1388"/>
                  </a:lnTo>
                  <a:lnTo>
                    <a:pt x="29022" y="1448"/>
                  </a:lnTo>
                  <a:lnTo>
                    <a:pt x="29263" y="1448"/>
                  </a:lnTo>
                  <a:lnTo>
                    <a:pt x="29625" y="1388"/>
                  </a:lnTo>
                  <a:lnTo>
                    <a:pt x="29927" y="1267"/>
                  </a:lnTo>
                  <a:lnTo>
                    <a:pt x="30168" y="1026"/>
                  </a:lnTo>
                  <a:lnTo>
                    <a:pt x="30349" y="724"/>
                  </a:lnTo>
                  <a:close/>
                  <a:moveTo>
                    <a:pt x="36141" y="0"/>
                  </a:moveTo>
                  <a:lnTo>
                    <a:pt x="33909" y="181"/>
                  </a:lnTo>
                  <a:lnTo>
                    <a:pt x="33909" y="302"/>
                  </a:lnTo>
                  <a:lnTo>
                    <a:pt x="33909" y="543"/>
                  </a:lnTo>
                  <a:lnTo>
                    <a:pt x="33969" y="724"/>
                  </a:lnTo>
                  <a:lnTo>
                    <a:pt x="34090" y="966"/>
                  </a:lnTo>
                  <a:lnTo>
                    <a:pt x="34211" y="1147"/>
                  </a:lnTo>
                  <a:lnTo>
                    <a:pt x="34392" y="1267"/>
                  </a:lnTo>
                  <a:lnTo>
                    <a:pt x="34633" y="1388"/>
                  </a:lnTo>
                  <a:lnTo>
                    <a:pt x="34814" y="1448"/>
                  </a:lnTo>
                  <a:lnTo>
                    <a:pt x="35297" y="1448"/>
                  </a:lnTo>
                  <a:lnTo>
                    <a:pt x="35478" y="1388"/>
                  </a:lnTo>
                  <a:lnTo>
                    <a:pt x="35719" y="1267"/>
                  </a:lnTo>
                  <a:lnTo>
                    <a:pt x="35900" y="1147"/>
                  </a:lnTo>
                  <a:lnTo>
                    <a:pt x="36021" y="966"/>
                  </a:lnTo>
                  <a:lnTo>
                    <a:pt x="36141" y="724"/>
                  </a:lnTo>
                  <a:lnTo>
                    <a:pt x="36202" y="543"/>
                  </a:lnTo>
                  <a:lnTo>
                    <a:pt x="36202" y="302"/>
                  </a:lnTo>
                  <a:lnTo>
                    <a:pt x="36141" y="0"/>
                  </a:lnTo>
                  <a:close/>
                  <a:moveTo>
                    <a:pt x="39762" y="0"/>
                  </a:moveTo>
                  <a:lnTo>
                    <a:pt x="39701" y="302"/>
                  </a:lnTo>
                  <a:lnTo>
                    <a:pt x="39701" y="543"/>
                  </a:lnTo>
                  <a:lnTo>
                    <a:pt x="39762" y="724"/>
                  </a:lnTo>
                  <a:lnTo>
                    <a:pt x="39882" y="966"/>
                  </a:lnTo>
                  <a:lnTo>
                    <a:pt x="40003" y="1147"/>
                  </a:lnTo>
                  <a:lnTo>
                    <a:pt x="40184" y="1267"/>
                  </a:lnTo>
                  <a:lnTo>
                    <a:pt x="40425" y="1388"/>
                  </a:lnTo>
                  <a:lnTo>
                    <a:pt x="40606" y="1448"/>
                  </a:lnTo>
                  <a:lnTo>
                    <a:pt x="41089" y="1448"/>
                  </a:lnTo>
                  <a:lnTo>
                    <a:pt x="41270" y="1388"/>
                  </a:lnTo>
                  <a:lnTo>
                    <a:pt x="41511" y="1267"/>
                  </a:lnTo>
                  <a:lnTo>
                    <a:pt x="41692" y="1147"/>
                  </a:lnTo>
                  <a:lnTo>
                    <a:pt x="41813" y="966"/>
                  </a:lnTo>
                  <a:lnTo>
                    <a:pt x="41934" y="724"/>
                  </a:lnTo>
                  <a:lnTo>
                    <a:pt x="41994" y="543"/>
                  </a:lnTo>
                  <a:lnTo>
                    <a:pt x="41994" y="302"/>
                  </a:lnTo>
                  <a:lnTo>
                    <a:pt x="41994" y="181"/>
                  </a:lnTo>
                  <a:lnTo>
                    <a:pt x="39762" y="0"/>
                  </a:lnTo>
                  <a:close/>
                  <a:moveTo>
                    <a:pt x="45554" y="724"/>
                  </a:moveTo>
                  <a:lnTo>
                    <a:pt x="45735" y="1026"/>
                  </a:lnTo>
                  <a:lnTo>
                    <a:pt x="45976" y="1267"/>
                  </a:lnTo>
                  <a:lnTo>
                    <a:pt x="46278" y="1388"/>
                  </a:lnTo>
                  <a:lnTo>
                    <a:pt x="46640" y="1448"/>
                  </a:lnTo>
                  <a:lnTo>
                    <a:pt x="46881" y="1448"/>
                  </a:lnTo>
                  <a:lnTo>
                    <a:pt x="47062" y="1388"/>
                  </a:lnTo>
                  <a:lnTo>
                    <a:pt x="47243" y="1267"/>
                  </a:lnTo>
                  <a:lnTo>
                    <a:pt x="47424" y="1147"/>
                  </a:lnTo>
                  <a:lnTo>
                    <a:pt x="45554" y="724"/>
                  </a:lnTo>
                  <a:close/>
                  <a:moveTo>
                    <a:pt x="21661" y="3620"/>
                  </a:moveTo>
                  <a:lnTo>
                    <a:pt x="20273" y="4284"/>
                  </a:lnTo>
                  <a:lnTo>
                    <a:pt x="20575" y="4344"/>
                  </a:lnTo>
                  <a:lnTo>
                    <a:pt x="20937" y="4284"/>
                  </a:lnTo>
                  <a:lnTo>
                    <a:pt x="21239" y="4163"/>
                  </a:lnTo>
                  <a:lnTo>
                    <a:pt x="21480" y="3922"/>
                  </a:lnTo>
                  <a:lnTo>
                    <a:pt x="21661" y="3620"/>
                  </a:lnTo>
                  <a:close/>
                  <a:moveTo>
                    <a:pt x="26065" y="2052"/>
                  </a:moveTo>
                  <a:lnTo>
                    <a:pt x="25824" y="2172"/>
                  </a:lnTo>
                  <a:lnTo>
                    <a:pt x="25583" y="2353"/>
                  </a:lnTo>
                  <a:lnTo>
                    <a:pt x="25402" y="2534"/>
                  </a:lnTo>
                  <a:lnTo>
                    <a:pt x="25281" y="2836"/>
                  </a:lnTo>
                  <a:lnTo>
                    <a:pt x="25221" y="3198"/>
                  </a:lnTo>
                  <a:lnTo>
                    <a:pt x="25221" y="3439"/>
                  </a:lnTo>
                  <a:lnTo>
                    <a:pt x="25281" y="3620"/>
                  </a:lnTo>
                  <a:lnTo>
                    <a:pt x="25402" y="3862"/>
                  </a:lnTo>
                  <a:lnTo>
                    <a:pt x="25522" y="4043"/>
                  </a:lnTo>
                  <a:lnTo>
                    <a:pt x="25703" y="4163"/>
                  </a:lnTo>
                  <a:lnTo>
                    <a:pt x="25945" y="4284"/>
                  </a:lnTo>
                  <a:lnTo>
                    <a:pt x="26126" y="4344"/>
                  </a:lnTo>
                  <a:lnTo>
                    <a:pt x="26608" y="4344"/>
                  </a:lnTo>
                  <a:lnTo>
                    <a:pt x="26789" y="4284"/>
                  </a:lnTo>
                  <a:lnTo>
                    <a:pt x="27031" y="4163"/>
                  </a:lnTo>
                  <a:lnTo>
                    <a:pt x="27212" y="4043"/>
                  </a:lnTo>
                  <a:lnTo>
                    <a:pt x="27332" y="3862"/>
                  </a:lnTo>
                  <a:lnTo>
                    <a:pt x="27453" y="3620"/>
                  </a:lnTo>
                  <a:lnTo>
                    <a:pt x="27513" y="3439"/>
                  </a:lnTo>
                  <a:lnTo>
                    <a:pt x="27513" y="3198"/>
                  </a:lnTo>
                  <a:lnTo>
                    <a:pt x="27453" y="2836"/>
                  </a:lnTo>
                  <a:lnTo>
                    <a:pt x="27332" y="2534"/>
                  </a:lnTo>
                  <a:lnTo>
                    <a:pt x="27151" y="2353"/>
                  </a:lnTo>
                  <a:lnTo>
                    <a:pt x="26910" y="2172"/>
                  </a:lnTo>
                  <a:lnTo>
                    <a:pt x="26669" y="2052"/>
                  </a:lnTo>
                  <a:close/>
                  <a:moveTo>
                    <a:pt x="31858" y="2052"/>
                  </a:moveTo>
                  <a:lnTo>
                    <a:pt x="31616" y="2172"/>
                  </a:lnTo>
                  <a:lnTo>
                    <a:pt x="31375" y="2353"/>
                  </a:lnTo>
                  <a:lnTo>
                    <a:pt x="31194" y="2534"/>
                  </a:lnTo>
                  <a:lnTo>
                    <a:pt x="31073" y="2836"/>
                  </a:lnTo>
                  <a:lnTo>
                    <a:pt x="31013" y="3198"/>
                  </a:lnTo>
                  <a:lnTo>
                    <a:pt x="31013" y="3439"/>
                  </a:lnTo>
                  <a:lnTo>
                    <a:pt x="31073" y="3620"/>
                  </a:lnTo>
                  <a:lnTo>
                    <a:pt x="31194" y="3862"/>
                  </a:lnTo>
                  <a:lnTo>
                    <a:pt x="31315" y="4043"/>
                  </a:lnTo>
                  <a:lnTo>
                    <a:pt x="31496" y="4163"/>
                  </a:lnTo>
                  <a:lnTo>
                    <a:pt x="31737" y="4284"/>
                  </a:lnTo>
                  <a:lnTo>
                    <a:pt x="31918" y="4344"/>
                  </a:lnTo>
                  <a:lnTo>
                    <a:pt x="32401" y="4344"/>
                  </a:lnTo>
                  <a:lnTo>
                    <a:pt x="32582" y="4284"/>
                  </a:lnTo>
                  <a:lnTo>
                    <a:pt x="32823" y="4163"/>
                  </a:lnTo>
                  <a:lnTo>
                    <a:pt x="33004" y="4043"/>
                  </a:lnTo>
                  <a:lnTo>
                    <a:pt x="33125" y="3862"/>
                  </a:lnTo>
                  <a:lnTo>
                    <a:pt x="33245" y="3620"/>
                  </a:lnTo>
                  <a:lnTo>
                    <a:pt x="33306" y="3439"/>
                  </a:lnTo>
                  <a:lnTo>
                    <a:pt x="33306" y="3198"/>
                  </a:lnTo>
                  <a:lnTo>
                    <a:pt x="33245" y="2836"/>
                  </a:lnTo>
                  <a:lnTo>
                    <a:pt x="33125" y="2534"/>
                  </a:lnTo>
                  <a:lnTo>
                    <a:pt x="32944" y="2353"/>
                  </a:lnTo>
                  <a:lnTo>
                    <a:pt x="32702" y="2172"/>
                  </a:lnTo>
                  <a:lnTo>
                    <a:pt x="32461" y="2052"/>
                  </a:lnTo>
                  <a:close/>
                  <a:moveTo>
                    <a:pt x="37650" y="2052"/>
                  </a:moveTo>
                  <a:lnTo>
                    <a:pt x="37408" y="2172"/>
                  </a:lnTo>
                  <a:lnTo>
                    <a:pt x="37167" y="2353"/>
                  </a:lnTo>
                  <a:lnTo>
                    <a:pt x="36986" y="2534"/>
                  </a:lnTo>
                  <a:lnTo>
                    <a:pt x="36865" y="2836"/>
                  </a:lnTo>
                  <a:lnTo>
                    <a:pt x="36805" y="3198"/>
                  </a:lnTo>
                  <a:lnTo>
                    <a:pt x="36805" y="3439"/>
                  </a:lnTo>
                  <a:lnTo>
                    <a:pt x="36865" y="3620"/>
                  </a:lnTo>
                  <a:lnTo>
                    <a:pt x="36986" y="3862"/>
                  </a:lnTo>
                  <a:lnTo>
                    <a:pt x="37107" y="4043"/>
                  </a:lnTo>
                  <a:lnTo>
                    <a:pt x="37288" y="4163"/>
                  </a:lnTo>
                  <a:lnTo>
                    <a:pt x="37529" y="4284"/>
                  </a:lnTo>
                  <a:lnTo>
                    <a:pt x="37710" y="4344"/>
                  </a:lnTo>
                  <a:lnTo>
                    <a:pt x="38193" y="4344"/>
                  </a:lnTo>
                  <a:lnTo>
                    <a:pt x="38374" y="4284"/>
                  </a:lnTo>
                  <a:lnTo>
                    <a:pt x="38615" y="4163"/>
                  </a:lnTo>
                  <a:lnTo>
                    <a:pt x="38796" y="4043"/>
                  </a:lnTo>
                  <a:lnTo>
                    <a:pt x="38917" y="3862"/>
                  </a:lnTo>
                  <a:lnTo>
                    <a:pt x="39038" y="3620"/>
                  </a:lnTo>
                  <a:lnTo>
                    <a:pt x="39098" y="3439"/>
                  </a:lnTo>
                  <a:lnTo>
                    <a:pt x="39098" y="3198"/>
                  </a:lnTo>
                  <a:lnTo>
                    <a:pt x="39038" y="2836"/>
                  </a:lnTo>
                  <a:lnTo>
                    <a:pt x="38917" y="2534"/>
                  </a:lnTo>
                  <a:lnTo>
                    <a:pt x="38736" y="2353"/>
                  </a:lnTo>
                  <a:lnTo>
                    <a:pt x="38495" y="2172"/>
                  </a:lnTo>
                  <a:lnTo>
                    <a:pt x="38253" y="2052"/>
                  </a:lnTo>
                  <a:close/>
                  <a:moveTo>
                    <a:pt x="43442" y="2052"/>
                  </a:moveTo>
                  <a:lnTo>
                    <a:pt x="43201" y="2172"/>
                  </a:lnTo>
                  <a:lnTo>
                    <a:pt x="42959" y="2353"/>
                  </a:lnTo>
                  <a:lnTo>
                    <a:pt x="42778" y="2534"/>
                  </a:lnTo>
                  <a:lnTo>
                    <a:pt x="42658" y="2836"/>
                  </a:lnTo>
                  <a:lnTo>
                    <a:pt x="42597" y="3198"/>
                  </a:lnTo>
                  <a:lnTo>
                    <a:pt x="42597" y="3439"/>
                  </a:lnTo>
                  <a:lnTo>
                    <a:pt x="42658" y="3620"/>
                  </a:lnTo>
                  <a:lnTo>
                    <a:pt x="42778" y="3862"/>
                  </a:lnTo>
                  <a:lnTo>
                    <a:pt x="42899" y="4043"/>
                  </a:lnTo>
                  <a:lnTo>
                    <a:pt x="43080" y="4163"/>
                  </a:lnTo>
                  <a:lnTo>
                    <a:pt x="43321" y="4284"/>
                  </a:lnTo>
                  <a:lnTo>
                    <a:pt x="43502" y="4344"/>
                  </a:lnTo>
                  <a:lnTo>
                    <a:pt x="43985" y="4344"/>
                  </a:lnTo>
                  <a:lnTo>
                    <a:pt x="44166" y="4284"/>
                  </a:lnTo>
                  <a:lnTo>
                    <a:pt x="44407" y="4163"/>
                  </a:lnTo>
                  <a:lnTo>
                    <a:pt x="44588" y="4043"/>
                  </a:lnTo>
                  <a:lnTo>
                    <a:pt x="44709" y="3862"/>
                  </a:lnTo>
                  <a:lnTo>
                    <a:pt x="44830" y="3620"/>
                  </a:lnTo>
                  <a:lnTo>
                    <a:pt x="44890" y="3439"/>
                  </a:lnTo>
                  <a:lnTo>
                    <a:pt x="44890" y="3198"/>
                  </a:lnTo>
                  <a:lnTo>
                    <a:pt x="44830" y="2836"/>
                  </a:lnTo>
                  <a:lnTo>
                    <a:pt x="44709" y="2534"/>
                  </a:lnTo>
                  <a:lnTo>
                    <a:pt x="44528" y="2353"/>
                  </a:lnTo>
                  <a:lnTo>
                    <a:pt x="44287" y="2172"/>
                  </a:lnTo>
                  <a:lnTo>
                    <a:pt x="44045" y="2052"/>
                  </a:lnTo>
                  <a:close/>
                  <a:moveTo>
                    <a:pt x="49234" y="2052"/>
                  </a:moveTo>
                  <a:lnTo>
                    <a:pt x="48993" y="2172"/>
                  </a:lnTo>
                  <a:lnTo>
                    <a:pt x="48752" y="2353"/>
                  </a:lnTo>
                  <a:lnTo>
                    <a:pt x="48571" y="2534"/>
                  </a:lnTo>
                  <a:lnTo>
                    <a:pt x="48450" y="2836"/>
                  </a:lnTo>
                  <a:lnTo>
                    <a:pt x="48390" y="3198"/>
                  </a:lnTo>
                  <a:lnTo>
                    <a:pt x="48390" y="3439"/>
                  </a:lnTo>
                  <a:lnTo>
                    <a:pt x="48450" y="3620"/>
                  </a:lnTo>
                  <a:lnTo>
                    <a:pt x="48571" y="3862"/>
                  </a:lnTo>
                  <a:lnTo>
                    <a:pt x="48691" y="4043"/>
                  </a:lnTo>
                  <a:lnTo>
                    <a:pt x="48872" y="4163"/>
                  </a:lnTo>
                  <a:lnTo>
                    <a:pt x="49114" y="4284"/>
                  </a:lnTo>
                  <a:lnTo>
                    <a:pt x="49295" y="4344"/>
                  </a:lnTo>
                  <a:lnTo>
                    <a:pt x="49777" y="4344"/>
                  </a:lnTo>
                  <a:lnTo>
                    <a:pt x="49958" y="4284"/>
                  </a:lnTo>
                  <a:lnTo>
                    <a:pt x="50200" y="4163"/>
                  </a:lnTo>
                  <a:lnTo>
                    <a:pt x="50381" y="4043"/>
                  </a:lnTo>
                  <a:lnTo>
                    <a:pt x="50501" y="3862"/>
                  </a:lnTo>
                  <a:lnTo>
                    <a:pt x="50622" y="3620"/>
                  </a:lnTo>
                  <a:lnTo>
                    <a:pt x="50682" y="3439"/>
                  </a:lnTo>
                  <a:lnTo>
                    <a:pt x="50682" y="3198"/>
                  </a:lnTo>
                  <a:lnTo>
                    <a:pt x="50622" y="2836"/>
                  </a:lnTo>
                  <a:lnTo>
                    <a:pt x="50501" y="2534"/>
                  </a:lnTo>
                  <a:lnTo>
                    <a:pt x="50320" y="2353"/>
                  </a:lnTo>
                  <a:lnTo>
                    <a:pt x="50079" y="2172"/>
                  </a:lnTo>
                  <a:lnTo>
                    <a:pt x="49838" y="2052"/>
                  </a:lnTo>
                  <a:close/>
                  <a:moveTo>
                    <a:pt x="54242" y="3620"/>
                  </a:moveTo>
                  <a:lnTo>
                    <a:pt x="54423" y="3922"/>
                  </a:lnTo>
                  <a:lnTo>
                    <a:pt x="54665" y="4163"/>
                  </a:lnTo>
                  <a:lnTo>
                    <a:pt x="54966" y="4284"/>
                  </a:lnTo>
                  <a:lnTo>
                    <a:pt x="55328" y="4344"/>
                  </a:lnTo>
                  <a:lnTo>
                    <a:pt x="55630" y="4284"/>
                  </a:lnTo>
                  <a:lnTo>
                    <a:pt x="54242" y="3620"/>
                  </a:lnTo>
                  <a:close/>
                  <a:moveTo>
                    <a:pt x="18523" y="5310"/>
                  </a:moveTo>
                  <a:lnTo>
                    <a:pt x="16593" y="6517"/>
                  </a:lnTo>
                  <a:lnTo>
                    <a:pt x="16774" y="6818"/>
                  </a:lnTo>
                  <a:lnTo>
                    <a:pt x="17015" y="7060"/>
                  </a:lnTo>
                  <a:lnTo>
                    <a:pt x="17317" y="7180"/>
                  </a:lnTo>
                  <a:lnTo>
                    <a:pt x="17679" y="7241"/>
                  </a:lnTo>
                  <a:lnTo>
                    <a:pt x="17920" y="7241"/>
                  </a:lnTo>
                  <a:lnTo>
                    <a:pt x="18101" y="7180"/>
                  </a:lnTo>
                  <a:lnTo>
                    <a:pt x="18342" y="7060"/>
                  </a:lnTo>
                  <a:lnTo>
                    <a:pt x="18523" y="6939"/>
                  </a:lnTo>
                  <a:lnTo>
                    <a:pt x="18644" y="6758"/>
                  </a:lnTo>
                  <a:lnTo>
                    <a:pt x="18765" y="6517"/>
                  </a:lnTo>
                  <a:lnTo>
                    <a:pt x="18825" y="6336"/>
                  </a:lnTo>
                  <a:lnTo>
                    <a:pt x="18825" y="6094"/>
                  </a:lnTo>
                  <a:lnTo>
                    <a:pt x="18825" y="5853"/>
                  </a:lnTo>
                  <a:lnTo>
                    <a:pt x="18765" y="5672"/>
                  </a:lnTo>
                  <a:lnTo>
                    <a:pt x="18644" y="5430"/>
                  </a:lnTo>
                  <a:lnTo>
                    <a:pt x="18523" y="5310"/>
                  </a:lnTo>
                  <a:close/>
                  <a:moveTo>
                    <a:pt x="23230" y="4948"/>
                  </a:moveTo>
                  <a:lnTo>
                    <a:pt x="23049" y="5008"/>
                  </a:lnTo>
                  <a:lnTo>
                    <a:pt x="22807" y="5129"/>
                  </a:lnTo>
                  <a:lnTo>
                    <a:pt x="22626" y="5249"/>
                  </a:lnTo>
                  <a:lnTo>
                    <a:pt x="22506" y="5430"/>
                  </a:lnTo>
                  <a:lnTo>
                    <a:pt x="22385" y="5672"/>
                  </a:lnTo>
                  <a:lnTo>
                    <a:pt x="22325" y="5853"/>
                  </a:lnTo>
                  <a:lnTo>
                    <a:pt x="22325" y="6094"/>
                  </a:lnTo>
                  <a:lnTo>
                    <a:pt x="22325" y="6336"/>
                  </a:lnTo>
                  <a:lnTo>
                    <a:pt x="22385" y="6517"/>
                  </a:lnTo>
                  <a:lnTo>
                    <a:pt x="22506" y="6758"/>
                  </a:lnTo>
                  <a:lnTo>
                    <a:pt x="22626" y="6939"/>
                  </a:lnTo>
                  <a:lnTo>
                    <a:pt x="22807" y="7060"/>
                  </a:lnTo>
                  <a:lnTo>
                    <a:pt x="23049" y="7180"/>
                  </a:lnTo>
                  <a:lnTo>
                    <a:pt x="23230" y="7241"/>
                  </a:lnTo>
                  <a:lnTo>
                    <a:pt x="23712" y="7241"/>
                  </a:lnTo>
                  <a:lnTo>
                    <a:pt x="23893" y="7180"/>
                  </a:lnTo>
                  <a:lnTo>
                    <a:pt x="24135" y="7060"/>
                  </a:lnTo>
                  <a:lnTo>
                    <a:pt x="24316" y="6939"/>
                  </a:lnTo>
                  <a:lnTo>
                    <a:pt x="24436" y="6758"/>
                  </a:lnTo>
                  <a:lnTo>
                    <a:pt x="24557" y="6517"/>
                  </a:lnTo>
                  <a:lnTo>
                    <a:pt x="24617" y="6336"/>
                  </a:lnTo>
                  <a:lnTo>
                    <a:pt x="24617" y="6094"/>
                  </a:lnTo>
                  <a:lnTo>
                    <a:pt x="24617" y="5853"/>
                  </a:lnTo>
                  <a:lnTo>
                    <a:pt x="24557" y="5672"/>
                  </a:lnTo>
                  <a:lnTo>
                    <a:pt x="24436" y="5430"/>
                  </a:lnTo>
                  <a:lnTo>
                    <a:pt x="24316" y="5249"/>
                  </a:lnTo>
                  <a:lnTo>
                    <a:pt x="24135" y="5129"/>
                  </a:lnTo>
                  <a:lnTo>
                    <a:pt x="23893" y="5008"/>
                  </a:lnTo>
                  <a:lnTo>
                    <a:pt x="23712" y="4948"/>
                  </a:lnTo>
                  <a:close/>
                  <a:moveTo>
                    <a:pt x="29022" y="4948"/>
                  </a:moveTo>
                  <a:lnTo>
                    <a:pt x="28841" y="5008"/>
                  </a:lnTo>
                  <a:lnTo>
                    <a:pt x="28599" y="5129"/>
                  </a:lnTo>
                  <a:lnTo>
                    <a:pt x="28418" y="5249"/>
                  </a:lnTo>
                  <a:lnTo>
                    <a:pt x="28298" y="5430"/>
                  </a:lnTo>
                  <a:lnTo>
                    <a:pt x="28177" y="5672"/>
                  </a:lnTo>
                  <a:lnTo>
                    <a:pt x="28117" y="5853"/>
                  </a:lnTo>
                  <a:lnTo>
                    <a:pt x="28117" y="6094"/>
                  </a:lnTo>
                  <a:lnTo>
                    <a:pt x="28117" y="6336"/>
                  </a:lnTo>
                  <a:lnTo>
                    <a:pt x="28177" y="6517"/>
                  </a:lnTo>
                  <a:lnTo>
                    <a:pt x="28298" y="6758"/>
                  </a:lnTo>
                  <a:lnTo>
                    <a:pt x="28418" y="6939"/>
                  </a:lnTo>
                  <a:lnTo>
                    <a:pt x="28599" y="7060"/>
                  </a:lnTo>
                  <a:lnTo>
                    <a:pt x="28841" y="7180"/>
                  </a:lnTo>
                  <a:lnTo>
                    <a:pt x="29022" y="7241"/>
                  </a:lnTo>
                  <a:lnTo>
                    <a:pt x="29505" y="7241"/>
                  </a:lnTo>
                  <a:lnTo>
                    <a:pt x="29686" y="7180"/>
                  </a:lnTo>
                  <a:lnTo>
                    <a:pt x="29927" y="7060"/>
                  </a:lnTo>
                  <a:lnTo>
                    <a:pt x="30108" y="6939"/>
                  </a:lnTo>
                  <a:lnTo>
                    <a:pt x="30229" y="6758"/>
                  </a:lnTo>
                  <a:lnTo>
                    <a:pt x="30349" y="6517"/>
                  </a:lnTo>
                  <a:lnTo>
                    <a:pt x="30410" y="6336"/>
                  </a:lnTo>
                  <a:lnTo>
                    <a:pt x="30410" y="6094"/>
                  </a:lnTo>
                  <a:lnTo>
                    <a:pt x="30410" y="5853"/>
                  </a:lnTo>
                  <a:lnTo>
                    <a:pt x="30349" y="5672"/>
                  </a:lnTo>
                  <a:lnTo>
                    <a:pt x="30229" y="5430"/>
                  </a:lnTo>
                  <a:lnTo>
                    <a:pt x="30108" y="5249"/>
                  </a:lnTo>
                  <a:lnTo>
                    <a:pt x="29927" y="5129"/>
                  </a:lnTo>
                  <a:lnTo>
                    <a:pt x="29686" y="5008"/>
                  </a:lnTo>
                  <a:lnTo>
                    <a:pt x="29505" y="4948"/>
                  </a:lnTo>
                  <a:close/>
                  <a:moveTo>
                    <a:pt x="34814" y="4948"/>
                  </a:moveTo>
                  <a:lnTo>
                    <a:pt x="34633" y="5008"/>
                  </a:lnTo>
                  <a:lnTo>
                    <a:pt x="34392" y="5129"/>
                  </a:lnTo>
                  <a:lnTo>
                    <a:pt x="34211" y="5249"/>
                  </a:lnTo>
                  <a:lnTo>
                    <a:pt x="34090" y="5430"/>
                  </a:lnTo>
                  <a:lnTo>
                    <a:pt x="33969" y="5672"/>
                  </a:lnTo>
                  <a:lnTo>
                    <a:pt x="33909" y="5853"/>
                  </a:lnTo>
                  <a:lnTo>
                    <a:pt x="33909" y="6094"/>
                  </a:lnTo>
                  <a:lnTo>
                    <a:pt x="33909" y="6336"/>
                  </a:lnTo>
                  <a:lnTo>
                    <a:pt x="33969" y="6517"/>
                  </a:lnTo>
                  <a:lnTo>
                    <a:pt x="34090" y="6758"/>
                  </a:lnTo>
                  <a:lnTo>
                    <a:pt x="34211" y="6939"/>
                  </a:lnTo>
                  <a:lnTo>
                    <a:pt x="34392" y="7060"/>
                  </a:lnTo>
                  <a:lnTo>
                    <a:pt x="34633" y="7180"/>
                  </a:lnTo>
                  <a:lnTo>
                    <a:pt x="34814" y="7241"/>
                  </a:lnTo>
                  <a:lnTo>
                    <a:pt x="35297" y="7241"/>
                  </a:lnTo>
                  <a:lnTo>
                    <a:pt x="35478" y="7180"/>
                  </a:lnTo>
                  <a:lnTo>
                    <a:pt x="35719" y="7060"/>
                  </a:lnTo>
                  <a:lnTo>
                    <a:pt x="35900" y="6939"/>
                  </a:lnTo>
                  <a:lnTo>
                    <a:pt x="36021" y="6758"/>
                  </a:lnTo>
                  <a:lnTo>
                    <a:pt x="36141" y="6517"/>
                  </a:lnTo>
                  <a:lnTo>
                    <a:pt x="36202" y="6336"/>
                  </a:lnTo>
                  <a:lnTo>
                    <a:pt x="36202" y="6094"/>
                  </a:lnTo>
                  <a:lnTo>
                    <a:pt x="36202" y="5853"/>
                  </a:lnTo>
                  <a:lnTo>
                    <a:pt x="36141" y="5672"/>
                  </a:lnTo>
                  <a:lnTo>
                    <a:pt x="36021" y="5430"/>
                  </a:lnTo>
                  <a:lnTo>
                    <a:pt x="35900" y="5249"/>
                  </a:lnTo>
                  <a:lnTo>
                    <a:pt x="35719" y="5129"/>
                  </a:lnTo>
                  <a:lnTo>
                    <a:pt x="35478" y="5008"/>
                  </a:lnTo>
                  <a:lnTo>
                    <a:pt x="35297" y="4948"/>
                  </a:lnTo>
                  <a:close/>
                  <a:moveTo>
                    <a:pt x="40606" y="4948"/>
                  </a:moveTo>
                  <a:lnTo>
                    <a:pt x="40425" y="5008"/>
                  </a:lnTo>
                  <a:lnTo>
                    <a:pt x="40184" y="5129"/>
                  </a:lnTo>
                  <a:lnTo>
                    <a:pt x="40003" y="5249"/>
                  </a:lnTo>
                  <a:lnTo>
                    <a:pt x="39882" y="5430"/>
                  </a:lnTo>
                  <a:lnTo>
                    <a:pt x="39762" y="5672"/>
                  </a:lnTo>
                  <a:lnTo>
                    <a:pt x="39701" y="5853"/>
                  </a:lnTo>
                  <a:lnTo>
                    <a:pt x="39701" y="6094"/>
                  </a:lnTo>
                  <a:lnTo>
                    <a:pt x="39701" y="6336"/>
                  </a:lnTo>
                  <a:lnTo>
                    <a:pt x="39762" y="6517"/>
                  </a:lnTo>
                  <a:lnTo>
                    <a:pt x="39882" y="6758"/>
                  </a:lnTo>
                  <a:lnTo>
                    <a:pt x="40003" y="6939"/>
                  </a:lnTo>
                  <a:lnTo>
                    <a:pt x="40184" y="7060"/>
                  </a:lnTo>
                  <a:lnTo>
                    <a:pt x="40425" y="7180"/>
                  </a:lnTo>
                  <a:lnTo>
                    <a:pt x="40606" y="7241"/>
                  </a:lnTo>
                  <a:lnTo>
                    <a:pt x="41089" y="7241"/>
                  </a:lnTo>
                  <a:lnTo>
                    <a:pt x="41270" y="7180"/>
                  </a:lnTo>
                  <a:lnTo>
                    <a:pt x="41511" y="7060"/>
                  </a:lnTo>
                  <a:lnTo>
                    <a:pt x="41692" y="6939"/>
                  </a:lnTo>
                  <a:lnTo>
                    <a:pt x="41813" y="6758"/>
                  </a:lnTo>
                  <a:lnTo>
                    <a:pt x="41934" y="6517"/>
                  </a:lnTo>
                  <a:lnTo>
                    <a:pt x="41994" y="6336"/>
                  </a:lnTo>
                  <a:lnTo>
                    <a:pt x="41994" y="6094"/>
                  </a:lnTo>
                  <a:lnTo>
                    <a:pt x="41994" y="5853"/>
                  </a:lnTo>
                  <a:lnTo>
                    <a:pt x="41934" y="5672"/>
                  </a:lnTo>
                  <a:lnTo>
                    <a:pt x="41813" y="5430"/>
                  </a:lnTo>
                  <a:lnTo>
                    <a:pt x="41692" y="5249"/>
                  </a:lnTo>
                  <a:lnTo>
                    <a:pt x="41511" y="5129"/>
                  </a:lnTo>
                  <a:lnTo>
                    <a:pt x="41270" y="5008"/>
                  </a:lnTo>
                  <a:lnTo>
                    <a:pt x="41089" y="4948"/>
                  </a:lnTo>
                  <a:close/>
                  <a:moveTo>
                    <a:pt x="46399" y="4948"/>
                  </a:moveTo>
                  <a:lnTo>
                    <a:pt x="46218" y="5008"/>
                  </a:lnTo>
                  <a:lnTo>
                    <a:pt x="45976" y="5129"/>
                  </a:lnTo>
                  <a:lnTo>
                    <a:pt x="45795" y="5249"/>
                  </a:lnTo>
                  <a:lnTo>
                    <a:pt x="45674" y="5430"/>
                  </a:lnTo>
                  <a:lnTo>
                    <a:pt x="45554" y="5672"/>
                  </a:lnTo>
                  <a:lnTo>
                    <a:pt x="45493" y="5853"/>
                  </a:lnTo>
                  <a:lnTo>
                    <a:pt x="45493" y="6094"/>
                  </a:lnTo>
                  <a:lnTo>
                    <a:pt x="45493" y="6336"/>
                  </a:lnTo>
                  <a:lnTo>
                    <a:pt x="45554" y="6517"/>
                  </a:lnTo>
                  <a:lnTo>
                    <a:pt x="45674" y="6758"/>
                  </a:lnTo>
                  <a:lnTo>
                    <a:pt x="45795" y="6939"/>
                  </a:lnTo>
                  <a:lnTo>
                    <a:pt x="45976" y="7060"/>
                  </a:lnTo>
                  <a:lnTo>
                    <a:pt x="46218" y="7180"/>
                  </a:lnTo>
                  <a:lnTo>
                    <a:pt x="46399" y="7241"/>
                  </a:lnTo>
                  <a:lnTo>
                    <a:pt x="46881" y="7241"/>
                  </a:lnTo>
                  <a:lnTo>
                    <a:pt x="47062" y="7180"/>
                  </a:lnTo>
                  <a:lnTo>
                    <a:pt x="47304" y="7060"/>
                  </a:lnTo>
                  <a:lnTo>
                    <a:pt x="47485" y="6939"/>
                  </a:lnTo>
                  <a:lnTo>
                    <a:pt x="47605" y="6758"/>
                  </a:lnTo>
                  <a:lnTo>
                    <a:pt x="47726" y="6517"/>
                  </a:lnTo>
                  <a:lnTo>
                    <a:pt x="47786" y="6336"/>
                  </a:lnTo>
                  <a:lnTo>
                    <a:pt x="47786" y="6094"/>
                  </a:lnTo>
                  <a:lnTo>
                    <a:pt x="47786" y="5853"/>
                  </a:lnTo>
                  <a:lnTo>
                    <a:pt x="47726" y="5672"/>
                  </a:lnTo>
                  <a:lnTo>
                    <a:pt x="47605" y="5430"/>
                  </a:lnTo>
                  <a:lnTo>
                    <a:pt x="47485" y="5249"/>
                  </a:lnTo>
                  <a:lnTo>
                    <a:pt x="47304" y="5129"/>
                  </a:lnTo>
                  <a:lnTo>
                    <a:pt x="47062" y="5008"/>
                  </a:lnTo>
                  <a:lnTo>
                    <a:pt x="46881" y="4948"/>
                  </a:lnTo>
                  <a:close/>
                  <a:moveTo>
                    <a:pt x="52191" y="4948"/>
                  </a:moveTo>
                  <a:lnTo>
                    <a:pt x="52010" y="5008"/>
                  </a:lnTo>
                  <a:lnTo>
                    <a:pt x="51768" y="5129"/>
                  </a:lnTo>
                  <a:lnTo>
                    <a:pt x="51587" y="5249"/>
                  </a:lnTo>
                  <a:lnTo>
                    <a:pt x="51467" y="5430"/>
                  </a:lnTo>
                  <a:lnTo>
                    <a:pt x="51346" y="5672"/>
                  </a:lnTo>
                  <a:lnTo>
                    <a:pt x="51286" y="5853"/>
                  </a:lnTo>
                  <a:lnTo>
                    <a:pt x="51286" y="6094"/>
                  </a:lnTo>
                  <a:lnTo>
                    <a:pt x="51286" y="6336"/>
                  </a:lnTo>
                  <a:lnTo>
                    <a:pt x="51346" y="6517"/>
                  </a:lnTo>
                  <a:lnTo>
                    <a:pt x="51467" y="6758"/>
                  </a:lnTo>
                  <a:lnTo>
                    <a:pt x="51587" y="6939"/>
                  </a:lnTo>
                  <a:lnTo>
                    <a:pt x="51768" y="7060"/>
                  </a:lnTo>
                  <a:lnTo>
                    <a:pt x="52010" y="7180"/>
                  </a:lnTo>
                  <a:lnTo>
                    <a:pt x="52191" y="7241"/>
                  </a:lnTo>
                  <a:lnTo>
                    <a:pt x="52673" y="7241"/>
                  </a:lnTo>
                  <a:lnTo>
                    <a:pt x="52854" y="7180"/>
                  </a:lnTo>
                  <a:lnTo>
                    <a:pt x="53096" y="7060"/>
                  </a:lnTo>
                  <a:lnTo>
                    <a:pt x="53277" y="6939"/>
                  </a:lnTo>
                  <a:lnTo>
                    <a:pt x="53397" y="6758"/>
                  </a:lnTo>
                  <a:lnTo>
                    <a:pt x="53518" y="6517"/>
                  </a:lnTo>
                  <a:lnTo>
                    <a:pt x="53578" y="6336"/>
                  </a:lnTo>
                  <a:lnTo>
                    <a:pt x="53578" y="6094"/>
                  </a:lnTo>
                  <a:lnTo>
                    <a:pt x="53578" y="5853"/>
                  </a:lnTo>
                  <a:lnTo>
                    <a:pt x="53518" y="5672"/>
                  </a:lnTo>
                  <a:lnTo>
                    <a:pt x="53397" y="5430"/>
                  </a:lnTo>
                  <a:lnTo>
                    <a:pt x="53277" y="5249"/>
                  </a:lnTo>
                  <a:lnTo>
                    <a:pt x="53096" y="5129"/>
                  </a:lnTo>
                  <a:lnTo>
                    <a:pt x="52854" y="5008"/>
                  </a:lnTo>
                  <a:lnTo>
                    <a:pt x="52673" y="4948"/>
                  </a:lnTo>
                  <a:close/>
                  <a:moveTo>
                    <a:pt x="57380" y="5310"/>
                  </a:moveTo>
                  <a:lnTo>
                    <a:pt x="57259" y="5430"/>
                  </a:lnTo>
                  <a:lnTo>
                    <a:pt x="57138" y="5672"/>
                  </a:lnTo>
                  <a:lnTo>
                    <a:pt x="57078" y="5853"/>
                  </a:lnTo>
                  <a:lnTo>
                    <a:pt x="57078" y="6094"/>
                  </a:lnTo>
                  <a:lnTo>
                    <a:pt x="57078" y="6336"/>
                  </a:lnTo>
                  <a:lnTo>
                    <a:pt x="57138" y="6517"/>
                  </a:lnTo>
                  <a:lnTo>
                    <a:pt x="57259" y="6758"/>
                  </a:lnTo>
                  <a:lnTo>
                    <a:pt x="57380" y="6939"/>
                  </a:lnTo>
                  <a:lnTo>
                    <a:pt x="57561" y="7060"/>
                  </a:lnTo>
                  <a:lnTo>
                    <a:pt x="57802" y="7180"/>
                  </a:lnTo>
                  <a:lnTo>
                    <a:pt x="57983" y="7241"/>
                  </a:lnTo>
                  <a:lnTo>
                    <a:pt x="58224" y="7241"/>
                  </a:lnTo>
                  <a:lnTo>
                    <a:pt x="58586" y="7180"/>
                  </a:lnTo>
                  <a:lnTo>
                    <a:pt x="58888" y="7060"/>
                  </a:lnTo>
                  <a:lnTo>
                    <a:pt x="59129" y="6818"/>
                  </a:lnTo>
                  <a:lnTo>
                    <a:pt x="59310" y="6517"/>
                  </a:lnTo>
                  <a:lnTo>
                    <a:pt x="57380" y="5310"/>
                  </a:lnTo>
                  <a:close/>
                  <a:moveTo>
                    <a:pt x="14783" y="7844"/>
                  </a:moveTo>
                  <a:lnTo>
                    <a:pt x="13636" y="8689"/>
                  </a:lnTo>
                  <a:lnTo>
                    <a:pt x="13636" y="8990"/>
                  </a:lnTo>
                  <a:lnTo>
                    <a:pt x="13636" y="9232"/>
                  </a:lnTo>
                  <a:lnTo>
                    <a:pt x="13697" y="9413"/>
                  </a:lnTo>
                  <a:lnTo>
                    <a:pt x="13817" y="9654"/>
                  </a:lnTo>
                  <a:lnTo>
                    <a:pt x="13938" y="9835"/>
                  </a:lnTo>
                  <a:lnTo>
                    <a:pt x="14119" y="9956"/>
                  </a:lnTo>
                  <a:lnTo>
                    <a:pt x="14360" y="10076"/>
                  </a:lnTo>
                  <a:lnTo>
                    <a:pt x="14541" y="10137"/>
                  </a:lnTo>
                  <a:lnTo>
                    <a:pt x="15024" y="10137"/>
                  </a:lnTo>
                  <a:lnTo>
                    <a:pt x="15205" y="10076"/>
                  </a:lnTo>
                  <a:lnTo>
                    <a:pt x="15446" y="9956"/>
                  </a:lnTo>
                  <a:lnTo>
                    <a:pt x="15627" y="9835"/>
                  </a:lnTo>
                  <a:lnTo>
                    <a:pt x="15748" y="9654"/>
                  </a:lnTo>
                  <a:lnTo>
                    <a:pt x="15869" y="9413"/>
                  </a:lnTo>
                  <a:lnTo>
                    <a:pt x="15929" y="9232"/>
                  </a:lnTo>
                  <a:lnTo>
                    <a:pt x="15929" y="8990"/>
                  </a:lnTo>
                  <a:lnTo>
                    <a:pt x="15929" y="8749"/>
                  </a:lnTo>
                  <a:lnTo>
                    <a:pt x="15869" y="8568"/>
                  </a:lnTo>
                  <a:lnTo>
                    <a:pt x="15748" y="8327"/>
                  </a:lnTo>
                  <a:lnTo>
                    <a:pt x="15627" y="8146"/>
                  </a:lnTo>
                  <a:lnTo>
                    <a:pt x="15446" y="8025"/>
                  </a:lnTo>
                  <a:lnTo>
                    <a:pt x="15205" y="7904"/>
                  </a:lnTo>
                  <a:lnTo>
                    <a:pt x="15024" y="7844"/>
                  </a:lnTo>
                  <a:close/>
                  <a:moveTo>
                    <a:pt x="20333" y="7844"/>
                  </a:moveTo>
                  <a:lnTo>
                    <a:pt x="20152" y="7904"/>
                  </a:lnTo>
                  <a:lnTo>
                    <a:pt x="19911" y="8025"/>
                  </a:lnTo>
                  <a:lnTo>
                    <a:pt x="19730" y="8146"/>
                  </a:lnTo>
                  <a:lnTo>
                    <a:pt x="19609" y="8327"/>
                  </a:lnTo>
                  <a:lnTo>
                    <a:pt x="19489" y="8568"/>
                  </a:lnTo>
                  <a:lnTo>
                    <a:pt x="19428" y="8749"/>
                  </a:lnTo>
                  <a:lnTo>
                    <a:pt x="19428" y="8990"/>
                  </a:lnTo>
                  <a:lnTo>
                    <a:pt x="19428" y="9232"/>
                  </a:lnTo>
                  <a:lnTo>
                    <a:pt x="19489" y="9413"/>
                  </a:lnTo>
                  <a:lnTo>
                    <a:pt x="19609" y="9654"/>
                  </a:lnTo>
                  <a:lnTo>
                    <a:pt x="19730" y="9835"/>
                  </a:lnTo>
                  <a:lnTo>
                    <a:pt x="19911" y="9956"/>
                  </a:lnTo>
                  <a:lnTo>
                    <a:pt x="20152" y="10076"/>
                  </a:lnTo>
                  <a:lnTo>
                    <a:pt x="20333" y="10137"/>
                  </a:lnTo>
                  <a:lnTo>
                    <a:pt x="20816" y="10137"/>
                  </a:lnTo>
                  <a:lnTo>
                    <a:pt x="20997" y="10076"/>
                  </a:lnTo>
                  <a:lnTo>
                    <a:pt x="21239" y="9956"/>
                  </a:lnTo>
                  <a:lnTo>
                    <a:pt x="21420" y="9835"/>
                  </a:lnTo>
                  <a:lnTo>
                    <a:pt x="21540" y="9654"/>
                  </a:lnTo>
                  <a:lnTo>
                    <a:pt x="21661" y="9413"/>
                  </a:lnTo>
                  <a:lnTo>
                    <a:pt x="21721" y="9232"/>
                  </a:lnTo>
                  <a:lnTo>
                    <a:pt x="21721" y="8990"/>
                  </a:lnTo>
                  <a:lnTo>
                    <a:pt x="21721" y="8749"/>
                  </a:lnTo>
                  <a:lnTo>
                    <a:pt x="21661" y="8568"/>
                  </a:lnTo>
                  <a:lnTo>
                    <a:pt x="21540" y="8327"/>
                  </a:lnTo>
                  <a:lnTo>
                    <a:pt x="21420" y="8146"/>
                  </a:lnTo>
                  <a:lnTo>
                    <a:pt x="21239" y="8025"/>
                  </a:lnTo>
                  <a:lnTo>
                    <a:pt x="20997" y="7904"/>
                  </a:lnTo>
                  <a:lnTo>
                    <a:pt x="20816" y="7844"/>
                  </a:lnTo>
                  <a:close/>
                  <a:moveTo>
                    <a:pt x="26126" y="7844"/>
                  </a:moveTo>
                  <a:lnTo>
                    <a:pt x="25945" y="7904"/>
                  </a:lnTo>
                  <a:lnTo>
                    <a:pt x="25703" y="8025"/>
                  </a:lnTo>
                  <a:lnTo>
                    <a:pt x="25522" y="8146"/>
                  </a:lnTo>
                  <a:lnTo>
                    <a:pt x="25402" y="8327"/>
                  </a:lnTo>
                  <a:lnTo>
                    <a:pt x="25281" y="8568"/>
                  </a:lnTo>
                  <a:lnTo>
                    <a:pt x="25221" y="8749"/>
                  </a:lnTo>
                  <a:lnTo>
                    <a:pt x="25221" y="8990"/>
                  </a:lnTo>
                  <a:lnTo>
                    <a:pt x="25221" y="9232"/>
                  </a:lnTo>
                  <a:lnTo>
                    <a:pt x="25281" y="9413"/>
                  </a:lnTo>
                  <a:lnTo>
                    <a:pt x="25402" y="9654"/>
                  </a:lnTo>
                  <a:lnTo>
                    <a:pt x="25522" y="9835"/>
                  </a:lnTo>
                  <a:lnTo>
                    <a:pt x="25703" y="9956"/>
                  </a:lnTo>
                  <a:lnTo>
                    <a:pt x="25945" y="10076"/>
                  </a:lnTo>
                  <a:lnTo>
                    <a:pt x="26126" y="10137"/>
                  </a:lnTo>
                  <a:lnTo>
                    <a:pt x="26608" y="10137"/>
                  </a:lnTo>
                  <a:lnTo>
                    <a:pt x="26789" y="10076"/>
                  </a:lnTo>
                  <a:lnTo>
                    <a:pt x="27031" y="9956"/>
                  </a:lnTo>
                  <a:lnTo>
                    <a:pt x="27212" y="9835"/>
                  </a:lnTo>
                  <a:lnTo>
                    <a:pt x="27332" y="9654"/>
                  </a:lnTo>
                  <a:lnTo>
                    <a:pt x="27453" y="9413"/>
                  </a:lnTo>
                  <a:lnTo>
                    <a:pt x="27513" y="9232"/>
                  </a:lnTo>
                  <a:lnTo>
                    <a:pt x="27513" y="8990"/>
                  </a:lnTo>
                  <a:lnTo>
                    <a:pt x="27513" y="8749"/>
                  </a:lnTo>
                  <a:lnTo>
                    <a:pt x="27453" y="8568"/>
                  </a:lnTo>
                  <a:lnTo>
                    <a:pt x="27332" y="8327"/>
                  </a:lnTo>
                  <a:lnTo>
                    <a:pt x="27212" y="8146"/>
                  </a:lnTo>
                  <a:lnTo>
                    <a:pt x="27031" y="8025"/>
                  </a:lnTo>
                  <a:lnTo>
                    <a:pt x="26789" y="7904"/>
                  </a:lnTo>
                  <a:lnTo>
                    <a:pt x="26608" y="7844"/>
                  </a:lnTo>
                  <a:close/>
                  <a:moveTo>
                    <a:pt x="31918" y="7844"/>
                  </a:moveTo>
                  <a:lnTo>
                    <a:pt x="31737" y="7904"/>
                  </a:lnTo>
                  <a:lnTo>
                    <a:pt x="31496" y="8025"/>
                  </a:lnTo>
                  <a:lnTo>
                    <a:pt x="31315" y="8146"/>
                  </a:lnTo>
                  <a:lnTo>
                    <a:pt x="31194" y="8327"/>
                  </a:lnTo>
                  <a:lnTo>
                    <a:pt x="31073" y="8568"/>
                  </a:lnTo>
                  <a:lnTo>
                    <a:pt x="31013" y="8749"/>
                  </a:lnTo>
                  <a:lnTo>
                    <a:pt x="31013" y="8990"/>
                  </a:lnTo>
                  <a:lnTo>
                    <a:pt x="31013" y="9232"/>
                  </a:lnTo>
                  <a:lnTo>
                    <a:pt x="31073" y="9413"/>
                  </a:lnTo>
                  <a:lnTo>
                    <a:pt x="31194" y="9654"/>
                  </a:lnTo>
                  <a:lnTo>
                    <a:pt x="31315" y="9835"/>
                  </a:lnTo>
                  <a:lnTo>
                    <a:pt x="31496" y="9956"/>
                  </a:lnTo>
                  <a:lnTo>
                    <a:pt x="31737" y="10076"/>
                  </a:lnTo>
                  <a:lnTo>
                    <a:pt x="31918" y="10137"/>
                  </a:lnTo>
                  <a:lnTo>
                    <a:pt x="32401" y="10137"/>
                  </a:lnTo>
                  <a:lnTo>
                    <a:pt x="32582" y="10076"/>
                  </a:lnTo>
                  <a:lnTo>
                    <a:pt x="32823" y="9956"/>
                  </a:lnTo>
                  <a:lnTo>
                    <a:pt x="33004" y="9835"/>
                  </a:lnTo>
                  <a:lnTo>
                    <a:pt x="33125" y="9654"/>
                  </a:lnTo>
                  <a:lnTo>
                    <a:pt x="33245" y="9413"/>
                  </a:lnTo>
                  <a:lnTo>
                    <a:pt x="33306" y="9232"/>
                  </a:lnTo>
                  <a:lnTo>
                    <a:pt x="33306" y="8990"/>
                  </a:lnTo>
                  <a:lnTo>
                    <a:pt x="33306" y="8749"/>
                  </a:lnTo>
                  <a:lnTo>
                    <a:pt x="33245" y="8568"/>
                  </a:lnTo>
                  <a:lnTo>
                    <a:pt x="33125" y="8327"/>
                  </a:lnTo>
                  <a:lnTo>
                    <a:pt x="33004" y="8146"/>
                  </a:lnTo>
                  <a:lnTo>
                    <a:pt x="32823" y="8025"/>
                  </a:lnTo>
                  <a:lnTo>
                    <a:pt x="32582" y="7904"/>
                  </a:lnTo>
                  <a:lnTo>
                    <a:pt x="32401" y="7844"/>
                  </a:lnTo>
                  <a:close/>
                  <a:moveTo>
                    <a:pt x="37710" y="7844"/>
                  </a:moveTo>
                  <a:lnTo>
                    <a:pt x="37529" y="7904"/>
                  </a:lnTo>
                  <a:lnTo>
                    <a:pt x="37288" y="8025"/>
                  </a:lnTo>
                  <a:lnTo>
                    <a:pt x="37107" y="8146"/>
                  </a:lnTo>
                  <a:lnTo>
                    <a:pt x="36986" y="8327"/>
                  </a:lnTo>
                  <a:lnTo>
                    <a:pt x="36865" y="8568"/>
                  </a:lnTo>
                  <a:lnTo>
                    <a:pt x="36805" y="8749"/>
                  </a:lnTo>
                  <a:lnTo>
                    <a:pt x="36805" y="8990"/>
                  </a:lnTo>
                  <a:lnTo>
                    <a:pt x="36805" y="9232"/>
                  </a:lnTo>
                  <a:lnTo>
                    <a:pt x="36865" y="9413"/>
                  </a:lnTo>
                  <a:lnTo>
                    <a:pt x="36986" y="9654"/>
                  </a:lnTo>
                  <a:lnTo>
                    <a:pt x="37107" y="9835"/>
                  </a:lnTo>
                  <a:lnTo>
                    <a:pt x="37288" y="9956"/>
                  </a:lnTo>
                  <a:lnTo>
                    <a:pt x="37529" y="10076"/>
                  </a:lnTo>
                  <a:lnTo>
                    <a:pt x="37710" y="10137"/>
                  </a:lnTo>
                  <a:lnTo>
                    <a:pt x="38193" y="10137"/>
                  </a:lnTo>
                  <a:lnTo>
                    <a:pt x="38374" y="10076"/>
                  </a:lnTo>
                  <a:lnTo>
                    <a:pt x="38615" y="9956"/>
                  </a:lnTo>
                  <a:lnTo>
                    <a:pt x="38796" y="9835"/>
                  </a:lnTo>
                  <a:lnTo>
                    <a:pt x="38917" y="9654"/>
                  </a:lnTo>
                  <a:lnTo>
                    <a:pt x="39038" y="9413"/>
                  </a:lnTo>
                  <a:lnTo>
                    <a:pt x="39098" y="9232"/>
                  </a:lnTo>
                  <a:lnTo>
                    <a:pt x="39098" y="8990"/>
                  </a:lnTo>
                  <a:lnTo>
                    <a:pt x="39098" y="8749"/>
                  </a:lnTo>
                  <a:lnTo>
                    <a:pt x="39038" y="8568"/>
                  </a:lnTo>
                  <a:lnTo>
                    <a:pt x="38917" y="8327"/>
                  </a:lnTo>
                  <a:lnTo>
                    <a:pt x="38796" y="8146"/>
                  </a:lnTo>
                  <a:lnTo>
                    <a:pt x="38615" y="8025"/>
                  </a:lnTo>
                  <a:lnTo>
                    <a:pt x="38374" y="7904"/>
                  </a:lnTo>
                  <a:lnTo>
                    <a:pt x="38193" y="7844"/>
                  </a:lnTo>
                  <a:close/>
                  <a:moveTo>
                    <a:pt x="43502" y="7844"/>
                  </a:moveTo>
                  <a:lnTo>
                    <a:pt x="43321" y="7904"/>
                  </a:lnTo>
                  <a:lnTo>
                    <a:pt x="43080" y="8025"/>
                  </a:lnTo>
                  <a:lnTo>
                    <a:pt x="42899" y="8146"/>
                  </a:lnTo>
                  <a:lnTo>
                    <a:pt x="42778" y="8327"/>
                  </a:lnTo>
                  <a:lnTo>
                    <a:pt x="42658" y="8568"/>
                  </a:lnTo>
                  <a:lnTo>
                    <a:pt x="42597" y="8749"/>
                  </a:lnTo>
                  <a:lnTo>
                    <a:pt x="42597" y="8990"/>
                  </a:lnTo>
                  <a:lnTo>
                    <a:pt x="42597" y="9232"/>
                  </a:lnTo>
                  <a:lnTo>
                    <a:pt x="42658" y="9413"/>
                  </a:lnTo>
                  <a:lnTo>
                    <a:pt x="42778" y="9654"/>
                  </a:lnTo>
                  <a:lnTo>
                    <a:pt x="42899" y="9835"/>
                  </a:lnTo>
                  <a:lnTo>
                    <a:pt x="43080" y="9956"/>
                  </a:lnTo>
                  <a:lnTo>
                    <a:pt x="43321" y="10076"/>
                  </a:lnTo>
                  <a:lnTo>
                    <a:pt x="43502" y="10137"/>
                  </a:lnTo>
                  <a:lnTo>
                    <a:pt x="43985" y="10137"/>
                  </a:lnTo>
                  <a:lnTo>
                    <a:pt x="44166" y="10076"/>
                  </a:lnTo>
                  <a:lnTo>
                    <a:pt x="44407" y="9956"/>
                  </a:lnTo>
                  <a:lnTo>
                    <a:pt x="44588" y="9835"/>
                  </a:lnTo>
                  <a:lnTo>
                    <a:pt x="44709" y="9654"/>
                  </a:lnTo>
                  <a:lnTo>
                    <a:pt x="44830" y="9413"/>
                  </a:lnTo>
                  <a:lnTo>
                    <a:pt x="44890" y="9232"/>
                  </a:lnTo>
                  <a:lnTo>
                    <a:pt x="44890" y="8990"/>
                  </a:lnTo>
                  <a:lnTo>
                    <a:pt x="44890" y="8749"/>
                  </a:lnTo>
                  <a:lnTo>
                    <a:pt x="44830" y="8568"/>
                  </a:lnTo>
                  <a:lnTo>
                    <a:pt x="44709" y="8327"/>
                  </a:lnTo>
                  <a:lnTo>
                    <a:pt x="44588" y="8146"/>
                  </a:lnTo>
                  <a:lnTo>
                    <a:pt x="44407" y="8025"/>
                  </a:lnTo>
                  <a:lnTo>
                    <a:pt x="44166" y="7904"/>
                  </a:lnTo>
                  <a:lnTo>
                    <a:pt x="43985" y="7844"/>
                  </a:lnTo>
                  <a:close/>
                  <a:moveTo>
                    <a:pt x="49295" y="7844"/>
                  </a:moveTo>
                  <a:lnTo>
                    <a:pt x="49114" y="7904"/>
                  </a:lnTo>
                  <a:lnTo>
                    <a:pt x="48872" y="8025"/>
                  </a:lnTo>
                  <a:lnTo>
                    <a:pt x="48691" y="8146"/>
                  </a:lnTo>
                  <a:lnTo>
                    <a:pt x="48571" y="8327"/>
                  </a:lnTo>
                  <a:lnTo>
                    <a:pt x="48450" y="8568"/>
                  </a:lnTo>
                  <a:lnTo>
                    <a:pt x="48390" y="8749"/>
                  </a:lnTo>
                  <a:lnTo>
                    <a:pt x="48390" y="8990"/>
                  </a:lnTo>
                  <a:lnTo>
                    <a:pt x="48390" y="9232"/>
                  </a:lnTo>
                  <a:lnTo>
                    <a:pt x="48450" y="9413"/>
                  </a:lnTo>
                  <a:lnTo>
                    <a:pt x="48571" y="9654"/>
                  </a:lnTo>
                  <a:lnTo>
                    <a:pt x="48691" y="9835"/>
                  </a:lnTo>
                  <a:lnTo>
                    <a:pt x="48872" y="9956"/>
                  </a:lnTo>
                  <a:lnTo>
                    <a:pt x="49114" y="10076"/>
                  </a:lnTo>
                  <a:lnTo>
                    <a:pt x="49295" y="10137"/>
                  </a:lnTo>
                  <a:lnTo>
                    <a:pt x="49777" y="10137"/>
                  </a:lnTo>
                  <a:lnTo>
                    <a:pt x="49958" y="10076"/>
                  </a:lnTo>
                  <a:lnTo>
                    <a:pt x="50200" y="9956"/>
                  </a:lnTo>
                  <a:lnTo>
                    <a:pt x="50381" y="9835"/>
                  </a:lnTo>
                  <a:lnTo>
                    <a:pt x="50501" y="9654"/>
                  </a:lnTo>
                  <a:lnTo>
                    <a:pt x="50622" y="9413"/>
                  </a:lnTo>
                  <a:lnTo>
                    <a:pt x="50682" y="9232"/>
                  </a:lnTo>
                  <a:lnTo>
                    <a:pt x="50682" y="8990"/>
                  </a:lnTo>
                  <a:lnTo>
                    <a:pt x="50682" y="8749"/>
                  </a:lnTo>
                  <a:lnTo>
                    <a:pt x="50622" y="8568"/>
                  </a:lnTo>
                  <a:lnTo>
                    <a:pt x="50501" y="8327"/>
                  </a:lnTo>
                  <a:lnTo>
                    <a:pt x="50381" y="8146"/>
                  </a:lnTo>
                  <a:lnTo>
                    <a:pt x="50200" y="8025"/>
                  </a:lnTo>
                  <a:lnTo>
                    <a:pt x="49958" y="7904"/>
                  </a:lnTo>
                  <a:lnTo>
                    <a:pt x="49777" y="7844"/>
                  </a:lnTo>
                  <a:close/>
                  <a:moveTo>
                    <a:pt x="55087" y="7844"/>
                  </a:moveTo>
                  <a:lnTo>
                    <a:pt x="54906" y="7904"/>
                  </a:lnTo>
                  <a:lnTo>
                    <a:pt x="54665" y="8025"/>
                  </a:lnTo>
                  <a:lnTo>
                    <a:pt x="54483" y="8146"/>
                  </a:lnTo>
                  <a:lnTo>
                    <a:pt x="54363" y="8327"/>
                  </a:lnTo>
                  <a:lnTo>
                    <a:pt x="54242" y="8568"/>
                  </a:lnTo>
                  <a:lnTo>
                    <a:pt x="54182" y="8749"/>
                  </a:lnTo>
                  <a:lnTo>
                    <a:pt x="54182" y="8990"/>
                  </a:lnTo>
                  <a:lnTo>
                    <a:pt x="54182" y="9232"/>
                  </a:lnTo>
                  <a:lnTo>
                    <a:pt x="54242" y="9413"/>
                  </a:lnTo>
                  <a:lnTo>
                    <a:pt x="54363" y="9654"/>
                  </a:lnTo>
                  <a:lnTo>
                    <a:pt x="54483" y="9835"/>
                  </a:lnTo>
                  <a:lnTo>
                    <a:pt x="54665" y="9956"/>
                  </a:lnTo>
                  <a:lnTo>
                    <a:pt x="54906" y="10076"/>
                  </a:lnTo>
                  <a:lnTo>
                    <a:pt x="55087" y="10137"/>
                  </a:lnTo>
                  <a:lnTo>
                    <a:pt x="55570" y="10137"/>
                  </a:lnTo>
                  <a:lnTo>
                    <a:pt x="55751" y="10076"/>
                  </a:lnTo>
                  <a:lnTo>
                    <a:pt x="55992" y="9956"/>
                  </a:lnTo>
                  <a:lnTo>
                    <a:pt x="56173" y="9835"/>
                  </a:lnTo>
                  <a:lnTo>
                    <a:pt x="56294" y="9654"/>
                  </a:lnTo>
                  <a:lnTo>
                    <a:pt x="56414" y="9413"/>
                  </a:lnTo>
                  <a:lnTo>
                    <a:pt x="56475" y="9232"/>
                  </a:lnTo>
                  <a:lnTo>
                    <a:pt x="56475" y="8990"/>
                  </a:lnTo>
                  <a:lnTo>
                    <a:pt x="56475" y="8749"/>
                  </a:lnTo>
                  <a:lnTo>
                    <a:pt x="56414" y="8568"/>
                  </a:lnTo>
                  <a:lnTo>
                    <a:pt x="56294" y="8327"/>
                  </a:lnTo>
                  <a:lnTo>
                    <a:pt x="56173" y="8146"/>
                  </a:lnTo>
                  <a:lnTo>
                    <a:pt x="55992" y="8025"/>
                  </a:lnTo>
                  <a:lnTo>
                    <a:pt x="55751" y="7904"/>
                  </a:lnTo>
                  <a:lnTo>
                    <a:pt x="55570" y="7844"/>
                  </a:lnTo>
                  <a:close/>
                  <a:moveTo>
                    <a:pt x="60879" y="7844"/>
                  </a:moveTo>
                  <a:lnTo>
                    <a:pt x="60698" y="7904"/>
                  </a:lnTo>
                  <a:lnTo>
                    <a:pt x="60457" y="8025"/>
                  </a:lnTo>
                  <a:lnTo>
                    <a:pt x="60276" y="8146"/>
                  </a:lnTo>
                  <a:lnTo>
                    <a:pt x="60155" y="8327"/>
                  </a:lnTo>
                  <a:lnTo>
                    <a:pt x="60034" y="8568"/>
                  </a:lnTo>
                  <a:lnTo>
                    <a:pt x="59974" y="8749"/>
                  </a:lnTo>
                  <a:lnTo>
                    <a:pt x="59974" y="8990"/>
                  </a:lnTo>
                  <a:lnTo>
                    <a:pt x="59974" y="9232"/>
                  </a:lnTo>
                  <a:lnTo>
                    <a:pt x="60034" y="9413"/>
                  </a:lnTo>
                  <a:lnTo>
                    <a:pt x="60155" y="9654"/>
                  </a:lnTo>
                  <a:lnTo>
                    <a:pt x="60276" y="9835"/>
                  </a:lnTo>
                  <a:lnTo>
                    <a:pt x="60457" y="9956"/>
                  </a:lnTo>
                  <a:lnTo>
                    <a:pt x="60698" y="10076"/>
                  </a:lnTo>
                  <a:lnTo>
                    <a:pt x="60879" y="10137"/>
                  </a:lnTo>
                  <a:lnTo>
                    <a:pt x="61362" y="10137"/>
                  </a:lnTo>
                  <a:lnTo>
                    <a:pt x="61543" y="10076"/>
                  </a:lnTo>
                  <a:lnTo>
                    <a:pt x="61784" y="9956"/>
                  </a:lnTo>
                  <a:lnTo>
                    <a:pt x="61965" y="9835"/>
                  </a:lnTo>
                  <a:lnTo>
                    <a:pt x="62086" y="9654"/>
                  </a:lnTo>
                  <a:lnTo>
                    <a:pt x="62206" y="9413"/>
                  </a:lnTo>
                  <a:lnTo>
                    <a:pt x="62267" y="9232"/>
                  </a:lnTo>
                  <a:lnTo>
                    <a:pt x="62267" y="8990"/>
                  </a:lnTo>
                  <a:lnTo>
                    <a:pt x="62267" y="8689"/>
                  </a:lnTo>
                  <a:lnTo>
                    <a:pt x="61120" y="7844"/>
                  </a:lnTo>
                  <a:close/>
                  <a:moveTo>
                    <a:pt x="11705" y="10740"/>
                  </a:moveTo>
                  <a:lnTo>
                    <a:pt x="11464" y="10800"/>
                  </a:lnTo>
                  <a:lnTo>
                    <a:pt x="11162" y="10981"/>
                  </a:lnTo>
                  <a:lnTo>
                    <a:pt x="10981" y="11162"/>
                  </a:lnTo>
                  <a:lnTo>
                    <a:pt x="10800" y="11464"/>
                  </a:lnTo>
                  <a:lnTo>
                    <a:pt x="10740" y="11705"/>
                  </a:lnTo>
                  <a:lnTo>
                    <a:pt x="10740" y="11886"/>
                  </a:lnTo>
                  <a:lnTo>
                    <a:pt x="10740" y="12128"/>
                  </a:lnTo>
                  <a:lnTo>
                    <a:pt x="10800" y="12309"/>
                  </a:lnTo>
                  <a:lnTo>
                    <a:pt x="10921" y="12550"/>
                  </a:lnTo>
                  <a:lnTo>
                    <a:pt x="11042" y="12731"/>
                  </a:lnTo>
                  <a:lnTo>
                    <a:pt x="11223" y="12852"/>
                  </a:lnTo>
                  <a:lnTo>
                    <a:pt x="11464" y="12972"/>
                  </a:lnTo>
                  <a:lnTo>
                    <a:pt x="11645" y="13033"/>
                  </a:lnTo>
                  <a:lnTo>
                    <a:pt x="12128" y="13033"/>
                  </a:lnTo>
                  <a:lnTo>
                    <a:pt x="12309" y="12972"/>
                  </a:lnTo>
                  <a:lnTo>
                    <a:pt x="12550" y="12852"/>
                  </a:lnTo>
                  <a:lnTo>
                    <a:pt x="12731" y="12731"/>
                  </a:lnTo>
                  <a:lnTo>
                    <a:pt x="12852" y="12550"/>
                  </a:lnTo>
                  <a:lnTo>
                    <a:pt x="12973" y="12309"/>
                  </a:lnTo>
                  <a:lnTo>
                    <a:pt x="13033" y="12128"/>
                  </a:lnTo>
                  <a:lnTo>
                    <a:pt x="13033" y="11886"/>
                  </a:lnTo>
                  <a:lnTo>
                    <a:pt x="13033" y="11645"/>
                  </a:lnTo>
                  <a:lnTo>
                    <a:pt x="12973" y="11464"/>
                  </a:lnTo>
                  <a:lnTo>
                    <a:pt x="12852" y="11223"/>
                  </a:lnTo>
                  <a:lnTo>
                    <a:pt x="12731" y="11042"/>
                  </a:lnTo>
                  <a:lnTo>
                    <a:pt x="12550" y="10921"/>
                  </a:lnTo>
                  <a:lnTo>
                    <a:pt x="12309" y="10800"/>
                  </a:lnTo>
                  <a:lnTo>
                    <a:pt x="12128" y="10740"/>
                  </a:lnTo>
                  <a:close/>
                  <a:moveTo>
                    <a:pt x="17437" y="10740"/>
                  </a:moveTo>
                  <a:lnTo>
                    <a:pt x="17256" y="10800"/>
                  </a:lnTo>
                  <a:lnTo>
                    <a:pt x="17015" y="10921"/>
                  </a:lnTo>
                  <a:lnTo>
                    <a:pt x="16834" y="11042"/>
                  </a:lnTo>
                  <a:lnTo>
                    <a:pt x="16713" y="11223"/>
                  </a:lnTo>
                  <a:lnTo>
                    <a:pt x="16593" y="11464"/>
                  </a:lnTo>
                  <a:lnTo>
                    <a:pt x="16532" y="11645"/>
                  </a:lnTo>
                  <a:lnTo>
                    <a:pt x="16532" y="11886"/>
                  </a:lnTo>
                  <a:lnTo>
                    <a:pt x="16532" y="12128"/>
                  </a:lnTo>
                  <a:lnTo>
                    <a:pt x="16593" y="12309"/>
                  </a:lnTo>
                  <a:lnTo>
                    <a:pt x="16713" y="12550"/>
                  </a:lnTo>
                  <a:lnTo>
                    <a:pt x="16834" y="12731"/>
                  </a:lnTo>
                  <a:lnTo>
                    <a:pt x="17015" y="12852"/>
                  </a:lnTo>
                  <a:lnTo>
                    <a:pt x="17256" y="12972"/>
                  </a:lnTo>
                  <a:lnTo>
                    <a:pt x="17437" y="13033"/>
                  </a:lnTo>
                  <a:lnTo>
                    <a:pt x="17920" y="13033"/>
                  </a:lnTo>
                  <a:lnTo>
                    <a:pt x="18101" y="12972"/>
                  </a:lnTo>
                  <a:lnTo>
                    <a:pt x="18342" y="12852"/>
                  </a:lnTo>
                  <a:lnTo>
                    <a:pt x="18523" y="12731"/>
                  </a:lnTo>
                  <a:lnTo>
                    <a:pt x="18644" y="12550"/>
                  </a:lnTo>
                  <a:lnTo>
                    <a:pt x="18765" y="12309"/>
                  </a:lnTo>
                  <a:lnTo>
                    <a:pt x="18825" y="12128"/>
                  </a:lnTo>
                  <a:lnTo>
                    <a:pt x="18825" y="11886"/>
                  </a:lnTo>
                  <a:lnTo>
                    <a:pt x="18825" y="11645"/>
                  </a:lnTo>
                  <a:lnTo>
                    <a:pt x="18765" y="11464"/>
                  </a:lnTo>
                  <a:lnTo>
                    <a:pt x="18644" y="11223"/>
                  </a:lnTo>
                  <a:lnTo>
                    <a:pt x="18523" y="11042"/>
                  </a:lnTo>
                  <a:lnTo>
                    <a:pt x="18342" y="10921"/>
                  </a:lnTo>
                  <a:lnTo>
                    <a:pt x="18101" y="10800"/>
                  </a:lnTo>
                  <a:lnTo>
                    <a:pt x="17920" y="10740"/>
                  </a:lnTo>
                  <a:close/>
                  <a:moveTo>
                    <a:pt x="23230" y="10740"/>
                  </a:moveTo>
                  <a:lnTo>
                    <a:pt x="23049" y="10800"/>
                  </a:lnTo>
                  <a:lnTo>
                    <a:pt x="22807" y="10921"/>
                  </a:lnTo>
                  <a:lnTo>
                    <a:pt x="22626" y="11042"/>
                  </a:lnTo>
                  <a:lnTo>
                    <a:pt x="22506" y="11223"/>
                  </a:lnTo>
                  <a:lnTo>
                    <a:pt x="22385" y="11464"/>
                  </a:lnTo>
                  <a:lnTo>
                    <a:pt x="22325" y="11645"/>
                  </a:lnTo>
                  <a:lnTo>
                    <a:pt x="22325" y="11886"/>
                  </a:lnTo>
                  <a:lnTo>
                    <a:pt x="22325" y="12128"/>
                  </a:lnTo>
                  <a:lnTo>
                    <a:pt x="22385" y="12309"/>
                  </a:lnTo>
                  <a:lnTo>
                    <a:pt x="22506" y="12550"/>
                  </a:lnTo>
                  <a:lnTo>
                    <a:pt x="22626" y="12731"/>
                  </a:lnTo>
                  <a:lnTo>
                    <a:pt x="22807" y="12852"/>
                  </a:lnTo>
                  <a:lnTo>
                    <a:pt x="23049" y="12972"/>
                  </a:lnTo>
                  <a:lnTo>
                    <a:pt x="23230" y="13033"/>
                  </a:lnTo>
                  <a:lnTo>
                    <a:pt x="23712" y="13033"/>
                  </a:lnTo>
                  <a:lnTo>
                    <a:pt x="23893" y="12972"/>
                  </a:lnTo>
                  <a:lnTo>
                    <a:pt x="24135" y="12852"/>
                  </a:lnTo>
                  <a:lnTo>
                    <a:pt x="24316" y="12731"/>
                  </a:lnTo>
                  <a:lnTo>
                    <a:pt x="24436" y="12550"/>
                  </a:lnTo>
                  <a:lnTo>
                    <a:pt x="24557" y="12309"/>
                  </a:lnTo>
                  <a:lnTo>
                    <a:pt x="24617" y="12128"/>
                  </a:lnTo>
                  <a:lnTo>
                    <a:pt x="24617" y="11886"/>
                  </a:lnTo>
                  <a:lnTo>
                    <a:pt x="24617" y="11645"/>
                  </a:lnTo>
                  <a:lnTo>
                    <a:pt x="24557" y="11464"/>
                  </a:lnTo>
                  <a:lnTo>
                    <a:pt x="24436" y="11223"/>
                  </a:lnTo>
                  <a:lnTo>
                    <a:pt x="24316" y="11042"/>
                  </a:lnTo>
                  <a:lnTo>
                    <a:pt x="24135" y="10921"/>
                  </a:lnTo>
                  <a:lnTo>
                    <a:pt x="23893" y="10800"/>
                  </a:lnTo>
                  <a:lnTo>
                    <a:pt x="23712" y="10740"/>
                  </a:lnTo>
                  <a:close/>
                  <a:moveTo>
                    <a:pt x="29022" y="10740"/>
                  </a:moveTo>
                  <a:lnTo>
                    <a:pt x="28841" y="10800"/>
                  </a:lnTo>
                  <a:lnTo>
                    <a:pt x="28599" y="10921"/>
                  </a:lnTo>
                  <a:lnTo>
                    <a:pt x="28418" y="11042"/>
                  </a:lnTo>
                  <a:lnTo>
                    <a:pt x="28298" y="11223"/>
                  </a:lnTo>
                  <a:lnTo>
                    <a:pt x="28177" y="11464"/>
                  </a:lnTo>
                  <a:lnTo>
                    <a:pt x="28117" y="11645"/>
                  </a:lnTo>
                  <a:lnTo>
                    <a:pt x="28117" y="11886"/>
                  </a:lnTo>
                  <a:lnTo>
                    <a:pt x="28117" y="12128"/>
                  </a:lnTo>
                  <a:lnTo>
                    <a:pt x="28177" y="12309"/>
                  </a:lnTo>
                  <a:lnTo>
                    <a:pt x="28298" y="12550"/>
                  </a:lnTo>
                  <a:lnTo>
                    <a:pt x="28418" y="12731"/>
                  </a:lnTo>
                  <a:lnTo>
                    <a:pt x="28599" y="12852"/>
                  </a:lnTo>
                  <a:lnTo>
                    <a:pt x="28841" y="12972"/>
                  </a:lnTo>
                  <a:lnTo>
                    <a:pt x="29022" y="13033"/>
                  </a:lnTo>
                  <a:lnTo>
                    <a:pt x="29505" y="13033"/>
                  </a:lnTo>
                  <a:lnTo>
                    <a:pt x="29686" y="12972"/>
                  </a:lnTo>
                  <a:lnTo>
                    <a:pt x="29927" y="12852"/>
                  </a:lnTo>
                  <a:lnTo>
                    <a:pt x="30108" y="12731"/>
                  </a:lnTo>
                  <a:lnTo>
                    <a:pt x="30229" y="12550"/>
                  </a:lnTo>
                  <a:lnTo>
                    <a:pt x="30349" y="12309"/>
                  </a:lnTo>
                  <a:lnTo>
                    <a:pt x="30410" y="12128"/>
                  </a:lnTo>
                  <a:lnTo>
                    <a:pt x="30410" y="11886"/>
                  </a:lnTo>
                  <a:lnTo>
                    <a:pt x="30410" y="11645"/>
                  </a:lnTo>
                  <a:lnTo>
                    <a:pt x="30349" y="11464"/>
                  </a:lnTo>
                  <a:lnTo>
                    <a:pt x="30229" y="11223"/>
                  </a:lnTo>
                  <a:lnTo>
                    <a:pt x="30108" y="11042"/>
                  </a:lnTo>
                  <a:lnTo>
                    <a:pt x="29927" y="10921"/>
                  </a:lnTo>
                  <a:lnTo>
                    <a:pt x="29686" y="10800"/>
                  </a:lnTo>
                  <a:lnTo>
                    <a:pt x="29505" y="10740"/>
                  </a:lnTo>
                  <a:close/>
                  <a:moveTo>
                    <a:pt x="34814" y="10740"/>
                  </a:moveTo>
                  <a:lnTo>
                    <a:pt x="34633" y="10800"/>
                  </a:lnTo>
                  <a:lnTo>
                    <a:pt x="34392" y="10921"/>
                  </a:lnTo>
                  <a:lnTo>
                    <a:pt x="34211" y="11042"/>
                  </a:lnTo>
                  <a:lnTo>
                    <a:pt x="34090" y="11223"/>
                  </a:lnTo>
                  <a:lnTo>
                    <a:pt x="33969" y="11464"/>
                  </a:lnTo>
                  <a:lnTo>
                    <a:pt x="33909" y="11645"/>
                  </a:lnTo>
                  <a:lnTo>
                    <a:pt x="33909" y="11886"/>
                  </a:lnTo>
                  <a:lnTo>
                    <a:pt x="33909" y="12128"/>
                  </a:lnTo>
                  <a:lnTo>
                    <a:pt x="33969" y="12309"/>
                  </a:lnTo>
                  <a:lnTo>
                    <a:pt x="34090" y="12550"/>
                  </a:lnTo>
                  <a:lnTo>
                    <a:pt x="34211" y="12731"/>
                  </a:lnTo>
                  <a:lnTo>
                    <a:pt x="34392" y="12852"/>
                  </a:lnTo>
                  <a:lnTo>
                    <a:pt x="34633" y="12972"/>
                  </a:lnTo>
                  <a:lnTo>
                    <a:pt x="34814" y="13033"/>
                  </a:lnTo>
                  <a:lnTo>
                    <a:pt x="35297" y="13033"/>
                  </a:lnTo>
                  <a:lnTo>
                    <a:pt x="35478" y="12972"/>
                  </a:lnTo>
                  <a:lnTo>
                    <a:pt x="35719" y="12852"/>
                  </a:lnTo>
                  <a:lnTo>
                    <a:pt x="35900" y="12731"/>
                  </a:lnTo>
                  <a:lnTo>
                    <a:pt x="36021" y="12550"/>
                  </a:lnTo>
                  <a:lnTo>
                    <a:pt x="36141" y="12309"/>
                  </a:lnTo>
                  <a:lnTo>
                    <a:pt x="36202" y="12128"/>
                  </a:lnTo>
                  <a:lnTo>
                    <a:pt x="36202" y="11886"/>
                  </a:lnTo>
                  <a:lnTo>
                    <a:pt x="36202" y="11645"/>
                  </a:lnTo>
                  <a:lnTo>
                    <a:pt x="36141" y="11464"/>
                  </a:lnTo>
                  <a:lnTo>
                    <a:pt x="36021" y="11223"/>
                  </a:lnTo>
                  <a:lnTo>
                    <a:pt x="35900" y="11042"/>
                  </a:lnTo>
                  <a:lnTo>
                    <a:pt x="35719" y="10921"/>
                  </a:lnTo>
                  <a:lnTo>
                    <a:pt x="35478" y="10800"/>
                  </a:lnTo>
                  <a:lnTo>
                    <a:pt x="35297" y="10740"/>
                  </a:lnTo>
                  <a:close/>
                  <a:moveTo>
                    <a:pt x="40606" y="10740"/>
                  </a:moveTo>
                  <a:lnTo>
                    <a:pt x="40425" y="10800"/>
                  </a:lnTo>
                  <a:lnTo>
                    <a:pt x="40184" y="10921"/>
                  </a:lnTo>
                  <a:lnTo>
                    <a:pt x="40003" y="11042"/>
                  </a:lnTo>
                  <a:lnTo>
                    <a:pt x="39882" y="11223"/>
                  </a:lnTo>
                  <a:lnTo>
                    <a:pt x="39762" y="11464"/>
                  </a:lnTo>
                  <a:lnTo>
                    <a:pt x="39701" y="11645"/>
                  </a:lnTo>
                  <a:lnTo>
                    <a:pt x="39701" y="11886"/>
                  </a:lnTo>
                  <a:lnTo>
                    <a:pt x="39701" y="12128"/>
                  </a:lnTo>
                  <a:lnTo>
                    <a:pt x="39762" y="12309"/>
                  </a:lnTo>
                  <a:lnTo>
                    <a:pt x="39882" y="12550"/>
                  </a:lnTo>
                  <a:lnTo>
                    <a:pt x="40003" y="12731"/>
                  </a:lnTo>
                  <a:lnTo>
                    <a:pt x="40184" y="12852"/>
                  </a:lnTo>
                  <a:lnTo>
                    <a:pt x="40425" y="12972"/>
                  </a:lnTo>
                  <a:lnTo>
                    <a:pt x="40606" y="13033"/>
                  </a:lnTo>
                  <a:lnTo>
                    <a:pt x="41089" y="13033"/>
                  </a:lnTo>
                  <a:lnTo>
                    <a:pt x="41270" y="12972"/>
                  </a:lnTo>
                  <a:lnTo>
                    <a:pt x="41511" y="12852"/>
                  </a:lnTo>
                  <a:lnTo>
                    <a:pt x="41692" y="12731"/>
                  </a:lnTo>
                  <a:lnTo>
                    <a:pt x="41813" y="12550"/>
                  </a:lnTo>
                  <a:lnTo>
                    <a:pt x="41934" y="12309"/>
                  </a:lnTo>
                  <a:lnTo>
                    <a:pt x="41994" y="12128"/>
                  </a:lnTo>
                  <a:lnTo>
                    <a:pt x="41994" y="11886"/>
                  </a:lnTo>
                  <a:lnTo>
                    <a:pt x="41994" y="11645"/>
                  </a:lnTo>
                  <a:lnTo>
                    <a:pt x="41934" y="11464"/>
                  </a:lnTo>
                  <a:lnTo>
                    <a:pt x="41813" y="11223"/>
                  </a:lnTo>
                  <a:lnTo>
                    <a:pt x="41692" y="11042"/>
                  </a:lnTo>
                  <a:lnTo>
                    <a:pt x="41511" y="10921"/>
                  </a:lnTo>
                  <a:lnTo>
                    <a:pt x="41270" y="10800"/>
                  </a:lnTo>
                  <a:lnTo>
                    <a:pt x="41089" y="10740"/>
                  </a:lnTo>
                  <a:close/>
                  <a:moveTo>
                    <a:pt x="46399" y="10740"/>
                  </a:moveTo>
                  <a:lnTo>
                    <a:pt x="46218" y="10800"/>
                  </a:lnTo>
                  <a:lnTo>
                    <a:pt x="45976" y="10921"/>
                  </a:lnTo>
                  <a:lnTo>
                    <a:pt x="45795" y="11042"/>
                  </a:lnTo>
                  <a:lnTo>
                    <a:pt x="45674" y="11223"/>
                  </a:lnTo>
                  <a:lnTo>
                    <a:pt x="45554" y="11464"/>
                  </a:lnTo>
                  <a:lnTo>
                    <a:pt x="45493" y="11645"/>
                  </a:lnTo>
                  <a:lnTo>
                    <a:pt x="45493" y="11886"/>
                  </a:lnTo>
                  <a:lnTo>
                    <a:pt x="45493" y="12128"/>
                  </a:lnTo>
                  <a:lnTo>
                    <a:pt x="45554" y="12309"/>
                  </a:lnTo>
                  <a:lnTo>
                    <a:pt x="45674" y="12550"/>
                  </a:lnTo>
                  <a:lnTo>
                    <a:pt x="45795" y="12731"/>
                  </a:lnTo>
                  <a:lnTo>
                    <a:pt x="45976" y="12852"/>
                  </a:lnTo>
                  <a:lnTo>
                    <a:pt x="46218" y="12972"/>
                  </a:lnTo>
                  <a:lnTo>
                    <a:pt x="46399" y="13033"/>
                  </a:lnTo>
                  <a:lnTo>
                    <a:pt x="46881" y="13033"/>
                  </a:lnTo>
                  <a:lnTo>
                    <a:pt x="47062" y="12972"/>
                  </a:lnTo>
                  <a:lnTo>
                    <a:pt x="47304" y="12852"/>
                  </a:lnTo>
                  <a:lnTo>
                    <a:pt x="47485" y="12731"/>
                  </a:lnTo>
                  <a:lnTo>
                    <a:pt x="47605" y="12550"/>
                  </a:lnTo>
                  <a:lnTo>
                    <a:pt x="47726" y="12309"/>
                  </a:lnTo>
                  <a:lnTo>
                    <a:pt x="47786" y="12128"/>
                  </a:lnTo>
                  <a:lnTo>
                    <a:pt x="47786" y="11886"/>
                  </a:lnTo>
                  <a:lnTo>
                    <a:pt x="47786" y="11645"/>
                  </a:lnTo>
                  <a:lnTo>
                    <a:pt x="47726" y="11464"/>
                  </a:lnTo>
                  <a:lnTo>
                    <a:pt x="47605" y="11223"/>
                  </a:lnTo>
                  <a:lnTo>
                    <a:pt x="47485" y="11042"/>
                  </a:lnTo>
                  <a:lnTo>
                    <a:pt x="47304" y="10921"/>
                  </a:lnTo>
                  <a:lnTo>
                    <a:pt x="47062" y="10800"/>
                  </a:lnTo>
                  <a:lnTo>
                    <a:pt x="46881" y="10740"/>
                  </a:lnTo>
                  <a:close/>
                  <a:moveTo>
                    <a:pt x="52191" y="10740"/>
                  </a:moveTo>
                  <a:lnTo>
                    <a:pt x="52010" y="10800"/>
                  </a:lnTo>
                  <a:lnTo>
                    <a:pt x="51768" y="10921"/>
                  </a:lnTo>
                  <a:lnTo>
                    <a:pt x="51587" y="11042"/>
                  </a:lnTo>
                  <a:lnTo>
                    <a:pt x="51467" y="11223"/>
                  </a:lnTo>
                  <a:lnTo>
                    <a:pt x="51346" y="11464"/>
                  </a:lnTo>
                  <a:lnTo>
                    <a:pt x="51286" y="11645"/>
                  </a:lnTo>
                  <a:lnTo>
                    <a:pt x="51286" y="11886"/>
                  </a:lnTo>
                  <a:lnTo>
                    <a:pt x="51286" y="12128"/>
                  </a:lnTo>
                  <a:lnTo>
                    <a:pt x="51346" y="12309"/>
                  </a:lnTo>
                  <a:lnTo>
                    <a:pt x="51467" y="12550"/>
                  </a:lnTo>
                  <a:lnTo>
                    <a:pt x="51587" y="12731"/>
                  </a:lnTo>
                  <a:lnTo>
                    <a:pt x="51768" y="12852"/>
                  </a:lnTo>
                  <a:lnTo>
                    <a:pt x="52010" y="12972"/>
                  </a:lnTo>
                  <a:lnTo>
                    <a:pt x="52191" y="13033"/>
                  </a:lnTo>
                  <a:lnTo>
                    <a:pt x="52673" y="13033"/>
                  </a:lnTo>
                  <a:lnTo>
                    <a:pt x="52854" y="12972"/>
                  </a:lnTo>
                  <a:lnTo>
                    <a:pt x="53096" y="12852"/>
                  </a:lnTo>
                  <a:lnTo>
                    <a:pt x="53277" y="12731"/>
                  </a:lnTo>
                  <a:lnTo>
                    <a:pt x="53397" y="12550"/>
                  </a:lnTo>
                  <a:lnTo>
                    <a:pt x="53518" y="12309"/>
                  </a:lnTo>
                  <a:lnTo>
                    <a:pt x="53578" y="12128"/>
                  </a:lnTo>
                  <a:lnTo>
                    <a:pt x="53578" y="11886"/>
                  </a:lnTo>
                  <a:lnTo>
                    <a:pt x="53578" y="11645"/>
                  </a:lnTo>
                  <a:lnTo>
                    <a:pt x="53518" y="11464"/>
                  </a:lnTo>
                  <a:lnTo>
                    <a:pt x="53397" y="11223"/>
                  </a:lnTo>
                  <a:lnTo>
                    <a:pt x="53277" y="11042"/>
                  </a:lnTo>
                  <a:lnTo>
                    <a:pt x="53096" y="10921"/>
                  </a:lnTo>
                  <a:lnTo>
                    <a:pt x="52854" y="10800"/>
                  </a:lnTo>
                  <a:lnTo>
                    <a:pt x="52673" y="10740"/>
                  </a:lnTo>
                  <a:close/>
                  <a:moveTo>
                    <a:pt x="57983" y="10740"/>
                  </a:moveTo>
                  <a:lnTo>
                    <a:pt x="57802" y="10800"/>
                  </a:lnTo>
                  <a:lnTo>
                    <a:pt x="57561" y="10921"/>
                  </a:lnTo>
                  <a:lnTo>
                    <a:pt x="57380" y="11042"/>
                  </a:lnTo>
                  <a:lnTo>
                    <a:pt x="57259" y="11223"/>
                  </a:lnTo>
                  <a:lnTo>
                    <a:pt x="57138" y="11464"/>
                  </a:lnTo>
                  <a:lnTo>
                    <a:pt x="57078" y="11645"/>
                  </a:lnTo>
                  <a:lnTo>
                    <a:pt x="57078" y="11886"/>
                  </a:lnTo>
                  <a:lnTo>
                    <a:pt x="57078" y="12128"/>
                  </a:lnTo>
                  <a:lnTo>
                    <a:pt x="57138" y="12309"/>
                  </a:lnTo>
                  <a:lnTo>
                    <a:pt x="57259" y="12550"/>
                  </a:lnTo>
                  <a:lnTo>
                    <a:pt x="57380" y="12731"/>
                  </a:lnTo>
                  <a:lnTo>
                    <a:pt x="57561" y="12852"/>
                  </a:lnTo>
                  <a:lnTo>
                    <a:pt x="57802" y="12972"/>
                  </a:lnTo>
                  <a:lnTo>
                    <a:pt x="57983" y="13033"/>
                  </a:lnTo>
                  <a:lnTo>
                    <a:pt x="58466" y="13033"/>
                  </a:lnTo>
                  <a:lnTo>
                    <a:pt x="58647" y="12972"/>
                  </a:lnTo>
                  <a:lnTo>
                    <a:pt x="58888" y="12852"/>
                  </a:lnTo>
                  <a:lnTo>
                    <a:pt x="59069" y="12731"/>
                  </a:lnTo>
                  <a:lnTo>
                    <a:pt x="59190" y="12550"/>
                  </a:lnTo>
                  <a:lnTo>
                    <a:pt x="59310" y="12309"/>
                  </a:lnTo>
                  <a:lnTo>
                    <a:pt x="59371" y="12128"/>
                  </a:lnTo>
                  <a:lnTo>
                    <a:pt x="59371" y="11886"/>
                  </a:lnTo>
                  <a:lnTo>
                    <a:pt x="59371" y="11645"/>
                  </a:lnTo>
                  <a:lnTo>
                    <a:pt x="59310" y="11464"/>
                  </a:lnTo>
                  <a:lnTo>
                    <a:pt x="59190" y="11223"/>
                  </a:lnTo>
                  <a:lnTo>
                    <a:pt x="59069" y="11042"/>
                  </a:lnTo>
                  <a:lnTo>
                    <a:pt x="58888" y="10921"/>
                  </a:lnTo>
                  <a:lnTo>
                    <a:pt x="58647" y="10800"/>
                  </a:lnTo>
                  <a:lnTo>
                    <a:pt x="58466" y="10740"/>
                  </a:lnTo>
                  <a:close/>
                  <a:moveTo>
                    <a:pt x="63775" y="10740"/>
                  </a:moveTo>
                  <a:lnTo>
                    <a:pt x="63594" y="10800"/>
                  </a:lnTo>
                  <a:lnTo>
                    <a:pt x="63353" y="10921"/>
                  </a:lnTo>
                  <a:lnTo>
                    <a:pt x="63172" y="11042"/>
                  </a:lnTo>
                  <a:lnTo>
                    <a:pt x="63051" y="11223"/>
                  </a:lnTo>
                  <a:lnTo>
                    <a:pt x="62931" y="11464"/>
                  </a:lnTo>
                  <a:lnTo>
                    <a:pt x="62870" y="11645"/>
                  </a:lnTo>
                  <a:lnTo>
                    <a:pt x="62870" y="11886"/>
                  </a:lnTo>
                  <a:lnTo>
                    <a:pt x="62870" y="12128"/>
                  </a:lnTo>
                  <a:lnTo>
                    <a:pt x="62931" y="12309"/>
                  </a:lnTo>
                  <a:lnTo>
                    <a:pt x="63051" y="12550"/>
                  </a:lnTo>
                  <a:lnTo>
                    <a:pt x="63172" y="12731"/>
                  </a:lnTo>
                  <a:lnTo>
                    <a:pt x="63353" y="12852"/>
                  </a:lnTo>
                  <a:lnTo>
                    <a:pt x="63594" y="12972"/>
                  </a:lnTo>
                  <a:lnTo>
                    <a:pt x="63775" y="13033"/>
                  </a:lnTo>
                  <a:lnTo>
                    <a:pt x="64258" y="13033"/>
                  </a:lnTo>
                  <a:lnTo>
                    <a:pt x="64439" y="12972"/>
                  </a:lnTo>
                  <a:lnTo>
                    <a:pt x="64680" y="12852"/>
                  </a:lnTo>
                  <a:lnTo>
                    <a:pt x="64861" y="12731"/>
                  </a:lnTo>
                  <a:lnTo>
                    <a:pt x="64982" y="12550"/>
                  </a:lnTo>
                  <a:lnTo>
                    <a:pt x="65103" y="12309"/>
                  </a:lnTo>
                  <a:lnTo>
                    <a:pt x="65163" y="12128"/>
                  </a:lnTo>
                  <a:lnTo>
                    <a:pt x="65163" y="11886"/>
                  </a:lnTo>
                  <a:lnTo>
                    <a:pt x="65163" y="11705"/>
                  </a:lnTo>
                  <a:lnTo>
                    <a:pt x="65103" y="11464"/>
                  </a:lnTo>
                  <a:lnTo>
                    <a:pt x="64922" y="11162"/>
                  </a:lnTo>
                  <a:lnTo>
                    <a:pt x="64741" y="10981"/>
                  </a:lnTo>
                  <a:lnTo>
                    <a:pt x="64439" y="10800"/>
                  </a:lnTo>
                  <a:lnTo>
                    <a:pt x="64198" y="10740"/>
                  </a:lnTo>
                  <a:close/>
                  <a:moveTo>
                    <a:pt x="8689" y="13636"/>
                  </a:moveTo>
                  <a:lnTo>
                    <a:pt x="7844" y="14783"/>
                  </a:lnTo>
                  <a:lnTo>
                    <a:pt x="7844" y="15024"/>
                  </a:lnTo>
                  <a:lnTo>
                    <a:pt x="7904" y="15205"/>
                  </a:lnTo>
                  <a:lnTo>
                    <a:pt x="8025" y="15446"/>
                  </a:lnTo>
                  <a:lnTo>
                    <a:pt x="8146" y="15627"/>
                  </a:lnTo>
                  <a:lnTo>
                    <a:pt x="8327" y="15748"/>
                  </a:lnTo>
                  <a:lnTo>
                    <a:pt x="8568" y="15869"/>
                  </a:lnTo>
                  <a:lnTo>
                    <a:pt x="8749" y="15929"/>
                  </a:lnTo>
                  <a:lnTo>
                    <a:pt x="9232" y="15929"/>
                  </a:lnTo>
                  <a:lnTo>
                    <a:pt x="9413" y="15869"/>
                  </a:lnTo>
                  <a:lnTo>
                    <a:pt x="9654" y="15748"/>
                  </a:lnTo>
                  <a:lnTo>
                    <a:pt x="9835" y="15627"/>
                  </a:lnTo>
                  <a:lnTo>
                    <a:pt x="9956" y="15446"/>
                  </a:lnTo>
                  <a:lnTo>
                    <a:pt x="10076" y="15205"/>
                  </a:lnTo>
                  <a:lnTo>
                    <a:pt x="10137" y="15024"/>
                  </a:lnTo>
                  <a:lnTo>
                    <a:pt x="10137" y="14783"/>
                  </a:lnTo>
                  <a:lnTo>
                    <a:pt x="10076" y="14420"/>
                  </a:lnTo>
                  <a:lnTo>
                    <a:pt x="9956" y="14119"/>
                  </a:lnTo>
                  <a:lnTo>
                    <a:pt x="9775" y="13938"/>
                  </a:lnTo>
                  <a:lnTo>
                    <a:pt x="9533" y="13757"/>
                  </a:lnTo>
                  <a:lnTo>
                    <a:pt x="9292" y="13636"/>
                  </a:lnTo>
                  <a:close/>
                  <a:moveTo>
                    <a:pt x="14481" y="13636"/>
                  </a:moveTo>
                  <a:lnTo>
                    <a:pt x="14240" y="13757"/>
                  </a:lnTo>
                  <a:lnTo>
                    <a:pt x="13998" y="13938"/>
                  </a:lnTo>
                  <a:lnTo>
                    <a:pt x="13817" y="14119"/>
                  </a:lnTo>
                  <a:lnTo>
                    <a:pt x="13697" y="14420"/>
                  </a:lnTo>
                  <a:lnTo>
                    <a:pt x="13636" y="14783"/>
                  </a:lnTo>
                  <a:lnTo>
                    <a:pt x="13636" y="15024"/>
                  </a:lnTo>
                  <a:lnTo>
                    <a:pt x="13697" y="15205"/>
                  </a:lnTo>
                  <a:lnTo>
                    <a:pt x="13817" y="15446"/>
                  </a:lnTo>
                  <a:lnTo>
                    <a:pt x="13938" y="15627"/>
                  </a:lnTo>
                  <a:lnTo>
                    <a:pt x="14119" y="15748"/>
                  </a:lnTo>
                  <a:lnTo>
                    <a:pt x="14360" y="15869"/>
                  </a:lnTo>
                  <a:lnTo>
                    <a:pt x="14541" y="15929"/>
                  </a:lnTo>
                  <a:lnTo>
                    <a:pt x="15024" y="15929"/>
                  </a:lnTo>
                  <a:lnTo>
                    <a:pt x="15205" y="15869"/>
                  </a:lnTo>
                  <a:lnTo>
                    <a:pt x="15446" y="15748"/>
                  </a:lnTo>
                  <a:lnTo>
                    <a:pt x="15627" y="15627"/>
                  </a:lnTo>
                  <a:lnTo>
                    <a:pt x="15748" y="15446"/>
                  </a:lnTo>
                  <a:lnTo>
                    <a:pt x="15869" y="15205"/>
                  </a:lnTo>
                  <a:lnTo>
                    <a:pt x="15929" y="15024"/>
                  </a:lnTo>
                  <a:lnTo>
                    <a:pt x="15929" y="14783"/>
                  </a:lnTo>
                  <a:lnTo>
                    <a:pt x="15869" y="14420"/>
                  </a:lnTo>
                  <a:lnTo>
                    <a:pt x="15748" y="14119"/>
                  </a:lnTo>
                  <a:lnTo>
                    <a:pt x="15567" y="13938"/>
                  </a:lnTo>
                  <a:lnTo>
                    <a:pt x="15326" y="13757"/>
                  </a:lnTo>
                  <a:lnTo>
                    <a:pt x="15084" y="13636"/>
                  </a:lnTo>
                  <a:close/>
                  <a:moveTo>
                    <a:pt x="20273" y="13636"/>
                  </a:moveTo>
                  <a:lnTo>
                    <a:pt x="20032" y="13757"/>
                  </a:lnTo>
                  <a:lnTo>
                    <a:pt x="19790" y="13938"/>
                  </a:lnTo>
                  <a:lnTo>
                    <a:pt x="19609" y="14119"/>
                  </a:lnTo>
                  <a:lnTo>
                    <a:pt x="19489" y="14420"/>
                  </a:lnTo>
                  <a:lnTo>
                    <a:pt x="19428" y="14783"/>
                  </a:lnTo>
                  <a:lnTo>
                    <a:pt x="19428" y="15024"/>
                  </a:lnTo>
                  <a:lnTo>
                    <a:pt x="19489" y="15205"/>
                  </a:lnTo>
                  <a:lnTo>
                    <a:pt x="19609" y="15446"/>
                  </a:lnTo>
                  <a:lnTo>
                    <a:pt x="19730" y="15627"/>
                  </a:lnTo>
                  <a:lnTo>
                    <a:pt x="19911" y="15748"/>
                  </a:lnTo>
                  <a:lnTo>
                    <a:pt x="20152" y="15869"/>
                  </a:lnTo>
                  <a:lnTo>
                    <a:pt x="20333" y="15929"/>
                  </a:lnTo>
                  <a:lnTo>
                    <a:pt x="20816" y="15929"/>
                  </a:lnTo>
                  <a:lnTo>
                    <a:pt x="20997" y="15869"/>
                  </a:lnTo>
                  <a:lnTo>
                    <a:pt x="21239" y="15748"/>
                  </a:lnTo>
                  <a:lnTo>
                    <a:pt x="21420" y="15627"/>
                  </a:lnTo>
                  <a:lnTo>
                    <a:pt x="21540" y="15446"/>
                  </a:lnTo>
                  <a:lnTo>
                    <a:pt x="21661" y="15205"/>
                  </a:lnTo>
                  <a:lnTo>
                    <a:pt x="21721" y="15024"/>
                  </a:lnTo>
                  <a:lnTo>
                    <a:pt x="21721" y="14783"/>
                  </a:lnTo>
                  <a:lnTo>
                    <a:pt x="21661" y="14420"/>
                  </a:lnTo>
                  <a:lnTo>
                    <a:pt x="21540" y="14119"/>
                  </a:lnTo>
                  <a:lnTo>
                    <a:pt x="21359" y="13938"/>
                  </a:lnTo>
                  <a:lnTo>
                    <a:pt x="21118" y="13757"/>
                  </a:lnTo>
                  <a:lnTo>
                    <a:pt x="20876" y="13636"/>
                  </a:lnTo>
                  <a:close/>
                  <a:moveTo>
                    <a:pt x="26065" y="13636"/>
                  </a:moveTo>
                  <a:lnTo>
                    <a:pt x="25824" y="13757"/>
                  </a:lnTo>
                  <a:lnTo>
                    <a:pt x="25583" y="13938"/>
                  </a:lnTo>
                  <a:lnTo>
                    <a:pt x="25402" y="14119"/>
                  </a:lnTo>
                  <a:lnTo>
                    <a:pt x="25281" y="14420"/>
                  </a:lnTo>
                  <a:lnTo>
                    <a:pt x="25221" y="14783"/>
                  </a:lnTo>
                  <a:lnTo>
                    <a:pt x="25221" y="15024"/>
                  </a:lnTo>
                  <a:lnTo>
                    <a:pt x="25281" y="15205"/>
                  </a:lnTo>
                  <a:lnTo>
                    <a:pt x="25402" y="15446"/>
                  </a:lnTo>
                  <a:lnTo>
                    <a:pt x="25522" y="15627"/>
                  </a:lnTo>
                  <a:lnTo>
                    <a:pt x="25703" y="15748"/>
                  </a:lnTo>
                  <a:lnTo>
                    <a:pt x="25945" y="15869"/>
                  </a:lnTo>
                  <a:lnTo>
                    <a:pt x="26126" y="15929"/>
                  </a:lnTo>
                  <a:lnTo>
                    <a:pt x="26608" y="15929"/>
                  </a:lnTo>
                  <a:lnTo>
                    <a:pt x="26789" y="15869"/>
                  </a:lnTo>
                  <a:lnTo>
                    <a:pt x="27031" y="15748"/>
                  </a:lnTo>
                  <a:lnTo>
                    <a:pt x="27212" y="15627"/>
                  </a:lnTo>
                  <a:lnTo>
                    <a:pt x="27332" y="15446"/>
                  </a:lnTo>
                  <a:lnTo>
                    <a:pt x="27453" y="15205"/>
                  </a:lnTo>
                  <a:lnTo>
                    <a:pt x="27513" y="15024"/>
                  </a:lnTo>
                  <a:lnTo>
                    <a:pt x="27513" y="14783"/>
                  </a:lnTo>
                  <a:lnTo>
                    <a:pt x="27453" y="14420"/>
                  </a:lnTo>
                  <a:lnTo>
                    <a:pt x="27332" y="14119"/>
                  </a:lnTo>
                  <a:lnTo>
                    <a:pt x="27151" y="13938"/>
                  </a:lnTo>
                  <a:lnTo>
                    <a:pt x="26910" y="13757"/>
                  </a:lnTo>
                  <a:lnTo>
                    <a:pt x="26669" y="13636"/>
                  </a:lnTo>
                  <a:close/>
                  <a:moveTo>
                    <a:pt x="31858" y="13636"/>
                  </a:moveTo>
                  <a:lnTo>
                    <a:pt x="31616" y="13757"/>
                  </a:lnTo>
                  <a:lnTo>
                    <a:pt x="31375" y="13938"/>
                  </a:lnTo>
                  <a:lnTo>
                    <a:pt x="31194" y="14119"/>
                  </a:lnTo>
                  <a:lnTo>
                    <a:pt x="31073" y="14420"/>
                  </a:lnTo>
                  <a:lnTo>
                    <a:pt x="31013" y="14783"/>
                  </a:lnTo>
                  <a:lnTo>
                    <a:pt x="31013" y="15024"/>
                  </a:lnTo>
                  <a:lnTo>
                    <a:pt x="31073" y="15205"/>
                  </a:lnTo>
                  <a:lnTo>
                    <a:pt x="31194" y="15446"/>
                  </a:lnTo>
                  <a:lnTo>
                    <a:pt x="31315" y="15627"/>
                  </a:lnTo>
                  <a:lnTo>
                    <a:pt x="31496" y="15748"/>
                  </a:lnTo>
                  <a:lnTo>
                    <a:pt x="31737" y="15869"/>
                  </a:lnTo>
                  <a:lnTo>
                    <a:pt x="31918" y="15929"/>
                  </a:lnTo>
                  <a:lnTo>
                    <a:pt x="32401" y="15929"/>
                  </a:lnTo>
                  <a:lnTo>
                    <a:pt x="32582" y="15869"/>
                  </a:lnTo>
                  <a:lnTo>
                    <a:pt x="32823" y="15748"/>
                  </a:lnTo>
                  <a:lnTo>
                    <a:pt x="33004" y="15627"/>
                  </a:lnTo>
                  <a:lnTo>
                    <a:pt x="33125" y="15446"/>
                  </a:lnTo>
                  <a:lnTo>
                    <a:pt x="33245" y="15205"/>
                  </a:lnTo>
                  <a:lnTo>
                    <a:pt x="33306" y="15024"/>
                  </a:lnTo>
                  <a:lnTo>
                    <a:pt x="33306" y="14783"/>
                  </a:lnTo>
                  <a:lnTo>
                    <a:pt x="33245" y="14420"/>
                  </a:lnTo>
                  <a:lnTo>
                    <a:pt x="33125" y="14119"/>
                  </a:lnTo>
                  <a:lnTo>
                    <a:pt x="32944" y="13938"/>
                  </a:lnTo>
                  <a:lnTo>
                    <a:pt x="32702" y="13757"/>
                  </a:lnTo>
                  <a:lnTo>
                    <a:pt x="32461" y="13636"/>
                  </a:lnTo>
                  <a:close/>
                  <a:moveTo>
                    <a:pt x="37650" y="13636"/>
                  </a:moveTo>
                  <a:lnTo>
                    <a:pt x="37408" y="13757"/>
                  </a:lnTo>
                  <a:lnTo>
                    <a:pt x="37167" y="13938"/>
                  </a:lnTo>
                  <a:lnTo>
                    <a:pt x="36986" y="14119"/>
                  </a:lnTo>
                  <a:lnTo>
                    <a:pt x="36865" y="14420"/>
                  </a:lnTo>
                  <a:lnTo>
                    <a:pt x="36805" y="14783"/>
                  </a:lnTo>
                  <a:lnTo>
                    <a:pt x="36805" y="15024"/>
                  </a:lnTo>
                  <a:lnTo>
                    <a:pt x="36865" y="15205"/>
                  </a:lnTo>
                  <a:lnTo>
                    <a:pt x="36986" y="15446"/>
                  </a:lnTo>
                  <a:lnTo>
                    <a:pt x="37107" y="15627"/>
                  </a:lnTo>
                  <a:lnTo>
                    <a:pt x="37288" y="15748"/>
                  </a:lnTo>
                  <a:lnTo>
                    <a:pt x="37529" y="15869"/>
                  </a:lnTo>
                  <a:lnTo>
                    <a:pt x="37710" y="15929"/>
                  </a:lnTo>
                  <a:lnTo>
                    <a:pt x="38193" y="15929"/>
                  </a:lnTo>
                  <a:lnTo>
                    <a:pt x="38374" y="15869"/>
                  </a:lnTo>
                  <a:lnTo>
                    <a:pt x="38615" y="15748"/>
                  </a:lnTo>
                  <a:lnTo>
                    <a:pt x="38796" y="15627"/>
                  </a:lnTo>
                  <a:lnTo>
                    <a:pt x="38917" y="15446"/>
                  </a:lnTo>
                  <a:lnTo>
                    <a:pt x="39038" y="15205"/>
                  </a:lnTo>
                  <a:lnTo>
                    <a:pt x="39098" y="15024"/>
                  </a:lnTo>
                  <a:lnTo>
                    <a:pt x="39098" y="14783"/>
                  </a:lnTo>
                  <a:lnTo>
                    <a:pt x="39038" y="14420"/>
                  </a:lnTo>
                  <a:lnTo>
                    <a:pt x="38917" y="14119"/>
                  </a:lnTo>
                  <a:lnTo>
                    <a:pt x="38736" y="13938"/>
                  </a:lnTo>
                  <a:lnTo>
                    <a:pt x="38495" y="13757"/>
                  </a:lnTo>
                  <a:lnTo>
                    <a:pt x="38253" y="13636"/>
                  </a:lnTo>
                  <a:close/>
                  <a:moveTo>
                    <a:pt x="43442" y="13636"/>
                  </a:moveTo>
                  <a:lnTo>
                    <a:pt x="43201" y="13757"/>
                  </a:lnTo>
                  <a:lnTo>
                    <a:pt x="42959" y="13938"/>
                  </a:lnTo>
                  <a:lnTo>
                    <a:pt x="42778" y="14119"/>
                  </a:lnTo>
                  <a:lnTo>
                    <a:pt x="42658" y="14420"/>
                  </a:lnTo>
                  <a:lnTo>
                    <a:pt x="42597" y="14783"/>
                  </a:lnTo>
                  <a:lnTo>
                    <a:pt x="42597" y="15024"/>
                  </a:lnTo>
                  <a:lnTo>
                    <a:pt x="42658" y="15205"/>
                  </a:lnTo>
                  <a:lnTo>
                    <a:pt x="42778" y="15446"/>
                  </a:lnTo>
                  <a:lnTo>
                    <a:pt x="42899" y="15627"/>
                  </a:lnTo>
                  <a:lnTo>
                    <a:pt x="43080" y="15748"/>
                  </a:lnTo>
                  <a:lnTo>
                    <a:pt x="43321" y="15869"/>
                  </a:lnTo>
                  <a:lnTo>
                    <a:pt x="43502" y="15929"/>
                  </a:lnTo>
                  <a:lnTo>
                    <a:pt x="43985" y="15929"/>
                  </a:lnTo>
                  <a:lnTo>
                    <a:pt x="44166" y="15869"/>
                  </a:lnTo>
                  <a:lnTo>
                    <a:pt x="44407" y="15748"/>
                  </a:lnTo>
                  <a:lnTo>
                    <a:pt x="44588" y="15627"/>
                  </a:lnTo>
                  <a:lnTo>
                    <a:pt x="44709" y="15446"/>
                  </a:lnTo>
                  <a:lnTo>
                    <a:pt x="44830" y="15205"/>
                  </a:lnTo>
                  <a:lnTo>
                    <a:pt x="44890" y="15024"/>
                  </a:lnTo>
                  <a:lnTo>
                    <a:pt x="44890" y="14783"/>
                  </a:lnTo>
                  <a:lnTo>
                    <a:pt x="44830" y="14420"/>
                  </a:lnTo>
                  <a:lnTo>
                    <a:pt x="44709" y="14119"/>
                  </a:lnTo>
                  <a:lnTo>
                    <a:pt x="44528" y="13938"/>
                  </a:lnTo>
                  <a:lnTo>
                    <a:pt x="44287" y="13757"/>
                  </a:lnTo>
                  <a:lnTo>
                    <a:pt x="44045" y="13636"/>
                  </a:lnTo>
                  <a:close/>
                  <a:moveTo>
                    <a:pt x="49234" y="13636"/>
                  </a:moveTo>
                  <a:lnTo>
                    <a:pt x="48993" y="13757"/>
                  </a:lnTo>
                  <a:lnTo>
                    <a:pt x="48752" y="13938"/>
                  </a:lnTo>
                  <a:lnTo>
                    <a:pt x="48571" y="14119"/>
                  </a:lnTo>
                  <a:lnTo>
                    <a:pt x="48450" y="14420"/>
                  </a:lnTo>
                  <a:lnTo>
                    <a:pt x="48390" y="14783"/>
                  </a:lnTo>
                  <a:lnTo>
                    <a:pt x="48390" y="15024"/>
                  </a:lnTo>
                  <a:lnTo>
                    <a:pt x="48450" y="15205"/>
                  </a:lnTo>
                  <a:lnTo>
                    <a:pt x="48571" y="15446"/>
                  </a:lnTo>
                  <a:lnTo>
                    <a:pt x="48691" y="15627"/>
                  </a:lnTo>
                  <a:lnTo>
                    <a:pt x="48872" y="15748"/>
                  </a:lnTo>
                  <a:lnTo>
                    <a:pt x="49114" y="15869"/>
                  </a:lnTo>
                  <a:lnTo>
                    <a:pt x="49295" y="15929"/>
                  </a:lnTo>
                  <a:lnTo>
                    <a:pt x="49777" y="15929"/>
                  </a:lnTo>
                  <a:lnTo>
                    <a:pt x="49958" y="15869"/>
                  </a:lnTo>
                  <a:lnTo>
                    <a:pt x="50200" y="15748"/>
                  </a:lnTo>
                  <a:lnTo>
                    <a:pt x="50381" y="15627"/>
                  </a:lnTo>
                  <a:lnTo>
                    <a:pt x="50501" y="15446"/>
                  </a:lnTo>
                  <a:lnTo>
                    <a:pt x="50622" y="15205"/>
                  </a:lnTo>
                  <a:lnTo>
                    <a:pt x="50682" y="15024"/>
                  </a:lnTo>
                  <a:lnTo>
                    <a:pt x="50682" y="14783"/>
                  </a:lnTo>
                  <a:lnTo>
                    <a:pt x="50622" y="14420"/>
                  </a:lnTo>
                  <a:lnTo>
                    <a:pt x="50501" y="14119"/>
                  </a:lnTo>
                  <a:lnTo>
                    <a:pt x="50320" y="13938"/>
                  </a:lnTo>
                  <a:lnTo>
                    <a:pt x="50079" y="13757"/>
                  </a:lnTo>
                  <a:lnTo>
                    <a:pt x="49838" y="13636"/>
                  </a:lnTo>
                  <a:close/>
                  <a:moveTo>
                    <a:pt x="55027" y="13636"/>
                  </a:moveTo>
                  <a:lnTo>
                    <a:pt x="54785" y="13757"/>
                  </a:lnTo>
                  <a:lnTo>
                    <a:pt x="54544" y="13938"/>
                  </a:lnTo>
                  <a:lnTo>
                    <a:pt x="54363" y="14119"/>
                  </a:lnTo>
                  <a:lnTo>
                    <a:pt x="54242" y="14420"/>
                  </a:lnTo>
                  <a:lnTo>
                    <a:pt x="54182" y="14783"/>
                  </a:lnTo>
                  <a:lnTo>
                    <a:pt x="54182" y="15024"/>
                  </a:lnTo>
                  <a:lnTo>
                    <a:pt x="54242" y="15205"/>
                  </a:lnTo>
                  <a:lnTo>
                    <a:pt x="54363" y="15446"/>
                  </a:lnTo>
                  <a:lnTo>
                    <a:pt x="54483" y="15627"/>
                  </a:lnTo>
                  <a:lnTo>
                    <a:pt x="54665" y="15748"/>
                  </a:lnTo>
                  <a:lnTo>
                    <a:pt x="54906" y="15869"/>
                  </a:lnTo>
                  <a:lnTo>
                    <a:pt x="55087" y="15929"/>
                  </a:lnTo>
                  <a:lnTo>
                    <a:pt x="55570" y="15929"/>
                  </a:lnTo>
                  <a:lnTo>
                    <a:pt x="55751" y="15869"/>
                  </a:lnTo>
                  <a:lnTo>
                    <a:pt x="55992" y="15748"/>
                  </a:lnTo>
                  <a:lnTo>
                    <a:pt x="56173" y="15627"/>
                  </a:lnTo>
                  <a:lnTo>
                    <a:pt x="56294" y="15446"/>
                  </a:lnTo>
                  <a:lnTo>
                    <a:pt x="56414" y="15205"/>
                  </a:lnTo>
                  <a:lnTo>
                    <a:pt x="56475" y="15024"/>
                  </a:lnTo>
                  <a:lnTo>
                    <a:pt x="56475" y="14783"/>
                  </a:lnTo>
                  <a:lnTo>
                    <a:pt x="56414" y="14420"/>
                  </a:lnTo>
                  <a:lnTo>
                    <a:pt x="56294" y="14119"/>
                  </a:lnTo>
                  <a:lnTo>
                    <a:pt x="56113" y="13938"/>
                  </a:lnTo>
                  <a:lnTo>
                    <a:pt x="55871" y="13757"/>
                  </a:lnTo>
                  <a:lnTo>
                    <a:pt x="55630" y="13636"/>
                  </a:lnTo>
                  <a:close/>
                  <a:moveTo>
                    <a:pt x="60819" y="13636"/>
                  </a:moveTo>
                  <a:lnTo>
                    <a:pt x="60577" y="13757"/>
                  </a:lnTo>
                  <a:lnTo>
                    <a:pt x="60336" y="13938"/>
                  </a:lnTo>
                  <a:lnTo>
                    <a:pt x="60155" y="14119"/>
                  </a:lnTo>
                  <a:lnTo>
                    <a:pt x="60034" y="14420"/>
                  </a:lnTo>
                  <a:lnTo>
                    <a:pt x="59974" y="14783"/>
                  </a:lnTo>
                  <a:lnTo>
                    <a:pt x="59974" y="15024"/>
                  </a:lnTo>
                  <a:lnTo>
                    <a:pt x="60034" y="15205"/>
                  </a:lnTo>
                  <a:lnTo>
                    <a:pt x="60155" y="15446"/>
                  </a:lnTo>
                  <a:lnTo>
                    <a:pt x="60276" y="15627"/>
                  </a:lnTo>
                  <a:lnTo>
                    <a:pt x="60457" y="15748"/>
                  </a:lnTo>
                  <a:lnTo>
                    <a:pt x="60698" y="15869"/>
                  </a:lnTo>
                  <a:lnTo>
                    <a:pt x="60879" y="15929"/>
                  </a:lnTo>
                  <a:lnTo>
                    <a:pt x="61362" y="15929"/>
                  </a:lnTo>
                  <a:lnTo>
                    <a:pt x="61543" y="15869"/>
                  </a:lnTo>
                  <a:lnTo>
                    <a:pt x="61784" y="15748"/>
                  </a:lnTo>
                  <a:lnTo>
                    <a:pt x="61965" y="15627"/>
                  </a:lnTo>
                  <a:lnTo>
                    <a:pt x="62086" y="15446"/>
                  </a:lnTo>
                  <a:lnTo>
                    <a:pt x="62206" y="15205"/>
                  </a:lnTo>
                  <a:lnTo>
                    <a:pt x="62267" y="15024"/>
                  </a:lnTo>
                  <a:lnTo>
                    <a:pt x="62267" y="14783"/>
                  </a:lnTo>
                  <a:lnTo>
                    <a:pt x="62206" y="14420"/>
                  </a:lnTo>
                  <a:lnTo>
                    <a:pt x="62086" y="14119"/>
                  </a:lnTo>
                  <a:lnTo>
                    <a:pt x="61905" y="13938"/>
                  </a:lnTo>
                  <a:lnTo>
                    <a:pt x="61663" y="13757"/>
                  </a:lnTo>
                  <a:lnTo>
                    <a:pt x="61422" y="13636"/>
                  </a:lnTo>
                  <a:close/>
                  <a:moveTo>
                    <a:pt x="66611" y="13636"/>
                  </a:moveTo>
                  <a:lnTo>
                    <a:pt x="66370" y="13757"/>
                  </a:lnTo>
                  <a:lnTo>
                    <a:pt x="66128" y="13938"/>
                  </a:lnTo>
                  <a:lnTo>
                    <a:pt x="65947" y="14119"/>
                  </a:lnTo>
                  <a:lnTo>
                    <a:pt x="65827" y="14420"/>
                  </a:lnTo>
                  <a:lnTo>
                    <a:pt x="65766" y="14783"/>
                  </a:lnTo>
                  <a:lnTo>
                    <a:pt x="65766" y="15024"/>
                  </a:lnTo>
                  <a:lnTo>
                    <a:pt x="65827" y="15205"/>
                  </a:lnTo>
                  <a:lnTo>
                    <a:pt x="65947" y="15446"/>
                  </a:lnTo>
                  <a:lnTo>
                    <a:pt x="66068" y="15627"/>
                  </a:lnTo>
                  <a:lnTo>
                    <a:pt x="66249" y="15748"/>
                  </a:lnTo>
                  <a:lnTo>
                    <a:pt x="66490" y="15869"/>
                  </a:lnTo>
                  <a:lnTo>
                    <a:pt x="66671" y="15929"/>
                  </a:lnTo>
                  <a:lnTo>
                    <a:pt x="67154" y="15929"/>
                  </a:lnTo>
                  <a:lnTo>
                    <a:pt x="67335" y="15869"/>
                  </a:lnTo>
                  <a:lnTo>
                    <a:pt x="67576" y="15748"/>
                  </a:lnTo>
                  <a:lnTo>
                    <a:pt x="67757" y="15627"/>
                  </a:lnTo>
                  <a:lnTo>
                    <a:pt x="67878" y="15446"/>
                  </a:lnTo>
                  <a:lnTo>
                    <a:pt x="67999" y="15205"/>
                  </a:lnTo>
                  <a:lnTo>
                    <a:pt x="68059" y="15024"/>
                  </a:lnTo>
                  <a:lnTo>
                    <a:pt x="68059" y="14783"/>
                  </a:lnTo>
                  <a:lnTo>
                    <a:pt x="67214" y="13636"/>
                  </a:lnTo>
                  <a:close/>
                  <a:moveTo>
                    <a:pt x="6517" y="16593"/>
                  </a:moveTo>
                  <a:lnTo>
                    <a:pt x="5310" y="18523"/>
                  </a:lnTo>
                  <a:lnTo>
                    <a:pt x="5431" y="18644"/>
                  </a:lnTo>
                  <a:lnTo>
                    <a:pt x="5672" y="18765"/>
                  </a:lnTo>
                  <a:lnTo>
                    <a:pt x="5853" y="18825"/>
                  </a:lnTo>
                  <a:lnTo>
                    <a:pt x="6336" y="18825"/>
                  </a:lnTo>
                  <a:lnTo>
                    <a:pt x="6517" y="18765"/>
                  </a:lnTo>
                  <a:lnTo>
                    <a:pt x="6758" y="18644"/>
                  </a:lnTo>
                  <a:lnTo>
                    <a:pt x="6939" y="18523"/>
                  </a:lnTo>
                  <a:lnTo>
                    <a:pt x="7060" y="18342"/>
                  </a:lnTo>
                  <a:lnTo>
                    <a:pt x="7180" y="18101"/>
                  </a:lnTo>
                  <a:lnTo>
                    <a:pt x="7241" y="17920"/>
                  </a:lnTo>
                  <a:lnTo>
                    <a:pt x="7241" y="17679"/>
                  </a:lnTo>
                  <a:lnTo>
                    <a:pt x="7180" y="17317"/>
                  </a:lnTo>
                  <a:lnTo>
                    <a:pt x="7060" y="17015"/>
                  </a:lnTo>
                  <a:lnTo>
                    <a:pt x="6818" y="16774"/>
                  </a:lnTo>
                  <a:lnTo>
                    <a:pt x="6517" y="16593"/>
                  </a:lnTo>
                  <a:close/>
                  <a:moveTo>
                    <a:pt x="11645" y="16532"/>
                  </a:moveTo>
                  <a:lnTo>
                    <a:pt x="11464" y="16593"/>
                  </a:lnTo>
                  <a:lnTo>
                    <a:pt x="11223" y="16713"/>
                  </a:lnTo>
                  <a:lnTo>
                    <a:pt x="11042" y="16834"/>
                  </a:lnTo>
                  <a:lnTo>
                    <a:pt x="10921" y="17015"/>
                  </a:lnTo>
                  <a:lnTo>
                    <a:pt x="10800" y="17256"/>
                  </a:lnTo>
                  <a:lnTo>
                    <a:pt x="10740" y="17437"/>
                  </a:lnTo>
                  <a:lnTo>
                    <a:pt x="10740" y="17679"/>
                  </a:lnTo>
                  <a:lnTo>
                    <a:pt x="10740" y="17920"/>
                  </a:lnTo>
                  <a:lnTo>
                    <a:pt x="10800" y="18101"/>
                  </a:lnTo>
                  <a:lnTo>
                    <a:pt x="10921" y="18342"/>
                  </a:lnTo>
                  <a:lnTo>
                    <a:pt x="11042" y="18523"/>
                  </a:lnTo>
                  <a:lnTo>
                    <a:pt x="11223" y="18644"/>
                  </a:lnTo>
                  <a:lnTo>
                    <a:pt x="11464" y="18765"/>
                  </a:lnTo>
                  <a:lnTo>
                    <a:pt x="11645" y="18825"/>
                  </a:lnTo>
                  <a:lnTo>
                    <a:pt x="12128" y="18825"/>
                  </a:lnTo>
                  <a:lnTo>
                    <a:pt x="12309" y="18765"/>
                  </a:lnTo>
                  <a:lnTo>
                    <a:pt x="12550" y="18644"/>
                  </a:lnTo>
                  <a:lnTo>
                    <a:pt x="12731" y="18523"/>
                  </a:lnTo>
                  <a:lnTo>
                    <a:pt x="12852" y="18342"/>
                  </a:lnTo>
                  <a:lnTo>
                    <a:pt x="12973" y="18101"/>
                  </a:lnTo>
                  <a:lnTo>
                    <a:pt x="13033" y="17920"/>
                  </a:lnTo>
                  <a:lnTo>
                    <a:pt x="13033" y="17679"/>
                  </a:lnTo>
                  <a:lnTo>
                    <a:pt x="13033" y="17437"/>
                  </a:lnTo>
                  <a:lnTo>
                    <a:pt x="12973" y="17256"/>
                  </a:lnTo>
                  <a:lnTo>
                    <a:pt x="12852" y="17015"/>
                  </a:lnTo>
                  <a:lnTo>
                    <a:pt x="12731" y="16834"/>
                  </a:lnTo>
                  <a:lnTo>
                    <a:pt x="12550" y="16713"/>
                  </a:lnTo>
                  <a:lnTo>
                    <a:pt x="12309" y="16593"/>
                  </a:lnTo>
                  <a:lnTo>
                    <a:pt x="12128" y="16532"/>
                  </a:lnTo>
                  <a:close/>
                  <a:moveTo>
                    <a:pt x="17437" y="16532"/>
                  </a:moveTo>
                  <a:lnTo>
                    <a:pt x="17256" y="16593"/>
                  </a:lnTo>
                  <a:lnTo>
                    <a:pt x="17015" y="16713"/>
                  </a:lnTo>
                  <a:lnTo>
                    <a:pt x="16834" y="16834"/>
                  </a:lnTo>
                  <a:lnTo>
                    <a:pt x="16713" y="17015"/>
                  </a:lnTo>
                  <a:lnTo>
                    <a:pt x="16593" y="17256"/>
                  </a:lnTo>
                  <a:lnTo>
                    <a:pt x="16532" y="17437"/>
                  </a:lnTo>
                  <a:lnTo>
                    <a:pt x="16532" y="17679"/>
                  </a:lnTo>
                  <a:lnTo>
                    <a:pt x="16532" y="17920"/>
                  </a:lnTo>
                  <a:lnTo>
                    <a:pt x="16593" y="18101"/>
                  </a:lnTo>
                  <a:lnTo>
                    <a:pt x="16713" y="18342"/>
                  </a:lnTo>
                  <a:lnTo>
                    <a:pt x="16834" y="18523"/>
                  </a:lnTo>
                  <a:lnTo>
                    <a:pt x="17015" y="18644"/>
                  </a:lnTo>
                  <a:lnTo>
                    <a:pt x="17256" y="18765"/>
                  </a:lnTo>
                  <a:lnTo>
                    <a:pt x="17437" y="18825"/>
                  </a:lnTo>
                  <a:lnTo>
                    <a:pt x="17920" y="18825"/>
                  </a:lnTo>
                  <a:lnTo>
                    <a:pt x="18101" y="18765"/>
                  </a:lnTo>
                  <a:lnTo>
                    <a:pt x="18342" y="18644"/>
                  </a:lnTo>
                  <a:lnTo>
                    <a:pt x="18523" y="18523"/>
                  </a:lnTo>
                  <a:lnTo>
                    <a:pt x="18644" y="18342"/>
                  </a:lnTo>
                  <a:lnTo>
                    <a:pt x="18765" y="18101"/>
                  </a:lnTo>
                  <a:lnTo>
                    <a:pt x="18825" y="17920"/>
                  </a:lnTo>
                  <a:lnTo>
                    <a:pt x="18825" y="17679"/>
                  </a:lnTo>
                  <a:lnTo>
                    <a:pt x="18825" y="17437"/>
                  </a:lnTo>
                  <a:lnTo>
                    <a:pt x="18765" y="17256"/>
                  </a:lnTo>
                  <a:lnTo>
                    <a:pt x="18644" y="17015"/>
                  </a:lnTo>
                  <a:lnTo>
                    <a:pt x="18523" y="16834"/>
                  </a:lnTo>
                  <a:lnTo>
                    <a:pt x="18342" y="16713"/>
                  </a:lnTo>
                  <a:lnTo>
                    <a:pt x="18101" y="16593"/>
                  </a:lnTo>
                  <a:lnTo>
                    <a:pt x="17920" y="16532"/>
                  </a:lnTo>
                  <a:close/>
                  <a:moveTo>
                    <a:pt x="23230" y="16532"/>
                  </a:moveTo>
                  <a:lnTo>
                    <a:pt x="23049" y="16593"/>
                  </a:lnTo>
                  <a:lnTo>
                    <a:pt x="22807" y="16713"/>
                  </a:lnTo>
                  <a:lnTo>
                    <a:pt x="22626" y="16834"/>
                  </a:lnTo>
                  <a:lnTo>
                    <a:pt x="22506" y="17015"/>
                  </a:lnTo>
                  <a:lnTo>
                    <a:pt x="22385" y="17256"/>
                  </a:lnTo>
                  <a:lnTo>
                    <a:pt x="22325" y="17437"/>
                  </a:lnTo>
                  <a:lnTo>
                    <a:pt x="22325" y="17679"/>
                  </a:lnTo>
                  <a:lnTo>
                    <a:pt x="22325" y="17920"/>
                  </a:lnTo>
                  <a:lnTo>
                    <a:pt x="22385" y="18101"/>
                  </a:lnTo>
                  <a:lnTo>
                    <a:pt x="22506" y="18342"/>
                  </a:lnTo>
                  <a:lnTo>
                    <a:pt x="22626" y="18523"/>
                  </a:lnTo>
                  <a:lnTo>
                    <a:pt x="22807" y="18644"/>
                  </a:lnTo>
                  <a:lnTo>
                    <a:pt x="23049" y="18765"/>
                  </a:lnTo>
                  <a:lnTo>
                    <a:pt x="23230" y="18825"/>
                  </a:lnTo>
                  <a:lnTo>
                    <a:pt x="23712" y="18825"/>
                  </a:lnTo>
                  <a:lnTo>
                    <a:pt x="23893" y="18765"/>
                  </a:lnTo>
                  <a:lnTo>
                    <a:pt x="24135" y="18644"/>
                  </a:lnTo>
                  <a:lnTo>
                    <a:pt x="24316" y="18523"/>
                  </a:lnTo>
                  <a:lnTo>
                    <a:pt x="24436" y="18342"/>
                  </a:lnTo>
                  <a:lnTo>
                    <a:pt x="24557" y="18101"/>
                  </a:lnTo>
                  <a:lnTo>
                    <a:pt x="24617" y="17920"/>
                  </a:lnTo>
                  <a:lnTo>
                    <a:pt x="24617" y="17679"/>
                  </a:lnTo>
                  <a:lnTo>
                    <a:pt x="24617" y="17437"/>
                  </a:lnTo>
                  <a:lnTo>
                    <a:pt x="24557" y="17256"/>
                  </a:lnTo>
                  <a:lnTo>
                    <a:pt x="24436" y="17015"/>
                  </a:lnTo>
                  <a:lnTo>
                    <a:pt x="24316" y="16834"/>
                  </a:lnTo>
                  <a:lnTo>
                    <a:pt x="24135" y="16713"/>
                  </a:lnTo>
                  <a:lnTo>
                    <a:pt x="23893" y="16593"/>
                  </a:lnTo>
                  <a:lnTo>
                    <a:pt x="23712" y="16532"/>
                  </a:lnTo>
                  <a:close/>
                  <a:moveTo>
                    <a:pt x="29022" y="16532"/>
                  </a:moveTo>
                  <a:lnTo>
                    <a:pt x="28841" y="16593"/>
                  </a:lnTo>
                  <a:lnTo>
                    <a:pt x="28599" y="16713"/>
                  </a:lnTo>
                  <a:lnTo>
                    <a:pt x="28418" y="16834"/>
                  </a:lnTo>
                  <a:lnTo>
                    <a:pt x="28298" y="17015"/>
                  </a:lnTo>
                  <a:lnTo>
                    <a:pt x="28177" y="17256"/>
                  </a:lnTo>
                  <a:lnTo>
                    <a:pt x="28117" y="17437"/>
                  </a:lnTo>
                  <a:lnTo>
                    <a:pt x="28117" y="17679"/>
                  </a:lnTo>
                  <a:lnTo>
                    <a:pt x="28117" y="17920"/>
                  </a:lnTo>
                  <a:lnTo>
                    <a:pt x="28177" y="18101"/>
                  </a:lnTo>
                  <a:lnTo>
                    <a:pt x="28298" y="18342"/>
                  </a:lnTo>
                  <a:lnTo>
                    <a:pt x="28418" y="18523"/>
                  </a:lnTo>
                  <a:lnTo>
                    <a:pt x="28599" y="18644"/>
                  </a:lnTo>
                  <a:lnTo>
                    <a:pt x="28841" y="18765"/>
                  </a:lnTo>
                  <a:lnTo>
                    <a:pt x="29022" y="18825"/>
                  </a:lnTo>
                  <a:lnTo>
                    <a:pt x="29505" y="18825"/>
                  </a:lnTo>
                  <a:lnTo>
                    <a:pt x="29686" y="18765"/>
                  </a:lnTo>
                  <a:lnTo>
                    <a:pt x="29927" y="18644"/>
                  </a:lnTo>
                  <a:lnTo>
                    <a:pt x="30108" y="18523"/>
                  </a:lnTo>
                  <a:lnTo>
                    <a:pt x="30229" y="18342"/>
                  </a:lnTo>
                  <a:lnTo>
                    <a:pt x="30349" y="18101"/>
                  </a:lnTo>
                  <a:lnTo>
                    <a:pt x="30410" y="17920"/>
                  </a:lnTo>
                  <a:lnTo>
                    <a:pt x="30410" y="17679"/>
                  </a:lnTo>
                  <a:lnTo>
                    <a:pt x="30410" y="17437"/>
                  </a:lnTo>
                  <a:lnTo>
                    <a:pt x="30349" y="17256"/>
                  </a:lnTo>
                  <a:lnTo>
                    <a:pt x="30229" y="17015"/>
                  </a:lnTo>
                  <a:lnTo>
                    <a:pt x="30108" y="16834"/>
                  </a:lnTo>
                  <a:lnTo>
                    <a:pt x="29927" y="16713"/>
                  </a:lnTo>
                  <a:lnTo>
                    <a:pt x="29686" y="16593"/>
                  </a:lnTo>
                  <a:lnTo>
                    <a:pt x="29505" y="16532"/>
                  </a:lnTo>
                  <a:close/>
                  <a:moveTo>
                    <a:pt x="34814" y="16532"/>
                  </a:moveTo>
                  <a:lnTo>
                    <a:pt x="34633" y="16593"/>
                  </a:lnTo>
                  <a:lnTo>
                    <a:pt x="34392" y="16713"/>
                  </a:lnTo>
                  <a:lnTo>
                    <a:pt x="34211" y="16834"/>
                  </a:lnTo>
                  <a:lnTo>
                    <a:pt x="34090" y="17015"/>
                  </a:lnTo>
                  <a:lnTo>
                    <a:pt x="33969" y="17256"/>
                  </a:lnTo>
                  <a:lnTo>
                    <a:pt x="33909" y="17437"/>
                  </a:lnTo>
                  <a:lnTo>
                    <a:pt x="33909" y="17679"/>
                  </a:lnTo>
                  <a:lnTo>
                    <a:pt x="33909" y="17920"/>
                  </a:lnTo>
                  <a:lnTo>
                    <a:pt x="33969" y="18101"/>
                  </a:lnTo>
                  <a:lnTo>
                    <a:pt x="34090" y="18342"/>
                  </a:lnTo>
                  <a:lnTo>
                    <a:pt x="34211" y="18523"/>
                  </a:lnTo>
                  <a:lnTo>
                    <a:pt x="34392" y="18644"/>
                  </a:lnTo>
                  <a:lnTo>
                    <a:pt x="34633" y="18765"/>
                  </a:lnTo>
                  <a:lnTo>
                    <a:pt x="34814" y="18825"/>
                  </a:lnTo>
                  <a:lnTo>
                    <a:pt x="35297" y="18825"/>
                  </a:lnTo>
                  <a:lnTo>
                    <a:pt x="35478" y="18765"/>
                  </a:lnTo>
                  <a:lnTo>
                    <a:pt x="35719" y="18644"/>
                  </a:lnTo>
                  <a:lnTo>
                    <a:pt x="35900" y="18523"/>
                  </a:lnTo>
                  <a:lnTo>
                    <a:pt x="36021" y="18342"/>
                  </a:lnTo>
                  <a:lnTo>
                    <a:pt x="36141" y="18101"/>
                  </a:lnTo>
                  <a:lnTo>
                    <a:pt x="36202" y="17920"/>
                  </a:lnTo>
                  <a:lnTo>
                    <a:pt x="36202" y="17679"/>
                  </a:lnTo>
                  <a:lnTo>
                    <a:pt x="36202" y="17437"/>
                  </a:lnTo>
                  <a:lnTo>
                    <a:pt x="36141" y="17256"/>
                  </a:lnTo>
                  <a:lnTo>
                    <a:pt x="36021" y="17015"/>
                  </a:lnTo>
                  <a:lnTo>
                    <a:pt x="35900" y="16834"/>
                  </a:lnTo>
                  <a:lnTo>
                    <a:pt x="35719" y="16713"/>
                  </a:lnTo>
                  <a:lnTo>
                    <a:pt x="35478" y="16593"/>
                  </a:lnTo>
                  <a:lnTo>
                    <a:pt x="35297" y="16532"/>
                  </a:lnTo>
                  <a:close/>
                  <a:moveTo>
                    <a:pt x="40606" y="16532"/>
                  </a:moveTo>
                  <a:lnTo>
                    <a:pt x="40425" y="16593"/>
                  </a:lnTo>
                  <a:lnTo>
                    <a:pt x="40184" y="16713"/>
                  </a:lnTo>
                  <a:lnTo>
                    <a:pt x="40003" y="16834"/>
                  </a:lnTo>
                  <a:lnTo>
                    <a:pt x="39882" y="17015"/>
                  </a:lnTo>
                  <a:lnTo>
                    <a:pt x="39762" y="17256"/>
                  </a:lnTo>
                  <a:lnTo>
                    <a:pt x="39701" y="17437"/>
                  </a:lnTo>
                  <a:lnTo>
                    <a:pt x="39701" y="17679"/>
                  </a:lnTo>
                  <a:lnTo>
                    <a:pt x="39701" y="17920"/>
                  </a:lnTo>
                  <a:lnTo>
                    <a:pt x="39762" y="18101"/>
                  </a:lnTo>
                  <a:lnTo>
                    <a:pt x="39882" y="18342"/>
                  </a:lnTo>
                  <a:lnTo>
                    <a:pt x="40003" y="18523"/>
                  </a:lnTo>
                  <a:lnTo>
                    <a:pt x="40184" y="18644"/>
                  </a:lnTo>
                  <a:lnTo>
                    <a:pt x="40425" y="18765"/>
                  </a:lnTo>
                  <a:lnTo>
                    <a:pt x="40606" y="18825"/>
                  </a:lnTo>
                  <a:lnTo>
                    <a:pt x="41089" y="18825"/>
                  </a:lnTo>
                  <a:lnTo>
                    <a:pt x="41270" y="18765"/>
                  </a:lnTo>
                  <a:lnTo>
                    <a:pt x="41511" y="18644"/>
                  </a:lnTo>
                  <a:lnTo>
                    <a:pt x="41692" y="18523"/>
                  </a:lnTo>
                  <a:lnTo>
                    <a:pt x="41813" y="18342"/>
                  </a:lnTo>
                  <a:lnTo>
                    <a:pt x="41934" y="18101"/>
                  </a:lnTo>
                  <a:lnTo>
                    <a:pt x="41994" y="17920"/>
                  </a:lnTo>
                  <a:lnTo>
                    <a:pt x="41994" y="17679"/>
                  </a:lnTo>
                  <a:lnTo>
                    <a:pt x="41994" y="17437"/>
                  </a:lnTo>
                  <a:lnTo>
                    <a:pt x="41934" y="17256"/>
                  </a:lnTo>
                  <a:lnTo>
                    <a:pt x="41813" y="17015"/>
                  </a:lnTo>
                  <a:lnTo>
                    <a:pt x="41692" y="16834"/>
                  </a:lnTo>
                  <a:lnTo>
                    <a:pt x="41511" y="16713"/>
                  </a:lnTo>
                  <a:lnTo>
                    <a:pt x="41270" y="16593"/>
                  </a:lnTo>
                  <a:lnTo>
                    <a:pt x="41089" y="16532"/>
                  </a:lnTo>
                  <a:close/>
                  <a:moveTo>
                    <a:pt x="46399" y="16532"/>
                  </a:moveTo>
                  <a:lnTo>
                    <a:pt x="46218" y="16593"/>
                  </a:lnTo>
                  <a:lnTo>
                    <a:pt x="45976" y="16713"/>
                  </a:lnTo>
                  <a:lnTo>
                    <a:pt x="45795" y="16834"/>
                  </a:lnTo>
                  <a:lnTo>
                    <a:pt x="45674" y="17015"/>
                  </a:lnTo>
                  <a:lnTo>
                    <a:pt x="45554" y="17256"/>
                  </a:lnTo>
                  <a:lnTo>
                    <a:pt x="45493" y="17437"/>
                  </a:lnTo>
                  <a:lnTo>
                    <a:pt x="45493" y="17679"/>
                  </a:lnTo>
                  <a:lnTo>
                    <a:pt x="45493" y="17920"/>
                  </a:lnTo>
                  <a:lnTo>
                    <a:pt x="45554" y="18101"/>
                  </a:lnTo>
                  <a:lnTo>
                    <a:pt x="45674" y="18342"/>
                  </a:lnTo>
                  <a:lnTo>
                    <a:pt x="45795" y="18523"/>
                  </a:lnTo>
                  <a:lnTo>
                    <a:pt x="45976" y="18644"/>
                  </a:lnTo>
                  <a:lnTo>
                    <a:pt x="46218" y="18765"/>
                  </a:lnTo>
                  <a:lnTo>
                    <a:pt x="46399" y="18825"/>
                  </a:lnTo>
                  <a:lnTo>
                    <a:pt x="46881" y="18825"/>
                  </a:lnTo>
                  <a:lnTo>
                    <a:pt x="47062" y="18765"/>
                  </a:lnTo>
                  <a:lnTo>
                    <a:pt x="47304" y="18644"/>
                  </a:lnTo>
                  <a:lnTo>
                    <a:pt x="47485" y="18523"/>
                  </a:lnTo>
                  <a:lnTo>
                    <a:pt x="47605" y="18342"/>
                  </a:lnTo>
                  <a:lnTo>
                    <a:pt x="47726" y="18101"/>
                  </a:lnTo>
                  <a:lnTo>
                    <a:pt x="47786" y="17920"/>
                  </a:lnTo>
                  <a:lnTo>
                    <a:pt x="47786" y="17679"/>
                  </a:lnTo>
                  <a:lnTo>
                    <a:pt x="47786" y="17437"/>
                  </a:lnTo>
                  <a:lnTo>
                    <a:pt x="47726" y="17256"/>
                  </a:lnTo>
                  <a:lnTo>
                    <a:pt x="47605" y="17015"/>
                  </a:lnTo>
                  <a:lnTo>
                    <a:pt x="47485" y="16834"/>
                  </a:lnTo>
                  <a:lnTo>
                    <a:pt x="47304" y="16713"/>
                  </a:lnTo>
                  <a:lnTo>
                    <a:pt x="47062" y="16593"/>
                  </a:lnTo>
                  <a:lnTo>
                    <a:pt x="46881" y="16532"/>
                  </a:lnTo>
                  <a:close/>
                  <a:moveTo>
                    <a:pt x="52191" y="16532"/>
                  </a:moveTo>
                  <a:lnTo>
                    <a:pt x="52010" y="16593"/>
                  </a:lnTo>
                  <a:lnTo>
                    <a:pt x="51768" y="16713"/>
                  </a:lnTo>
                  <a:lnTo>
                    <a:pt x="51587" y="16834"/>
                  </a:lnTo>
                  <a:lnTo>
                    <a:pt x="51467" y="17015"/>
                  </a:lnTo>
                  <a:lnTo>
                    <a:pt x="51346" y="17256"/>
                  </a:lnTo>
                  <a:lnTo>
                    <a:pt x="51286" y="17437"/>
                  </a:lnTo>
                  <a:lnTo>
                    <a:pt x="51286" y="17679"/>
                  </a:lnTo>
                  <a:lnTo>
                    <a:pt x="51286" y="17920"/>
                  </a:lnTo>
                  <a:lnTo>
                    <a:pt x="51346" y="18101"/>
                  </a:lnTo>
                  <a:lnTo>
                    <a:pt x="51467" y="18342"/>
                  </a:lnTo>
                  <a:lnTo>
                    <a:pt x="51587" y="18523"/>
                  </a:lnTo>
                  <a:lnTo>
                    <a:pt x="51768" y="18644"/>
                  </a:lnTo>
                  <a:lnTo>
                    <a:pt x="52010" y="18765"/>
                  </a:lnTo>
                  <a:lnTo>
                    <a:pt x="52191" y="18825"/>
                  </a:lnTo>
                  <a:lnTo>
                    <a:pt x="52673" y="18825"/>
                  </a:lnTo>
                  <a:lnTo>
                    <a:pt x="52854" y="18765"/>
                  </a:lnTo>
                  <a:lnTo>
                    <a:pt x="53096" y="18644"/>
                  </a:lnTo>
                  <a:lnTo>
                    <a:pt x="53277" y="18523"/>
                  </a:lnTo>
                  <a:lnTo>
                    <a:pt x="53397" y="18342"/>
                  </a:lnTo>
                  <a:lnTo>
                    <a:pt x="53518" y="18101"/>
                  </a:lnTo>
                  <a:lnTo>
                    <a:pt x="53578" y="17920"/>
                  </a:lnTo>
                  <a:lnTo>
                    <a:pt x="53578" y="17679"/>
                  </a:lnTo>
                  <a:lnTo>
                    <a:pt x="53578" y="17437"/>
                  </a:lnTo>
                  <a:lnTo>
                    <a:pt x="53518" y="17256"/>
                  </a:lnTo>
                  <a:lnTo>
                    <a:pt x="53397" y="17015"/>
                  </a:lnTo>
                  <a:lnTo>
                    <a:pt x="53277" y="16834"/>
                  </a:lnTo>
                  <a:lnTo>
                    <a:pt x="53096" y="16713"/>
                  </a:lnTo>
                  <a:lnTo>
                    <a:pt x="52854" y="16593"/>
                  </a:lnTo>
                  <a:lnTo>
                    <a:pt x="52673" y="16532"/>
                  </a:lnTo>
                  <a:close/>
                  <a:moveTo>
                    <a:pt x="57983" y="16532"/>
                  </a:moveTo>
                  <a:lnTo>
                    <a:pt x="57802" y="16593"/>
                  </a:lnTo>
                  <a:lnTo>
                    <a:pt x="57561" y="16713"/>
                  </a:lnTo>
                  <a:lnTo>
                    <a:pt x="57380" y="16834"/>
                  </a:lnTo>
                  <a:lnTo>
                    <a:pt x="57259" y="17015"/>
                  </a:lnTo>
                  <a:lnTo>
                    <a:pt x="57138" y="17256"/>
                  </a:lnTo>
                  <a:lnTo>
                    <a:pt x="57078" y="17437"/>
                  </a:lnTo>
                  <a:lnTo>
                    <a:pt x="57078" y="17679"/>
                  </a:lnTo>
                  <a:lnTo>
                    <a:pt x="57078" y="17920"/>
                  </a:lnTo>
                  <a:lnTo>
                    <a:pt x="57138" y="18101"/>
                  </a:lnTo>
                  <a:lnTo>
                    <a:pt x="57259" y="18342"/>
                  </a:lnTo>
                  <a:lnTo>
                    <a:pt x="57380" y="18523"/>
                  </a:lnTo>
                  <a:lnTo>
                    <a:pt x="57561" y="18644"/>
                  </a:lnTo>
                  <a:lnTo>
                    <a:pt x="57802" y="18765"/>
                  </a:lnTo>
                  <a:lnTo>
                    <a:pt x="57983" y="18825"/>
                  </a:lnTo>
                  <a:lnTo>
                    <a:pt x="58466" y="18825"/>
                  </a:lnTo>
                  <a:lnTo>
                    <a:pt x="58647" y="18765"/>
                  </a:lnTo>
                  <a:lnTo>
                    <a:pt x="58888" y="18644"/>
                  </a:lnTo>
                  <a:lnTo>
                    <a:pt x="59069" y="18523"/>
                  </a:lnTo>
                  <a:lnTo>
                    <a:pt x="59190" y="18342"/>
                  </a:lnTo>
                  <a:lnTo>
                    <a:pt x="59310" y="18101"/>
                  </a:lnTo>
                  <a:lnTo>
                    <a:pt x="59371" y="17920"/>
                  </a:lnTo>
                  <a:lnTo>
                    <a:pt x="59371" y="17679"/>
                  </a:lnTo>
                  <a:lnTo>
                    <a:pt x="59371" y="17437"/>
                  </a:lnTo>
                  <a:lnTo>
                    <a:pt x="59310" y="17256"/>
                  </a:lnTo>
                  <a:lnTo>
                    <a:pt x="59190" y="17015"/>
                  </a:lnTo>
                  <a:lnTo>
                    <a:pt x="59069" y="16834"/>
                  </a:lnTo>
                  <a:lnTo>
                    <a:pt x="58888" y="16713"/>
                  </a:lnTo>
                  <a:lnTo>
                    <a:pt x="58647" y="16593"/>
                  </a:lnTo>
                  <a:lnTo>
                    <a:pt x="58466" y="16532"/>
                  </a:lnTo>
                  <a:close/>
                  <a:moveTo>
                    <a:pt x="63775" y="16532"/>
                  </a:moveTo>
                  <a:lnTo>
                    <a:pt x="63594" y="16593"/>
                  </a:lnTo>
                  <a:lnTo>
                    <a:pt x="63353" y="16713"/>
                  </a:lnTo>
                  <a:lnTo>
                    <a:pt x="63172" y="16834"/>
                  </a:lnTo>
                  <a:lnTo>
                    <a:pt x="63051" y="17015"/>
                  </a:lnTo>
                  <a:lnTo>
                    <a:pt x="62931" y="17256"/>
                  </a:lnTo>
                  <a:lnTo>
                    <a:pt x="62870" y="17437"/>
                  </a:lnTo>
                  <a:lnTo>
                    <a:pt x="62870" y="17679"/>
                  </a:lnTo>
                  <a:lnTo>
                    <a:pt x="62870" y="17920"/>
                  </a:lnTo>
                  <a:lnTo>
                    <a:pt x="62931" y="18101"/>
                  </a:lnTo>
                  <a:lnTo>
                    <a:pt x="63051" y="18342"/>
                  </a:lnTo>
                  <a:lnTo>
                    <a:pt x="63172" y="18523"/>
                  </a:lnTo>
                  <a:lnTo>
                    <a:pt x="63353" y="18644"/>
                  </a:lnTo>
                  <a:lnTo>
                    <a:pt x="63594" y="18765"/>
                  </a:lnTo>
                  <a:lnTo>
                    <a:pt x="63775" y="18825"/>
                  </a:lnTo>
                  <a:lnTo>
                    <a:pt x="64258" y="18825"/>
                  </a:lnTo>
                  <a:lnTo>
                    <a:pt x="64439" y="18765"/>
                  </a:lnTo>
                  <a:lnTo>
                    <a:pt x="64680" y="18644"/>
                  </a:lnTo>
                  <a:lnTo>
                    <a:pt x="64861" y="18523"/>
                  </a:lnTo>
                  <a:lnTo>
                    <a:pt x="64982" y="18342"/>
                  </a:lnTo>
                  <a:lnTo>
                    <a:pt x="65103" y="18101"/>
                  </a:lnTo>
                  <a:lnTo>
                    <a:pt x="65163" y="17920"/>
                  </a:lnTo>
                  <a:lnTo>
                    <a:pt x="65163" y="17679"/>
                  </a:lnTo>
                  <a:lnTo>
                    <a:pt x="65163" y="17437"/>
                  </a:lnTo>
                  <a:lnTo>
                    <a:pt x="65103" y="17256"/>
                  </a:lnTo>
                  <a:lnTo>
                    <a:pt x="64982" y="17015"/>
                  </a:lnTo>
                  <a:lnTo>
                    <a:pt x="64861" y="16834"/>
                  </a:lnTo>
                  <a:lnTo>
                    <a:pt x="64680" y="16713"/>
                  </a:lnTo>
                  <a:lnTo>
                    <a:pt x="64439" y="16593"/>
                  </a:lnTo>
                  <a:lnTo>
                    <a:pt x="64258" y="16532"/>
                  </a:lnTo>
                  <a:close/>
                  <a:moveTo>
                    <a:pt x="69386" y="16593"/>
                  </a:moveTo>
                  <a:lnTo>
                    <a:pt x="69085" y="16774"/>
                  </a:lnTo>
                  <a:lnTo>
                    <a:pt x="68843" y="17015"/>
                  </a:lnTo>
                  <a:lnTo>
                    <a:pt x="68723" y="17317"/>
                  </a:lnTo>
                  <a:lnTo>
                    <a:pt x="68662" y="17679"/>
                  </a:lnTo>
                  <a:lnTo>
                    <a:pt x="68662" y="17920"/>
                  </a:lnTo>
                  <a:lnTo>
                    <a:pt x="68723" y="18101"/>
                  </a:lnTo>
                  <a:lnTo>
                    <a:pt x="68843" y="18342"/>
                  </a:lnTo>
                  <a:lnTo>
                    <a:pt x="68964" y="18523"/>
                  </a:lnTo>
                  <a:lnTo>
                    <a:pt x="69145" y="18644"/>
                  </a:lnTo>
                  <a:lnTo>
                    <a:pt x="69386" y="18765"/>
                  </a:lnTo>
                  <a:lnTo>
                    <a:pt x="69567" y="18825"/>
                  </a:lnTo>
                  <a:lnTo>
                    <a:pt x="70050" y="18825"/>
                  </a:lnTo>
                  <a:lnTo>
                    <a:pt x="70231" y="18765"/>
                  </a:lnTo>
                  <a:lnTo>
                    <a:pt x="70472" y="18644"/>
                  </a:lnTo>
                  <a:lnTo>
                    <a:pt x="70593" y="18523"/>
                  </a:lnTo>
                  <a:lnTo>
                    <a:pt x="69386" y="16593"/>
                  </a:lnTo>
                  <a:close/>
                  <a:moveTo>
                    <a:pt x="4284" y="20273"/>
                  </a:moveTo>
                  <a:lnTo>
                    <a:pt x="3620" y="21661"/>
                  </a:lnTo>
                  <a:lnTo>
                    <a:pt x="3922" y="21480"/>
                  </a:lnTo>
                  <a:lnTo>
                    <a:pt x="4164" y="21238"/>
                  </a:lnTo>
                  <a:lnTo>
                    <a:pt x="4284" y="20937"/>
                  </a:lnTo>
                  <a:lnTo>
                    <a:pt x="4345" y="20575"/>
                  </a:lnTo>
                  <a:lnTo>
                    <a:pt x="4284" y="20273"/>
                  </a:lnTo>
                  <a:close/>
                  <a:moveTo>
                    <a:pt x="71619" y="20273"/>
                  </a:moveTo>
                  <a:lnTo>
                    <a:pt x="71559" y="20575"/>
                  </a:lnTo>
                  <a:lnTo>
                    <a:pt x="71619" y="20937"/>
                  </a:lnTo>
                  <a:lnTo>
                    <a:pt x="71740" y="21238"/>
                  </a:lnTo>
                  <a:lnTo>
                    <a:pt x="71981" y="21480"/>
                  </a:lnTo>
                  <a:lnTo>
                    <a:pt x="72283" y="21661"/>
                  </a:lnTo>
                  <a:lnTo>
                    <a:pt x="71619" y="20273"/>
                  </a:lnTo>
                  <a:close/>
                  <a:moveTo>
                    <a:pt x="8749" y="19428"/>
                  </a:moveTo>
                  <a:lnTo>
                    <a:pt x="8568" y="19489"/>
                  </a:lnTo>
                  <a:lnTo>
                    <a:pt x="8327" y="19609"/>
                  </a:lnTo>
                  <a:lnTo>
                    <a:pt x="8146" y="19730"/>
                  </a:lnTo>
                  <a:lnTo>
                    <a:pt x="8025" y="19911"/>
                  </a:lnTo>
                  <a:lnTo>
                    <a:pt x="7904" y="20152"/>
                  </a:lnTo>
                  <a:lnTo>
                    <a:pt x="7844" y="20333"/>
                  </a:lnTo>
                  <a:lnTo>
                    <a:pt x="7844" y="20575"/>
                  </a:lnTo>
                  <a:lnTo>
                    <a:pt x="7844" y="20816"/>
                  </a:lnTo>
                  <a:lnTo>
                    <a:pt x="7904" y="20997"/>
                  </a:lnTo>
                  <a:lnTo>
                    <a:pt x="8025" y="21238"/>
                  </a:lnTo>
                  <a:lnTo>
                    <a:pt x="8146" y="21419"/>
                  </a:lnTo>
                  <a:lnTo>
                    <a:pt x="8327" y="21540"/>
                  </a:lnTo>
                  <a:lnTo>
                    <a:pt x="8568" y="21661"/>
                  </a:lnTo>
                  <a:lnTo>
                    <a:pt x="8749" y="21721"/>
                  </a:lnTo>
                  <a:lnTo>
                    <a:pt x="9232" y="21721"/>
                  </a:lnTo>
                  <a:lnTo>
                    <a:pt x="9413" y="21661"/>
                  </a:lnTo>
                  <a:lnTo>
                    <a:pt x="9654" y="21540"/>
                  </a:lnTo>
                  <a:lnTo>
                    <a:pt x="9835" y="21419"/>
                  </a:lnTo>
                  <a:lnTo>
                    <a:pt x="9956" y="21238"/>
                  </a:lnTo>
                  <a:lnTo>
                    <a:pt x="10076" y="20997"/>
                  </a:lnTo>
                  <a:lnTo>
                    <a:pt x="10137" y="20816"/>
                  </a:lnTo>
                  <a:lnTo>
                    <a:pt x="10137" y="20575"/>
                  </a:lnTo>
                  <a:lnTo>
                    <a:pt x="10137" y="20333"/>
                  </a:lnTo>
                  <a:lnTo>
                    <a:pt x="10076" y="20152"/>
                  </a:lnTo>
                  <a:lnTo>
                    <a:pt x="9956" y="19911"/>
                  </a:lnTo>
                  <a:lnTo>
                    <a:pt x="9835" y="19730"/>
                  </a:lnTo>
                  <a:lnTo>
                    <a:pt x="9654" y="19609"/>
                  </a:lnTo>
                  <a:lnTo>
                    <a:pt x="9413" y="19489"/>
                  </a:lnTo>
                  <a:lnTo>
                    <a:pt x="9232" y="19428"/>
                  </a:lnTo>
                  <a:close/>
                  <a:moveTo>
                    <a:pt x="14541" y="19428"/>
                  </a:moveTo>
                  <a:lnTo>
                    <a:pt x="14360" y="19489"/>
                  </a:lnTo>
                  <a:lnTo>
                    <a:pt x="14119" y="19609"/>
                  </a:lnTo>
                  <a:lnTo>
                    <a:pt x="13938" y="19730"/>
                  </a:lnTo>
                  <a:lnTo>
                    <a:pt x="13817" y="19911"/>
                  </a:lnTo>
                  <a:lnTo>
                    <a:pt x="13697" y="20152"/>
                  </a:lnTo>
                  <a:lnTo>
                    <a:pt x="13636" y="20333"/>
                  </a:lnTo>
                  <a:lnTo>
                    <a:pt x="13636" y="20575"/>
                  </a:lnTo>
                  <a:lnTo>
                    <a:pt x="13636" y="20816"/>
                  </a:lnTo>
                  <a:lnTo>
                    <a:pt x="13697" y="20997"/>
                  </a:lnTo>
                  <a:lnTo>
                    <a:pt x="13817" y="21238"/>
                  </a:lnTo>
                  <a:lnTo>
                    <a:pt x="13938" y="21419"/>
                  </a:lnTo>
                  <a:lnTo>
                    <a:pt x="14119" y="21540"/>
                  </a:lnTo>
                  <a:lnTo>
                    <a:pt x="14360" y="21661"/>
                  </a:lnTo>
                  <a:lnTo>
                    <a:pt x="14541" y="21721"/>
                  </a:lnTo>
                  <a:lnTo>
                    <a:pt x="15024" y="21721"/>
                  </a:lnTo>
                  <a:lnTo>
                    <a:pt x="15205" y="21661"/>
                  </a:lnTo>
                  <a:lnTo>
                    <a:pt x="15446" y="21540"/>
                  </a:lnTo>
                  <a:lnTo>
                    <a:pt x="15627" y="21419"/>
                  </a:lnTo>
                  <a:lnTo>
                    <a:pt x="15748" y="21238"/>
                  </a:lnTo>
                  <a:lnTo>
                    <a:pt x="15869" y="20997"/>
                  </a:lnTo>
                  <a:lnTo>
                    <a:pt x="15929" y="20816"/>
                  </a:lnTo>
                  <a:lnTo>
                    <a:pt x="15929" y="20575"/>
                  </a:lnTo>
                  <a:lnTo>
                    <a:pt x="15929" y="20333"/>
                  </a:lnTo>
                  <a:lnTo>
                    <a:pt x="15869" y="20152"/>
                  </a:lnTo>
                  <a:lnTo>
                    <a:pt x="15748" y="19911"/>
                  </a:lnTo>
                  <a:lnTo>
                    <a:pt x="15627" y="19730"/>
                  </a:lnTo>
                  <a:lnTo>
                    <a:pt x="15446" y="19609"/>
                  </a:lnTo>
                  <a:lnTo>
                    <a:pt x="15205" y="19489"/>
                  </a:lnTo>
                  <a:lnTo>
                    <a:pt x="15024" y="19428"/>
                  </a:lnTo>
                  <a:close/>
                  <a:moveTo>
                    <a:pt x="20333" y="19428"/>
                  </a:moveTo>
                  <a:lnTo>
                    <a:pt x="20152" y="19489"/>
                  </a:lnTo>
                  <a:lnTo>
                    <a:pt x="19911" y="19609"/>
                  </a:lnTo>
                  <a:lnTo>
                    <a:pt x="19730" y="19730"/>
                  </a:lnTo>
                  <a:lnTo>
                    <a:pt x="19609" y="19911"/>
                  </a:lnTo>
                  <a:lnTo>
                    <a:pt x="19489" y="20152"/>
                  </a:lnTo>
                  <a:lnTo>
                    <a:pt x="19428" y="20333"/>
                  </a:lnTo>
                  <a:lnTo>
                    <a:pt x="19428" y="20575"/>
                  </a:lnTo>
                  <a:lnTo>
                    <a:pt x="19428" y="20816"/>
                  </a:lnTo>
                  <a:lnTo>
                    <a:pt x="19489" y="20997"/>
                  </a:lnTo>
                  <a:lnTo>
                    <a:pt x="19609" y="21238"/>
                  </a:lnTo>
                  <a:lnTo>
                    <a:pt x="19730" y="21419"/>
                  </a:lnTo>
                  <a:lnTo>
                    <a:pt x="19911" y="21540"/>
                  </a:lnTo>
                  <a:lnTo>
                    <a:pt x="20152" y="21661"/>
                  </a:lnTo>
                  <a:lnTo>
                    <a:pt x="20333" y="21721"/>
                  </a:lnTo>
                  <a:lnTo>
                    <a:pt x="20816" y="21721"/>
                  </a:lnTo>
                  <a:lnTo>
                    <a:pt x="20997" y="21661"/>
                  </a:lnTo>
                  <a:lnTo>
                    <a:pt x="21239" y="21540"/>
                  </a:lnTo>
                  <a:lnTo>
                    <a:pt x="21420" y="21419"/>
                  </a:lnTo>
                  <a:lnTo>
                    <a:pt x="21540" y="21238"/>
                  </a:lnTo>
                  <a:lnTo>
                    <a:pt x="21661" y="20997"/>
                  </a:lnTo>
                  <a:lnTo>
                    <a:pt x="21721" y="20816"/>
                  </a:lnTo>
                  <a:lnTo>
                    <a:pt x="21721" y="20575"/>
                  </a:lnTo>
                  <a:lnTo>
                    <a:pt x="21721" y="20333"/>
                  </a:lnTo>
                  <a:lnTo>
                    <a:pt x="21661" y="20152"/>
                  </a:lnTo>
                  <a:lnTo>
                    <a:pt x="21540" y="19911"/>
                  </a:lnTo>
                  <a:lnTo>
                    <a:pt x="21420" y="19730"/>
                  </a:lnTo>
                  <a:lnTo>
                    <a:pt x="21239" y="19609"/>
                  </a:lnTo>
                  <a:lnTo>
                    <a:pt x="20997" y="19489"/>
                  </a:lnTo>
                  <a:lnTo>
                    <a:pt x="20816" y="19428"/>
                  </a:lnTo>
                  <a:close/>
                  <a:moveTo>
                    <a:pt x="26126" y="19428"/>
                  </a:moveTo>
                  <a:lnTo>
                    <a:pt x="25945" y="19489"/>
                  </a:lnTo>
                  <a:lnTo>
                    <a:pt x="25703" y="19609"/>
                  </a:lnTo>
                  <a:lnTo>
                    <a:pt x="25522" y="19730"/>
                  </a:lnTo>
                  <a:lnTo>
                    <a:pt x="25402" y="19911"/>
                  </a:lnTo>
                  <a:lnTo>
                    <a:pt x="25281" y="20152"/>
                  </a:lnTo>
                  <a:lnTo>
                    <a:pt x="25221" y="20333"/>
                  </a:lnTo>
                  <a:lnTo>
                    <a:pt x="25221" y="20575"/>
                  </a:lnTo>
                  <a:lnTo>
                    <a:pt x="25221" y="20816"/>
                  </a:lnTo>
                  <a:lnTo>
                    <a:pt x="25281" y="20997"/>
                  </a:lnTo>
                  <a:lnTo>
                    <a:pt x="25402" y="21238"/>
                  </a:lnTo>
                  <a:lnTo>
                    <a:pt x="25522" y="21419"/>
                  </a:lnTo>
                  <a:lnTo>
                    <a:pt x="25703" y="21540"/>
                  </a:lnTo>
                  <a:lnTo>
                    <a:pt x="25945" y="21661"/>
                  </a:lnTo>
                  <a:lnTo>
                    <a:pt x="26126" y="21721"/>
                  </a:lnTo>
                  <a:lnTo>
                    <a:pt x="26608" y="21721"/>
                  </a:lnTo>
                  <a:lnTo>
                    <a:pt x="26789" y="21661"/>
                  </a:lnTo>
                  <a:lnTo>
                    <a:pt x="27031" y="21540"/>
                  </a:lnTo>
                  <a:lnTo>
                    <a:pt x="27212" y="21419"/>
                  </a:lnTo>
                  <a:lnTo>
                    <a:pt x="27332" y="21238"/>
                  </a:lnTo>
                  <a:lnTo>
                    <a:pt x="27453" y="20997"/>
                  </a:lnTo>
                  <a:lnTo>
                    <a:pt x="27513" y="20816"/>
                  </a:lnTo>
                  <a:lnTo>
                    <a:pt x="27513" y="20575"/>
                  </a:lnTo>
                  <a:lnTo>
                    <a:pt x="27513" y="20333"/>
                  </a:lnTo>
                  <a:lnTo>
                    <a:pt x="27453" y="20152"/>
                  </a:lnTo>
                  <a:lnTo>
                    <a:pt x="27332" y="19911"/>
                  </a:lnTo>
                  <a:lnTo>
                    <a:pt x="27212" y="19730"/>
                  </a:lnTo>
                  <a:lnTo>
                    <a:pt x="27031" y="19609"/>
                  </a:lnTo>
                  <a:lnTo>
                    <a:pt x="26789" y="19489"/>
                  </a:lnTo>
                  <a:lnTo>
                    <a:pt x="26608" y="19428"/>
                  </a:lnTo>
                  <a:close/>
                  <a:moveTo>
                    <a:pt x="31918" y="19428"/>
                  </a:moveTo>
                  <a:lnTo>
                    <a:pt x="31737" y="19489"/>
                  </a:lnTo>
                  <a:lnTo>
                    <a:pt x="31496" y="19609"/>
                  </a:lnTo>
                  <a:lnTo>
                    <a:pt x="31315" y="19730"/>
                  </a:lnTo>
                  <a:lnTo>
                    <a:pt x="31194" y="19911"/>
                  </a:lnTo>
                  <a:lnTo>
                    <a:pt x="31073" y="20152"/>
                  </a:lnTo>
                  <a:lnTo>
                    <a:pt x="31013" y="20333"/>
                  </a:lnTo>
                  <a:lnTo>
                    <a:pt x="31013" y="20575"/>
                  </a:lnTo>
                  <a:lnTo>
                    <a:pt x="31013" y="20816"/>
                  </a:lnTo>
                  <a:lnTo>
                    <a:pt x="31073" y="20997"/>
                  </a:lnTo>
                  <a:lnTo>
                    <a:pt x="31194" y="21238"/>
                  </a:lnTo>
                  <a:lnTo>
                    <a:pt x="31315" y="21419"/>
                  </a:lnTo>
                  <a:lnTo>
                    <a:pt x="31496" y="21540"/>
                  </a:lnTo>
                  <a:lnTo>
                    <a:pt x="31737" y="21661"/>
                  </a:lnTo>
                  <a:lnTo>
                    <a:pt x="31918" y="21721"/>
                  </a:lnTo>
                  <a:lnTo>
                    <a:pt x="32401" y="21721"/>
                  </a:lnTo>
                  <a:lnTo>
                    <a:pt x="32582" y="21661"/>
                  </a:lnTo>
                  <a:lnTo>
                    <a:pt x="32823" y="21540"/>
                  </a:lnTo>
                  <a:lnTo>
                    <a:pt x="33004" y="21419"/>
                  </a:lnTo>
                  <a:lnTo>
                    <a:pt x="33125" y="21238"/>
                  </a:lnTo>
                  <a:lnTo>
                    <a:pt x="33245" y="20997"/>
                  </a:lnTo>
                  <a:lnTo>
                    <a:pt x="33306" y="20816"/>
                  </a:lnTo>
                  <a:lnTo>
                    <a:pt x="33306" y="20575"/>
                  </a:lnTo>
                  <a:lnTo>
                    <a:pt x="33306" y="20333"/>
                  </a:lnTo>
                  <a:lnTo>
                    <a:pt x="33245" y="20152"/>
                  </a:lnTo>
                  <a:lnTo>
                    <a:pt x="33125" y="19911"/>
                  </a:lnTo>
                  <a:lnTo>
                    <a:pt x="33004" y="19730"/>
                  </a:lnTo>
                  <a:lnTo>
                    <a:pt x="32823" y="19609"/>
                  </a:lnTo>
                  <a:lnTo>
                    <a:pt x="32582" y="19489"/>
                  </a:lnTo>
                  <a:lnTo>
                    <a:pt x="32401" y="19428"/>
                  </a:lnTo>
                  <a:close/>
                  <a:moveTo>
                    <a:pt x="37710" y="19428"/>
                  </a:moveTo>
                  <a:lnTo>
                    <a:pt x="37529" y="19489"/>
                  </a:lnTo>
                  <a:lnTo>
                    <a:pt x="37288" y="19609"/>
                  </a:lnTo>
                  <a:lnTo>
                    <a:pt x="37107" y="19730"/>
                  </a:lnTo>
                  <a:lnTo>
                    <a:pt x="36986" y="19911"/>
                  </a:lnTo>
                  <a:lnTo>
                    <a:pt x="36865" y="20152"/>
                  </a:lnTo>
                  <a:lnTo>
                    <a:pt x="36805" y="20333"/>
                  </a:lnTo>
                  <a:lnTo>
                    <a:pt x="36805" y="20575"/>
                  </a:lnTo>
                  <a:lnTo>
                    <a:pt x="36805" y="20816"/>
                  </a:lnTo>
                  <a:lnTo>
                    <a:pt x="36865" y="20997"/>
                  </a:lnTo>
                  <a:lnTo>
                    <a:pt x="36986" y="21238"/>
                  </a:lnTo>
                  <a:lnTo>
                    <a:pt x="37107" y="21419"/>
                  </a:lnTo>
                  <a:lnTo>
                    <a:pt x="37288" y="21540"/>
                  </a:lnTo>
                  <a:lnTo>
                    <a:pt x="37529" y="21661"/>
                  </a:lnTo>
                  <a:lnTo>
                    <a:pt x="37710" y="21721"/>
                  </a:lnTo>
                  <a:lnTo>
                    <a:pt x="38193" y="21721"/>
                  </a:lnTo>
                  <a:lnTo>
                    <a:pt x="38374" y="21661"/>
                  </a:lnTo>
                  <a:lnTo>
                    <a:pt x="38615" y="21540"/>
                  </a:lnTo>
                  <a:lnTo>
                    <a:pt x="38796" y="21419"/>
                  </a:lnTo>
                  <a:lnTo>
                    <a:pt x="38917" y="21238"/>
                  </a:lnTo>
                  <a:lnTo>
                    <a:pt x="39038" y="20997"/>
                  </a:lnTo>
                  <a:lnTo>
                    <a:pt x="39098" y="20816"/>
                  </a:lnTo>
                  <a:lnTo>
                    <a:pt x="39098" y="20575"/>
                  </a:lnTo>
                  <a:lnTo>
                    <a:pt x="39098" y="20333"/>
                  </a:lnTo>
                  <a:lnTo>
                    <a:pt x="39038" y="20152"/>
                  </a:lnTo>
                  <a:lnTo>
                    <a:pt x="38917" y="19911"/>
                  </a:lnTo>
                  <a:lnTo>
                    <a:pt x="38796" y="19730"/>
                  </a:lnTo>
                  <a:lnTo>
                    <a:pt x="38615" y="19609"/>
                  </a:lnTo>
                  <a:lnTo>
                    <a:pt x="38374" y="19489"/>
                  </a:lnTo>
                  <a:lnTo>
                    <a:pt x="38193" y="19428"/>
                  </a:lnTo>
                  <a:close/>
                  <a:moveTo>
                    <a:pt x="43502" y="19428"/>
                  </a:moveTo>
                  <a:lnTo>
                    <a:pt x="43321" y="19489"/>
                  </a:lnTo>
                  <a:lnTo>
                    <a:pt x="43080" y="19609"/>
                  </a:lnTo>
                  <a:lnTo>
                    <a:pt x="42899" y="19730"/>
                  </a:lnTo>
                  <a:lnTo>
                    <a:pt x="42778" y="19911"/>
                  </a:lnTo>
                  <a:lnTo>
                    <a:pt x="42658" y="20152"/>
                  </a:lnTo>
                  <a:lnTo>
                    <a:pt x="42597" y="20333"/>
                  </a:lnTo>
                  <a:lnTo>
                    <a:pt x="42597" y="20575"/>
                  </a:lnTo>
                  <a:lnTo>
                    <a:pt x="42597" y="20816"/>
                  </a:lnTo>
                  <a:lnTo>
                    <a:pt x="42658" y="20997"/>
                  </a:lnTo>
                  <a:lnTo>
                    <a:pt x="42778" y="21238"/>
                  </a:lnTo>
                  <a:lnTo>
                    <a:pt x="42899" y="21419"/>
                  </a:lnTo>
                  <a:lnTo>
                    <a:pt x="43080" y="21540"/>
                  </a:lnTo>
                  <a:lnTo>
                    <a:pt x="43321" y="21661"/>
                  </a:lnTo>
                  <a:lnTo>
                    <a:pt x="43502" y="21721"/>
                  </a:lnTo>
                  <a:lnTo>
                    <a:pt x="43985" y="21721"/>
                  </a:lnTo>
                  <a:lnTo>
                    <a:pt x="44166" y="21661"/>
                  </a:lnTo>
                  <a:lnTo>
                    <a:pt x="44407" y="21540"/>
                  </a:lnTo>
                  <a:lnTo>
                    <a:pt x="44588" y="21419"/>
                  </a:lnTo>
                  <a:lnTo>
                    <a:pt x="44709" y="21238"/>
                  </a:lnTo>
                  <a:lnTo>
                    <a:pt x="44830" y="20997"/>
                  </a:lnTo>
                  <a:lnTo>
                    <a:pt x="44890" y="20816"/>
                  </a:lnTo>
                  <a:lnTo>
                    <a:pt x="44890" y="20575"/>
                  </a:lnTo>
                  <a:lnTo>
                    <a:pt x="44890" y="20333"/>
                  </a:lnTo>
                  <a:lnTo>
                    <a:pt x="44830" y="20152"/>
                  </a:lnTo>
                  <a:lnTo>
                    <a:pt x="44709" y="19911"/>
                  </a:lnTo>
                  <a:lnTo>
                    <a:pt x="44588" y="19730"/>
                  </a:lnTo>
                  <a:lnTo>
                    <a:pt x="44407" y="19609"/>
                  </a:lnTo>
                  <a:lnTo>
                    <a:pt x="44166" y="19489"/>
                  </a:lnTo>
                  <a:lnTo>
                    <a:pt x="43985" y="19428"/>
                  </a:lnTo>
                  <a:close/>
                  <a:moveTo>
                    <a:pt x="49295" y="19428"/>
                  </a:moveTo>
                  <a:lnTo>
                    <a:pt x="49114" y="19489"/>
                  </a:lnTo>
                  <a:lnTo>
                    <a:pt x="48872" y="19609"/>
                  </a:lnTo>
                  <a:lnTo>
                    <a:pt x="48691" y="19730"/>
                  </a:lnTo>
                  <a:lnTo>
                    <a:pt x="48571" y="19911"/>
                  </a:lnTo>
                  <a:lnTo>
                    <a:pt x="48450" y="20152"/>
                  </a:lnTo>
                  <a:lnTo>
                    <a:pt x="48390" y="20333"/>
                  </a:lnTo>
                  <a:lnTo>
                    <a:pt x="48390" y="20575"/>
                  </a:lnTo>
                  <a:lnTo>
                    <a:pt x="48390" y="20816"/>
                  </a:lnTo>
                  <a:lnTo>
                    <a:pt x="48450" y="20997"/>
                  </a:lnTo>
                  <a:lnTo>
                    <a:pt x="48571" y="21238"/>
                  </a:lnTo>
                  <a:lnTo>
                    <a:pt x="48691" y="21419"/>
                  </a:lnTo>
                  <a:lnTo>
                    <a:pt x="48872" y="21540"/>
                  </a:lnTo>
                  <a:lnTo>
                    <a:pt x="49114" y="21661"/>
                  </a:lnTo>
                  <a:lnTo>
                    <a:pt x="49295" y="21721"/>
                  </a:lnTo>
                  <a:lnTo>
                    <a:pt x="49777" y="21721"/>
                  </a:lnTo>
                  <a:lnTo>
                    <a:pt x="49958" y="21661"/>
                  </a:lnTo>
                  <a:lnTo>
                    <a:pt x="50200" y="21540"/>
                  </a:lnTo>
                  <a:lnTo>
                    <a:pt x="50381" y="21419"/>
                  </a:lnTo>
                  <a:lnTo>
                    <a:pt x="50501" y="21238"/>
                  </a:lnTo>
                  <a:lnTo>
                    <a:pt x="50622" y="20997"/>
                  </a:lnTo>
                  <a:lnTo>
                    <a:pt x="50682" y="20816"/>
                  </a:lnTo>
                  <a:lnTo>
                    <a:pt x="50682" y="20575"/>
                  </a:lnTo>
                  <a:lnTo>
                    <a:pt x="50682" y="20333"/>
                  </a:lnTo>
                  <a:lnTo>
                    <a:pt x="50622" y="20152"/>
                  </a:lnTo>
                  <a:lnTo>
                    <a:pt x="50501" y="19911"/>
                  </a:lnTo>
                  <a:lnTo>
                    <a:pt x="50381" y="19730"/>
                  </a:lnTo>
                  <a:lnTo>
                    <a:pt x="50200" y="19609"/>
                  </a:lnTo>
                  <a:lnTo>
                    <a:pt x="49958" y="19489"/>
                  </a:lnTo>
                  <a:lnTo>
                    <a:pt x="49777" y="19428"/>
                  </a:lnTo>
                  <a:close/>
                  <a:moveTo>
                    <a:pt x="55087" y="19428"/>
                  </a:moveTo>
                  <a:lnTo>
                    <a:pt x="54906" y="19489"/>
                  </a:lnTo>
                  <a:lnTo>
                    <a:pt x="54665" y="19609"/>
                  </a:lnTo>
                  <a:lnTo>
                    <a:pt x="54483" y="19730"/>
                  </a:lnTo>
                  <a:lnTo>
                    <a:pt x="54363" y="19911"/>
                  </a:lnTo>
                  <a:lnTo>
                    <a:pt x="54242" y="20152"/>
                  </a:lnTo>
                  <a:lnTo>
                    <a:pt x="54182" y="20333"/>
                  </a:lnTo>
                  <a:lnTo>
                    <a:pt x="54182" y="20575"/>
                  </a:lnTo>
                  <a:lnTo>
                    <a:pt x="54182" y="20816"/>
                  </a:lnTo>
                  <a:lnTo>
                    <a:pt x="54242" y="20997"/>
                  </a:lnTo>
                  <a:lnTo>
                    <a:pt x="54363" y="21238"/>
                  </a:lnTo>
                  <a:lnTo>
                    <a:pt x="54483" y="21419"/>
                  </a:lnTo>
                  <a:lnTo>
                    <a:pt x="54665" y="21540"/>
                  </a:lnTo>
                  <a:lnTo>
                    <a:pt x="54906" y="21661"/>
                  </a:lnTo>
                  <a:lnTo>
                    <a:pt x="55087" y="21721"/>
                  </a:lnTo>
                  <a:lnTo>
                    <a:pt x="55570" y="21721"/>
                  </a:lnTo>
                  <a:lnTo>
                    <a:pt x="55751" y="21661"/>
                  </a:lnTo>
                  <a:lnTo>
                    <a:pt x="55992" y="21540"/>
                  </a:lnTo>
                  <a:lnTo>
                    <a:pt x="56173" y="21419"/>
                  </a:lnTo>
                  <a:lnTo>
                    <a:pt x="56294" y="21238"/>
                  </a:lnTo>
                  <a:lnTo>
                    <a:pt x="56414" y="20997"/>
                  </a:lnTo>
                  <a:lnTo>
                    <a:pt x="56475" y="20816"/>
                  </a:lnTo>
                  <a:lnTo>
                    <a:pt x="56475" y="20575"/>
                  </a:lnTo>
                  <a:lnTo>
                    <a:pt x="56475" y="20333"/>
                  </a:lnTo>
                  <a:lnTo>
                    <a:pt x="56414" y="20152"/>
                  </a:lnTo>
                  <a:lnTo>
                    <a:pt x="56294" y="19911"/>
                  </a:lnTo>
                  <a:lnTo>
                    <a:pt x="56173" y="19730"/>
                  </a:lnTo>
                  <a:lnTo>
                    <a:pt x="55992" y="19609"/>
                  </a:lnTo>
                  <a:lnTo>
                    <a:pt x="55751" y="19489"/>
                  </a:lnTo>
                  <a:lnTo>
                    <a:pt x="55570" y="19428"/>
                  </a:lnTo>
                  <a:close/>
                  <a:moveTo>
                    <a:pt x="60879" y="19428"/>
                  </a:moveTo>
                  <a:lnTo>
                    <a:pt x="60698" y="19489"/>
                  </a:lnTo>
                  <a:lnTo>
                    <a:pt x="60457" y="19609"/>
                  </a:lnTo>
                  <a:lnTo>
                    <a:pt x="60276" y="19730"/>
                  </a:lnTo>
                  <a:lnTo>
                    <a:pt x="60155" y="19911"/>
                  </a:lnTo>
                  <a:lnTo>
                    <a:pt x="60034" y="20152"/>
                  </a:lnTo>
                  <a:lnTo>
                    <a:pt x="59974" y="20333"/>
                  </a:lnTo>
                  <a:lnTo>
                    <a:pt x="59974" y="20575"/>
                  </a:lnTo>
                  <a:lnTo>
                    <a:pt x="59974" y="20816"/>
                  </a:lnTo>
                  <a:lnTo>
                    <a:pt x="60034" y="20997"/>
                  </a:lnTo>
                  <a:lnTo>
                    <a:pt x="60155" y="21238"/>
                  </a:lnTo>
                  <a:lnTo>
                    <a:pt x="60276" y="21419"/>
                  </a:lnTo>
                  <a:lnTo>
                    <a:pt x="60457" y="21540"/>
                  </a:lnTo>
                  <a:lnTo>
                    <a:pt x="60698" y="21661"/>
                  </a:lnTo>
                  <a:lnTo>
                    <a:pt x="60879" y="21721"/>
                  </a:lnTo>
                  <a:lnTo>
                    <a:pt x="61362" y="21721"/>
                  </a:lnTo>
                  <a:lnTo>
                    <a:pt x="61543" y="21661"/>
                  </a:lnTo>
                  <a:lnTo>
                    <a:pt x="61784" y="21540"/>
                  </a:lnTo>
                  <a:lnTo>
                    <a:pt x="61965" y="21419"/>
                  </a:lnTo>
                  <a:lnTo>
                    <a:pt x="62086" y="21238"/>
                  </a:lnTo>
                  <a:lnTo>
                    <a:pt x="62206" y="20997"/>
                  </a:lnTo>
                  <a:lnTo>
                    <a:pt x="62267" y="20816"/>
                  </a:lnTo>
                  <a:lnTo>
                    <a:pt x="62267" y="20575"/>
                  </a:lnTo>
                  <a:lnTo>
                    <a:pt x="62267" y="20333"/>
                  </a:lnTo>
                  <a:lnTo>
                    <a:pt x="62206" y="20152"/>
                  </a:lnTo>
                  <a:lnTo>
                    <a:pt x="62086" y="19911"/>
                  </a:lnTo>
                  <a:lnTo>
                    <a:pt x="61965" y="19730"/>
                  </a:lnTo>
                  <a:lnTo>
                    <a:pt x="61784" y="19609"/>
                  </a:lnTo>
                  <a:lnTo>
                    <a:pt x="61543" y="19489"/>
                  </a:lnTo>
                  <a:lnTo>
                    <a:pt x="61362" y="19428"/>
                  </a:lnTo>
                  <a:close/>
                  <a:moveTo>
                    <a:pt x="66671" y="19428"/>
                  </a:moveTo>
                  <a:lnTo>
                    <a:pt x="66490" y="19489"/>
                  </a:lnTo>
                  <a:lnTo>
                    <a:pt x="66249" y="19609"/>
                  </a:lnTo>
                  <a:lnTo>
                    <a:pt x="66068" y="19730"/>
                  </a:lnTo>
                  <a:lnTo>
                    <a:pt x="65947" y="19911"/>
                  </a:lnTo>
                  <a:lnTo>
                    <a:pt x="65827" y="20152"/>
                  </a:lnTo>
                  <a:lnTo>
                    <a:pt x="65766" y="20333"/>
                  </a:lnTo>
                  <a:lnTo>
                    <a:pt x="65766" y="20575"/>
                  </a:lnTo>
                  <a:lnTo>
                    <a:pt x="65766" y="20816"/>
                  </a:lnTo>
                  <a:lnTo>
                    <a:pt x="65827" y="20997"/>
                  </a:lnTo>
                  <a:lnTo>
                    <a:pt x="65947" y="21238"/>
                  </a:lnTo>
                  <a:lnTo>
                    <a:pt x="66068" y="21419"/>
                  </a:lnTo>
                  <a:lnTo>
                    <a:pt x="66249" y="21540"/>
                  </a:lnTo>
                  <a:lnTo>
                    <a:pt x="66490" y="21661"/>
                  </a:lnTo>
                  <a:lnTo>
                    <a:pt x="66671" y="21721"/>
                  </a:lnTo>
                  <a:lnTo>
                    <a:pt x="67154" y="21721"/>
                  </a:lnTo>
                  <a:lnTo>
                    <a:pt x="67335" y="21661"/>
                  </a:lnTo>
                  <a:lnTo>
                    <a:pt x="67576" y="21540"/>
                  </a:lnTo>
                  <a:lnTo>
                    <a:pt x="67757" y="21419"/>
                  </a:lnTo>
                  <a:lnTo>
                    <a:pt x="67878" y="21238"/>
                  </a:lnTo>
                  <a:lnTo>
                    <a:pt x="67999" y="20997"/>
                  </a:lnTo>
                  <a:lnTo>
                    <a:pt x="68059" y="20816"/>
                  </a:lnTo>
                  <a:lnTo>
                    <a:pt x="68059" y="20575"/>
                  </a:lnTo>
                  <a:lnTo>
                    <a:pt x="68059" y="20333"/>
                  </a:lnTo>
                  <a:lnTo>
                    <a:pt x="67999" y="20152"/>
                  </a:lnTo>
                  <a:lnTo>
                    <a:pt x="67878" y="19911"/>
                  </a:lnTo>
                  <a:lnTo>
                    <a:pt x="67757" y="19730"/>
                  </a:lnTo>
                  <a:lnTo>
                    <a:pt x="67576" y="19609"/>
                  </a:lnTo>
                  <a:lnTo>
                    <a:pt x="67335" y="19489"/>
                  </a:lnTo>
                  <a:lnTo>
                    <a:pt x="67154" y="19428"/>
                  </a:lnTo>
                  <a:close/>
                  <a:moveTo>
                    <a:pt x="5853" y="22324"/>
                  </a:moveTo>
                  <a:lnTo>
                    <a:pt x="5672" y="22385"/>
                  </a:lnTo>
                  <a:lnTo>
                    <a:pt x="5431" y="22505"/>
                  </a:lnTo>
                  <a:lnTo>
                    <a:pt x="5250" y="22626"/>
                  </a:lnTo>
                  <a:lnTo>
                    <a:pt x="5129" y="22807"/>
                  </a:lnTo>
                  <a:lnTo>
                    <a:pt x="5008" y="23048"/>
                  </a:lnTo>
                  <a:lnTo>
                    <a:pt x="4948" y="23229"/>
                  </a:lnTo>
                  <a:lnTo>
                    <a:pt x="4948" y="23471"/>
                  </a:lnTo>
                  <a:lnTo>
                    <a:pt x="4948" y="23712"/>
                  </a:lnTo>
                  <a:lnTo>
                    <a:pt x="5008" y="23893"/>
                  </a:lnTo>
                  <a:lnTo>
                    <a:pt x="5129" y="24135"/>
                  </a:lnTo>
                  <a:lnTo>
                    <a:pt x="5250" y="24316"/>
                  </a:lnTo>
                  <a:lnTo>
                    <a:pt x="5431" y="24436"/>
                  </a:lnTo>
                  <a:lnTo>
                    <a:pt x="5672" y="24557"/>
                  </a:lnTo>
                  <a:lnTo>
                    <a:pt x="5853" y="24617"/>
                  </a:lnTo>
                  <a:lnTo>
                    <a:pt x="6336" y="24617"/>
                  </a:lnTo>
                  <a:lnTo>
                    <a:pt x="6517" y="24557"/>
                  </a:lnTo>
                  <a:lnTo>
                    <a:pt x="6758" y="24436"/>
                  </a:lnTo>
                  <a:lnTo>
                    <a:pt x="6939" y="24316"/>
                  </a:lnTo>
                  <a:lnTo>
                    <a:pt x="7060" y="24135"/>
                  </a:lnTo>
                  <a:lnTo>
                    <a:pt x="7180" y="23893"/>
                  </a:lnTo>
                  <a:lnTo>
                    <a:pt x="7241" y="23712"/>
                  </a:lnTo>
                  <a:lnTo>
                    <a:pt x="7241" y="23471"/>
                  </a:lnTo>
                  <a:lnTo>
                    <a:pt x="7241" y="23229"/>
                  </a:lnTo>
                  <a:lnTo>
                    <a:pt x="7180" y="23048"/>
                  </a:lnTo>
                  <a:lnTo>
                    <a:pt x="7060" y="22807"/>
                  </a:lnTo>
                  <a:lnTo>
                    <a:pt x="6939" y="22626"/>
                  </a:lnTo>
                  <a:lnTo>
                    <a:pt x="6758" y="22505"/>
                  </a:lnTo>
                  <a:lnTo>
                    <a:pt x="6517" y="22385"/>
                  </a:lnTo>
                  <a:lnTo>
                    <a:pt x="6336" y="22324"/>
                  </a:lnTo>
                  <a:close/>
                  <a:moveTo>
                    <a:pt x="11645" y="22324"/>
                  </a:moveTo>
                  <a:lnTo>
                    <a:pt x="11464" y="22385"/>
                  </a:lnTo>
                  <a:lnTo>
                    <a:pt x="11223" y="22505"/>
                  </a:lnTo>
                  <a:lnTo>
                    <a:pt x="11042" y="22626"/>
                  </a:lnTo>
                  <a:lnTo>
                    <a:pt x="10921" y="22807"/>
                  </a:lnTo>
                  <a:lnTo>
                    <a:pt x="10800" y="23048"/>
                  </a:lnTo>
                  <a:lnTo>
                    <a:pt x="10740" y="23229"/>
                  </a:lnTo>
                  <a:lnTo>
                    <a:pt x="10740" y="23471"/>
                  </a:lnTo>
                  <a:lnTo>
                    <a:pt x="10740" y="23712"/>
                  </a:lnTo>
                  <a:lnTo>
                    <a:pt x="10800" y="23893"/>
                  </a:lnTo>
                  <a:lnTo>
                    <a:pt x="10921" y="24135"/>
                  </a:lnTo>
                  <a:lnTo>
                    <a:pt x="11042" y="24316"/>
                  </a:lnTo>
                  <a:lnTo>
                    <a:pt x="11223" y="24436"/>
                  </a:lnTo>
                  <a:lnTo>
                    <a:pt x="11464" y="24557"/>
                  </a:lnTo>
                  <a:lnTo>
                    <a:pt x="11645" y="24617"/>
                  </a:lnTo>
                  <a:lnTo>
                    <a:pt x="12128" y="24617"/>
                  </a:lnTo>
                  <a:lnTo>
                    <a:pt x="12309" y="24557"/>
                  </a:lnTo>
                  <a:lnTo>
                    <a:pt x="12550" y="24436"/>
                  </a:lnTo>
                  <a:lnTo>
                    <a:pt x="12731" y="24316"/>
                  </a:lnTo>
                  <a:lnTo>
                    <a:pt x="12852" y="24135"/>
                  </a:lnTo>
                  <a:lnTo>
                    <a:pt x="12973" y="23893"/>
                  </a:lnTo>
                  <a:lnTo>
                    <a:pt x="13033" y="23712"/>
                  </a:lnTo>
                  <a:lnTo>
                    <a:pt x="13033" y="23471"/>
                  </a:lnTo>
                  <a:lnTo>
                    <a:pt x="13033" y="23229"/>
                  </a:lnTo>
                  <a:lnTo>
                    <a:pt x="12973" y="23048"/>
                  </a:lnTo>
                  <a:lnTo>
                    <a:pt x="12852" y="22807"/>
                  </a:lnTo>
                  <a:lnTo>
                    <a:pt x="12731" y="22626"/>
                  </a:lnTo>
                  <a:lnTo>
                    <a:pt x="12550" y="22505"/>
                  </a:lnTo>
                  <a:lnTo>
                    <a:pt x="12309" y="22385"/>
                  </a:lnTo>
                  <a:lnTo>
                    <a:pt x="12128" y="22324"/>
                  </a:lnTo>
                  <a:close/>
                  <a:moveTo>
                    <a:pt x="17437" y="22324"/>
                  </a:moveTo>
                  <a:lnTo>
                    <a:pt x="17256" y="22385"/>
                  </a:lnTo>
                  <a:lnTo>
                    <a:pt x="17015" y="22505"/>
                  </a:lnTo>
                  <a:lnTo>
                    <a:pt x="16834" y="22626"/>
                  </a:lnTo>
                  <a:lnTo>
                    <a:pt x="16713" y="22807"/>
                  </a:lnTo>
                  <a:lnTo>
                    <a:pt x="16593" y="23048"/>
                  </a:lnTo>
                  <a:lnTo>
                    <a:pt x="16532" y="23229"/>
                  </a:lnTo>
                  <a:lnTo>
                    <a:pt x="16532" y="23471"/>
                  </a:lnTo>
                  <a:lnTo>
                    <a:pt x="16532" y="23712"/>
                  </a:lnTo>
                  <a:lnTo>
                    <a:pt x="16593" y="23893"/>
                  </a:lnTo>
                  <a:lnTo>
                    <a:pt x="16713" y="24135"/>
                  </a:lnTo>
                  <a:lnTo>
                    <a:pt x="16834" y="24316"/>
                  </a:lnTo>
                  <a:lnTo>
                    <a:pt x="17015" y="24436"/>
                  </a:lnTo>
                  <a:lnTo>
                    <a:pt x="17256" y="24557"/>
                  </a:lnTo>
                  <a:lnTo>
                    <a:pt x="17437" y="24617"/>
                  </a:lnTo>
                  <a:lnTo>
                    <a:pt x="17920" y="24617"/>
                  </a:lnTo>
                  <a:lnTo>
                    <a:pt x="18101" y="24557"/>
                  </a:lnTo>
                  <a:lnTo>
                    <a:pt x="18342" y="24436"/>
                  </a:lnTo>
                  <a:lnTo>
                    <a:pt x="18523" y="24316"/>
                  </a:lnTo>
                  <a:lnTo>
                    <a:pt x="18644" y="24135"/>
                  </a:lnTo>
                  <a:lnTo>
                    <a:pt x="18765" y="23893"/>
                  </a:lnTo>
                  <a:lnTo>
                    <a:pt x="18825" y="23712"/>
                  </a:lnTo>
                  <a:lnTo>
                    <a:pt x="18825" y="23471"/>
                  </a:lnTo>
                  <a:lnTo>
                    <a:pt x="18825" y="23229"/>
                  </a:lnTo>
                  <a:lnTo>
                    <a:pt x="18765" y="23048"/>
                  </a:lnTo>
                  <a:lnTo>
                    <a:pt x="18644" y="22807"/>
                  </a:lnTo>
                  <a:lnTo>
                    <a:pt x="18523" y="22626"/>
                  </a:lnTo>
                  <a:lnTo>
                    <a:pt x="18342" y="22505"/>
                  </a:lnTo>
                  <a:lnTo>
                    <a:pt x="18101" y="22385"/>
                  </a:lnTo>
                  <a:lnTo>
                    <a:pt x="17920" y="22324"/>
                  </a:lnTo>
                  <a:close/>
                  <a:moveTo>
                    <a:pt x="23230" y="22324"/>
                  </a:moveTo>
                  <a:lnTo>
                    <a:pt x="23049" y="22385"/>
                  </a:lnTo>
                  <a:lnTo>
                    <a:pt x="22807" y="22505"/>
                  </a:lnTo>
                  <a:lnTo>
                    <a:pt x="22626" y="22626"/>
                  </a:lnTo>
                  <a:lnTo>
                    <a:pt x="22506" y="22807"/>
                  </a:lnTo>
                  <a:lnTo>
                    <a:pt x="22385" y="23048"/>
                  </a:lnTo>
                  <a:lnTo>
                    <a:pt x="22325" y="23229"/>
                  </a:lnTo>
                  <a:lnTo>
                    <a:pt x="22325" y="23471"/>
                  </a:lnTo>
                  <a:lnTo>
                    <a:pt x="22325" y="23712"/>
                  </a:lnTo>
                  <a:lnTo>
                    <a:pt x="22385" y="23893"/>
                  </a:lnTo>
                  <a:lnTo>
                    <a:pt x="22506" y="24135"/>
                  </a:lnTo>
                  <a:lnTo>
                    <a:pt x="22626" y="24316"/>
                  </a:lnTo>
                  <a:lnTo>
                    <a:pt x="22807" y="24436"/>
                  </a:lnTo>
                  <a:lnTo>
                    <a:pt x="23049" y="24557"/>
                  </a:lnTo>
                  <a:lnTo>
                    <a:pt x="23230" y="24617"/>
                  </a:lnTo>
                  <a:lnTo>
                    <a:pt x="23712" y="24617"/>
                  </a:lnTo>
                  <a:lnTo>
                    <a:pt x="23893" y="24557"/>
                  </a:lnTo>
                  <a:lnTo>
                    <a:pt x="24135" y="24436"/>
                  </a:lnTo>
                  <a:lnTo>
                    <a:pt x="24316" y="24316"/>
                  </a:lnTo>
                  <a:lnTo>
                    <a:pt x="24436" y="24135"/>
                  </a:lnTo>
                  <a:lnTo>
                    <a:pt x="24557" y="23893"/>
                  </a:lnTo>
                  <a:lnTo>
                    <a:pt x="24617" y="23712"/>
                  </a:lnTo>
                  <a:lnTo>
                    <a:pt x="24617" y="23471"/>
                  </a:lnTo>
                  <a:lnTo>
                    <a:pt x="24617" y="23229"/>
                  </a:lnTo>
                  <a:lnTo>
                    <a:pt x="24557" y="23048"/>
                  </a:lnTo>
                  <a:lnTo>
                    <a:pt x="24436" y="22807"/>
                  </a:lnTo>
                  <a:lnTo>
                    <a:pt x="24316" y="22626"/>
                  </a:lnTo>
                  <a:lnTo>
                    <a:pt x="24135" y="22505"/>
                  </a:lnTo>
                  <a:lnTo>
                    <a:pt x="23893" y="22385"/>
                  </a:lnTo>
                  <a:lnTo>
                    <a:pt x="23712" y="22324"/>
                  </a:lnTo>
                  <a:close/>
                  <a:moveTo>
                    <a:pt x="29022" y="22324"/>
                  </a:moveTo>
                  <a:lnTo>
                    <a:pt x="28841" y="22385"/>
                  </a:lnTo>
                  <a:lnTo>
                    <a:pt x="28599" y="22505"/>
                  </a:lnTo>
                  <a:lnTo>
                    <a:pt x="28418" y="22626"/>
                  </a:lnTo>
                  <a:lnTo>
                    <a:pt x="28298" y="22807"/>
                  </a:lnTo>
                  <a:lnTo>
                    <a:pt x="28177" y="23048"/>
                  </a:lnTo>
                  <a:lnTo>
                    <a:pt x="28117" y="23229"/>
                  </a:lnTo>
                  <a:lnTo>
                    <a:pt x="28117" y="23471"/>
                  </a:lnTo>
                  <a:lnTo>
                    <a:pt x="28117" y="23712"/>
                  </a:lnTo>
                  <a:lnTo>
                    <a:pt x="28177" y="23893"/>
                  </a:lnTo>
                  <a:lnTo>
                    <a:pt x="28298" y="24135"/>
                  </a:lnTo>
                  <a:lnTo>
                    <a:pt x="28418" y="24316"/>
                  </a:lnTo>
                  <a:lnTo>
                    <a:pt x="28599" y="24436"/>
                  </a:lnTo>
                  <a:lnTo>
                    <a:pt x="28841" y="24557"/>
                  </a:lnTo>
                  <a:lnTo>
                    <a:pt x="29022" y="24617"/>
                  </a:lnTo>
                  <a:lnTo>
                    <a:pt x="29505" y="24617"/>
                  </a:lnTo>
                  <a:lnTo>
                    <a:pt x="29686" y="24557"/>
                  </a:lnTo>
                  <a:lnTo>
                    <a:pt x="29927" y="24436"/>
                  </a:lnTo>
                  <a:lnTo>
                    <a:pt x="30108" y="24316"/>
                  </a:lnTo>
                  <a:lnTo>
                    <a:pt x="30229" y="24135"/>
                  </a:lnTo>
                  <a:lnTo>
                    <a:pt x="30349" y="23893"/>
                  </a:lnTo>
                  <a:lnTo>
                    <a:pt x="30410" y="23712"/>
                  </a:lnTo>
                  <a:lnTo>
                    <a:pt x="30410" y="23471"/>
                  </a:lnTo>
                  <a:lnTo>
                    <a:pt x="30410" y="23229"/>
                  </a:lnTo>
                  <a:lnTo>
                    <a:pt x="30349" y="23048"/>
                  </a:lnTo>
                  <a:lnTo>
                    <a:pt x="30229" y="22807"/>
                  </a:lnTo>
                  <a:lnTo>
                    <a:pt x="30108" y="22626"/>
                  </a:lnTo>
                  <a:lnTo>
                    <a:pt x="29927" y="22505"/>
                  </a:lnTo>
                  <a:lnTo>
                    <a:pt x="29686" y="22385"/>
                  </a:lnTo>
                  <a:lnTo>
                    <a:pt x="29505" y="22324"/>
                  </a:lnTo>
                  <a:close/>
                  <a:moveTo>
                    <a:pt x="34814" y="22324"/>
                  </a:moveTo>
                  <a:lnTo>
                    <a:pt x="34633" y="22385"/>
                  </a:lnTo>
                  <a:lnTo>
                    <a:pt x="34392" y="22505"/>
                  </a:lnTo>
                  <a:lnTo>
                    <a:pt x="34211" y="22626"/>
                  </a:lnTo>
                  <a:lnTo>
                    <a:pt x="34090" y="22807"/>
                  </a:lnTo>
                  <a:lnTo>
                    <a:pt x="33969" y="23048"/>
                  </a:lnTo>
                  <a:lnTo>
                    <a:pt x="33909" y="23229"/>
                  </a:lnTo>
                  <a:lnTo>
                    <a:pt x="33909" y="23471"/>
                  </a:lnTo>
                  <a:lnTo>
                    <a:pt x="33909" y="23712"/>
                  </a:lnTo>
                  <a:lnTo>
                    <a:pt x="33969" y="23893"/>
                  </a:lnTo>
                  <a:lnTo>
                    <a:pt x="34090" y="24135"/>
                  </a:lnTo>
                  <a:lnTo>
                    <a:pt x="34211" y="24316"/>
                  </a:lnTo>
                  <a:lnTo>
                    <a:pt x="34392" y="24436"/>
                  </a:lnTo>
                  <a:lnTo>
                    <a:pt x="34633" y="24557"/>
                  </a:lnTo>
                  <a:lnTo>
                    <a:pt x="34814" y="24617"/>
                  </a:lnTo>
                  <a:lnTo>
                    <a:pt x="35297" y="24617"/>
                  </a:lnTo>
                  <a:lnTo>
                    <a:pt x="35478" y="24557"/>
                  </a:lnTo>
                  <a:lnTo>
                    <a:pt x="35719" y="24436"/>
                  </a:lnTo>
                  <a:lnTo>
                    <a:pt x="35900" y="24316"/>
                  </a:lnTo>
                  <a:lnTo>
                    <a:pt x="36021" y="24135"/>
                  </a:lnTo>
                  <a:lnTo>
                    <a:pt x="36141" y="23893"/>
                  </a:lnTo>
                  <a:lnTo>
                    <a:pt x="36202" y="23712"/>
                  </a:lnTo>
                  <a:lnTo>
                    <a:pt x="36202" y="23471"/>
                  </a:lnTo>
                  <a:lnTo>
                    <a:pt x="36202" y="23229"/>
                  </a:lnTo>
                  <a:lnTo>
                    <a:pt x="36141" y="23048"/>
                  </a:lnTo>
                  <a:lnTo>
                    <a:pt x="36021" y="22807"/>
                  </a:lnTo>
                  <a:lnTo>
                    <a:pt x="35900" y="22626"/>
                  </a:lnTo>
                  <a:lnTo>
                    <a:pt x="35719" y="22505"/>
                  </a:lnTo>
                  <a:lnTo>
                    <a:pt x="35478" y="22385"/>
                  </a:lnTo>
                  <a:lnTo>
                    <a:pt x="35297" y="22324"/>
                  </a:lnTo>
                  <a:close/>
                  <a:moveTo>
                    <a:pt x="40606" y="22324"/>
                  </a:moveTo>
                  <a:lnTo>
                    <a:pt x="40425" y="22385"/>
                  </a:lnTo>
                  <a:lnTo>
                    <a:pt x="40184" y="22505"/>
                  </a:lnTo>
                  <a:lnTo>
                    <a:pt x="40003" y="22626"/>
                  </a:lnTo>
                  <a:lnTo>
                    <a:pt x="39882" y="22807"/>
                  </a:lnTo>
                  <a:lnTo>
                    <a:pt x="39762" y="23048"/>
                  </a:lnTo>
                  <a:lnTo>
                    <a:pt x="39701" y="23229"/>
                  </a:lnTo>
                  <a:lnTo>
                    <a:pt x="39701" y="23471"/>
                  </a:lnTo>
                  <a:lnTo>
                    <a:pt x="39701" y="23712"/>
                  </a:lnTo>
                  <a:lnTo>
                    <a:pt x="39762" y="23893"/>
                  </a:lnTo>
                  <a:lnTo>
                    <a:pt x="39882" y="24135"/>
                  </a:lnTo>
                  <a:lnTo>
                    <a:pt x="40003" y="24316"/>
                  </a:lnTo>
                  <a:lnTo>
                    <a:pt x="40184" y="24436"/>
                  </a:lnTo>
                  <a:lnTo>
                    <a:pt x="40425" y="24557"/>
                  </a:lnTo>
                  <a:lnTo>
                    <a:pt x="40606" y="24617"/>
                  </a:lnTo>
                  <a:lnTo>
                    <a:pt x="41089" y="24617"/>
                  </a:lnTo>
                  <a:lnTo>
                    <a:pt x="41270" y="24557"/>
                  </a:lnTo>
                  <a:lnTo>
                    <a:pt x="41511" y="24436"/>
                  </a:lnTo>
                  <a:lnTo>
                    <a:pt x="41692" y="24316"/>
                  </a:lnTo>
                  <a:lnTo>
                    <a:pt x="41813" y="24135"/>
                  </a:lnTo>
                  <a:lnTo>
                    <a:pt x="41934" y="23893"/>
                  </a:lnTo>
                  <a:lnTo>
                    <a:pt x="41994" y="23712"/>
                  </a:lnTo>
                  <a:lnTo>
                    <a:pt x="41994" y="23471"/>
                  </a:lnTo>
                  <a:lnTo>
                    <a:pt x="41994" y="23229"/>
                  </a:lnTo>
                  <a:lnTo>
                    <a:pt x="41934" y="23048"/>
                  </a:lnTo>
                  <a:lnTo>
                    <a:pt x="41813" y="22807"/>
                  </a:lnTo>
                  <a:lnTo>
                    <a:pt x="41692" y="22626"/>
                  </a:lnTo>
                  <a:lnTo>
                    <a:pt x="41511" y="22505"/>
                  </a:lnTo>
                  <a:lnTo>
                    <a:pt x="41270" y="22385"/>
                  </a:lnTo>
                  <a:lnTo>
                    <a:pt x="41089" y="22324"/>
                  </a:lnTo>
                  <a:close/>
                  <a:moveTo>
                    <a:pt x="46399" y="22324"/>
                  </a:moveTo>
                  <a:lnTo>
                    <a:pt x="46218" y="22385"/>
                  </a:lnTo>
                  <a:lnTo>
                    <a:pt x="45976" y="22505"/>
                  </a:lnTo>
                  <a:lnTo>
                    <a:pt x="45795" y="22626"/>
                  </a:lnTo>
                  <a:lnTo>
                    <a:pt x="45674" y="22807"/>
                  </a:lnTo>
                  <a:lnTo>
                    <a:pt x="45554" y="23048"/>
                  </a:lnTo>
                  <a:lnTo>
                    <a:pt x="45493" y="23229"/>
                  </a:lnTo>
                  <a:lnTo>
                    <a:pt x="45493" y="23471"/>
                  </a:lnTo>
                  <a:lnTo>
                    <a:pt x="45493" y="23712"/>
                  </a:lnTo>
                  <a:lnTo>
                    <a:pt x="45554" y="23893"/>
                  </a:lnTo>
                  <a:lnTo>
                    <a:pt x="45674" y="24135"/>
                  </a:lnTo>
                  <a:lnTo>
                    <a:pt x="45795" y="24316"/>
                  </a:lnTo>
                  <a:lnTo>
                    <a:pt x="45976" y="24436"/>
                  </a:lnTo>
                  <a:lnTo>
                    <a:pt x="46218" y="24557"/>
                  </a:lnTo>
                  <a:lnTo>
                    <a:pt x="46399" y="24617"/>
                  </a:lnTo>
                  <a:lnTo>
                    <a:pt x="46881" y="24617"/>
                  </a:lnTo>
                  <a:lnTo>
                    <a:pt x="47062" y="24557"/>
                  </a:lnTo>
                  <a:lnTo>
                    <a:pt x="47304" y="24436"/>
                  </a:lnTo>
                  <a:lnTo>
                    <a:pt x="47485" y="24316"/>
                  </a:lnTo>
                  <a:lnTo>
                    <a:pt x="47605" y="24135"/>
                  </a:lnTo>
                  <a:lnTo>
                    <a:pt x="47726" y="23893"/>
                  </a:lnTo>
                  <a:lnTo>
                    <a:pt x="47786" y="23712"/>
                  </a:lnTo>
                  <a:lnTo>
                    <a:pt x="47786" y="23471"/>
                  </a:lnTo>
                  <a:lnTo>
                    <a:pt x="47786" y="23229"/>
                  </a:lnTo>
                  <a:lnTo>
                    <a:pt x="47726" y="23048"/>
                  </a:lnTo>
                  <a:lnTo>
                    <a:pt x="47605" y="22807"/>
                  </a:lnTo>
                  <a:lnTo>
                    <a:pt x="47485" y="22626"/>
                  </a:lnTo>
                  <a:lnTo>
                    <a:pt x="47304" y="22505"/>
                  </a:lnTo>
                  <a:lnTo>
                    <a:pt x="47062" y="22385"/>
                  </a:lnTo>
                  <a:lnTo>
                    <a:pt x="46881" y="22324"/>
                  </a:lnTo>
                  <a:close/>
                  <a:moveTo>
                    <a:pt x="52191" y="22324"/>
                  </a:moveTo>
                  <a:lnTo>
                    <a:pt x="52010" y="22385"/>
                  </a:lnTo>
                  <a:lnTo>
                    <a:pt x="51768" y="22505"/>
                  </a:lnTo>
                  <a:lnTo>
                    <a:pt x="51587" y="22626"/>
                  </a:lnTo>
                  <a:lnTo>
                    <a:pt x="51467" y="22807"/>
                  </a:lnTo>
                  <a:lnTo>
                    <a:pt x="51346" y="23048"/>
                  </a:lnTo>
                  <a:lnTo>
                    <a:pt x="51286" y="23229"/>
                  </a:lnTo>
                  <a:lnTo>
                    <a:pt x="51286" y="23471"/>
                  </a:lnTo>
                  <a:lnTo>
                    <a:pt x="51286" y="23712"/>
                  </a:lnTo>
                  <a:lnTo>
                    <a:pt x="51346" y="23893"/>
                  </a:lnTo>
                  <a:lnTo>
                    <a:pt x="51467" y="24135"/>
                  </a:lnTo>
                  <a:lnTo>
                    <a:pt x="51587" y="24316"/>
                  </a:lnTo>
                  <a:lnTo>
                    <a:pt x="51768" y="24436"/>
                  </a:lnTo>
                  <a:lnTo>
                    <a:pt x="52010" y="24557"/>
                  </a:lnTo>
                  <a:lnTo>
                    <a:pt x="52191" y="24617"/>
                  </a:lnTo>
                  <a:lnTo>
                    <a:pt x="52673" y="24617"/>
                  </a:lnTo>
                  <a:lnTo>
                    <a:pt x="52854" y="24557"/>
                  </a:lnTo>
                  <a:lnTo>
                    <a:pt x="53096" y="24436"/>
                  </a:lnTo>
                  <a:lnTo>
                    <a:pt x="53277" y="24316"/>
                  </a:lnTo>
                  <a:lnTo>
                    <a:pt x="53397" y="24135"/>
                  </a:lnTo>
                  <a:lnTo>
                    <a:pt x="53518" y="23893"/>
                  </a:lnTo>
                  <a:lnTo>
                    <a:pt x="53578" y="23712"/>
                  </a:lnTo>
                  <a:lnTo>
                    <a:pt x="53578" y="23471"/>
                  </a:lnTo>
                  <a:lnTo>
                    <a:pt x="53578" y="23229"/>
                  </a:lnTo>
                  <a:lnTo>
                    <a:pt x="53518" y="23048"/>
                  </a:lnTo>
                  <a:lnTo>
                    <a:pt x="53397" y="22807"/>
                  </a:lnTo>
                  <a:lnTo>
                    <a:pt x="53277" y="22626"/>
                  </a:lnTo>
                  <a:lnTo>
                    <a:pt x="53096" y="22505"/>
                  </a:lnTo>
                  <a:lnTo>
                    <a:pt x="52854" y="22385"/>
                  </a:lnTo>
                  <a:lnTo>
                    <a:pt x="52673" y="22324"/>
                  </a:lnTo>
                  <a:close/>
                  <a:moveTo>
                    <a:pt x="57983" y="22324"/>
                  </a:moveTo>
                  <a:lnTo>
                    <a:pt x="57802" y="22385"/>
                  </a:lnTo>
                  <a:lnTo>
                    <a:pt x="57561" y="22505"/>
                  </a:lnTo>
                  <a:lnTo>
                    <a:pt x="57380" y="22626"/>
                  </a:lnTo>
                  <a:lnTo>
                    <a:pt x="57259" y="22807"/>
                  </a:lnTo>
                  <a:lnTo>
                    <a:pt x="57138" y="23048"/>
                  </a:lnTo>
                  <a:lnTo>
                    <a:pt x="57078" y="23229"/>
                  </a:lnTo>
                  <a:lnTo>
                    <a:pt x="57078" y="23471"/>
                  </a:lnTo>
                  <a:lnTo>
                    <a:pt x="57078" y="23712"/>
                  </a:lnTo>
                  <a:lnTo>
                    <a:pt x="57138" y="23893"/>
                  </a:lnTo>
                  <a:lnTo>
                    <a:pt x="57259" y="24135"/>
                  </a:lnTo>
                  <a:lnTo>
                    <a:pt x="57380" y="24316"/>
                  </a:lnTo>
                  <a:lnTo>
                    <a:pt x="57561" y="24436"/>
                  </a:lnTo>
                  <a:lnTo>
                    <a:pt x="57802" y="24557"/>
                  </a:lnTo>
                  <a:lnTo>
                    <a:pt x="57983" y="24617"/>
                  </a:lnTo>
                  <a:lnTo>
                    <a:pt x="58466" y="24617"/>
                  </a:lnTo>
                  <a:lnTo>
                    <a:pt x="58647" y="24557"/>
                  </a:lnTo>
                  <a:lnTo>
                    <a:pt x="58888" y="24436"/>
                  </a:lnTo>
                  <a:lnTo>
                    <a:pt x="59069" y="24316"/>
                  </a:lnTo>
                  <a:lnTo>
                    <a:pt x="59190" y="24135"/>
                  </a:lnTo>
                  <a:lnTo>
                    <a:pt x="59310" y="23893"/>
                  </a:lnTo>
                  <a:lnTo>
                    <a:pt x="59371" y="23712"/>
                  </a:lnTo>
                  <a:lnTo>
                    <a:pt x="59371" y="23471"/>
                  </a:lnTo>
                  <a:lnTo>
                    <a:pt x="59371" y="23229"/>
                  </a:lnTo>
                  <a:lnTo>
                    <a:pt x="59310" y="23048"/>
                  </a:lnTo>
                  <a:lnTo>
                    <a:pt x="59190" y="22807"/>
                  </a:lnTo>
                  <a:lnTo>
                    <a:pt x="59069" y="22626"/>
                  </a:lnTo>
                  <a:lnTo>
                    <a:pt x="58888" y="22505"/>
                  </a:lnTo>
                  <a:lnTo>
                    <a:pt x="58647" y="22385"/>
                  </a:lnTo>
                  <a:lnTo>
                    <a:pt x="58466" y="22324"/>
                  </a:lnTo>
                  <a:close/>
                  <a:moveTo>
                    <a:pt x="63775" y="22324"/>
                  </a:moveTo>
                  <a:lnTo>
                    <a:pt x="63594" y="22385"/>
                  </a:lnTo>
                  <a:lnTo>
                    <a:pt x="63353" y="22505"/>
                  </a:lnTo>
                  <a:lnTo>
                    <a:pt x="63172" y="22626"/>
                  </a:lnTo>
                  <a:lnTo>
                    <a:pt x="63051" y="22807"/>
                  </a:lnTo>
                  <a:lnTo>
                    <a:pt x="62931" y="23048"/>
                  </a:lnTo>
                  <a:lnTo>
                    <a:pt x="62870" y="23229"/>
                  </a:lnTo>
                  <a:lnTo>
                    <a:pt x="62870" y="23471"/>
                  </a:lnTo>
                  <a:lnTo>
                    <a:pt x="62870" y="23712"/>
                  </a:lnTo>
                  <a:lnTo>
                    <a:pt x="62931" y="23893"/>
                  </a:lnTo>
                  <a:lnTo>
                    <a:pt x="63051" y="24135"/>
                  </a:lnTo>
                  <a:lnTo>
                    <a:pt x="63172" y="24316"/>
                  </a:lnTo>
                  <a:lnTo>
                    <a:pt x="63353" y="24436"/>
                  </a:lnTo>
                  <a:lnTo>
                    <a:pt x="63594" y="24557"/>
                  </a:lnTo>
                  <a:lnTo>
                    <a:pt x="63775" y="24617"/>
                  </a:lnTo>
                  <a:lnTo>
                    <a:pt x="64258" y="24617"/>
                  </a:lnTo>
                  <a:lnTo>
                    <a:pt x="64439" y="24557"/>
                  </a:lnTo>
                  <a:lnTo>
                    <a:pt x="64680" y="24436"/>
                  </a:lnTo>
                  <a:lnTo>
                    <a:pt x="64861" y="24316"/>
                  </a:lnTo>
                  <a:lnTo>
                    <a:pt x="64982" y="24135"/>
                  </a:lnTo>
                  <a:lnTo>
                    <a:pt x="65103" y="23893"/>
                  </a:lnTo>
                  <a:lnTo>
                    <a:pt x="65163" y="23712"/>
                  </a:lnTo>
                  <a:lnTo>
                    <a:pt x="65163" y="23471"/>
                  </a:lnTo>
                  <a:lnTo>
                    <a:pt x="65163" y="23229"/>
                  </a:lnTo>
                  <a:lnTo>
                    <a:pt x="65103" y="23048"/>
                  </a:lnTo>
                  <a:lnTo>
                    <a:pt x="64982" y="22807"/>
                  </a:lnTo>
                  <a:lnTo>
                    <a:pt x="64861" y="22626"/>
                  </a:lnTo>
                  <a:lnTo>
                    <a:pt x="64680" y="22505"/>
                  </a:lnTo>
                  <a:lnTo>
                    <a:pt x="64439" y="22385"/>
                  </a:lnTo>
                  <a:lnTo>
                    <a:pt x="64258" y="22324"/>
                  </a:lnTo>
                  <a:close/>
                  <a:moveTo>
                    <a:pt x="69567" y="22324"/>
                  </a:moveTo>
                  <a:lnTo>
                    <a:pt x="69386" y="22385"/>
                  </a:lnTo>
                  <a:lnTo>
                    <a:pt x="69145" y="22505"/>
                  </a:lnTo>
                  <a:lnTo>
                    <a:pt x="68964" y="22626"/>
                  </a:lnTo>
                  <a:lnTo>
                    <a:pt x="68843" y="22807"/>
                  </a:lnTo>
                  <a:lnTo>
                    <a:pt x="68723" y="23048"/>
                  </a:lnTo>
                  <a:lnTo>
                    <a:pt x="68662" y="23229"/>
                  </a:lnTo>
                  <a:lnTo>
                    <a:pt x="68662" y="23471"/>
                  </a:lnTo>
                  <a:lnTo>
                    <a:pt x="68662" y="23712"/>
                  </a:lnTo>
                  <a:lnTo>
                    <a:pt x="68723" y="23893"/>
                  </a:lnTo>
                  <a:lnTo>
                    <a:pt x="68843" y="24135"/>
                  </a:lnTo>
                  <a:lnTo>
                    <a:pt x="68964" y="24316"/>
                  </a:lnTo>
                  <a:lnTo>
                    <a:pt x="69145" y="24436"/>
                  </a:lnTo>
                  <a:lnTo>
                    <a:pt x="69386" y="24557"/>
                  </a:lnTo>
                  <a:lnTo>
                    <a:pt x="69567" y="24617"/>
                  </a:lnTo>
                  <a:lnTo>
                    <a:pt x="70050" y="24617"/>
                  </a:lnTo>
                  <a:lnTo>
                    <a:pt x="70231" y="24557"/>
                  </a:lnTo>
                  <a:lnTo>
                    <a:pt x="70472" y="24436"/>
                  </a:lnTo>
                  <a:lnTo>
                    <a:pt x="70653" y="24316"/>
                  </a:lnTo>
                  <a:lnTo>
                    <a:pt x="70774" y="24135"/>
                  </a:lnTo>
                  <a:lnTo>
                    <a:pt x="70895" y="23893"/>
                  </a:lnTo>
                  <a:lnTo>
                    <a:pt x="70955" y="23712"/>
                  </a:lnTo>
                  <a:lnTo>
                    <a:pt x="70955" y="23471"/>
                  </a:lnTo>
                  <a:lnTo>
                    <a:pt x="70955" y="23229"/>
                  </a:lnTo>
                  <a:lnTo>
                    <a:pt x="70895" y="23048"/>
                  </a:lnTo>
                  <a:lnTo>
                    <a:pt x="70774" y="22807"/>
                  </a:lnTo>
                  <a:lnTo>
                    <a:pt x="70653" y="22626"/>
                  </a:lnTo>
                  <a:lnTo>
                    <a:pt x="70472" y="22505"/>
                  </a:lnTo>
                  <a:lnTo>
                    <a:pt x="70231" y="22385"/>
                  </a:lnTo>
                  <a:lnTo>
                    <a:pt x="70050" y="22324"/>
                  </a:lnTo>
                  <a:close/>
                  <a:moveTo>
                    <a:pt x="2896" y="25221"/>
                  </a:moveTo>
                  <a:lnTo>
                    <a:pt x="2655" y="25341"/>
                  </a:lnTo>
                  <a:lnTo>
                    <a:pt x="2414" y="25522"/>
                  </a:lnTo>
                  <a:lnTo>
                    <a:pt x="2233" y="25703"/>
                  </a:lnTo>
                  <a:lnTo>
                    <a:pt x="2112" y="26005"/>
                  </a:lnTo>
                  <a:lnTo>
                    <a:pt x="2052" y="26367"/>
                  </a:lnTo>
                  <a:lnTo>
                    <a:pt x="2052" y="26608"/>
                  </a:lnTo>
                  <a:lnTo>
                    <a:pt x="2112" y="26789"/>
                  </a:lnTo>
                  <a:lnTo>
                    <a:pt x="2233" y="27031"/>
                  </a:lnTo>
                  <a:lnTo>
                    <a:pt x="2353" y="27212"/>
                  </a:lnTo>
                  <a:lnTo>
                    <a:pt x="2534" y="27332"/>
                  </a:lnTo>
                  <a:lnTo>
                    <a:pt x="2776" y="27453"/>
                  </a:lnTo>
                  <a:lnTo>
                    <a:pt x="2957" y="27513"/>
                  </a:lnTo>
                  <a:lnTo>
                    <a:pt x="3439" y="27513"/>
                  </a:lnTo>
                  <a:lnTo>
                    <a:pt x="3620" y="27453"/>
                  </a:lnTo>
                  <a:lnTo>
                    <a:pt x="3862" y="27332"/>
                  </a:lnTo>
                  <a:lnTo>
                    <a:pt x="4043" y="27212"/>
                  </a:lnTo>
                  <a:lnTo>
                    <a:pt x="4164" y="27031"/>
                  </a:lnTo>
                  <a:lnTo>
                    <a:pt x="4284" y="26789"/>
                  </a:lnTo>
                  <a:lnTo>
                    <a:pt x="4345" y="26608"/>
                  </a:lnTo>
                  <a:lnTo>
                    <a:pt x="4345" y="26367"/>
                  </a:lnTo>
                  <a:lnTo>
                    <a:pt x="4284" y="26005"/>
                  </a:lnTo>
                  <a:lnTo>
                    <a:pt x="4164" y="25703"/>
                  </a:lnTo>
                  <a:lnTo>
                    <a:pt x="3982" y="25522"/>
                  </a:lnTo>
                  <a:lnTo>
                    <a:pt x="3741" y="25341"/>
                  </a:lnTo>
                  <a:lnTo>
                    <a:pt x="3500" y="25221"/>
                  </a:lnTo>
                  <a:close/>
                  <a:moveTo>
                    <a:pt x="8689" y="25221"/>
                  </a:moveTo>
                  <a:lnTo>
                    <a:pt x="8447" y="25341"/>
                  </a:lnTo>
                  <a:lnTo>
                    <a:pt x="8206" y="25522"/>
                  </a:lnTo>
                  <a:lnTo>
                    <a:pt x="8025" y="25703"/>
                  </a:lnTo>
                  <a:lnTo>
                    <a:pt x="7904" y="26005"/>
                  </a:lnTo>
                  <a:lnTo>
                    <a:pt x="7844" y="26367"/>
                  </a:lnTo>
                  <a:lnTo>
                    <a:pt x="7844" y="26608"/>
                  </a:lnTo>
                  <a:lnTo>
                    <a:pt x="7904" y="26789"/>
                  </a:lnTo>
                  <a:lnTo>
                    <a:pt x="8025" y="27031"/>
                  </a:lnTo>
                  <a:lnTo>
                    <a:pt x="8146" y="27212"/>
                  </a:lnTo>
                  <a:lnTo>
                    <a:pt x="8327" y="27332"/>
                  </a:lnTo>
                  <a:lnTo>
                    <a:pt x="8568" y="27453"/>
                  </a:lnTo>
                  <a:lnTo>
                    <a:pt x="8749" y="27513"/>
                  </a:lnTo>
                  <a:lnTo>
                    <a:pt x="9232" y="27513"/>
                  </a:lnTo>
                  <a:lnTo>
                    <a:pt x="9413" y="27453"/>
                  </a:lnTo>
                  <a:lnTo>
                    <a:pt x="9654" y="27332"/>
                  </a:lnTo>
                  <a:lnTo>
                    <a:pt x="9835" y="27212"/>
                  </a:lnTo>
                  <a:lnTo>
                    <a:pt x="9956" y="27031"/>
                  </a:lnTo>
                  <a:lnTo>
                    <a:pt x="10076" y="26789"/>
                  </a:lnTo>
                  <a:lnTo>
                    <a:pt x="10137" y="26608"/>
                  </a:lnTo>
                  <a:lnTo>
                    <a:pt x="10137" y="26367"/>
                  </a:lnTo>
                  <a:lnTo>
                    <a:pt x="10076" y="26005"/>
                  </a:lnTo>
                  <a:lnTo>
                    <a:pt x="9956" y="25703"/>
                  </a:lnTo>
                  <a:lnTo>
                    <a:pt x="9775" y="25522"/>
                  </a:lnTo>
                  <a:lnTo>
                    <a:pt x="9533" y="25341"/>
                  </a:lnTo>
                  <a:lnTo>
                    <a:pt x="9292" y="25221"/>
                  </a:lnTo>
                  <a:close/>
                  <a:moveTo>
                    <a:pt x="14481" y="25221"/>
                  </a:moveTo>
                  <a:lnTo>
                    <a:pt x="14240" y="25341"/>
                  </a:lnTo>
                  <a:lnTo>
                    <a:pt x="13998" y="25522"/>
                  </a:lnTo>
                  <a:lnTo>
                    <a:pt x="13817" y="25703"/>
                  </a:lnTo>
                  <a:lnTo>
                    <a:pt x="13697" y="26005"/>
                  </a:lnTo>
                  <a:lnTo>
                    <a:pt x="13636" y="26367"/>
                  </a:lnTo>
                  <a:lnTo>
                    <a:pt x="13636" y="26608"/>
                  </a:lnTo>
                  <a:lnTo>
                    <a:pt x="13697" y="26789"/>
                  </a:lnTo>
                  <a:lnTo>
                    <a:pt x="13817" y="27031"/>
                  </a:lnTo>
                  <a:lnTo>
                    <a:pt x="13938" y="27212"/>
                  </a:lnTo>
                  <a:lnTo>
                    <a:pt x="14119" y="27332"/>
                  </a:lnTo>
                  <a:lnTo>
                    <a:pt x="14360" y="27453"/>
                  </a:lnTo>
                  <a:lnTo>
                    <a:pt x="14541" y="27513"/>
                  </a:lnTo>
                  <a:lnTo>
                    <a:pt x="15024" y="27513"/>
                  </a:lnTo>
                  <a:lnTo>
                    <a:pt x="15205" y="27453"/>
                  </a:lnTo>
                  <a:lnTo>
                    <a:pt x="15446" y="27332"/>
                  </a:lnTo>
                  <a:lnTo>
                    <a:pt x="15627" y="27212"/>
                  </a:lnTo>
                  <a:lnTo>
                    <a:pt x="15748" y="27031"/>
                  </a:lnTo>
                  <a:lnTo>
                    <a:pt x="15869" y="26789"/>
                  </a:lnTo>
                  <a:lnTo>
                    <a:pt x="15929" y="26608"/>
                  </a:lnTo>
                  <a:lnTo>
                    <a:pt x="15929" y="26367"/>
                  </a:lnTo>
                  <a:lnTo>
                    <a:pt x="15869" y="26005"/>
                  </a:lnTo>
                  <a:lnTo>
                    <a:pt x="15748" y="25703"/>
                  </a:lnTo>
                  <a:lnTo>
                    <a:pt x="15567" y="25522"/>
                  </a:lnTo>
                  <a:lnTo>
                    <a:pt x="15326" y="25341"/>
                  </a:lnTo>
                  <a:lnTo>
                    <a:pt x="15084" y="25221"/>
                  </a:lnTo>
                  <a:close/>
                  <a:moveTo>
                    <a:pt x="20273" y="25221"/>
                  </a:moveTo>
                  <a:lnTo>
                    <a:pt x="20032" y="25341"/>
                  </a:lnTo>
                  <a:lnTo>
                    <a:pt x="19790" y="25522"/>
                  </a:lnTo>
                  <a:lnTo>
                    <a:pt x="19609" y="25703"/>
                  </a:lnTo>
                  <a:lnTo>
                    <a:pt x="19489" y="26005"/>
                  </a:lnTo>
                  <a:lnTo>
                    <a:pt x="19428" y="26367"/>
                  </a:lnTo>
                  <a:lnTo>
                    <a:pt x="19428" y="26608"/>
                  </a:lnTo>
                  <a:lnTo>
                    <a:pt x="19489" y="26789"/>
                  </a:lnTo>
                  <a:lnTo>
                    <a:pt x="19609" y="27031"/>
                  </a:lnTo>
                  <a:lnTo>
                    <a:pt x="19730" y="27212"/>
                  </a:lnTo>
                  <a:lnTo>
                    <a:pt x="19911" y="27332"/>
                  </a:lnTo>
                  <a:lnTo>
                    <a:pt x="20152" y="27453"/>
                  </a:lnTo>
                  <a:lnTo>
                    <a:pt x="20333" y="27513"/>
                  </a:lnTo>
                  <a:lnTo>
                    <a:pt x="20816" y="27513"/>
                  </a:lnTo>
                  <a:lnTo>
                    <a:pt x="20997" y="27453"/>
                  </a:lnTo>
                  <a:lnTo>
                    <a:pt x="21239" y="27332"/>
                  </a:lnTo>
                  <a:lnTo>
                    <a:pt x="21420" y="27212"/>
                  </a:lnTo>
                  <a:lnTo>
                    <a:pt x="21540" y="27031"/>
                  </a:lnTo>
                  <a:lnTo>
                    <a:pt x="21661" y="26789"/>
                  </a:lnTo>
                  <a:lnTo>
                    <a:pt x="21721" y="26608"/>
                  </a:lnTo>
                  <a:lnTo>
                    <a:pt x="21721" y="26367"/>
                  </a:lnTo>
                  <a:lnTo>
                    <a:pt x="21661" y="26005"/>
                  </a:lnTo>
                  <a:lnTo>
                    <a:pt x="21540" y="25703"/>
                  </a:lnTo>
                  <a:lnTo>
                    <a:pt x="21359" y="25522"/>
                  </a:lnTo>
                  <a:lnTo>
                    <a:pt x="21118" y="25341"/>
                  </a:lnTo>
                  <a:lnTo>
                    <a:pt x="20876" y="25221"/>
                  </a:lnTo>
                  <a:close/>
                  <a:moveTo>
                    <a:pt x="26065" y="25221"/>
                  </a:moveTo>
                  <a:lnTo>
                    <a:pt x="25824" y="25341"/>
                  </a:lnTo>
                  <a:lnTo>
                    <a:pt x="25583" y="25522"/>
                  </a:lnTo>
                  <a:lnTo>
                    <a:pt x="25402" y="25703"/>
                  </a:lnTo>
                  <a:lnTo>
                    <a:pt x="25281" y="26005"/>
                  </a:lnTo>
                  <a:lnTo>
                    <a:pt x="25221" y="26367"/>
                  </a:lnTo>
                  <a:lnTo>
                    <a:pt x="25221" y="26608"/>
                  </a:lnTo>
                  <a:lnTo>
                    <a:pt x="25281" y="26789"/>
                  </a:lnTo>
                  <a:lnTo>
                    <a:pt x="25402" y="27031"/>
                  </a:lnTo>
                  <a:lnTo>
                    <a:pt x="25522" y="27212"/>
                  </a:lnTo>
                  <a:lnTo>
                    <a:pt x="25703" y="27332"/>
                  </a:lnTo>
                  <a:lnTo>
                    <a:pt x="25945" y="27453"/>
                  </a:lnTo>
                  <a:lnTo>
                    <a:pt x="26126" y="27513"/>
                  </a:lnTo>
                  <a:lnTo>
                    <a:pt x="26608" y="27513"/>
                  </a:lnTo>
                  <a:lnTo>
                    <a:pt x="26789" y="27453"/>
                  </a:lnTo>
                  <a:lnTo>
                    <a:pt x="27031" y="27332"/>
                  </a:lnTo>
                  <a:lnTo>
                    <a:pt x="27212" y="27212"/>
                  </a:lnTo>
                  <a:lnTo>
                    <a:pt x="27332" y="27031"/>
                  </a:lnTo>
                  <a:lnTo>
                    <a:pt x="27453" y="26789"/>
                  </a:lnTo>
                  <a:lnTo>
                    <a:pt x="27513" y="26608"/>
                  </a:lnTo>
                  <a:lnTo>
                    <a:pt x="27513" y="26367"/>
                  </a:lnTo>
                  <a:lnTo>
                    <a:pt x="27453" y="26005"/>
                  </a:lnTo>
                  <a:lnTo>
                    <a:pt x="27332" y="25703"/>
                  </a:lnTo>
                  <a:lnTo>
                    <a:pt x="27151" y="25522"/>
                  </a:lnTo>
                  <a:lnTo>
                    <a:pt x="26910" y="25341"/>
                  </a:lnTo>
                  <a:lnTo>
                    <a:pt x="26669" y="25221"/>
                  </a:lnTo>
                  <a:close/>
                  <a:moveTo>
                    <a:pt x="31858" y="25221"/>
                  </a:moveTo>
                  <a:lnTo>
                    <a:pt x="31616" y="25341"/>
                  </a:lnTo>
                  <a:lnTo>
                    <a:pt x="31375" y="25522"/>
                  </a:lnTo>
                  <a:lnTo>
                    <a:pt x="31194" y="25703"/>
                  </a:lnTo>
                  <a:lnTo>
                    <a:pt x="31073" y="26005"/>
                  </a:lnTo>
                  <a:lnTo>
                    <a:pt x="31013" y="26367"/>
                  </a:lnTo>
                  <a:lnTo>
                    <a:pt x="31013" y="26608"/>
                  </a:lnTo>
                  <a:lnTo>
                    <a:pt x="31073" y="26789"/>
                  </a:lnTo>
                  <a:lnTo>
                    <a:pt x="31194" y="27031"/>
                  </a:lnTo>
                  <a:lnTo>
                    <a:pt x="31315" y="27212"/>
                  </a:lnTo>
                  <a:lnTo>
                    <a:pt x="31496" y="27332"/>
                  </a:lnTo>
                  <a:lnTo>
                    <a:pt x="31737" y="27453"/>
                  </a:lnTo>
                  <a:lnTo>
                    <a:pt x="31918" y="27513"/>
                  </a:lnTo>
                  <a:lnTo>
                    <a:pt x="32401" y="27513"/>
                  </a:lnTo>
                  <a:lnTo>
                    <a:pt x="32582" y="27453"/>
                  </a:lnTo>
                  <a:lnTo>
                    <a:pt x="32823" y="27332"/>
                  </a:lnTo>
                  <a:lnTo>
                    <a:pt x="33004" y="27212"/>
                  </a:lnTo>
                  <a:lnTo>
                    <a:pt x="33125" y="27031"/>
                  </a:lnTo>
                  <a:lnTo>
                    <a:pt x="33245" y="26789"/>
                  </a:lnTo>
                  <a:lnTo>
                    <a:pt x="33306" y="26608"/>
                  </a:lnTo>
                  <a:lnTo>
                    <a:pt x="33306" y="26367"/>
                  </a:lnTo>
                  <a:lnTo>
                    <a:pt x="33245" y="26005"/>
                  </a:lnTo>
                  <a:lnTo>
                    <a:pt x="33125" y="25703"/>
                  </a:lnTo>
                  <a:lnTo>
                    <a:pt x="32944" y="25522"/>
                  </a:lnTo>
                  <a:lnTo>
                    <a:pt x="32702" y="25341"/>
                  </a:lnTo>
                  <a:lnTo>
                    <a:pt x="32461" y="25221"/>
                  </a:lnTo>
                  <a:close/>
                  <a:moveTo>
                    <a:pt x="37650" y="25221"/>
                  </a:moveTo>
                  <a:lnTo>
                    <a:pt x="37408" y="25341"/>
                  </a:lnTo>
                  <a:lnTo>
                    <a:pt x="37167" y="25522"/>
                  </a:lnTo>
                  <a:lnTo>
                    <a:pt x="36986" y="25703"/>
                  </a:lnTo>
                  <a:lnTo>
                    <a:pt x="36865" y="26005"/>
                  </a:lnTo>
                  <a:lnTo>
                    <a:pt x="36805" y="26367"/>
                  </a:lnTo>
                  <a:lnTo>
                    <a:pt x="36805" y="26608"/>
                  </a:lnTo>
                  <a:lnTo>
                    <a:pt x="36865" y="26789"/>
                  </a:lnTo>
                  <a:lnTo>
                    <a:pt x="36986" y="27031"/>
                  </a:lnTo>
                  <a:lnTo>
                    <a:pt x="37107" y="27212"/>
                  </a:lnTo>
                  <a:lnTo>
                    <a:pt x="37288" y="27332"/>
                  </a:lnTo>
                  <a:lnTo>
                    <a:pt x="37529" y="27453"/>
                  </a:lnTo>
                  <a:lnTo>
                    <a:pt x="37710" y="27513"/>
                  </a:lnTo>
                  <a:lnTo>
                    <a:pt x="38193" y="27513"/>
                  </a:lnTo>
                  <a:lnTo>
                    <a:pt x="38374" y="27453"/>
                  </a:lnTo>
                  <a:lnTo>
                    <a:pt x="38615" y="27332"/>
                  </a:lnTo>
                  <a:lnTo>
                    <a:pt x="38796" y="27212"/>
                  </a:lnTo>
                  <a:lnTo>
                    <a:pt x="38917" y="27031"/>
                  </a:lnTo>
                  <a:lnTo>
                    <a:pt x="39038" y="26789"/>
                  </a:lnTo>
                  <a:lnTo>
                    <a:pt x="39098" y="26608"/>
                  </a:lnTo>
                  <a:lnTo>
                    <a:pt x="39098" y="26367"/>
                  </a:lnTo>
                  <a:lnTo>
                    <a:pt x="39038" y="26005"/>
                  </a:lnTo>
                  <a:lnTo>
                    <a:pt x="38917" y="25703"/>
                  </a:lnTo>
                  <a:lnTo>
                    <a:pt x="38736" y="25522"/>
                  </a:lnTo>
                  <a:lnTo>
                    <a:pt x="38495" y="25341"/>
                  </a:lnTo>
                  <a:lnTo>
                    <a:pt x="38253" y="25221"/>
                  </a:lnTo>
                  <a:close/>
                  <a:moveTo>
                    <a:pt x="43442" y="25221"/>
                  </a:moveTo>
                  <a:lnTo>
                    <a:pt x="43201" y="25341"/>
                  </a:lnTo>
                  <a:lnTo>
                    <a:pt x="42959" y="25522"/>
                  </a:lnTo>
                  <a:lnTo>
                    <a:pt x="42778" y="25703"/>
                  </a:lnTo>
                  <a:lnTo>
                    <a:pt x="42658" y="26005"/>
                  </a:lnTo>
                  <a:lnTo>
                    <a:pt x="42597" y="26367"/>
                  </a:lnTo>
                  <a:lnTo>
                    <a:pt x="42597" y="26608"/>
                  </a:lnTo>
                  <a:lnTo>
                    <a:pt x="42658" y="26789"/>
                  </a:lnTo>
                  <a:lnTo>
                    <a:pt x="42778" y="27031"/>
                  </a:lnTo>
                  <a:lnTo>
                    <a:pt x="42899" y="27212"/>
                  </a:lnTo>
                  <a:lnTo>
                    <a:pt x="43080" y="27332"/>
                  </a:lnTo>
                  <a:lnTo>
                    <a:pt x="43321" y="27453"/>
                  </a:lnTo>
                  <a:lnTo>
                    <a:pt x="43502" y="27513"/>
                  </a:lnTo>
                  <a:lnTo>
                    <a:pt x="43985" y="27513"/>
                  </a:lnTo>
                  <a:lnTo>
                    <a:pt x="44166" y="27453"/>
                  </a:lnTo>
                  <a:lnTo>
                    <a:pt x="44407" y="27332"/>
                  </a:lnTo>
                  <a:lnTo>
                    <a:pt x="44588" y="27212"/>
                  </a:lnTo>
                  <a:lnTo>
                    <a:pt x="44709" y="27031"/>
                  </a:lnTo>
                  <a:lnTo>
                    <a:pt x="44830" y="26789"/>
                  </a:lnTo>
                  <a:lnTo>
                    <a:pt x="44890" y="26608"/>
                  </a:lnTo>
                  <a:lnTo>
                    <a:pt x="44890" y="26367"/>
                  </a:lnTo>
                  <a:lnTo>
                    <a:pt x="44830" y="26005"/>
                  </a:lnTo>
                  <a:lnTo>
                    <a:pt x="44709" y="25703"/>
                  </a:lnTo>
                  <a:lnTo>
                    <a:pt x="44528" y="25522"/>
                  </a:lnTo>
                  <a:lnTo>
                    <a:pt x="44287" y="25341"/>
                  </a:lnTo>
                  <a:lnTo>
                    <a:pt x="44045" y="25221"/>
                  </a:lnTo>
                  <a:close/>
                  <a:moveTo>
                    <a:pt x="49234" y="25221"/>
                  </a:moveTo>
                  <a:lnTo>
                    <a:pt x="48993" y="25341"/>
                  </a:lnTo>
                  <a:lnTo>
                    <a:pt x="48752" y="25522"/>
                  </a:lnTo>
                  <a:lnTo>
                    <a:pt x="48571" y="25703"/>
                  </a:lnTo>
                  <a:lnTo>
                    <a:pt x="48450" y="26005"/>
                  </a:lnTo>
                  <a:lnTo>
                    <a:pt x="48390" y="26367"/>
                  </a:lnTo>
                  <a:lnTo>
                    <a:pt x="48390" y="26608"/>
                  </a:lnTo>
                  <a:lnTo>
                    <a:pt x="48450" y="26789"/>
                  </a:lnTo>
                  <a:lnTo>
                    <a:pt x="48571" y="27031"/>
                  </a:lnTo>
                  <a:lnTo>
                    <a:pt x="48691" y="27212"/>
                  </a:lnTo>
                  <a:lnTo>
                    <a:pt x="48872" y="27332"/>
                  </a:lnTo>
                  <a:lnTo>
                    <a:pt x="49114" y="27453"/>
                  </a:lnTo>
                  <a:lnTo>
                    <a:pt x="49295" y="27513"/>
                  </a:lnTo>
                  <a:lnTo>
                    <a:pt x="49777" y="27513"/>
                  </a:lnTo>
                  <a:lnTo>
                    <a:pt x="49958" y="27453"/>
                  </a:lnTo>
                  <a:lnTo>
                    <a:pt x="50200" y="27332"/>
                  </a:lnTo>
                  <a:lnTo>
                    <a:pt x="50381" y="27212"/>
                  </a:lnTo>
                  <a:lnTo>
                    <a:pt x="50501" y="27031"/>
                  </a:lnTo>
                  <a:lnTo>
                    <a:pt x="50622" y="26789"/>
                  </a:lnTo>
                  <a:lnTo>
                    <a:pt x="50682" y="26608"/>
                  </a:lnTo>
                  <a:lnTo>
                    <a:pt x="50682" y="26367"/>
                  </a:lnTo>
                  <a:lnTo>
                    <a:pt x="50622" y="26005"/>
                  </a:lnTo>
                  <a:lnTo>
                    <a:pt x="50501" y="25703"/>
                  </a:lnTo>
                  <a:lnTo>
                    <a:pt x="50320" y="25522"/>
                  </a:lnTo>
                  <a:lnTo>
                    <a:pt x="50079" y="25341"/>
                  </a:lnTo>
                  <a:lnTo>
                    <a:pt x="49838" y="25221"/>
                  </a:lnTo>
                  <a:close/>
                  <a:moveTo>
                    <a:pt x="55027" y="25221"/>
                  </a:moveTo>
                  <a:lnTo>
                    <a:pt x="54785" y="25341"/>
                  </a:lnTo>
                  <a:lnTo>
                    <a:pt x="54544" y="25522"/>
                  </a:lnTo>
                  <a:lnTo>
                    <a:pt x="54363" y="25703"/>
                  </a:lnTo>
                  <a:lnTo>
                    <a:pt x="54242" y="26005"/>
                  </a:lnTo>
                  <a:lnTo>
                    <a:pt x="54182" y="26367"/>
                  </a:lnTo>
                  <a:lnTo>
                    <a:pt x="54182" y="26608"/>
                  </a:lnTo>
                  <a:lnTo>
                    <a:pt x="54242" y="26789"/>
                  </a:lnTo>
                  <a:lnTo>
                    <a:pt x="54363" y="27031"/>
                  </a:lnTo>
                  <a:lnTo>
                    <a:pt x="54483" y="27212"/>
                  </a:lnTo>
                  <a:lnTo>
                    <a:pt x="54665" y="27332"/>
                  </a:lnTo>
                  <a:lnTo>
                    <a:pt x="54906" y="27453"/>
                  </a:lnTo>
                  <a:lnTo>
                    <a:pt x="55087" y="27513"/>
                  </a:lnTo>
                  <a:lnTo>
                    <a:pt x="55570" y="27513"/>
                  </a:lnTo>
                  <a:lnTo>
                    <a:pt x="55751" y="27453"/>
                  </a:lnTo>
                  <a:lnTo>
                    <a:pt x="55992" y="27332"/>
                  </a:lnTo>
                  <a:lnTo>
                    <a:pt x="56173" y="27212"/>
                  </a:lnTo>
                  <a:lnTo>
                    <a:pt x="56294" y="27031"/>
                  </a:lnTo>
                  <a:lnTo>
                    <a:pt x="56414" y="26789"/>
                  </a:lnTo>
                  <a:lnTo>
                    <a:pt x="56475" y="26608"/>
                  </a:lnTo>
                  <a:lnTo>
                    <a:pt x="56475" y="26367"/>
                  </a:lnTo>
                  <a:lnTo>
                    <a:pt x="56414" y="26005"/>
                  </a:lnTo>
                  <a:lnTo>
                    <a:pt x="56294" y="25703"/>
                  </a:lnTo>
                  <a:lnTo>
                    <a:pt x="56113" y="25522"/>
                  </a:lnTo>
                  <a:lnTo>
                    <a:pt x="55871" y="25341"/>
                  </a:lnTo>
                  <a:lnTo>
                    <a:pt x="55630" y="25221"/>
                  </a:lnTo>
                  <a:close/>
                  <a:moveTo>
                    <a:pt x="60819" y="25221"/>
                  </a:moveTo>
                  <a:lnTo>
                    <a:pt x="60577" y="25341"/>
                  </a:lnTo>
                  <a:lnTo>
                    <a:pt x="60336" y="25522"/>
                  </a:lnTo>
                  <a:lnTo>
                    <a:pt x="60155" y="25703"/>
                  </a:lnTo>
                  <a:lnTo>
                    <a:pt x="60034" y="26005"/>
                  </a:lnTo>
                  <a:lnTo>
                    <a:pt x="59974" y="26367"/>
                  </a:lnTo>
                  <a:lnTo>
                    <a:pt x="59974" y="26608"/>
                  </a:lnTo>
                  <a:lnTo>
                    <a:pt x="60034" y="26789"/>
                  </a:lnTo>
                  <a:lnTo>
                    <a:pt x="60155" y="27031"/>
                  </a:lnTo>
                  <a:lnTo>
                    <a:pt x="60276" y="27212"/>
                  </a:lnTo>
                  <a:lnTo>
                    <a:pt x="60457" y="27332"/>
                  </a:lnTo>
                  <a:lnTo>
                    <a:pt x="60698" y="27453"/>
                  </a:lnTo>
                  <a:lnTo>
                    <a:pt x="60879" y="27513"/>
                  </a:lnTo>
                  <a:lnTo>
                    <a:pt x="61362" y="27513"/>
                  </a:lnTo>
                  <a:lnTo>
                    <a:pt x="61543" y="27453"/>
                  </a:lnTo>
                  <a:lnTo>
                    <a:pt x="61784" y="27332"/>
                  </a:lnTo>
                  <a:lnTo>
                    <a:pt x="61965" y="27212"/>
                  </a:lnTo>
                  <a:lnTo>
                    <a:pt x="62086" y="27031"/>
                  </a:lnTo>
                  <a:lnTo>
                    <a:pt x="62206" y="26789"/>
                  </a:lnTo>
                  <a:lnTo>
                    <a:pt x="62267" y="26608"/>
                  </a:lnTo>
                  <a:lnTo>
                    <a:pt x="62267" y="26367"/>
                  </a:lnTo>
                  <a:lnTo>
                    <a:pt x="62206" y="26005"/>
                  </a:lnTo>
                  <a:lnTo>
                    <a:pt x="62086" y="25703"/>
                  </a:lnTo>
                  <a:lnTo>
                    <a:pt x="61905" y="25522"/>
                  </a:lnTo>
                  <a:lnTo>
                    <a:pt x="61663" y="25341"/>
                  </a:lnTo>
                  <a:lnTo>
                    <a:pt x="61422" y="25221"/>
                  </a:lnTo>
                  <a:close/>
                  <a:moveTo>
                    <a:pt x="66611" y="25221"/>
                  </a:moveTo>
                  <a:lnTo>
                    <a:pt x="66370" y="25341"/>
                  </a:lnTo>
                  <a:lnTo>
                    <a:pt x="66128" y="25522"/>
                  </a:lnTo>
                  <a:lnTo>
                    <a:pt x="65947" y="25703"/>
                  </a:lnTo>
                  <a:lnTo>
                    <a:pt x="65827" y="26005"/>
                  </a:lnTo>
                  <a:lnTo>
                    <a:pt x="65766" y="26367"/>
                  </a:lnTo>
                  <a:lnTo>
                    <a:pt x="65766" y="26608"/>
                  </a:lnTo>
                  <a:lnTo>
                    <a:pt x="65827" y="26789"/>
                  </a:lnTo>
                  <a:lnTo>
                    <a:pt x="65947" y="27031"/>
                  </a:lnTo>
                  <a:lnTo>
                    <a:pt x="66068" y="27212"/>
                  </a:lnTo>
                  <a:lnTo>
                    <a:pt x="66249" y="27332"/>
                  </a:lnTo>
                  <a:lnTo>
                    <a:pt x="66490" y="27453"/>
                  </a:lnTo>
                  <a:lnTo>
                    <a:pt x="66671" y="27513"/>
                  </a:lnTo>
                  <a:lnTo>
                    <a:pt x="67154" y="27513"/>
                  </a:lnTo>
                  <a:lnTo>
                    <a:pt x="67335" y="27453"/>
                  </a:lnTo>
                  <a:lnTo>
                    <a:pt x="67576" y="27332"/>
                  </a:lnTo>
                  <a:lnTo>
                    <a:pt x="67757" y="27212"/>
                  </a:lnTo>
                  <a:lnTo>
                    <a:pt x="67878" y="27031"/>
                  </a:lnTo>
                  <a:lnTo>
                    <a:pt x="67999" y="26789"/>
                  </a:lnTo>
                  <a:lnTo>
                    <a:pt x="68059" y="26608"/>
                  </a:lnTo>
                  <a:lnTo>
                    <a:pt x="68059" y="26367"/>
                  </a:lnTo>
                  <a:lnTo>
                    <a:pt x="67999" y="26005"/>
                  </a:lnTo>
                  <a:lnTo>
                    <a:pt x="67878" y="25703"/>
                  </a:lnTo>
                  <a:lnTo>
                    <a:pt x="67697" y="25522"/>
                  </a:lnTo>
                  <a:lnTo>
                    <a:pt x="67456" y="25341"/>
                  </a:lnTo>
                  <a:lnTo>
                    <a:pt x="67214" y="25221"/>
                  </a:lnTo>
                  <a:close/>
                  <a:moveTo>
                    <a:pt x="72403" y="25221"/>
                  </a:moveTo>
                  <a:lnTo>
                    <a:pt x="72162" y="25341"/>
                  </a:lnTo>
                  <a:lnTo>
                    <a:pt x="71921" y="25522"/>
                  </a:lnTo>
                  <a:lnTo>
                    <a:pt x="71740" y="25703"/>
                  </a:lnTo>
                  <a:lnTo>
                    <a:pt x="71619" y="26005"/>
                  </a:lnTo>
                  <a:lnTo>
                    <a:pt x="71559" y="26367"/>
                  </a:lnTo>
                  <a:lnTo>
                    <a:pt x="71559" y="26608"/>
                  </a:lnTo>
                  <a:lnTo>
                    <a:pt x="71619" y="26789"/>
                  </a:lnTo>
                  <a:lnTo>
                    <a:pt x="71740" y="27031"/>
                  </a:lnTo>
                  <a:lnTo>
                    <a:pt x="71860" y="27212"/>
                  </a:lnTo>
                  <a:lnTo>
                    <a:pt x="72041" y="27332"/>
                  </a:lnTo>
                  <a:lnTo>
                    <a:pt x="72283" y="27453"/>
                  </a:lnTo>
                  <a:lnTo>
                    <a:pt x="72464" y="27513"/>
                  </a:lnTo>
                  <a:lnTo>
                    <a:pt x="72946" y="27513"/>
                  </a:lnTo>
                  <a:lnTo>
                    <a:pt x="73127" y="27453"/>
                  </a:lnTo>
                  <a:lnTo>
                    <a:pt x="73369" y="27332"/>
                  </a:lnTo>
                  <a:lnTo>
                    <a:pt x="73550" y="27212"/>
                  </a:lnTo>
                  <a:lnTo>
                    <a:pt x="73670" y="27031"/>
                  </a:lnTo>
                  <a:lnTo>
                    <a:pt x="73791" y="26789"/>
                  </a:lnTo>
                  <a:lnTo>
                    <a:pt x="73851" y="26608"/>
                  </a:lnTo>
                  <a:lnTo>
                    <a:pt x="73851" y="26367"/>
                  </a:lnTo>
                  <a:lnTo>
                    <a:pt x="73791" y="26005"/>
                  </a:lnTo>
                  <a:lnTo>
                    <a:pt x="73670" y="25703"/>
                  </a:lnTo>
                  <a:lnTo>
                    <a:pt x="73489" y="25522"/>
                  </a:lnTo>
                  <a:lnTo>
                    <a:pt x="73248" y="25341"/>
                  </a:lnTo>
                  <a:lnTo>
                    <a:pt x="73007" y="25221"/>
                  </a:lnTo>
                  <a:close/>
                  <a:moveTo>
                    <a:pt x="1147" y="28479"/>
                  </a:moveTo>
                  <a:lnTo>
                    <a:pt x="724" y="30349"/>
                  </a:lnTo>
                  <a:lnTo>
                    <a:pt x="724" y="30349"/>
                  </a:lnTo>
                  <a:lnTo>
                    <a:pt x="1026" y="30168"/>
                  </a:lnTo>
                  <a:lnTo>
                    <a:pt x="1267" y="29927"/>
                  </a:lnTo>
                  <a:lnTo>
                    <a:pt x="1388" y="29625"/>
                  </a:lnTo>
                  <a:lnTo>
                    <a:pt x="1448" y="29263"/>
                  </a:lnTo>
                  <a:lnTo>
                    <a:pt x="1448" y="29022"/>
                  </a:lnTo>
                  <a:lnTo>
                    <a:pt x="1388" y="28841"/>
                  </a:lnTo>
                  <a:lnTo>
                    <a:pt x="1267" y="28660"/>
                  </a:lnTo>
                  <a:lnTo>
                    <a:pt x="1147" y="28479"/>
                  </a:lnTo>
                  <a:close/>
                  <a:moveTo>
                    <a:pt x="74756" y="28479"/>
                  </a:moveTo>
                  <a:lnTo>
                    <a:pt x="74636" y="28660"/>
                  </a:lnTo>
                  <a:lnTo>
                    <a:pt x="74515" y="28841"/>
                  </a:lnTo>
                  <a:lnTo>
                    <a:pt x="74455" y="29022"/>
                  </a:lnTo>
                  <a:lnTo>
                    <a:pt x="74455" y="29263"/>
                  </a:lnTo>
                  <a:lnTo>
                    <a:pt x="74515" y="29625"/>
                  </a:lnTo>
                  <a:lnTo>
                    <a:pt x="74636" y="29927"/>
                  </a:lnTo>
                  <a:lnTo>
                    <a:pt x="74877" y="30168"/>
                  </a:lnTo>
                  <a:lnTo>
                    <a:pt x="75179" y="30349"/>
                  </a:lnTo>
                  <a:lnTo>
                    <a:pt x="74756" y="28479"/>
                  </a:lnTo>
                  <a:close/>
                  <a:moveTo>
                    <a:pt x="5853" y="28117"/>
                  </a:moveTo>
                  <a:lnTo>
                    <a:pt x="5672" y="28177"/>
                  </a:lnTo>
                  <a:lnTo>
                    <a:pt x="5431" y="28298"/>
                  </a:lnTo>
                  <a:lnTo>
                    <a:pt x="5250" y="28418"/>
                  </a:lnTo>
                  <a:lnTo>
                    <a:pt x="5129" y="28599"/>
                  </a:lnTo>
                  <a:lnTo>
                    <a:pt x="5008" y="28841"/>
                  </a:lnTo>
                  <a:lnTo>
                    <a:pt x="4948" y="29022"/>
                  </a:lnTo>
                  <a:lnTo>
                    <a:pt x="4948" y="29263"/>
                  </a:lnTo>
                  <a:lnTo>
                    <a:pt x="4948" y="29504"/>
                  </a:lnTo>
                  <a:lnTo>
                    <a:pt x="5008" y="29685"/>
                  </a:lnTo>
                  <a:lnTo>
                    <a:pt x="5129" y="29927"/>
                  </a:lnTo>
                  <a:lnTo>
                    <a:pt x="5250" y="30108"/>
                  </a:lnTo>
                  <a:lnTo>
                    <a:pt x="5431" y="30228"/>
                  </a:lnTo>
                  <a:lnTo>
                    <a:pt x="5672" y="30349"/>
                  </a:lnTo>
                  <a:lnTo>
                    <a:pt x="5853" y="30409"/>
                  </a:lnTo>
                  <a:lnTo>
                    <a:pt x="6336" y="30409"/>
                  </a:lnTo>
                  <a:lnTo>
                    <a:pt x="6517" y="30349"/>
                  </a:lnTo>
                  <a:lnTo>
                    <a:pt x="6758" y="30228"/>
                  </a:lnTo>
                  <a:lnTo>
                    <a:pt x="6939" y="30108"/>
                  </a:lnTo>
                  <a:lnTo>
                    <a:pt x="7060" y="29927"/>
                  </a:lnTo>
                  <a:lnTo>
                    <a:pt x="7180" y="29685"/>
                  </a:lnTo>
                  <a:lnTo>
                    <a:pt x="7241" y="29504"/>
                  </a:lnTo>
                  <a:lnTo>
                    <a:pt x="7241" y="29263"/>
                  </a:lnTo>
                  <a:lnTo>
                    <a:pt x="7241" y="29022"/>
                  </a:lnTo>
                  <a:lnTo>
                    <a:pt x="7180" y="28841"/>
                  </a:lnTo>
                  <a:lnTo>
                    <a:pt x="7060" y="28599"/>
                  </a:lnTo>
                  <a:lnTo>
                    <a:pt x="6939" y="28418"/>
                  </a:lnTo>
                  <a:lnTo>
                    <a:pt x="6758" y="28298"/>
                  </a:lnTo>
                  <a:lnTo>
                    <a:pt x="6517" y="28177"/>
                  </a:lnTo>
                  <a:lnTo>
                    <a:pt x="6336" y="28117"/>
                  </a:lnTo>
                  <a:close/>
                  <a:moveTo>
                    <a:pt x="11645" y="28117"/>
                  </a:moveTo>
                  <a:lnTo>
                    <a:pt x="11464" y="28177"/>
                  </a:lnTo>
                  <a:lnTo>
                    <a:pt x="11223" y="28298"/>
                  </a:lnTo>
                  <a:lnTo>
                    <a:pt x="11042" y="28418"/>
                  </a:lnTo>
                  <a:lnTo>
                    <a:pt x="10921" y="28599"/>
                  </a:lnTo>
                  <a:lnTo>
                    <a:pt x="10800" y="28841"/>
                  </a:lnTo>
                  <a:lnTo>
                    <a:pt x="10740" y="29022"/>
                  </a:lnTo>
                  <a:lnTo>
                    <a:pt x="10740" y="29263"/>
                  </a:lnTo>
                  <a:lnTo>
                    <a:pt x="10740" y="29504"/>
                  </a:lnTo>
                  <a:lnTo>
                    <a:pt x="10800" y="29685"/>
                  </a:lnTo>
                  <a:lnTo>
                    <a:pt x="10921" y="29927"/>
                  </a:lnTo>
                  <a:lnTo>
                    <a:pt x="11042" y="30108"/>
                  </a:lnTo>
                  <a:lnTo>
                    <a:pt x="11223" y="30228"/>
                  </a:lnTo>
                  <a:lnTo>
                    <a:pt x="11464" y="30349"/>
                  </a:lnTo>
                  <a:lnTo>
                    <a:pt x="11645" y="30409"/>
                  </a:lnTo>
                  <a:lnTo>
                    <a:pt x="12128" y="30409"/>
                  </a:lnTo>
                  <a:lnTo>
                    <a:pt x="12309" y="30349"/>
                  </a:lnTo>
                  <a:lnTo>
                    <a:pt x="12550" y="30228"/>
                  </a:lnTo>
                  <a:lnTo>
                    <a:pt x="12731" y="30108"/>
                  </a:lnTo>
                  <a:lnTo>
                    <a:pt x="12852" y="29927"/>
                  </a:lnTo>
                  <a:lnTo>
                    <a:pt x="12973" y="29685"/>
                  </a:lnTo>
                  <a:lnTo>
                    <a:pt x="13033" y="29504"/>
                  </a:lnTo>
                  <a:lnTo>
                    <a:pt x="13033" y="29263"/>
                  </a:lnTo>
                  <a:lnTo>
                    <a:pt x="13033" y="29022"/>
                  </a:lnTo>
                  <a:lnTo>
                    <a:pt x="12973" y="28841"/>
                  </a:lnTo>
                  <a:lnTo>
                    <a:pt x="12852" y="28599"/>
                  </a:lnTo>
                  <a:lnTo>
                    <a:pt x="12731" y="28418"/>
                  </a:lnTo>
                  <a:lnTo>
                    <a:pt x="12550" y="28298"/>
                  </a:lnTo>
                  <a:lnTo>
                    <a:pt x="12309" y="28177"/>
                  </a:lnTo>
                  <a:lnTo>
                    <a:pt x="12128" y="28117"/>
                  </a:lnTo>
                  <a:close/>
                  <a:moveTo>
                    <a:pt x="17437" y="28117"/>
                  </a:moveTo>
                  <a:lnTo>
                    <a:pt x="17256" y="28177"/>
                  </a:lnTo>
                  <a:lnTo>
                    <a:pt x="17015" y="28298"/>
                  </a:lnTo>
                  <a:lnTo>
                    <a:pt x="16834" y="28418"/>
                  </a:lnTo>
                  <a:lnTo>
                    <a:pt x="16713" y="28599"/>
                  </a:lnTo>
                  <a:lnTo>
                    <a:pt x="16593" y="28841"/>
                  </a:lnTo>
                  <a:lnTo>
                    <a:pt x="16532" y="29022"/>
                  </a:lnTo>
                  <a:lnTo>
                    <a:pt x="16532" y="29263"/>
                  </a:lnTo>
                  <a:lnTo>
                    <a:pt x="16532" y="29504"/>
                  </a:lnTo>
                  <a:lnTo>
                    <a:pt x="16593" y="29685"/>
                  </a:lnTo>
                  <a:lnTo>
                    <a:pt x="16713" y="29927"/>
                  </a:lnTo>
                  <a:lnTo>
                    <a:pt x="16834" y="30108"/>
                  </a:lnTo>
                  <a:lnTo>
                    <a:pt x="17015" y="30228"/>
                  </a:lnTo>
                  <a:lnTo>
                    <a:pt x="17256" y="30349"/>
                  </a:lnTo>
                  <a:lnTo>
                    <a:pt x="17437" y="30409"/>
                  </a:lnTo>
                  <a:lnTo>
                    <a:pt x="17920" y="30409"/>
                  </a:lnTo>
                  <a:lnTo>
                    <a:pt x="18101" y="30349"/>
                  </a:lnTo>
                  <a:lnTo>
                    <a:pt x="18342" y="30228"/>
                  </a:lnTo>
                  <a:lnTo>
                    <a:pt x="18523" y="30108"/>
                  </a:lnTo>
                  <a:lnTo>
                    <a:pt x="18644" y="29927"/>
                  </a:lnTo>
                  <a:lnTo>
                    <a:pt x="18765" y="29685"/>
                  </a:lnTo>
                  <a:lnTo>
                    <a:pt x="18825" y="29504"/>
                  </a:lnTo>
                  <a:lnTo>
                    <a:pt x="18825" y="29263"/>
                  </a:lnTo>
                  <a:lnTo>
                    <a:pt x="18825" y="29022"/>
                  </a:lnTo>
                  <a:lnTo>
                    <a:pt x="18765" y="28841"/>
                  </a:lnTo>
                  <a:lnTo>
                    <a:pt x="18644" y="28599"/>
                  </a:lnTo>
                  <a:lnTo>
                    <a:pt x="18523" y="28418"/>
                  </a:lnTo>
                  <a:lnTo>
                    <a:pt x="18342" y="28298"/>
                  </a:lnTo>
                  <a:lnTo>
                    <a:pt x="18101" y="28177"/>
                  </a:lnTo>
                  <a:lnTo>
                    <a:pt x="17920" y="28117"/>
                  </a:lnTo>
                  <a:close/>
                  <a:moveTo>
                    <a:pt x="23230" y="28117"/>
                  </a:moveTo>
                  <a:lnTo>
                    <a:pt x="23049" y="28177"/>
                  </a:lnTo>
                  <a:lnTo>
                    <a:pt x="22807" y="28298"/>
                  </a:lnTo>
                  <a:lnTo>
                    <a:pt x="22626" y="28418"/>
                  </a:lnTo>
                  <a:lnTo>
                    <a:pt x="22506" y="28599"/>
                  </a:lnTo>
                  <a:lnTo>
                    <a:pt x="22385" y="28841"/>
                  </a:lnTo>
                  <a:lnTo>
                    <a:pt x="22325" y="29022"/>
                  </a:lnTo>
                  <a:lnTo>
                    <a:pt x="22325" y="29263"/>
                  </a:lnTo>
                  <a:lnTo>
                    <a:pt x="22325" y="29504"/>
                  </a:lnTo>
                  <a:lnTo>
                    <a:pt x="22385" y="29685"/>
                  </a:lnTo>
                  <a:lnTo>
                    <a:pt x="22506" y="29927"/>
                  </a:lnTo>
                  <a:lnTo>
                    <a:pt x="22626" y="30108"/>
                  </a:lnTo>
                  <a:lnTo>
                    <a:pt x="22807" y="30228"/>
                  </a:lnTo>
                  <a:lnTo>
                    <a:pt x="23049" y="30349"/>
                  </a:lnTo>
                  <a:lnTo>
                    <a:pt x="23230" y="30409"/>
                  </a:lnTo>
                  <a:lnTo>
                    <a:pt x="23712" y="30409"/>
                  </a:lnTo>
                  <a:lnTo>
                    <a:pt x="23893" y="30349"/>
                  </a:lnTo>
                  <a:lnTo>
                    <a:pt x="24135" y="30228"/>
                  </a:lnTo>
                  <a:lnTo>
                    <a:pt x="24316" y="30108"/>
                  </a:lnTo>
                  <a:lnTo>
                    <a:pt x="24436" y="29927"/>
                  </a:lnTo>
                  <a:lnTo>
                    <a:pt x="24557" y="29685"/>
                  </a:lnTo>
                  <a:lnTo>
                    <a:pt x="24617" y="29504"/>
                  </a:lnTo>
                  <a:lnTo>
                    <a:pt x="24617" y="29263"/>
                  </a:lnTo>
                  <a:lnTo>
                    <a:pt x="24617" y="29022"/>
                  </a:lnTo>
                  <a:lnTo>
                    <a:pt x="24557" y="28841"/>
                  </a:lnTo>
                  <a:lnTo>
                    <a:pt x="24436" y="28599"/>
                  </a:lnTo>
                  <a:lnTo>
                    <a:pt x="24316" y="28418"/>
                  </a:lnTo>
                  <a:lnTo>
                    <a:pt x="24135" y="28298"/>
                  </a:lnTo>
                  <a:lnTo>
                    <a:pt x="23893" y="28177"/>
                  </a:lnTo>
                  <a:lnTo>
                    <a:pt x="23712" y="28117"/>
                  </a:lnTo>
                  <a:close/>
                  <a:moveTo>
                    <a:pt x="29022" y="28117"/>
                  </a:moveTo>
                  <a:lnTo>
                    <a:pt x="28841" y="28177"/>
                  </a:lnTo>
                  <a:lnTo>
                    <a:pt x="28599" y="28298"/>
                  </a:lnTo>
                  <a:lnTo>
                    <a:pt x="28418" y="28418"/>
                  </a:lnTo>
                  <a:lnTo>
                    <a:pt x="28298" y="28599"/>
                  </a:lnTo>
                  <a:lnTo>
                    <a:pt x="28177" y="28841"/>
                  </a:lnTo>
                  <a:lnTo>
                    <a:pt x="28117" y="29022"/>
                  </a:lnTo>
                  <a:lnTo>
                    <a:pt x="28117" y="29263"/>
                  </a:lnTo>
                  <a:lnTo>
                    <a:pt x="28117" y="29504"/>
                  </a:lnTo>
                  <a:lnTo>
                    <a:pt x="28177" y="29685"/>
                  </a:lnTo>
                  <a:lnTo>
                    <a:pt x="28298" y="29927"/>
                  </a:lnTo>
                  <a:lnTo>
                    <a:pt x="28418" y="30108"/>
                  </a:lnTo>
                  <a:lnTo>
                    <a:pt x="28599" y="30228"/>
                  </a:lnTo>
                  <a:lnTo>
                    <a:pt x="28841" y="30349"/>
                  </a:lnTo>
                  <a:lnTo>
                    <a:pt x="29022" y="30409"/>
                  </a:lnTo>
                  <a:lnTo>
                    <a:pt x="29505" y="30409"/>
                  </a:lnTo>
                  <a:lnTo>
                    <a:pt x="29686" y="30349"/>
                  </a:lnTo>
                  <a:lnTo>
                    <a:pt x="29927" y="30228"/>
                  </a:lnTo>
                  <a:lnTo>
                    <a:pt x="30108" y="30108"/>
                  </a:lnTo>
                  <a:lnTo>
                    <a:pt x="30229" y="29927"/>
                  </a:lnTo>
                  <a:lnTo>
                    <a:pt x="30349" y="29685"/>
                  </a:lnTo>
                  <a:lnTo>
                    <a:pt x="30410" y="29504"/>
                  </a:lnTo>
                  <a:lnTo>
                    <a:pt x="30410" y="29263"/>
                  </a:lnTo>
                  <a:lnTo>
                    <a:pt x="30410" y="29022"/>
                  </a:lnTo>
                  <a:lnTo>
                    <a:pt x="30349" y="28841"/>
                  </a:lnTo>
                  <a:lnTo>
                    <a:pt x="30229" y="28599"/>
                  </a:lnTo>
                  <a:lnTo>
                    <a:pt x="30108" y="28418"/>
                  </a:lnTo>
                  <a:lnTo>
                    <a:pt x="29927" y="28298"/>
                  </a:lnTo>
                  <a:lnTo>
                    <a:pt x="29686" y="28177"/>
                  </a:lnTo>
                  <a:lnTo>
                    <a:pt x="29505" y="28117"/>
                  </a:lnTo>
                  <a:close/>
                  <a:moveTo>
                    <a:pt x="34814" y="28117"/>
                  </a:moveTo>
                  <a:lnTo>
                    <a:pt x="34633" y="28177"/>
                  </a:lnTo>
                  <a:lnTo>
                    <a:pt x="34392" y="28298"/>
                  </a:lnTo>
                  <a:lnTo>
                    <a:pt x="34211" y="28418"/>
                  </a:lnTo>
                  <a:lnTo>
                    <a:pt x="34090" y="28599"/>
                  </a:lnTo>
                  <a:lnTo>
                    <a:pt x="33969" y="28841"/>
                  </a:lnTo>
                  <a:lnTo>
                    <a:pt x="33909" y="29022"/>
                  </a:lnTo>
                  <a:lnTo>
                    <a:pt x="33909" y="29263"/>
                  </a:lnTo>
                  <a:lnTo>
                    <a:pt x="33909" y="29504"/>
                  </a:lnTo>
                  <a:lnTo>
                    <a:pt x="33969" y="29685"/>
                  </a:lnTo>
                  <a:lnTo>
                    <a:pt x="34090" y="29927"/>
                  </a:lnTo>
                  <a:lnTo>
                    <a:pt x="34211" y="30108"/>
                  </a:lnTo>
                  <a:lnTo>
                    <a:pt x="34392" y="30228"/>
                  </a:lnTo>
                  <a:lnTo>
                    <a:pt x="34633" y="30349"/>
                  </a:lnTo>
                  <a:lnTo>
                    <a:pt x="34814" y="30409"/>
                  </a:lnTo>
                  <a:lnTo>
                    <a:pt x="35297" y="30409"/>
                  </a:lnTo>
                  <a:lnTo>
                    <a:pt x="35478" y="30349"/>
                  </a:lnTo>
                  <a:lnTo>
                    <a:pt x="35719" y="30228"/>
                  </a:lnTo>
                  <a:lnTo>
                    <a:pt x="35900" y="30108"/>
                  </a:lnTo>
                  <a:lnTo>
                    <a:pt x="36021" y="29927"/>
                  </a:lnTo>
                  <a:lnTo>
                    <a:pt x="36141" y="29685"/>
                  </a:lnTo>
                  <a:lnTo>
                    <a:pt x="36202" y="29504"/>
                  </a:lnTo>
                  <a:lnTo>
                    <a:pt x="36202" y="29263"/>
                  </a:lnTo>
                  <a:lnTo>
                    <a:pt x="36202" y="29022"/>
                  </a:lnTo>
                  <a:lnTo>
                    <a:pt x="36141" y="28841"/>
                  </a:lnTo>
                  <a:lnTo>
                    <a:pt x="36021" y="28599"/>
                  </a:lnTo>
                  <a:lnTo>
                    <a:pt x="35900" y="28418"/>
                  </a:lnTo>
                  <a:lnTo>
                    <a:pt x="35719" y="28298"/>
                  </a:lnTo>
                  <a:lnTo>
                    <a:pt x="35478" y="28177"/>
                  </a:lnTo>
                  <a:lnTo>
                    <a:pt x="35297" y="28117"/>
                  </a:lnTo>
                  <a:close/>
                  <a:moveTo>
                    <a:pt x="40606" y="28117"/>
                  </a:moveTo>
                  <a:lnTo>
                    <a:pt x="40425" y="28177"/>
                  </a:lnTo>
                  <a:lnTo>
                    <a:pt x="40184" y="28298"/>
                  </a:lnTo>
                  <a:lnTo>
                    <a:pt x="40003" y="28418"/>
                  </a:lnTo>
                  <a:lnTo>
                    <a:pt x="39882" y="28599"/>
                  </a:lnTo>
                  <a:lnTo>
                    <a:pt x="39762" y="28841"/>
                  </a:lnTo>
                  <a:lnTo>
                    <a:pt x="39701" y="29022"/>
                  </a:lnTo>
                  <a:lnTo>
                    <a:pt x="39701" y="29263"/>
                  </a:lnTo>
                  <a:lnTo>
                    <a:pt x="39701" y="29504"/>
                  </a:lnTo>
                  <a:lnTo>
                    <a:pt x="39762" y="29685"/>
                  </a:lnTo>
                  <a:lnTo>
                    <a:pt x="39882" y="29927"/>
                  </a:lnTo>
                  <a:lnTo>
                    <a:pt x="40003" y="30108"/>
                  </a:lnTo>
                  <a:lnTo>
                    <a:pt x="40184" y="30228"/>
                  </a:lnTo>
                  <a:lnTo>
                    <a:pt x="40425" y="30349"/>
                  </a:lnTo>
                  <a:lnTo>
                    <a:pt x="40606" y="30409"/>
                  </a:lnTo>
                  <a:lnTo>
                    <a:pt x="41089" y="30409"/>
                  </a:lnTo>
                  <a:lnTo>
                    <a:pt x="41270" y="30349"/>
                  </a:lnTo>
                  <a:lnTo>
                    <a:pt x="41511" y="30228"/>
                  </a:lnTo>
                  <a:lnTo>
                    <a:pt x="41692" y="30108"/>
                  </a:lnTo>
                  <a:lnTo>
                    <a:pt x="41813" y="29927"/>
                  </a:lnTo>
                  <a:lnTo>
                    <a:pt x="41934" y="29685"/>
                  </a:lnTo>
                  <a:lnTo>
                    <a:pt x="41994" y="29504"/>
                  </a:lnTo>
                  <a:lnTo>
                    <a:pt x="41994" y="29263"/>
                  </a:lnTo>
                  <a:lnTo>
                    <a:pt x="41994" y="29022"/>
                  </a:lnTo>
                  <a:lnTo>
                    <a:pt x="41934" y="28841"/>
                  </a:lnTo>
                  <a:lnTo>
                    <a:pt x="41813" y="28599"/>
                  </a:lnTo>
                  <a:lnTo>
                    <a:pt x="41692" y="28418"/>
                  </a:lnTo>
                  <a:lnTo>
                    <a:pt x="41511" y="28298"/>
                  </a:lnTo>
                  <a:lnTo>
                    <a:pt x="41270" y="28177"/>
                  </a:lnTo>
                  <a:lnTo>
                    <a:pt x="41089" y="28117"/>
                  </a:lnTo>
                  <a:close/>
                  <a:moveTo>
                    <a:pt x="46399" y="28117"/>
                  </a:moveTo>
                  <a:lnTo>
                    <a:pt x="46218" y="28177"/>
                  </a:lnTo>
                  <a:lnTo>
                    <a:pt x="45976" y="28298"/>
                  </a:lnTo>
                  <a:lnTo>
                    <a:pt x="45795" y="28418"/>
                  </a:lnTo>
                  <a:lnTo>
                    <a:pt x="45674" y="28599"/>
                  </a:lnTo>
                  <a:lnTo>
                    <a:pt x="45554" y="28841"/>
                  </a:lnTo>
                  <a:lnTo>
                    <a:pt x="45493" y="29022"/>
                  </a:lnTo>
                  <a:lnTo>
                    <a:pt x="45493" y="29263"/>
                  </a:lnTo>
                  <a:lnTo>
                    <a:pt x="45493" y="29504"/>
                  </a:lnTo>
                  <a:lnTo>
                    <a:pt x="45554" y="29685"/>
                  </a:lnTo>
                  <a:lnTo>
                    <a:pt x="45674" y="29927"/>
                  </a:lnTo>
                  <a:lnTo>
                    <a:pt x="45795" y="30108"/>
                  </a:lnTo>
                  <a:lnTo>
                    <a:pt x="45976" y="30228"/>
                  </a:lnTo>
                  <a:lnTo>
                    <a:pt x="46218" y="30349"/>
                  </a:lnTo>
                  <a:lnTo>
                    <a:pt x="46399" y="30409"/>
                  </a:lnTo>
                  <a:lnTo>
                    <a:pt x="46881" y="30409"/>
                  </a:lnTo>
                  <a:lnTo>
                    <a:pt x="47062" y="30349"/>
                  </a:lnTo>
                  <a:lnTo>
                    <a:pt x="47304" y="30228"/>
                  </a:lnTo>
                  <a:lnTo>
                    <a:pt x="47485" y="30108"/>
                  </a:lnTo>
                  <a:lnTo>
                    <a:pt x="47605" y="29927"/>
                  </a:lnTo>
                  <a:lnTo>
                    <a:pt x="47726" y="29685"/>
                  </a:lnTo>
                  <a:lnTo>
                    <a:pt x="47786" y="29504"/>
                  </a:lnTo>
                  <a:lnTo>
                    <a:pt x="47786" y="29263"/>
                  </a:lnTo>
                  <a:lnTo>
                    <a:pt x="47786" y="29022"/>
                  </a:lnTo>
                  <a:lnTo>
                    <a:pt x="47726" y="28841"/>
                  </a:lnTo>
                  <a:lnTo>
                    <a:pt x="47605" y="28599"/>
                  </a:lnTo>
                  <a:lnTo>
                    <a:pt x="47485" y="28418"/>
                  </a:lnTo>
                  <a:lnTo>
                    <a:pt x="47304" y="28298"/>
                  </a:lnTo>
                  <a:lnTo>
                    <a:pt x="47062" y="28177"/>
                  </a:lnTo>
                  <a:lnTo>
                    <a:pt x="46881" y="28117"/>
                  </a:lnTo>
                  <a:close/>
                  <a:moveTo>
                    <a:pt x="52191" y="28117"/>
                  </a:moveTo>
                  <a:lnTo>
                    <a:pt x="52010" y="28177"/>
                  </a:lnTo>
                  <a:lnTo>
                    <a:pt x="51768" y="28298"/>
                  </a:lnTo>
                  <a:lnTo>
                    <a:pt x="51587" y="28418"/>
                  </a:lnTo>
                  <a:lnTo>
                    <a:pt x="51467" y="28599"/>
                  </a:lnTo>
                  <a:lnTo>
                    <a:pt x="51346" y="28841"/>
                  </a:lnTo>
                  <a:lnTo>
                    <a:pt x="51286" y="29022"/>
                  </a:lnTo>
                  <a:lnTo>
                    <a:pt x="51286" y="29263"/>
                  </a:lnTo>
                  <a:lnTo>
                    <a:pt x="51286" y="29504"/>
                  </a:lnTo>
                  <a:lnTo>
                    <a:pt x="51346" y="29685"/>
                  </a:lnTo>
                  <a:lnTo>
                    <a:pt x="51467" y="29927"/>
                  </a:lnTo>
                  <a:lnTo>
                    <a:pt x="51587" y="30108"/>
                  </a:lnTo>
                  <a:lnTo>
                    <a:pt x="51768" y="30228"/>
                  </a:lnTo>
                  <a:lnTo>
                    <a:pt x="52010" y="30349"/>
                  </a:lnTo>
                  <a:lnTo>
                    <a:pt x="52191" y="30409"/>
                  </a:lnTo>
                  <a:lnTo>
                    <a:pt x="52673" y="30409"/>
                  </a:lnTo>
                  <a:lnTo>
                    <a:pt x="52854" y="30349"/>
                  </a:lnTo>
                  <a:lnTo>
                    <a:pt x="53096" y="30228"/>
                  </a:lnTo>
                  <a:lnTo>
                    <a:pt x="53277" y="30108"/>
                  </a:lnTo>
                  <a:lnTo>
                    <a:pt x="53397" y="29927"/>
                  </a:lnTo>
                  <a:lnTo>
                    <a:pt x="53518" y="29685"/>
                  </a:lnTo>
                  <a:lnTo>
                    <a:pt x="53578" y="29504"/>
                  </a:lnTo>
                  <a:lnTo>
                    <a:pt x="53578" y="29263"/>
                  </a:lnTo>
                  <a:lnTo>
                    <a:pt x="53578" y="29022"/>
                  </a:lnTo>
                  <a:lnTo>
                    <a:pt x="53518" y="28841"/>
                  </a:lnTo>
                  <a:lnTo>
                    <a:pt x="53397" y="28599"/>
                  </a:lnTo>
                  <a:lnTo>
                    <a:pt x="53277" y="28418"/>
                  </a:lnTo>
                  <a:lnTo>
                    <a:pt x="53096" y="28298"/>
                  </a:lnTo>
                  <a:lnTo>
                    <a:pt x="52854" y="28177"/>
                  </a:lnTo>
                  <a:lnTo>
                    <a:pt x="52673" y="28117"/>
                  </a:lnTo>
                  <a:close/>
                  <a:moveTo>
                    <a:pt x="57983" y="28117"/>
                  </a:moveTo>
                  <a:lnTo>
                    <a:pt x="57802" y="28177"/>
                  </a:lnTo>
                  <a:lnTo>
                    <a:pt x="57561" y="28298"/>
                  </a:lnTo>
                  <a:lnTo>
                    <a:pt x="57380" y="28418"/>
                  </a:lnTo>
                  <a:lnTo>
                    <a:pt x="57259" y="28599"/>
                  </a:lnTo>
                  <a:lnTo>
                    <a:pt x="57138" y="28841"/>
                  </a:lnTo>
                  <a:lnTo>
                    <a:pt x="57078" y="29022"/>
                  </a:lnTo>
                  <a:lnTo>
                    <a:pt x="57078" y="29263"/>
                  </a:lnTo>
                  <a:lnTo>
                    <a:pt x="57078" y="29504"/>
                  </a:lnTo>
                  <a:lnTo>
                    <a:pt x="57138" y="29685"/>
                  </a:lnTo>
                  <a:lnTo>
                    <a:pt x="57259" y="29927"/>
                  </a:lnTo>
                  <a:lnTo>
                    <a:pt x="57380" y="30108"/>
                  </a:lnTo>
                  <a:lnTo>
                    <a:pt x="57561" y="30228"/>
                  </a:lnTo>
                  <a:lnTo>
                    <a:pt x="57802" y="30349"/>
                  </a:lnTo>
                  <a:lnTo>
                    <a:pt x="57983" y="30409"/>
                  </a:lnTo>
                  <a:lnTo>
                    <a:pt x="58466" y="30409"/>
                  </a:lnTo>
                  <a:lnTo>
                    <a:pt x="58647" y="30349"/>
                  </a:lnTo>
                  <a:lnTo>
                    <a:pt x="58888" y="30228"/>
                  </a:lnTo>
                  <a:lnTo>
                    <a:pt x="59069" y="30108"/>
                  </a:lnTo>
                  <a:lnTo>
                    <a:pt x="59190" y="29927"/>
                  </a:lnTo>
                  <a:lnTo>
                    <a:pt x="59310" y="29685"/>
                  </a:lnTo>
                  <a:lnTo>
                    <a:pt x="59371" y="29504"/>
                  </a:lnTo>
                  <a:lnTo>
                    <a:pt x="59371" y="29263"/>
                  </a:lnTo>
                  <a:lnTo>
                    <a:pt x="59371" y="29022"/>
                  </a:lnTo>
                  <a:lnTo>
                    <a:pt x="59310" y="28841"/>
                  </a:lnTo>
                  <a:lnTo>
                    <a:pt x="59190" y="28599"/>
                  </a:lnTo>
                  <a:lnTo>
                    <a:pt x="59069" y="28418"/>
                  </a:lnTo>
                  <a:lnTo>
                    <a:pt x="58888" y="28298"/>
                  </a:lnTo>
                  <a:lnTo>
                    <a:pt x="58647" y="28177"/>
                  </a:lnTo>
                  <a:lnTo>
                    <a:pt x="58466" y="28117"/>
                  </a:lnTo>
                  <a:close/>
                  <a:moveTo>
                    <a:pt x="63775" y="28117"/>
                  </a:moveTo>
                  <a:lnTo>
                    <a:pt x="63594" y="28177"/>
                  </a:lnTo>
                  <a:lnTo>
                    <a:pt x="63353" y="28298"/>
                  </a:lnTo>
                  <a:lnTo>
                    <a:pt x="63172" y="28418"/>
                  </a:lnTo>
                  <a:lnTo>
                    <a:pt x="63051" y="28599"/>
                  </a:lnTo>
                  <a:lnTo>
                    <a:pt x="62931" y="28841"/>
                  </a:lnTo>
                  <a:lnTo>
                    <a:pt x="62870" y="29022"/>
                  </a:lnTo>
                  <a:lnTo>
                    <a:pt x="62870" y="29263"/>
                  </a:lnTo>
                  <a:lnTo>
                    <a:pt x="62870" y="29504"/>
                  </a:lnTo>
                  <a:lnTo>
                    <a:pt x="62931" y="29685"/>
                  </a:lnTo>
                  <a:lnTo>
                    <a:pt x="63051" y="29927"/>
                  </a:lnTo>
                  <a:lnTo>
                    <a:pt x="63172" y="30108"/>
                  </a:lnTo>
                  <a:lnTo>
                    <a:pt x="63353" y="30228"/>
                  </a:lnTo>
                  <a:lnTo>
                    <a:pt x="63594" y="30349"/>
                  </a:lnTo>
                  <a:lnTo>
                    <a:pt x="63775" y="30409"/>
                  </a:lnTo>
                  <a:lnTo>
                    <a:pt x="64258" y="30409"/>
                  </a:lnTo>
                  <a:lnTo>
                    <a:pt x="64439" y="30349"/>
                  </a:lnTo>
                  <a:lnTo>
                    <a:pt x="64680" y="30228"/>
                  </a:lnTo>
                  <a:lnTo>
                    <a:pt x="64861" y="30108"/>
                  </a:lnTo>
                  <a:lnTo>
                    <a:pt x="64982" y="29927"/>
                  </a:lnTo>
                  <a:lnTo>
                    <a:pt x="65103" y="29685"/>
                  </a:lnTo>
                  <a:lnTo>
                    <a:pt x="65163" y="29504"/>
                  </a:lnTo>
                  <a:lnTo>
                    <a:pt x="65163" y="29263"/>
                  </a:lnTo>
                  <a:lnTo>
                    <a:pt x="65163" y="29022"/>
                  </a:lnTo>
                  <a:lnTo>
                    <a:pt x="65103" y="28841"/>
                  </a:lnTo>
                  <a:lnTo>
                    <a:pt x="64982" y="28599"/>
                  </a:lnTo>
                  <a:lnTo>
                    <a:pt x="64861" y="28418"/>
                  </a:lnTo>
                  <a:lnTo>
                    <a:pt x="64680" y="28298"/>
                  </a:lnTo>
                  <a:lnTo>
                    <a:pt x="64439" y="28177"/>
                  </a:lnTo>
                  <a:lnTo>
                    <a:pt x="64258" y="28117"/>
                  </a:lnTo>
                  <a:close/>
                  <a:moveTo>
                    <a:pt x="69567" y="28117"/>
                  </a:moveTo>
                  <a:lnTo>
                    <a:pt x="69386" y="28177"/>
                  </a:lnTo>
                  <a:lnTo>
                    <a:pt x="69145" y="28298"/>
                  </a:lnTo>
                  <a:lnTo>
                    <a:pt x="68964" y="28418"/>
                  </a:lnTo>
                  <a:lnTo>
                    <a:pt x="68843" y="28599"/>
                  </a:lnTo>
                  <a:lnTo>
                    <a:pt x="68723" y="28841"/>
                  </a:lnTo>
                  <a:lnTo>
                    <a:pt x="68662" y="29022"/>
                  </a:lnTo>
                  <a:lnTo>
                    <a:pt x="68662" y="29263"/>
                  </a:lnTo>
                  <a:lnTo>
                    <a:pt x="68662" y="29504"/>
                  </a:lnTo>
                  <a:lnTo>
                    <a:pt x="68723" y="29685"/>
                  </a:lnTo>
                  <a:lnTo>
                    <a:pt x="68843" y="29927"/>
                  </a:lnTo>
                  <a:lnTo>
                    <a:pt x="68964" y="30108"/>
                  </a:lnTo>
                  <a:lnTo>
                    <a:pt x="69145" y="30228"/>
                  </a:lnTo>
                  <a:lnTo>
                    <a:pt x="69386" y="30349"/>
                  </a:lnTo>
                  <a:lnTo>
                    <a:pt x="69567" y="30409"/>
                  </a:lnTo>
                  <a:lnTo>
                    <a:pt x="70050" y="30409"/>
                  </a:lnTo>
                  <a:lnTo>
                    <a:pt x="70231" y="30349"/>
                  </a:lnTo>
                  <a:lnTo>
                    <a:pt x="70472" y="30228"/>
                  </a:lnTo>
                  <a:lnTo>
                    <a:pt x="70653" y="30108"/>
                  </a:lnTo>
                  <a:lnTo>
                    <a:pt x="70774" y="29927"/>
                  </a:lnTo>
                  <a:lnTo>
                    <a:pt x="70895" y="29685"/>
                  </a:lnTo>
                  <a:lnTo>
                    <a:pt x="70955" y="29504"/>
                  </a:lnTo>
                  <a:lnTo>
                    <a:pt x="70955" y="29263"/>
                  </a:lnTo>
                  <a:lnTo>
                    <a:pt x="70955" y="29022"/>
                  </a:lnTo>
                  <a:lnTo>
                    <a:pt x="70895" y="28841"/>
                  </a:lnTo>
                  <a:lnTo>
                    <a:pt x="70774" y="28599"/>
                  </a:lnTo>
                  <a:lnTo>
                    <a:pt x="70653" y="28418"/>
                  </a:lnTo>
                  <a:lnTo>
                    <a:pt x="70472" y="28298"/>
                  </a:lnTo>
                  <a:lnTo>
                    <a:pt x="70231" y="28177"/>
                  </a:lnTo>
                  <a:lnTo>
                    <a:pt x="70050" y="28117"/>
                  </a:lnTo>
                  <a:close/>
                  <a:moveTo>
                    <a:pt x="2957" y="31013"/>
                  </a:moveTo>
                  <a:lnTo>
                    <a:pt x="2776" y="31073"/>
                  </a:lnTo>
                  <a:lnTo>
                    <a:pt x="2534" y="31194"/>
                  </a:lnTo>
                  <a:lnTo>
                    <a:pt x="2353" y="31314"/>
                  </a:lnTo>
                  <a:lnTo>
                    <a:pt x="2233" y="31495"/>
                  </a:lnTo>
                  <a:lnTo>
                    <a:pt x="2112" y="31737"/>
                  </a:lnTo>
                  <a:lnTo>
                    <a:pt x="2052" y="31918"/>
                  </a:lnTo>
                  <a:lnTo>
                    <a:pt x="2052" y="32159"/>
                  </a:lnTo>
                  <a:lnTo>
                    <a:pt x="2052" y="32401"/>
                  </a:lnTo>
                  <a:lnTo>
                    <a:pt x="2112" y="32582"/>
                  </a:lnTo>
                  <a:lnTo>
                    <a:pt x="2233" y="32823"/>
                  </a:lnTo>
                  <a:lnTo>
                    <a:pt x="2353" y="33004"/>
                  </a:lnTo>
                  <a:lnTo>
                    <a:pt x="2534" y="33125"/>
                  </a:lnTo>
                  <a:lnTo>
                    <a:pt x="2776" y="33245"/>
                  </a:lnTo>
                  <a:lnTo>
                    <a:pt x="2957" y="33306"/>
                  </a:lnTo>
                  <a:lnTo>
                    <a:pt x="3439" y="33306"/>
                  </a:lnTo>
                  <a:lnTo>
                    <a:pt x="3620" y="33245"/>
                  </a:lnTo>
                  <a:lnTo>
                    <a:pt x="3862" y="33125"/>
                  </a:lnTo>
                  <a:lnTo>
                    <a:pt x="4043" y="33004"/>
                  </a:lnTo>
                  <a:lnTo>
                    <a:pt x="4164" y="32823"/>
                  </a:lnTo>
                  <a:lnTo>
                    <a:pt x="4284" y="32582"/>
                  </a:lnTo>
                  <a:lnTo>
                    <a:pt x="4345" y="32401"/>
                  </a:lnTo>
                  <a:lnTo>
                    <a:pt x="4345" y="32159"/>
                  </a:lnTo>
                  <a:lnTo>
                    <a:pt x="4345" y="31918"/>
                  </a:lnTo>
                  <a:lnTo>
                    <a:pt x="4284" y="31737"/>
                  </a:lnTo>
                  <a:lnTo>
                    <a:pt x="4164" y="31495"/>
                  </a:lnTo>
                  <a:lnTo>
                    <a:pt x="4043" y="31314"/>
                  </a:lnTo>
                  <a:lnTo>
                    <a:pt x="3862" y="31194"/>
                  </a:lnTo>
                  <a:lnTo>
                    <a:pt x="3620" y="31073"/>
                  </a:lnTo>
                  <a:lnTo>
                    <a:pt x="3439" y="31013"/>
                  </a:lnTo>
                  <a:close/>
                  <a:moveTo>
                    <a:pt x="8749" y="31013"/>
                  </a:moveTo>
                  <a:lnTo>
                    <a:pt x="8568" y="31073"/>
                  </a:lnTo>
                  <a:lnTo>
                    <a:pt x="8327" y="31194"/>
                  </a:lnTo>
                  <a:lnTo>
                    <a:pt x="8146" y="31314"/>
                  </a:lnTo>
                  <a:lnTo>
                    <a:pt x="8025" y="31495"/>
                  </a:lnTo>
                  <a:lnTo>
                    <a:pt x="7904" y="31737"/>
                  </a:lnTo>
                  <a:lnTo>
                    <a:pt x="7844" y="31918"/>
                  </a:lnTo>
                  <a:lnTo>
                    <a:pt x="7844" y="32159"/>
                  </a:lnTo>
                  <a:lnTo>
                    <a:pt x="7844" y="32401"/>
                  </a:lnTo>
                  <a:lnTo>
                    <a:pt x="7904" y="32582"/>
                  </a:lnTo>
                  <a:lnTo>
                    <a:pt x="8025" y="32823"/>
                  </a:lnTo>
                  <a:lnTo>
                    <a:pt x="8146" y="33004"/>
                  </a:lnTo>
                  <a:lnTo>
                    <a:pt x="8327" y="33125"/>
                  </a:lnTo>
                  <a:lnTo>
                    <a:pt x="8568" y="33245"/>
                  </a:lnTo>
                  <a:lnTo>
                    <a:pt x="8749" y="33306"/>
                  </a:lnTo>
                  <a:lnTo>
                    <a:pt x="9232" y="33306"/>
                  </a:lnTo>
                  <a:lnTo>
                    <a:pt x="9413" y="33245"/>
                  </a:lnTo>
                  <a:lnTo>
                    <a:pt x="9654" y="33125"/>
                  </a:lnTo>
                  <a:lnTo>
                    <a:pt x="9835" y="33004"/>
                  </a:lnTo>
                  <a:lnTo>
                    <a:pt x="9956" y="32823"/>
                  </a:lnTo>
                  <a:lnTo>
                    <a:pt x="10076" y="32582"/>
                  </a:lnTo>
                  <a:lnTo>
                    <a:pt x="10137" y="32401"/>
                  </a:lnTo>
                  <a:lnTo>
                    <a:pt x="10137" y="32159"/>
                  </a:lnTo>
                  <a:lnTo>
                    <a:pt x="10137" y="31918"/>
                  </a:lnTo>
                  <a:lnTo>
                    <a:pt x="10076" y="31737"/>
                  </a:lnTo>
                  <a:lnTo>
                    <a:pt x="9956" y="31495"/>
                  </a:lnTo>
                  <a:lnTo>
                    <a:pt x="9835" y="31314"/>
                  </a:lnTo>
                  <a:lnTo>
                    <a:pt x="9654" y="31194"/>
                  </a:lnTo>
                  <a:lnTo>
                    <a:pt x="9413" y="31073"/>
                  </a:lnTo>
                  <a:lnTo>
                    <a:pt x="9232" y="31013"/>
                  </a:lnTo>
                  <a:close/>
                  <a:moveTo>
                    <a:pt x="14541" y="31013"/>
                  </a:moveTo>
                  <a:lnTo>
                    <a:pt x="14360" y="31073"/>
                  </a:lnTo>
                  <a:lnTo>
                    <a:pt x="14119" y="31194"/>
                  </a:lnTo>
                  <a:lnTo>
                    <a:pt x="13938" y="31314"/>
                  </a:lnTo>
                  <a:lnTo>
                    <a:pt x="13817" y="31495"/>
                  </a:lnTo>
                  <a:lnTo>
                    <a:pt x="13697" y="31737"/>
                  </a:lnTo>
                  <a:lnTo>
                    <a:pt x="13636" y="31918"/>
                  </a:lnTo>
                  <a:lnTo>
                    <a:pt x="13636" y="32159"/>
                  </a:lnTo>
                  <a:lnTo>
                    <a:pt x="13636" y="32401"/>
                  </a:lnTo>
                  <a:lnTo>
                    <a:pt x="13697" y="32582"/>
                  </a:lnTo>
                  <a:lnTo>
                    <a:pt x="13817" y="32823"/>
                  </a:lnTo>
                  <a:lnTo>
                    <a:pt x="13938" y="33004"/>
                  </a:lnTo>
                  <a:lnTo>
                    <a:pt x="14119" y="33125"/>
                  </a:lnTo>
                  <a:lnTo>
                    <a:pt x="14360" y="33245"/>
                  </a:lnTo>
                  <a:lnTo>
                    <a:pt x="14541" y="33306"/>
                  </a:lnTo>
                  <a:lnTo>
                    <a:pt x="15024" y="33306"/>
                  </a:lnTo>
                  <a:lnTo>
                    <a:pt x="15205" y="33245"/>
                  </a:lnTo>
                  <a:lnTo>
                    <a:pt x="15446" y="33125"/>
                  </a:lnTo>
                  <a:lnTo>
                    <a:pt x="15627" y="33004"/>
                  </a:lnTo>
                  <a:lnTo>
                    <a:pt x="15748" y="32823"/>
                  </a:lnTo>
                  <a:lnTo>
                    <a:pt x="15869" y="32582"/>
                  </a:lnTo>
                  <a:lnTo>
                    <a:pt x="15929" y="32401"/>
                  </a:lnTo>
                  <a:lnTo>
                    <a:pt x="15929" y="32159"/>
                  </a:lnTo>
                  <a:lnTo>
                    <a:pt x="15929" y="31918"/>
                  </a:lnTo>
                  <a:lnTo>
                    <a:pt x="15869" y="31737"/>
                  </a:lnTo>
                  <a:lnTo>
                    <a:pt x="15748" y="31495"/>
                  </a:lnTo>
                  <a:lnTo>
                    <a:pt x="15627" y="31314"/>
                  </a:lnTo>
                  <a:lnTo>
                    <a:pt x="15446" y="31194"/>
                  </a:lnTo>
                  <a:lnTo>
                    <a:pt x="15205" y="31073"/>
                  </a:lnTo>
                  <a:lnTo>
                    <a:pt x="15024" y="31013"/>
                  </a:lnTo>
                  <a:close/>
                  <a:moveTo>
                    <a:pt x="20333" y="31013"/>
                  </a:moveTo>
                  <a:lnTo>
                    <a:pt x="20152" y="31073"/>
                  </a:lnTo>
                  <a:lnTo>
                    <a:pt x="19911" y="31194"/>
                  </a:lnTo>
                  <a:lnTo>
                    <a:pt x="19730" y="31314"/>
                  </a:lnTo>
                  <a:lnTo>
                    <a:pt x="19609" y="31495"/>
                  </a:lnTo>
                  <a:lnTo>
                    <a:pt x="19489" y="31737"/>
                  </a:lnTo>
                  <a:lnTo>
                    <a:pt x="19428" y="31918"/>
                  </a:lnTo>
                  <a:lnTo>
                    <a:pt x="19428" y="32159"/>
                  </a:lnTo>
                  <a:lnTo>
                    <a:pt x="19428" y="32401"/>
                  </a:lnTo>
                  <a:lnTo>
                    <a:pt x="19489" y="32582"/>
                  </a:lnTo>
                  <a:lnTo>
                    <a:pt x="19609" y="32823"/>
                  </a:lnTo>
                  <a:lnTo>
                    <a:pt x="19730" y="33004"/>
                  </a:lnTo>
                  <a:lnTo>
                    <a:pt x="19911" y="33125"/>
                  </a:lnTo>
                  <a:lnTo>
                    <a:pt x="20152" y="33245"/>
                  </a:lnTo>
                  <a:lnTo>
                    <a:pt x="20333" y="33306"/>
                  </a:lnTo>
                  <a:lnTo>
                    <a:pt x="20816" y="33306"/>
                  </a:lnTo>
                  <a:lnTo>
                    <a:pt x="20997" y="33245"/>
                  </a:lnTo>
                  <a:lnTo>
                    <a:pt x="21239" y="33125"/>
                  </a:lnTo>
                  <a:lnTo>
                    <a:pt x="21420" y="33004"/>
                  </a:lnTo>
                  <a:lnTo>
                    <a:pt x="21540" y="32823"/>
                  </a:lnTo>
                  <a:lnTo>
                    <a:pt x="21661" y="32582"/>
                  </a:lnTo>
                  <a:lnTo>
                    <a:pt x="21721" y="32401"/>
                  </a:lnTo>
                  <a:lnTo>
                    <a:pt x="21721" y="32159"/>
                  </a:lnTo>
                  <a:lnTo>
                    <a:pt x="21721" y="31918"/>
                  </a:lnTo>
                  <a:lnTo>
                    <a:pt x="21661" y="31737"/>
                  </a:lnTo>
                  <a:lnTo>
                    <a:pt x="21540" y="31495"/>
                  </a:lnTo>
                  <a:lnTo>
                    <a:pt x="21420" y="31314"/>
                  </a:lnTo>
                  <a:lnTo>
                    <a:pt x="21239" y="31194"/>
                  </a:lnTo>
                  <a:lnTo>
                    <a:pt x="20997" y="31073"/>
                  </a:lnTo>
                  <a:lnTo>
                    <a:pt x="20816" y="31013"/>
                  </a:lnTo>
                  <a:close/>
                  <a:moveTo>
                    <a:pt x="26126" y="31013"/>
                  </a:moveTo>
                  <a:lnTo>
                    <a:pt x="25945" y="31073"/>
                  </a:lnTo>
                  <a:lnTo>
                    <a:pt x="25703" y="31194"/>
                  </a:lnTo>
                  <a:lnTo>
                    <a:pt x="25522" y="31314"/>
                  </a:lnTo>
                  <a:lnTo>
                    <a:pt x="25402" y="31495"/>
                  </a:lnTo>
                  <a:lnTo>
                    <a:pt x="25281" y="31737"/>
                  </a:lnTo>
                  <a:lnTo>
                    <a:pt x="25221" y="31918"/>
                  </a:lnTo>
                  <a:lnTo>
                    <a:pt x="25221" y="32159"/>
                  </a:lnTo>
                  <a:lnTo>
                    <a:pt x="25221" y="32401"/>
                  </a:lnTo>
                  <a:lnTo>
                    <a:pt x="25281" y="32582"/>
                  </a:lnTo>
                  <a:lnTo>
                    <a:pt x="25402" y="32823"/>
                  </a:lnTo>
                  <a:lnTo>
                    <a:pt x="25522" y="33004"/>
                  </a:lnTo>
                  <a:lnTo>
                    <a:pt x="25703" y="33125"/>
                  </a:lnTo>
                  <a:lnTo>
                    <a:pt x="25945" y="33245"/>
                  </a:lnTo>
                  <a:lnTo>
                    <a:pt x="26126" y="33306"/>
                  </a:lnTo>
                  <a:lnTo>
                    <a:pt x="26608" y="33306"/>
                  </a:lnTo>
                  <a:lnTo>
                    <a:pt x="26789" y="33245"/>
                  </a:lnTo>
                  <a:lnTo>
                    <a:pt x="27031" y="33125"/>
                  </a:lnTo>
                  <a:lnTo>
                    <a:pt x="27212" y="33004"/>
                  </a:lnTo>
                  <a:lnTo>
                    <a:pt x="27332" y="32823"/>
                  </a:lnTo>
                  <a:lnTo>
                    <a:pt x="27453" y="32582"/>
                  </a:lnTo>
                  <a:lnTo>
                    <a:pt x="27513" y="32401"/>
                  </a:lnTo>
                  <a:lnTo>
                    <a:pt x="27513" y="32159"/>
                  </a:lnTo>
                  <a:lnTo>
                    <a:pt x="27513" y="31918"/>
                  </a:lnTo>
                  <a:lnTo>
                    <a:pt x="27453" y="31737"/>
                  </a:lnTo>
                  <a:lnTo>
                    <a:pt x="27332" y="31495"/>
                  </a:lnTo>
                  <a:lnTo>
                    <a:pt x="27212" y="31314"/>
                  </a:lnTo>
                  <a:lnTo>
                    <a:pt x="27031" y="31194"/>
                  </a:lnTo>
                  <a:lnTo>
                    <a:pt x="26789" y="31073"/>
                  </a:lnTo>
                  <a:lnTo>
                    <a:pt x="26608" y="31013"/>
                  </a:lnTo>
                  <a:close/>
                  <a:moveTo>
                    <a:pt x="31918" y="31013"/>
                  </a:moveTo>
                  <a:lnTo>
                    <a:pt x="31737" y="31073"/>
                  </a:lnTo>
                  <a:lnTo>
                    <a:pt x="31496" y="31194"/>
                  </a:lnTo>
                  <a:lnTo>
                    <a:pt x="31315" y="31314"/>
                  </a:lnTo>
                  <a:lnTo>
                    <a:pt x="31194" y="31495"/>
                  </a:lnTo>
                  <a:lnTo>
                    <a:pt x="31073" y="31737"/>
                  </a:lnTo>
                  <a:lnTo>
                    <a:pt x="31013" y="31918"/>
                  </a:lnTo>
                  <a:lnTo>
                    <a:pt x="31013" y="32159"/>
                  </a:lnTo>
                  <a:lnTo>
                    <a:pt x="31013" y="32401"/>
                  </a:lnTo>
                  <a:lnTo>
                    <a:pt x="31073" y="32582"/>
                  </a:lnTo>
                  <a:lnTo>
                    <a:pt x="31194" y="32823"/>
                  </a:lnTo>
                  <a:lnTo>
                    <a:pt x="31315" y="33004"/>
                  </a:lnTo>
                  <a:lnTo>
                    <a:pt x="31496" y="33125"/>
                  </a:lnTo>
                  <a:lnTo>
                    <a:pt x="31737" y="33245"/>
                  </a:lnTo>
                  <a:lnTo>
                    <a:pt x="31918" y="33306"/>
                  </a:lnTo>
                  <a:lnTo>
                    <a:pt x="32401" y="33306"/>
                  </a:lnTo>
                  <a:lnTo>
                    <a:pt x="32582" y="33245"/>
                  </a:lnTo>
                  <a:lnTo>
                    <a:pt x="32823" y="33125"/>
                  </a:lnTo>
                  <a:lnTo>
                    <a:pt x="33004" y="33004"/>
                  </a:lnTo>
                  <a:lnTo>
                    <a:pt x="33125" y="32823"/>
                  </a:lnTo>
                  <a:lnTo>
                    <a:pt x="33245" y="32582"/>
                  </a:lnTo>
                  <a:lnTo>
                    <a:pt x="33306" y="32401"/>
                  </a:lnTo>
                  <a:lnTo>
                    <a:pt x="33306" y="32159"/>
                  </a:lnTo>
                  <a:lnTo>
                    <a:pt x="33306" y="31918"/>
                  </a:lnTo>
                  <a:lnTo>
                    <a:pt x="33245" y="31737"/>
                  </a:lnTo>
                  <a:lnTo>
                    <a:pt x="33125" y="31495"/>
                  </a:lnTo>
                  <a:lnTo>
                    <a:pt x="33004" y="31314"/>
                  </a:lnTo>
                  <a:lnTo>
                    <a:pt x="32823" y="31194"/>
                  </a:lnTo>
                  <a:lnTo>
                    <a:pt x="32582" y="31073"/>
                  </a:lnTo>
                  <a:lnTo>
                    <a:pt x="32401" y="31013"/>
                  </a:lnTo>
                  <a:close/>
                  <a:moveTo>
                    <a:pt x="37710" y="31013"/>
                  </a:moveTo>
                  <a:lnTo>
                    <a:pt x="37529" y="31073"/>
                  </a:lnTo>
                  <a:lnTo>
                    <a:pt x="37288" y="31194"/>
                  </a:lnTo>
                  <a:lnTo>
                    <a:pt x="37107" y="31314"/>
                  </a:lnTo>
                  <a:lnTo>
                    <a:pt x="36986" y="31495"/>
                  </a:lnTo>
                  <a:lnTo>
                    <a:pt x="36865" y="31737"/>
                  </a:lnTo>
                  <a:lnTo>
                    <a:pt x="36805" y="31918"/>
                  </a:lnTo>
                  <a:lnTo>
                    <a:pt x="36805" y="32159"/>
                  </a:lnTo>
                  <a:lnTo>
                    <a:pt x="36805" y="32401"/>
                  </a:lnTo>
                  <a:lnTo>
                    <a:pt x="36865" y="32582"/>
                  </a:lnTo>
                  <a:lnTo>
                    <a:pt x="36986" y="32823"/>
                  </a:lnTo>
                  <a:lnTo>
                    <a:pt x="37107" y="33004"/>
                  </a:lnTo>
                  <a:lnTo>
                    <a:pt x="37288" y="33125"/>
                  </a:lnTo>
                  <a:lnTo>
                    <a:pt x="37529" y="33245"/>
                  </a:lnTo>
                  <a:lnTo>
                    <a:pt x="37710" y="33306"/>
                  </a:lnTo>
                  <a:lnTo>
                    <a:pt x="38193" y="33306"/>
                  </a:lnTo>
                  <a:lnTo>
                    <a:pt x="38374" y="33245"/>
                  </a:lnTo>
                  <a:lnTo>
                    <a:pt x="38615" y="33125"/>
                  </a:lnTo>
                  <a:lnTo>
                    <a:pt x="38796" y="33004"/>
                  </a:lnTo>
                  <a:lnTo>
                    <a:pt x="38917" y="32823"/>
                  </a:lnTo>
                  <a:lnTo>
                    <a:pt x="39038" y="32582"/>
                  </a:lnTo>
                  <a:lnTo>
                    <a:pt x="39098" y="32401"/>
                  </a:lnTo>
                  <a:lnTo>
                    <a:pt x="39098" y="32159"/>
                  </a:lnTo>
                  <a:lnTo>
                    <a:pt x="39098" y="31918"/>
                  </a:lnTo>
                  <a:lnTo>
                    <a:pt x="39038" y="31737"/>
                  </a:lnTo>
                  <a:lnTo>
                    <a:pt x="38917" y="31495"/>
                  </a:lnTo>
                  <a:lnTo>
                    <a:pt x="38796" y="31314"/>
                  </a:lnTo>
                  <a:lnTo>
                    <a:pt x="38615" y="31194"/>
                  </a:lnTo>
                  <a:lnTo>
                    <a:pt x="38374" y="31073"/>
                  </a:lnTo>
                  <a:lnTo>
                    <a:pt x="38193" y="31013"/>
                  </a:lnTo>
                  <a:close/>
                  <a:moveTo>
                    <a:pt x="43502" y="31013"/>
                  </a:moveTo>
                  <a:lnTo>
                    <a:pt x="43321" y="31073"/>
                  </a:lnTo>
                  <a:lnTo>
                    <a:pt x="43080" y="31194"/>
                  </a:lnTo>
                  <a:lnTo>
                    <a:pt x="42899" y="31314"/>
                  </a:lnTo>
                  <a:lnTo>
                    <a:pt x="42778" y="31495"/>
                  </a:lnTo>
                  <a:lnTo>
                    <a:pt x="42658" y="31737"/>
                  </a:lnTo>
                  <a:lnTo>
                    <a:pt x="42597" y="31918"/>
                  </a:lnTo>
                  <a:lnTo>
                    <a:pt x="42597" y="32159"/>
                  </a:lnTo>
                  <a:lnTo>
                    <a:pt x="42597" y="32401"/>
                  </a:lnTo>
                  <a:lnTo>
                    <a:pt x="42658" y="32582"/>
                  </a:lnTo>
                  <a:lnTo>
                    <a:pt x="42778" y="32823"/>
                  </a:lnTo>
                  <a:lnTo>
                    <a:pt x="42899" y="33004"/>
                  </a:lnTo>
                  <a:lnTo>
                    <a:pt x="43080" y="33125"/>
                  </a:lnTo>
                  <a:lnTo>
                    <a:pt x="43321" y="33245"/>
                  </a:lnTo>
                  <a:lnTo>
                    <a:pt x="43502" y="33306"/>
                  </a:lnTo>
                  <a:lnTo>
                    <a:pt x="43985" y="33306"/>
                  </a:lnTo>
                  <a:lnTo>
                    <a:pt x="44166" y="33245"/>
                  </a:lnTo>
                  <a:lnTo>
                    <a:pt x="44407" y="33125"/>
                  </a:lnTo>
                  <a:lnTo>
                    <a:pt x="44588" y="33004"/>
                  </a:lnTo>
                  <a:lnTo>
                    <a:pt x="44709" y="32823"/>
                  </a:lnTo>
                  <a:lnTo>
                    <a:pt x="44830" y="32582"/>
                  </a:lnTo>
                  <a:lnTo>
                    <a:pt x="44890" y="32401"/>
                  </a:lnTo>
                  <a:lnTo>
                    <a:pt x="44890" y="32159"/>
                  </a:lnTo>
                  <a:lnTo>
                    <a:pt x="44890" y="31918"/>
                  </a:lnTo>
                  <a:lnTo>
                    <a:pt x="44830" y="31737"/>
                  </a:lnTo>
                  <a:lnTo>
                    <a:pt x="44709" y="31495"/>
                  </a:lnTo>
                  <a:lnTo>
                    <a:pt x="44588" y="31314"/>
                  </a:lnTo>
                  <a:lnTo>
                    <a:pt x="44407" y="31194"/>
                  </a:lnTo>
                  <a:lnTo>
                    <a:pt x="44166" y="31073"/>
                  </a:lnTo>
                  <a:lnTo>
                    <a:pt x="43985" y="31013"/>
                  </a:lnTo>
                  <a:close/>
                  <a:moveTo>
                    <a:pt x="49295" y="31013"/>
                  </a:moveTo>
                  <a:lnTo>
                    <a:pt x="49114" y="31073"/>
                  </a:lnTo>
                  <a:lnTo>
                    <a:pt x="48872" y="31194"/>
                  </a:lnTo>
                  <a:lnTo>
                    <a:pt x="48691" y="31314"/>
                  </a:lnTo>
                  <a:lnTo>
                    <a:pt x="48571" y="31495"/>
                  </a:lnTo>
                  <a:lnTo>
                    <a:pt x="48450" y="31737"/>
                  </a:lnTo>
                  <a:lnTo>
                    <a:pt x="48390" y="31918"/>
                  </a:lnTo>
                  <a:lnTo>
                    <a:pt x="48390" y="32159"/>
                  </a:lnTo>
                  <a:lnTo>
                    <a:pt x="48390" y="32401"/>
                  </a:lnTo>
                  <a:lnTo>
                    <a:pt x="48450" y="32582"/>
                  </a:lnTo>
                  <a:lnTo>
                    <a:pt x="48571" y="32823"/>
                  </a:lnTo>
                  <a:lnTo>
                    <a:pt x="48691" y="33004"/>
                  </a:lnTo>
                  <a:lnTo>
                    <a:pt x="48872" y="33125"/>
                  </a:lnTo>
                  <a:lnTo>
                    <a:pt x="49114" y="33245"/>
                  </a:lnTo>
                  <a:lnTo>
                    <a:pt x="49295" y="33306"/>
                  </a:lnTo>
                  <a:lnTo>
                    <a:pt x="49777" y="33306"/>
                  </a:lnTo>
                  <a:lnTo>
                    <a:pt x="49958" y="33245"/>
                  </a:lnTo>
                  <a:lnTo>
                    <a:pt x="50200" y="33125"/>
                  </a:lnTo>
                  <a:lnTo>
                    <a:pt x="50381" y="33004"/>
                  </a:lnTo>
                  <a:lnTo>
                    <a:pt x="50501" y="32823"/>
                  </a:lnTo>
                  <a:lnTo>
                    <a:pt x="50622" y="32582"/>
                  </a:lnTo>
                  <a:lnTo>
                    <a:pt x="50682" y="32401"/>
                  </a:lnTo>
                  <a:lnTo>
                    <a:pt x="50682" y="32159"/>
                  </a:lnTo>
                  <a:lnTo>
                    <a:pt x="50682" y="31918"/>
                  </a:lnTo>
                  <a:lnTo>
                    <a:pt x="50622" y="31737"/>
                  </a:lnTo>
                  <a:lnTo>
                    <a:pt x="50501" y="31495"/>
                  </a:lnTo>
                  <a:lnTo>
                    <a:pt x="50381" y="31314"/>
                  </a:lnTo>
                  <a:lnTo>
                    <a:pt x="50200" y="31194"/>
                  </a:lnTo>
                  <a:lnTo>
                    <a:pt x="49958" y="31073"/>
                  </a:lnTo>
                  <a:lnTo>
                    <a:pt x="49777" y="31013"/>
                  </a:lnTo>
                  <a:close/>
                  <a:moveTo>
                    <a:pt x="55087" y="31013"/>
                  </a:moveTo>
                  <a:lnTo>
                    <a:pt x="54906" y="31073"/>
                  </a:lnTo>
                  <a:lnTo>
                    <a:pt x="54665" y="31194"/>
                  </a:lnTo>
                  <a:lnTo>
                    <a:pt x="54483" y="31314"/>
                  </a:lnTo>
                  <a:lnTo>
                    <a:pt x="54363" y="31495"/>
                  </a:lnTo>
                  <a:lnTo>
                    <a:pt x="54242" y="31737"/>
                  </a:lnTo>
                  <a:lnTo>
                    <a:pt x="54182" y="31918"/>
                  </a:lnTo>
                  <a:lnTo>
                    <a:pt x="54182" y="32159"/>
                  </a:lnTo>
                  <a:lnTo>
                    <a:pt x="54182" y="32401"/>
                  </a:lnTo>
                  <a:lnTo>
                    <a:pt x="54242" y="32582"/>
                  </a:lnTo>
                  <a:lnTo>
                    <a:pt x="54363" y="32823"/>
                  </a:lnTo>
                  <a:lnTo>
                    <a:pt x="54483" y="33004"/>
                  </a:lnTo>
                  <a:lnTo>
                    <a:pt x="54665" y="33125"/>
                  </a:lnTo>
                  <a:lnTo>
                    <a:pt x="54906" y="33245"/>
                  </a:lnTo>
                  <a:lnTo>
                    <a:pt x="55087" y="33306"/>
                  </a:lnTo>
                  <a:lnTo>
                    <a:pt x="55570" y="33306"/>
                  </a:lnTo>
                  <a:lnTo>
                    <a:pt x="55751" y="33245"/>
                  </a:lnTo>
                  <a:lnTo>
                    <a:pt x="55992" y="33125"/>
                  </a:lnTo>
                  <a:lnTo>
                    <a:pt x="56173" y="33004"/>
                  </a:lnTo>
                  <a:lnTo>
                    <a:pt x="56294" y="32823"/>
                  </a:lnTo>
                  <a:lnTo>
                    <a:pt x="56414" y="32582"/>
                  </a:lnTo>
                  <a:lnTo>
                    <a:pt x="56475" y="32401"/>
                  </a:lnTo>
                  <a:lnTo>
                    <a:pt x="56475" y="32159"/>
                  </a:lnTo>
                  <a:lnTo>
                    <a:pt x="56475" y="31918"/>
                  </a:lnTo>
                  <a:lnTo>
                    <a:pt x="56414" y="31737"/>
                  </a:lnTo>
                  <a:lnTo>
                    <a:pt x="56294" y="31495"/>
                  </a:lnTo>
                  <a:lnTo>
                    <a:pt x="56173" y="31314"/>
                  </a:lnTo>
                  <a:lnTo>
                    <a:pt x="55992" y="31194"/>
                  </a:lnTo>
                  <a:lnTo>
                    <a:pt x="55751" y="31073"/>
                  </a:lnTo>
                  <a:lnTo>
                    <a:pt x="55570" y="31013"/>
                  </a:lnTo>
                  <a:close/>
                  <a:moveTo>
                    <a:pt x="60879" y="31013"/>
                  </a:moveTo>
                  <a:lnTo>
                    <a:pt x="60698" y="31073"/>
                  </a:lnTo>
                  <a:lnTo>
                    <a:pt x="60457" y="31194"/>
                  </a:lnTo>
                  <a:lnTo>
                    <a:pt x="60276" y="31314"/>
                  </a:lnTo>
                  <a:lnTo>
                    <a:pt x="60155" y="31495"/>
                  </a:lnTo>
                  <a:lnTo>
                    <a:pt x="60034" y="31737"/>
                  </a:lnTo>
                  <a:lnTo>
                    <a:pt x="59974" y="31918"/>
                  </a:lnTo>
                  <a:lnTo>
                    <a:pt x="59974" y="32159"/>
                  </a:lnTo>
                  <a:lnTo>
                    <a:pt x="59974" y="32401"/>
                  </a:lnTo>
                  <a:lnTo>
                    <a:pt x="60034" y="32582"/>
                  </a:lnTo>
                  <a:lnTo>
                    <a:pt x="60155" y="32823"/>
                  </a:lnTo>
                  <a:lnTo>
                    <a:pt x="60276" y="33004"/>
                  </a:lnTo>
                  <a:lnTo>
                    <a:pt x="60457" y="33125"/>
                  </a:lnTo>
                  <a:lnTo>
                    <a:pt x="60698" y="33245"/>
                  </a:lnTo>
                  <a:lnTo>
                    <a:pt x="60879" y="33306"/>
                  </a:lnTo>
                  <a:lnTo>
                    <a:pt x="61362" y="33306"/>
                  </a:lnTo>
                  <a:lnTo>
                    <a:pt x="61543" y="33245"/>
                  </a:lnTo>
                  <a:lnTo>
                    <a:pt x="61784" y="33125"/>
                  </a:lnTo>
                  <a:lnTo>
                    <a:pt x="61965" y="33004"/>
                  </a:lnTo>
                  <a:lnTo>
                    <a:pt x="62086" y="32823"/>
                  </a:lnTo>
                  <a:lnTo>
                    <a:pt x="62206" y="32582"/>
                  </a:lnTo>
                  <a:lnTo>
                    <a:pt x="62267" y="32401"/>
                  </a:lnTo>
                  <a:lnTo>
                    <a:pt x="62267" y="32159"/>
                  </a:lnTo>
                  <a:lnTo>
                    <a:pt x="62267" y="31918"/>
                  </a:lnTo>
                  <a:lnTo>
                    <a:pt x="62206" y="31737"/>
                  </a:lnTo>
                  <a:lnTo>
                    <a:pt x="62086" y="31495"/>
                  </a:lnTo>
                  <a:lnTo>
                    <a:pt x="61965" y="31314"/>
                  </a:lnTo>
                  <a:lnTo>
                    <a:pt x="61784" y="31194"/>
                  </a:lnTo>
                  <a:lnTo>
                    <a:pt x="61543" y="31073"/>
                  </a:lnTo>
                  <a:lnTo>
                    <a:pt x="61362" y="31013"/>
                  </a:lnTo>
                  <a:close/>
                  <a:moveTo>
                    <a:pt x="66671" y="31013"/>
                  </a:moveTo>
                  <a:lnTo>
                    <a:pt x="66490" y="31073"/>
                  </a:lnTo>
                  <a:lnTo>
                    <a:pt x="66249" y="31194"/>
                  </a:lnTo>
                  <a:lnTo>
                    <a:pt x="66068" y="31314"/>
                  </a:lnTo>
                  <a:lnTo>
                    <a:pt x="65947" y="31495"/>
                  </a:lnTo>
                  <a:lnTo>
                    <a:pt x="65827" y="31737"/>
                  </a:lnTo>
                  <a:lnTo>
                    <a:pt x="65766" y="31918"/>
                  </a:lnTo>
                  <a:lnTo>
                    <a:pt x="65766" y="32159"/>
                  </a:lnTo>
                  <a:lnTo>
                    <a:pt x="65766" y="32401"/>
                  </a:lnTo>
                  <a:lnTo>
                    <a:pt x="65827" y="32582"/>
                  </a:lnTo>
                  <a:lnTo>
                    <a:pt x="65947" y="32823"/>
                  </a:lnTo>
                  <a:lnTo>
                    <a:pt x="66068" y="33004"/>
                  </a:lnTo>
                  <a:lnTo>
                    <a:pt x="66249" y="33125"/>
                  </a:lnTo>
                  <a:lnTo>
                    <a:pt x="66490" y="33245"/>
                  </a:lnTo>
                  <a:lnTo>
                    <a:pt x="66671" y="33306"/>
                  </a:lnTo>
                  <a:lnTo>
                    <a:pt x="67154" y="33306"/>
                  </a:lnTo>
                  <a:lnTo>
                    <a:pt x="67335" y="33245"/>
                  </a:lnTo>
                  <a:lnTo>
                    <a:pt x="67576" y="33125"/>
                  </a:lnTo>
                  <a:lnTo>
                    <a:pt x="67757" y="33004"/>
                  </a:lnTo>
                  <a:lnTo>
                    <a:pt x="67878" y="32823"/>
                  </a:lnTo>
                  <a:lnTo>
                    <a:pt x="67999" y="32582"/>
                  </a:lnTo>
                  <a:lnTo>
                    <a:pt x="68059" y="32401"/>
                  </a:lnTo>
                  <a:lnTo>
                    <a:pt x="68059" y="32159"/>
                  </a:lnTo>
                  <a:lnTo>
                    <a:pt x="68059" y="31918"/>
                  </a:lnTo>
                  <a:lnTo>
                    <a:pt x="67999" y="31737"/>
                  </a:lnTo>
                  <a:lnTo>
                    <a:pt x="67878" y="31495"/>
                  </a:lnTo>
                  <a:lnTo>
                    <a:pt x="67757" y="31314"/>
                  </a:lnTo>
                  <a:lnTo>
                    <a:pt x="67576" y="31194"/>
                  </a:lnTo>
                  <a:lnTo>
                    <a:pt x="67335" y="31073"/>
                  </a:lnTo>
                  <a:lnTo>
                    <a:pt x="67154" y="31013"/>
                  </a:lnTo>
                  <a:close/>
                  <a:moveTo>
                    <a:pt x="72464" y="31013"/>
                  </a:moveTo>
                  <a:lnTo>
                    <a:pt x="72283" y="31073"/>
                  </a:lnTo>
                  <a:lnTo>
                    <a:pt x="72041" y="31194"/>
                  </a:lnTo>
                  <a:lnTo>
                    <a:pt x="71860" y="31314"/>
                  </a:lnTo>
                  <a:lnTo>
                    <a:pt x="71740" y="31495"/>
                  </a:lnTo>
                  <a:lnTo>
                    <a:pt x="71619" y="31737"/>
                  </a:lnTo>
                  <a:lnTo>
                    <a:pt x="71559" y="31918"/>
                  </a:lnTo>
                  <a:lnTo>
                    <a:pt x="71559" y="32159"/>
                  </a:lnTo>
                  <a:lnTo>
                    <a:pt x="71559" y="32401"/>
                  </a:lnTo>
                  <a:lnTo>
                    <a:pt x="71619" y="32582"/>
                  </a:lnTo>
                  <a:lnTo>
                    <a:pt x="71740" y="32823"/>
                  </a:lnTo>
                  <a:lnTo>
                    <a:pt x="71860" y="33004"/>
                  </a:lnTo>
                  <a:lnTo>
                    <a:pt x="72041" y="33125"/>
                  </a:lnTo>
                  <a:lnTo>
                    <a:pt x="72283" y="33245"/>
                  </a:lnTo>
                  <a:lnTo>
                    <a:pt x="72464" y="33306"/>
                  </a:lnTo>
                  <a:lnTo>
                    <a:pt x="72946" y="33306"/>
                  </a:lnTo>
                  <a:lnTo>
                    <a:pt x="73127" y="33245"/>
                  </a:lnTo>
                  <a:lnTo>
                    <a:pt x="73369" y="33125"/>
                  </a:lnTo>
                  <a:lnTo>
                    <a:pt x="73550" y="33004"/>
                  </a:lnTo>
                  <a:lnTo>
                    <a:pt x="73670" y="32823"/>
                  </a:lnTo>
                  <a:lnTo>
                    <a:pt x="73791" y="32582"/>
                  </a:lnTo>
                  <a:lnTo>
                    <a:pt x="73851" y="32401"/>
                  </a:lnTo>
                  <a:lnTo>
                    <a:pt x="73851" y="32159"/>
                  </a:lnTo>
                  <a:lnTo>
                    <a:pt x="73851" y="31918"/>
                  </a:lnTo>
                  <a:lnTo>
                    <a:pt x="73791" y="31737"/>
                  </a:lnTo>
                  <a:lnTo>
                    <a:pt x="73670" y="31495"/>
                  </a:lnTo>
                  <a:lnTo>
                    <a:pt x="73550" y="31314"/>
                  </a:lnTo>
                  <a:lnTo>
                    <a:pt x="73369" y="31194"/>
                  </a:lnTo>
                  <a:lnTo>
                    <a:pt x="73127" y="31073"/>
                  </a:lnTo>
                  <a:lnTo>
                    <a:pt x="72946" y="31013"/>
                  </a:lnTo>
                  <a:close/>
                  <a:moveTo>
                    <a:pt x="181" y="33909"/>
                  </a:moveTo>
                  <a:lnTo>
                    <a:pt x="0" y="36141"/>
                  </a:lnTo>
                  <a:lnTo>
                    <a:pt x="302" y="36202"/>
                  </a:lnTo>
                  <a:lnTo>
                    <a:pt x="543" y="36202"/>
                  </a:lnTo>
                  <a:lnTo>
                    <a:pt x="724" y="36141"/>
                  </a:lnTo>
                  <a:lnTo>
                    <a:pt x="966" y="36021"/>
                  </a:lnTo>
                  <a:lnTo>
                    <a:pt x="1147" y="35900"/>
                  </a:lnTo>
                  <a:lnTo>
                    <a:pt x="1267" y="35719"/>
                  </a:lnTo>
                  <a:lnTo>
                    <a:pt x="1388" y="35478"/>
                  </a:lnTo>
                  <a:lnTo>
                    <a:pt x="1448" y="35297"/>
                  </a:lnTo>
                  <a:lnTo>
                    <a:pt x="1448" y="35055"/>
                  </a:lnTo>
                  <a:lnTo>
                    <a:pt x="1448" y="34814"/>
                  </a:lnTo>
                  <a:lnTo>
                    <a:pt x="1388" y="34633"/>
                  </a:lnTo>
                  <a:lnTo>
                    <a:pt x="1267" y="34392"/>
                  </a:lnTo>
                  <a:lnTo>
                    <a:pt x="1147" y="34211"/>
                  </a:lnTo>
                  <a:lnTo>
                    <a:pt x="966" y="34090"/>
                  </a:lnTo>
                  <a:lnTo>
                    <a:pt x="724" y="33969"/>
                  </a:lnTo>
                  <a:lnTo>
                    <a:pt x="543" y="33909"/>
                  </a:lnTo>
                  <a:close/>
                  <a:moveTo>
                    <a:pt x="5853" y="33909"/>
                  </a:moveTo>
                  <a:lnTo>
                    <a:pt x="5672" y="33969"/>
                  </a:lnTo>
                  <a:lnTo>
                    <a:pt x="5431" y="34090"/>
                  </a:lnTo>
                  <a:lnTo>
                    <a:pt x="5250" y="34211"/>
                  </a:lnTo>
                  <a:lnTo>
                    <a:pt x="5129" y="34392"/>
                  </a:lnTo>
                  <a:lnTo>
                    <a:pt x="5008" y="34633"/>
                  </a:lnTo>
                  <a:lnTo>
                    <a:pt x="4948" y="34814"/>
                  </a:lnTo>
                  <a:lnTo>
                    <a:pt x="4948" y="35055"/>
                  </a:lnTo>
                  <a:lnTo>
                    <a:pt x="4948" y="35297"/>
                  </a:lnTo>
                  <a:lnTo>
                    <a:pt x="5008" y="35478"/>
                  </a:lnTo>
                  <a:lnTo>
                    <a:pt x="5129" y="35719"/>
                  </a:lnTo>
                  <a:lnTo>
                    <a:pt x="5250" y="35900"/>
                  </a:lnTo>
                  <a:lnTo>
                    <a:pt x="5431" y="36021"/>
                  </a:lnTo>
                  <a:lnTo>
                    <a:pt x="5672" y="36141"/>
                  </a:lnTo>
                  <a:lnTo>
                    <a:pt x="5853" y="36202"/>
                  </a:lnTo>
                  <a:lnTo>
                    <a:pt x="6336" y="36202"/>
                  </a:lnTo>
                  <a:lnTo>
                    <a:pt x="6517" y="36141"/>
                  </a:lnTo>
                  <a:lnTo>
                    <a:pt x="6758" y="36021"/>
                  </a:lnTo>
                  <a:lnTo>
                    <a:pt x="6939" y="35900"/>
                  </a:lnTo>
                  <a:lnTo>
                    <a:pt x="7060" y="35719"/>
                  </a:lnTo>
                  <a:lnTo>
                    <a:pt x="7180" y="35478"/>
                  </a:lnTo>
                  <a:lnTo>
                    <a:pt x="7241" y="35297"/>
                  </a:lnTo>
                  <a:lnTo>
                    <a:pt x="7241" y="35055"/>
                  </a:lnTo>
                  <a:lnTo>
                    <a:pt x="7241" y="34814"/>
                  </a:lnTo>
                  <a:lnTo>
                    <a:pt x="7180" y="34633"/>
                  </a:lnTo>
                  <a:lnTo>
                    <a:pt x="7060" y="34392"/>
                  </a:lnTo>
                  <a:lnTo>
                    <a:pt x="6939" y="34211"/>
                  </a:lnTo>
                  <a:lnTo>
                    <a:pt x="6758" y="34090"/>
                  </a:lnTo>
                  <a:lnTo>
                    <a:pt x="6517" y="33969"/>
                  </a:lnTo>
                  <a:lnTo>
                    <a:pt x="6336" y="33909"/>
                  </a:lnTo>
                  <a:close/>
                  <a:moveTo>
                    <a:pt x="11645" y="33909"/>
                  </a:moveTo>
                  <a:lnTo>
                    <a:pt x="11464" y="33969"/>
                  </a:lnTo>
                  <a:lnTo>
                    <a:pt x="11223" y="34090"/>
                  </a:lnTo>
                  <a:lnTo>
                    <a:pt x="11042" y="34211"/>
                  </a:lnTo>
                  <a:lnTo>
                    <a:pt x="10921" y="34392"/>
                  </a:lnTo>
                  <a:lnTo>
                    <a:pt x="10800" y="34633"/>
                  </a:lnTo>
                  <a:lnTo>
                    <a:pt x="10740" y="34814"/>
                  </a:lnTo>
                  <a:lnTo>
                    <a:pt x="10740" y="35055"/>
                  </a:lnTo>
                  <a:lnTo>
                    <a:pt x="10740" y="35297"/>
                  </a:lnTo>
                  <a:lnTo>
                    <a:pt x="10800" y="35478"/>
                  </a:lnTo>
                  <a:lnTo>
                    <a:pt x="10921" y="35719"/>
                  </a:lnTo>
                  <a:lnTo>
                    <a:pt x="11042" y="35900"/>
                  </a:lnTo>
                  <a:lnTo>
                    <a:pt x="11223" y="36021"/>
                  </a:lnTo>
                  <a:lnTo>
                    <a:pt x="11464" y="36141"/>
                  </a:lnTo>
                  <a:lnTo>
                    <a:pt x="11645" y="36202"/>
                  </a:lnTo>
                  <a:lnTo>
                    <a:pt x="12128" y="36202"/>
                  </a:lnTo>
                  <a:lnTo>
                    <a:pt x="12309" y="36141"/>
                  </a:lnTo>
                  <a:lnTo>
                    <a:pt x="12550" y="36021"/>
                  </a:lnTo>
                  <a:lnTo>
                    <a:pt x="12731" y="35900"/>
                  </a:lnTo>
                  <a:lnTo>
                    <a:pt x="12852" y="35719"/>
                  </a:lnTo>
                  <a:lnTo>
                    <a:pt x="12973" y="35478"/>
                  </a:lnTo>
                  <a:lnTo>
                    <a:pt x="13033" y="35297"/>
                  </a:lnTo>
                  <a:lnTo>
                    <a:pt x="13033" y="35055"/>
                  </a:lnTo>
                  <a:lnTo>
                    <a:pt x="13033" y="34814"/>
                  </a:lnTo>
                  <a:lnTo>
                    <a:pt x="12973" y="34633"/>
                  </a:lnTo>
                  <a:lnTo>
                    <a:pt x="12852" y="34392"/>
                  </a:lnTo>
                  <a:lnTo>
                    <a:pt x="12731" y="34211"/>
                  </a:lnTo>
                  <a:lnTo>
                    <a:pt x="12550" y="34090"/>
                  </a:lnTo>
                  <a:lnTo>
                    <a:pt x="12309" y="33969"/>
                  </a:lnTo>
                  <a:lnTo>
                    <a:pt x="12128" y="33909"/>
                  </a:lnTo>
                  <a:close/>
                  <a:moveTo>
                    <a:pt x="17437" y="33909"/>
                  </a:moveTo>
                  <a:lnTo>
                    <a:pt x="17256" y="33969"/>
                  </a:lnTo>
                  <a:lnTo>
                    <a:pt x="17015" y="34090"/>
                  </a:lnTo>
                  <a:lnTo>
                    <a:pt x="16834" y="34211"/>
                  </a:lnTo>
                  <a:lnTo>
                    <a:pt x="16713" y="34392"/>
                  </a:lnTo>
                  <a:lnTo>
                    <a:pt x="16593" y="34633"/>
                  </a:lnTo>
                  <a:lnTo>
                    <a:pt x="16532" y="34814"/>
                  </a:lnTo>
                  <a:lnTo>
                    <a:pt x="16532" y="35055"/>
                  </a:lnTo>
                  <a:lnTo>
                    <a:pt x="16532" y="35297"/>
                  </a:lnTo>
                  <a:lnTo>
                    <a:pt x="16593" y="35478"/>
                  </a:lnTo>
                  <a:lnTo>
                    <a:pt x="16713" y="35719"/>
                  </a:lnTo>
                  <a:lnTo>
                    <a:pt x="16834" y="35900"/>
                  </a:lnTo>
                  <a:lnTo>
                    <a:pt x="17015" y="36021"/>
                  </a:lnTo>
                  <a:lnTo>
                    <a:pt x="17256" y="36141"/>
                  </a:lnTo>
                  <a:lnTo>
                    <a:pt x="17437" y="36202"/>
                  </a:lnTo>
                  <a:lnTo>
                    <a:pt x="17920" y="36202"/>
                  </a:lnTo>
                  <a:lnTo>
                    <a:pt x="18101" y="36141"/>
                  </a:lnTo>
                  <a:lnTo>
                    <a:pt x="18342" y="36021"/>
                  </a:lnTo>
                  <a:lnTo>
                    <a:pt x="18523" y="35900"/>
                  </a:lnTo>
                  <a:lnTo>
                    <a:pt x="18644" y="35719"/>
                  </a:lnTo>
                  <a:lnTo>
                    <a:pt x="18765" y="35478"/>
                  </a:lnTo>
                  <a:lnTo>
                    <a:pt x="18825" y="35297"/>
                  </a:lnTo>
                  <a:lnTo>
                    <a:pt x="18825" y="35055"/>
                  </a:lnTo>
                  <a:lnTo>
                    <a:pt x="18825" y="34814"/>
                  </a:lnTo>
                  <a:lnTo>
                    <a:pt x="18765" y="34633"/>
                  </a:lnTo>
                  <a:lnTo>
                    <a:pt x="18644" y="34392"/>
                  </a:lnTo>
                  <a:lnTo>
                    <a:pt x="18523" y="34211"/>
                  </a:lnTo>
                  <a:lnTo>
                    <a:pt x="18342" y="34090"/>
                  </a:lnTo>
                  <a:lnTo>
                    <a:pt x="18101" y="33969"/>
                  </a:lnTo>
                  <a:lnTo>
                    <a:pt x="17920" y="33909"/>
                  </a:lnTo>
                  <a:close/>
                  <a:moveTo>
                    <a:pt x="23230" y="33909"/>
                  </a:moveTo>
                  <a:lnTo>
                    <a:pt x="23049" y="33969"/>
                  </a:lnTo>
                  <a:lnTo>
                    <a:pt x="22807" y="34090"/>
                  </a:lnTo>
                  <a:lnTo>
                    <a:pt x="22626" y="34211"/>
                  </a:lnTo>
                  <a:lnTo>
                    <a:pt x="22506" y="34392"/>
                  </a:lnTo>
                  <a:lnTo>
                    <a:pt x="22385" y="34633"/>
                  </a:lnTo>
                  <a:lnTo>
                    <a:pt x="22325" y="34814"/>
                  </a:lnTo>
                  <a:lnTo>
                    <a:pt x="22325" y="35055"/>
                  </a:lnTo>
                  <a:lnTo>
                    <a:pt x="22325" y="35297"/>
                  </a:lnTo>
                  <a:lnTo>
                    <a:pt x="22385" y="35478"/>
                  </a:lnTo>
                  <a:lnTo>
                    <a:pt x="22506" y="35719"/>
                  </a:lnTo>
                  <a:lnTo>
                    <a:pt x="22626" y="35900"/>
                  </a:lnTo>
                  <a:lnTo>
                    <a:pt x="22807" y="36021"/>
                  </a:lnTo>
                  <a:lnTo>
                    <a:pt x="23049" y="36141"/>
                  </a:lnTo>
                  <a:lnTo>
                    <a:pt x="23230" y="36202"/>
                  </a:lnTo>
                  <a:lnTo>
                    <a:pt x="23712" y="36202"/>
                  </a:lnTo>
                  <a:lnTo>
                    <a:pt x="23893" y="36141"/>
                  </a:lnTo>
                  <a:lnTo>
                    <a:pt x="24135" y="36021"/>
                  </a:lnTo>
                  <a:lnTo>
                    <a:pt x="24316" y="35900"/>
                  </a:lnTo>
                  <a:lnTo>
                    <a:pt x="24436" y="35719"/>
                  </a:lnTo>
                  <a:lnTo>
                    <a:pt x="24557" y="35478"/>
                  </a:lnTo>
                  <a:lnTo>
                    <a:pt x="24617" y="35297"/>
                  </a:lnTo>
                  <a:lnTo>
                    <a:pt x="24617" y="35055"/>
                  </a:lnTo>
                  <a:lnTo>
                    <a:pt x="24617" y="34814"/>
                  </a:lnTo>
                  <a:lnTo>
                    <a:pt x="24557" y="34633"/>
                  </a:lnTo>
                  <a:lnTo>
                    <a:pt x="24436" y="34392"/>
                  </a:lnTo>
                  <a:lnTo>
                    <a:pt x="24316" y="34211"/>
                  </a:lnTo>
                  <a:lnTo>
                    <a:pt x="24135" y="34090"/>
                  </a:lnTo>
                  <a:lnTo>
                    <a:pt x="23893" y="33969"/>
                  </a:lnTo>
                  <a:lnTo>
                    <a:pt x="23712" y="33909"/>
                  </a:lnTo>
                  <a:close/>
                  <a:moveTo>
                    <a:pt x="29022" y="33909"/>
                  </a:moveTo>
                  <a:lnTo>
                    <a:pt x="28841" y="33969"/>
                  </a:lnTo>
                  <a:lnTo>
                    <a:pt x="28599" y="34090"/>
                  </a:lnTo>
                  <a:lnTo>
                    <a:pt x="28418" y="34211"/>
                  </a:lnTo>
                  <a:lnTo>
                    <a:pt x="28298" y="34392"/>
                  </a:lnTo>
                  <a:lnTo>
                    <a:pt x="28177" y="34633"/>
                  </a:lnTo>
                  <a:lnTo>
                    <a:pt x="28117" y="34814"/>
                  </a:lnTo>
                  <a:lnTo>
                    <a:pt x="28117" y="35055"/>
                  </a:lnTo>
                  <a:lnTo>
                    <a:pt x="28117" y="35297"/>
                  </a:lnTo>
                  <a:lnTo>
                    <a:pt x="28177" y="35478"/>
                  </a:lnTo>
                  <a:lnTo>
                    <a:pt x="28298" y="35719"/>
                  </a:lnTo>
                  <a:lnTo>
                    <a:pt x="28418" y="35900"/>
                  </a:lnTo>
                  <a:lnTo>
                    <a:pt x="28599" y="36021"/>
                  </a:lnTo>
                  <a:lnTo>
                    <a:pt x="28841" y="36141"/>
                  </a:lnTo>
                  <a:lnTo>
                    <a:pt x="29022" y="36202"/>
                  </a:lnTo>
                  <a:lnTo>
                    <a:pt x="29505" y="36202"/>
                  </a:lnTo>
                  <a:lnTo>
                    <a:pt x="29686" y="36141"/>
                  </a:lnTo>
                  <a:lnTo>
                    <a:pt x="29927" y="36021"/>
                  </a:lnTo>
                  <a:lnTo>
                    <a:pt x="30108" y="35900"/>
                  </a:lnTo>
                  <a:lnTo>
                    <a:pt x="30229" y="35719"/>
                  </a:lnTo>
                  <a:lnTo>
                    <a:pt x="30349" y="35478"/>
                  </a:lnTo>
                  <a:lnTo>
                    <a:pt x="30410" y="35297"/>
                  </a:lnTo>
                  <a:lnTo>
                    <a:pt x="30410" y="35055"/>
                  </a:lnTo>
                  <a:lnTo>
                    <a:pt x="30410" y="34814"/>
                  </a:lnTo>
                  <a:lnTo>
                    <a:pt x="30349" y="34633"/>
                  </a:lnTo>
                  <a:lnTo>
                    <a:pt x="30229" y="34392"/>
                  </a:lnTo>
                  <a:lnTo>
                    <a:pt x="30108" y="34211"/>
                  </a:lnTo>
                  <a:lnTo>
                    <a:pt x="29927" y="34090"/>
                  </a:lnTo>
                  <a:lnTo>
                    <a:pt x="29686" y="33969"/>
                  </a:lnTo>
                  <a:lnTo>
                    <a:pt x="29505" y="33909"/>
                  </a:lnTo>
                  <a:close/>
                  <a:moveTo>
                    <a:pt x="34814" y="33909"/>
                  </a:moveTo>
                  <a:lnTo>
                    <a:pt x="34633" y="33969"/>
                  </a:lnTo>
                  <a:lnTo>
                    <a:pt x="34392" y="34090"/>
                  </a:lnTo>
                  <a:lnTo>
                    <a:pt x="34211" y="34211"/>
                  </a:lnTo>
                  <a:lnTo>
                    <a:pt x="34090" y="34392"/>
                  </a:lnTo>
                  <a:lnTo>
                    <a:pt x="33969" y="34633"/>
                  </a:lnTo>
                  <a:lnTo>
                    <a:pt x="33909" y="34814"/>
                  </a:lnTo>
                  <a:lnTo>
                    <a:pt x="33909" y="35055"/>
                  </a:lnTo>
                  <a:lnTo>
                    <a:pt x="33909" y="35297"/>
                  </a:lnTo>
                  <a:lnTo>
                    <a:pt x="33969" y="35478"/>
                  </a:lnTo>
                  <a:lnTo>
                    <a:pt x="34090" y="35719"/>
                  </a:lnTo>
                  <a:lnTo>
                    <a:pt x="34211" y="35900"/>
                  </a:lnTo>
                  <a:lnTo>
                    <a:pt x="34392" y="36021"/>
                  </a:lnTo>
                  <a:lnTo>
                    <a:pt x="34633" y="36141"/>
                  </a:lnTo>
                  <a:lnTo>
                    <a:pt x="34814" y="36202"/>
                  </a:lnTo>
                  <a:lnTo>
                    <a:pt x="35297" y="36202"/>
                  </a:lnTo>
                  <a:lnTo>
                    <a:pt x="35478" y="36141"/>
                  </a:lnTo>
                  <a:lnTo>
                    <a:pt x="35719" y="36021"/>
                  </a:lnTo>
                  <a:lnTo>
                    <a:pt x="35900" y="35900"/>
                  </a:lnTo>
                  <a:lnTo>
                    <a:pt x="36021" y="35719"/>
                  </a:lnTo>
                  <a:lnTo>
                    <a:pt x="36141" y="35478"/>
                  </a:lnTo>
                  <a:lnTo>
                    <a:pt x="36202" y="35297"/>
                  </a:lnTo>
                  <a:lnTo>
                    <a:pt x="36202" y="35055"/>
                  </a:lnTo>
                  <a:lnTo>
                    <a:pt x="36202" y="34814"/>
                  </a:lnTo>
                  <a:lnTo>
                    <a:pt x="36141" y="34633"/>
                  </a:lnTo>
                  <a:lnTo>
                    <a:pt x="36021" y="34392"/>
                  </a:lnTo>
                  <a:lnTo>
                    <a:pt x="35900" y="34211"/>
                  </a:lnTo>
                  <a:lnTo>
                    <a:pt x="35719" y="34090"/>
                  </a:lnTo>
                  <a:lnTo>
                    <a:pt x="35478" y="33969"/>
                  </a:lnTo>
                  <a:lnTo>
                    <a:pt x="35297" y="33909"/>
                  </a:lnTo>
                  <a:close/>
                  <a:moveTo>
                    <a:pt x="40606" y="33909"/>
                  </a:moveTo>
                  <a:lnTo>
                    <a:pt x="40425" y="33969"/>
                  </a:lnTo>
                  <a:lnTo>
                    <a:pt x="40184" y="34090"/>
                  </a:lnTo>
                  <a:lnTo>
                    <a:pt x="40003" y="34211"/>
                  </a:lnTo>
                  <a:lnTo>
                    <a:pt x="39882" y="34392"/>
                  </a:lnTo>
                  <a:lnTo>
                    <a:pt x="39762" y="34633"/>
                  </a:lnTo>
                  <a:lnTo>
                    <a:pt x="39701" y="34814"/>
                  </a:lnTo>
                  <a:lnTo>
                    <a:pt x="39701" y="35055"/>
                  </a:lnTo>
                  <a:lnTo>
                    <a:pt x="39701" y="35297"/>
                  </a:lnTo>
                  <a:lnTo>
                    <a:pt x="39762" y="35478"/>
                  </a:lnTo>
                  <a:lnTo>
                    <a:pt x="39882" y="35719"/>
                  </a:lnTo>
                  <a:lnTo>
                    <a:pt x="40003" y="35900"/>
                  </a:lnTo>
                  <a:lnTo>
                    <a:pt x="40184" y="36021"/>
                  </a:lnTo>
                  <a:lnTo>
                    <a:pt x="40425" y="36141"/>
                  </a:lnTo>
                  <a:lnTo>
                    <a:pt x="40606" y="36202"/>
                  </a:lnTo>
                  <a:lnTo>
                    <a:pt x="41089" y="36202"/>
                  </a:lnTo>
                  <a:lnTo>
                    <a:pt x="41270" y="36141"/>
                  </a:lnTo>
                  <a:lnTo>
                    <a:pt x="41511" y="36021"/>
                  </a:lnTo>
                  <a:lnTo>
                    <a:pt x="41692" y="35900"/>
                  </a:lnTo>
                  <a:lnTo>
                    <a:pt x="41813" y="35719"/>
                  </a:lnTo>
                  <a:lnTo>
                    <a:pt x="41934" y="35478"/>
                  </a:lnTo>
                  <a:lnTo>
                    <a:pt x="41994" y="35297"/>
                  </a:lnTo>
                  <a:lnTo>
                    <a:pt x="41994" y="35055"/>
                  </a:lnTo>
                  <a:lnTo>
                    <a:pt x="41994" y="34814"/>
                  </a:lnTo>
                  <a:lnTo>
                    <a:pt x="41934" y="34633"/>
                  </a:lnTo>
                  <a:lnTo>
                    <a:pt x="41813" y="34392"/>
                  </a:lnTo>
                  <a:lnTo>
                    <a:pt x="41692" y="34211"/>
                  </a:lnTo>
                  <a:lnTo>
                    <a:pt x="41511" y="34090"/>
                  </a:lnTo>
                  <a:lnTo>
                    <a:pt x="41270" y="33969"/>
                  </a:lnTo>
                  <a:lnTo>
                    <a:pt x="41089" y="33909"/>
                  </a:lnTo>
                  <a:close/>
                  <a:moveTo>
                    <a:pt x="46399" y="33909"/>
                  </a:moveTo>
                  <a:lnTo>
                    <a:pt x="46218" y="33969"/>
                  </a:lnTo>
                  <a:lnTo>
                    <a:pt x="45976" y="34090"/>
                  </a:lnTo>
                  <a:lnTo>
                    <a:pt x="45795" y="34211"/>
                  </a:lnTo>
                  <a:lnTo>
                    <a:pt x="45674" y="34392"/>
                  </a:lnTo>
                  <a:lnTo>
                    <a:pt x="45554" y="34633"/>
                  </a:lnTo>
                  <a:lnTo>
                    <a:pt x="45493" y="34814"/>
                  </a:lnTo>
                  <a:lnTo>
                    <a:pt x="45493" y="35055"/>
                  </a:lnTo>
                  <a:lnTo>
                    <a:pt x="45493" y="35297"/>
                  </a:lnTo>
                  <a:lnTo>
                    <a:pt x="45554" y="35478"/>
                  </a:lnTo>
                  <a:lnTo>
                    <a:pt x="45674" y="35719"/>
                  </a:lnTo>
                  <a:lnTo>
                    <a:pt x="45795" y="35900"/>
                  </a:lnTo>
                  <a:lnTo>
                    <a:pt x="45976" y="36021"/>
                  </a:lnTo>
                  <a:lnTo>
                    <a:pt x="46218" y="36141"/>
                  </a:lnTo>
                  <a:lnTo>
                    <a:pt x="46399" y="36202"/>
                  </a:lnTo>
                  <a:lnTo>
                    <a:pt x="46881" y="36202"/>
                  </a:lnTo>
                  <a:lnTo>
                    <a:pt x="47062" y="36141"/>
                  </a:lnTo>
                  <a:lnTo>
                    <a:pt x="47304" y="36021"/>
                  </a:lnTo>
                  <a:lnTo>
                    <a:pt x="47485" y="35900"/>
                  </a:lnTo>
                  <a:lnTo>
                    <a:pt x="47605" y="35719"/>
                  </a:lnTo>
                  <a:lnTo>
                    <a:pt x="47726" y="35478"/>
                  </a:lnTo>
                  <a:lnTo>
                    <a:pt x="47786" y="35297"/>
                  </a:lnTo>
                  <a:lnTo>
                    <a:pt x="47786" y="35055"/>
                  </a:lnTo>
                  <a:lnTo>
                    <a:pt x="47786" y="34814"/>
                  </a:lnTo>
                  <a:lnTo>
                    <a:pt x="47726" y="34633"/>
                  </a:lnTo>
                  <a:lnTo>
                    <a:pt x="47605" y="34392"/>
                  </a:lnTo>
                  <a:lnTo>
                    <a:pt x="47485" y="34211"/>
                  </a:lnTo>
                  <a:lnTo>
                    <a:pt x="47304" y="34090"/>
                  </a:lnTo>
                  <a:lnTo>
                    <a:pt x="47062" y="33969"/>
                  </a:lnTo>
                  <a:lnTo>
                    <a:pt x="46881" y="33909"/>
                  </a:lnTo>
                  <a:close/>
                  <a:moveTo>
                    <a:pt x="52191" y="33909"/>
                  </a:moveTo>
                  <a:lnTo>
                    <a:pt x="52010" y="33969"/>
                  </a:lnTo>
                  <a:lnTo>
                    <a:pt x="51768" y="34090"/>
                  </a:lnTo>
                  <a:lnTo>
                    <a:pt x="51587" y="34211"/>
                  </a:lnTo>
                  <a:lnTo>
                    <a:pt x="51467" y="34392"/>
                  </a:lnTo>
                  <a:lnTo>
                    <a:pt x="51346" y="34633"/>
                  </a:lnTo>
                  <a:lnTo>
                    <a:pt x="51286" y="34814"/>
                  </a:lnTo>
                  <a:lnTo>
                    <a:pt x="51286" y="35055"/>
                  </a:lnTo>
                  <a:lnTo>
                    <a:pt x="51286" y="35297"/>
                  </a:lnTo>
                  <a:lnTo>
                    <a:pt x="51346" y="35478"/>
                  </a:lnTo>
                  <a:lnTo>
                    <a:pt x="51467" y="35719"/>
                  </a:lnTo>
                  <a:lnTo>
                    <a:pt x="51587" y="35900"/>
                  </a:lnTo>
                  <a:lnTo>
                    <a:pt x="51768" y="36021"/>
                  </a:lnTo>
                  <a:lnTo>
                    <a:pt x="52010" y="36141"/>
                  </a:lnTo>
                  <a:lnTo>
                    <a:pt x="52191" y="36202"/>
                  </a:lnTo>
                  <a:lnTo>
                    <a:pt x="52673" y="36202"/>
                  </a:lnTo>
                  <a:lnTo>
                    <a:pt x="52854" y="36141"/>
                  </a:lnTo>
                  <a:lnTo>
                    <a:pt x="53096" y="36021"/>
                  </a:lnTo>
                  <a:lnTo>
                    <a:pt x="53277" y="35900"/>
                  </a:lnTo>
                  <a:lnTo>
                    <a:pt x="53397" y="35719"/>
                  </a:lnTo>
                  <a:lnTo>
                    <a:pt x="53518" y="35478"/>
                  </a:lnTo>
                  <a:lnTo>
                    <a:pt x="53578" y="35297"/>
                  </a:lnTo>
                  <a:lnTo>
                    <a:pt x="53578" y="35055"/>
                  </a:lnTo>
                  <a:lnTo>
                    <a:pt x="53578" y="34814"/>
                  </a:lnTo>
                  <a:lnTo>
                    <a:pt x="53518" y="34633"/>
                  </a:lnTo>
                  <a:lnTo>
                    <a:pt x="53397" y="34392"/>
                  </a:lnTo>
                  <a:lnTo>
                    <a:pt x="53277" y="34211"/>
                  </a:lnTo>
                  <a:lnTo>
                    <a:pt x="53096" y="34090"/>
                  </a:lnTo>
                  <a:lnTo>
                    <a:pt x="52854" y="33969"/>
                  </a:lnTo>
                  <a:lnTo>
                    <a:pt x="52673" y="33909"/>
                  </a:lnTo>
                  <a:close/>
                  <a:moveTo>
                    <a:pt x="57983" y="33909"/>
                  </a:moveTo>
                  <a:lnTo>
                    <a:pt x="57802" y="33969"/>
                  </a:lnTo>
                  <a:lnTo>
                    <a:pt x="57561" y="34090"/>
                  </a:lnTo>
                  <a:lnTo>
                    <a:pt x="57380" y="34211"/>
                  </a:lnTo>
                  <a:lnTo>
                    <a:pt x="57259" y="34392"/>
                  </a:lnTo>
                  <a:lnTo>
                    <a:pt x="57138" y="34633"/>
                  </a:lnTo>
                  <a:lnTo>
                    <a:pt x="57078" y="34814"/>
                  </a:lnTo>
                  <a:lnTo>
                    <a:pt x="57078" y="35055"/>
                  </a:lnTo>
                  <a:lnTo>
                    <a:pt x="57078" y="35297"/>
                  </a:lnTo>
                  <a:lnTo>
                    <a:pt x="57138" y="35478"/>
                  </a:lnTo>
                  <a:lnTo>
                    <a:pt x="57259" y="35719"/>
                  </a:lnTo>
                  <a:lnTo>
                    <a:pt x="57380" y="35900"/>
                  </a:lnTo>
                  <a:lnTo>
                    <a:pt x="57561" y="36021"/>
                  </a:lnTo>
                  <a:lnTo>
                    <a:pt x="57802" y="36141"/>
                  </a:lnTo>
                  <a:lnTo>
                    <a:pt x="57983" y="36202"/>
                  </a:lnTo>
                  <a:lnTo>
                    <a:pt x="58466" y="36202"/>
                  </a:lnTo>
                  <a:lnTo>
                    <a:pt x="58647" y="36141"/>
                  </a:lnTo>
                  <a:lnTo>
                    <a:pt x="58888" y="36021"/>
                  </a:lnTo>
                  <a:lnTo>
                    <a:pt x="59069" y="35900"/>
                  </a:lnTo>
                  <a:lnTo>
                    <a:pt x="59190" y="35719"/>
                  </a:lnTo>
                  <a:lnTo>
                    <a:pt x="59310" y="35478"/>
                  </a:lnTo>
                  <a:lnTo>
                    <a:pt x="59371" y="35297"/>
                  </a:lnTo>
                  <a:lnTo>
                    <a:pt x="59371" y="35055"/>
                  </a:lnTo>
                  <a:lnTo>
                    <a:pt x="59371" y="34814"/>
                  </a:lnTo>
                  <a:lnTo>
                    <a:pt x="59310" y="34633"/>
                  </a:lnTo>
                  <a:lnTo>
                    <a:pt x="59190" y="34392"/>
                  </a:lnTo>
                  <a:lnTo>
                    <a:pt x="59069" y="34211"/>
                  </a:lnTo>
                  <a:lnTo>
                    <a:pt x="58888" y="34090"/>
                  </a:lnTo>
                  <a:lnTo>
                    <a:pt x="58647" y="33969"/>
                  </a:lnTo>
                  <a:lnTo>
                    <a:pt x="58466" y="33909"/>
                  </a:lnTo>
                  <a:close/>
                  <a:moveTo>
                    <a:pt x="63775" y="33909"/>
                  </a:moveTo>
                  <a:lnTo>
                    <a:pt x="63594" y="33969"/>
                  </a:lnTo>
                  <a:lnTo>
                    <a:pt x="63353" y="34090"/>
                  </a:lnTo>
                  <a:lnTo>
                    <a:pt x="63172" y="34211"/>
                  </a:lnTo>
                  <a:lnTo>
                    <a:pt x="63051" y="34392"/>
                  </a:lnTo>
                  <a:lnTo>
                    <a:pt x="62931" y="34633"/>
                  </a:lnTo>
                  <a:lnTo>
                    <a:pt x="62870" y="34814"/>
                  </a:lnTo>
                  <a:lnTo>
                    <a:pt x="62870" y="35055"/>
                  </a:lnTo>
                  <a:lnTo>
                    <a:pt x="62870" y="35297"/>
                  </a:lnTo>
                  <a:lnTo>
                    <a:pt x="62931" y="35478"/>
                  </a:lnTo>
                  <a:lnTo>
                    <a:pt x="63051" y="35719"/>
                  </a:lnTo>
                  <a:lnTo>
                    <a:pt x="63172" y="35900"/>
                  </a:lnTo>
                  <a:lnTo>
                    <a:pt x="63353" y="36021"/>
                  </a:lnTo>
                  <a:lnTo>
                    <a:pt x="63594" y="36141"/>
                  </a:lnTo>
                  <a:lnTo>
                    <a:pt x="63775" y="36202"/>
                  </a:lnTo>
                  <a:lnTo>
                    <a:pt x="64258" y="36202"/>
                  </a:lnTo>
                  <a:lnTo>
                    <a:pt x="64439" y="36141"/>
                  </a:lnTo>
                  <a:lnTo>
                    <a:pt x="64680" y="36021"/>
                  </a:lnTo>
                  <a:lnTo>
                    <a:pt x="64861" y="35900"/>
                  </a:lnTo>
                  <a:lnTo>
                    <a:pt x="64982" y="35719"/>
                  </a:lnTo>
                  <a:lnTo>
                    <a:pt x="65103" y="35478"/>
                  </a:lnTo>
                  <a:lnTo>
                    <a:pt x="65163" y="35297"/>
                  </a:lnTo>
                  <a:lnTo>
                    <a:pt x="65163" y="35055"/>
                  </a:lnTo>
                  <a:lnTo>
                    <a:pt x="65163" y="34814"/>
                  </a:lnTo>
                  <a:lnTo>
                    <a:pt x="65103" y="34633"/>
                  </a:lnTo>
                  <a:lnTo>
                    <a:pt x="64982" y="34392"/>
                  </a:lnTo>
                  <a:lnTo>
                    <a:pt x="64861" y="34211"/>
                  </a:lnTo>
                  <a:lnTo>
                    <a:pt x="64680" y="34090"/>
                  </a:lnTo>
                  <a:lnTo>
                    <a:pt x="64439" y="33969"/>
                  </a:lnTo>
                  <a:lnTo>
                    <a:pt x="64258" y="33909"/>
                  </a:lnTo>
                  <a:close/>
                  <a:moveTo>
                    <a:pt x="69567" y="33909"/>
                  </a:moveTo>
                  <a:lnTo>
                    <a:pt x="69386" y="33969"/>
                  </a:lnTo>
                  <a:lnTo>
                    <a:pt x="69145" y="34090"/>
                  </a:lnTo>
                  <a:lnTo>
                    <a:pt x="68964" y="34211"/>
                  </a:lnTo>
                  <a:lnTo>
                    <a:pt x="68843" y="34392"/>
                  </a:lnTo>
                  <a:lnTo>
                    <a:pt x="68723" y="34633"/>
                  </a:lnTo>
                  <a:lnTo>
                    <a:pt x="68662" y="34814"/>
                  </a:lnTo>
                  <a:lnTo>
                    <a:pt x="68662" y="35055"/>
                  </a:lnTo>
                  <a:lnTo>
                    <a:pt x="68662" y="35297"/>
                  </a:lnTo>
                  <a:lnTo>
                    <a:pt x="68723" y="35478"/>
                  </a:lnTo>
                  <a:lnTo>
                    <a:pt x="68843" y="35719"/>
                  </a:lnTo>
                  <a:lnTo>
                    <a:pt x="68964" y="35900"/>
                  </a:lnTo>
                  <a:lnTo>
                    <a:pt x="69145" y="36021"/>
                  </a:lnTo>
                  <a:lnTo>
                    <a:pt x="69386" y="36141"/>
                  </a:lnTo>
                  <a:lnTo>
                    <a:pt x="69567" y="36202"/>
                  </a:lnTo>
                  <a:lnTo>
                    <a:pt x="70050" y="36202"/>
                  </a:lnTo>
                  <a:lnTo>
                    <a:pt x="70231" y="36141"/>
                  </a:lnTo>
                  <a:lnTo>
                    <a:pt x="70472" y="36021"/>
                  </a:lnTo>
                  <a:lnTo>
                    <a:pt x="70653" y="35900"/>
                  </a:lnTo>
                  <a:lnTo>
                    <a:pt x="70774" y="35719"/>
                  </a:lnTo>
                  <a:lnTo>
                    <a:pt x="70895" y="35478"/>
                  </a:lnTo>
                  <a:lnTo>
                    <a:pt x="70955" y="35297"/>
                  </a:lnTo>
                  <a:lnTo>
                    <a:pt x="70955" y="35055"/>
                  </a:lnTo>
                  <a:lnTo>
                    <a:pt x="70955" y="34814"/>
                  </a:lnTo>
                  <a:lnTo>
                    <a:pt x="70895" y="34633"/>
                  </a:lnTo>
                  <a:lnTo>
                    <a:pt x="70774" y="34392"/>
                  </a:lnTo>
                  <a:lnTo>
                    <a:pt x="70653" y="34211"/>
                  </a:lnTo>
                  <a:lnTo>
                    <a:pt x="70472" y="34090"/>
                  </a:lnTo>
                  <a:lnTo>
                    <a:pt x="70231" y="33969"/>
                  </a:lnTo>
                  <a:lnTo>
                    <a:pt x="70050" y="33909"/>
                  </a:lnTo>
                  <a:close/>
                  <a:moveTo>
                    <a:pt x="75360" y="33909"/>
                  </a:moveTo>
                  <a:lnTo>
                    <a:pt x="75179" y="33969"/>
                  </a:lnTo>
                  <a:lnTo>
                    <a:pt x="74937" y="34090"/>
                  </a:lnTo>
                  <a:lnTo>
                    <a:pt x="74756" y="34211"/>
                  </a:lnTo>
                  <a:lnTo>
                    <a:pt x="74636" y="34392"/>
                  </a:lnTo>
                  <a:lnTo>
                    <a:pt x="74515" y="34633"/>
                  </a:lnTo>
                  <a:lnTo>
                    <a:pt x="74455" y="34814"/>
                  </a:lnTo>
                  <a:lnTo>
                    <a:pt x="74455" y="35055"/>
                  </a:lnTo>
                  <a:lnTo>
                    <a:pt x="74455" y="35297"/>
                  </a:lnTo>
                  <a:lnTo>
                    <a:pt x="74515" y="35478"/>
                  </a:lnTo>
                  <a:lnTo>
                    <a:pt x="74636" y="35719"/>
                  </a:lnTo>
                  <a:lnTo>
                    <a:pt x="74756" y="35900"/>
                  </a:lnTo>
                  <a:lnTo>
                    <a:pt x="74937" y="36021"/>
                  </a:lnTo>
                  <a:lnTo>
                    <a:pt x="75179" y="36141"/>
                  </a:lnTo>
                  <a:lnTo>
                    <a:pt x="75360" y="36202"/>
                  </a:lnTo>
                  <a:lnTo>
                    <a:pt x="75601" y="36202"/>
                  </a:lnTo>
                  <a:lnTo>
                    <a:pt x="75903" y="36141"/>
                  </a:lnTo>
                  <a:lnTo>
                    <a:pt x="75722" y="33909"/>
                  </a:lnTo>
                  <a:close/>
                  <a:moveTo>
                    <a:pt x="2896" y="36805"/>
                  </a:moveTo>
                  <a:lnTo>
                    <a:pt x="2655" y="36926"/>
                  </a:lnTo>
                  <a:lnTo>
                    <a:pt x="2414" y="37107"/>
                  </a:lnTo>
                  <a:lnTo>
                    <a:pt x="2233" y="37288"/>
                  </a:lnTo>
                  <a:lnTo>
                    <a:pt x="2112" y="37589"/>
                  </a:lnTo>
                  <a:lnTo>
                    <a:pt x="2052" y="37951"/>
                  </a:lnTo>
                  <a:lnTo>
                    <a:pt x="2052" y="38193"/>
                  </a:lnTo>
                  <a:lnTo>
                    <a:pt x="2112" y="38374"/>
                  </a:lnTo>
                  <a:lnTo>
                    <a:pt x="2233" y="38615"/>
                  </a:lnTo>
                  <a:lnTo>
                    <a:pt x="2353" y="38796"/>
                  </a:lnTo>
                  <a:lnTo>
                    <a:pt x="2534" y="38917"/>
                  </a:lnTo>
                  <a:lnTo>
                    <a:pt x="2776" y="39037"/>
                  </a:lnTo>
                  <a:lnTo>
                    <a:pt x="2957" y="39098"/>
                  </a:lnTo>
                  <a:lnTo>
                    <a:pt x="3439" y="39098"/>
                  </a:lnTo>
                  <a:lnTo>
                    <a:pt x="3620" y="39037"/>
                  </a:lnTo>
                  <a:lnTo>
                    <a:pt x="3862" y="38917"/>
                  </a:lnTo>
                  <a:lnTo>
                    <a:pt x="4043" y="38796"/>
                  </a:lnTo>
                  <a:lnTo>
                    <a:pt x="4164" y="38615"/>
                  </a:lnTo>
                  <a:lnTo>
                    <a:pt x="4284" y="38374"/>
                  </a:lnTo>
                  <a:lnTo>
                    <a:pt x="4345" y="38193"/>
                  </a:lnTo>
                  <a:lnTo>
                    <a:pt x="4345" y="37951"/>
                  </a:lnTo>
                  <a:lnTo>
                    <a:pt x="4284" y="37589"/>
                  </a:lnTo>
                  <a:lnTo>
                    <a:pt x="4164" y="37288"/>
                  </a:lnTo>
                  <a:lnTo>
                    <a:pt x="3982" y="37107"/>
                  </a:lnTo>
                  <a:lnTo>
                    <a:pt x="3741" y="36926"/>
                  </a:lnTo>
                  <a:lnTo>
                    <a:pt x="3500" y="36805"/>
                  </a:lnTo>
                  <a:close/>
                  <a:moveTo>
                    <a:pt x="8689" y="36805"/>
                  </a:moveTo>
                  <a:lnTo>
                    <a:pt x="8447" y="36926"/>
                  </a:lnTo>
                  <a:lnTo>
                    <a:pt x="8206" y="37107"/>
                  </a:lnTo>
                  <a:lnTo>
                    <a:pt x="8025" y="37288"/>
                  </a:lnTo>
                  <a:lnTo>
                    <a:pt x="7904" y="37589"/>
                  </a:lnTo>
                  <a:lnTo>
                    <a:pt x="7844" y="37951"/>
                  </a:lnTo>
                  <a:lnTo>
                    <a:pt x="7844" y="38193"/>
                  </a:lnTo>
                  <a:lnTo>
                    <a:pt x="7904" y="38374"/>
                  </a:lnTo>
                  <a:lnTo>
                    <a:pt x="8025" y="38615"/>
                  </a:lnTo>
                  <a:lnTo>
                    <a:pt x="8146" y="38796"/>
                  </a:lnTo>
                  <a:lnTo>
                    <a:pt x="8327" y="38917"/>
                  </a:lnTo>
                  <a:lnTo>
                    <a:pt x="8568" y="39037"/>
                  </a:lnTo>
                  <a:lnTo>
                    <a:pt x="8749" y="39098"/>
                  </a:lnTo>
                  <a:lnTo>
                    <a:pt x="9232" y="39098"/>
                  </a:lnTo>
                  <a:lnTo>
                    <a:pt x="9413" y="39037"/>
                  </a:lnTo>
                  <a:lnTo>
                    <a:pt x="9654" y="38917"/>
                  </a:lnTo>
                  <a:lnTo>
                    <a:pt x="9835" y="38796"/>
                  </a:lnTo>
                  <a:lnTo>
                    <a:pt x="9956" y="38615"/>
                  </a:lnTo>
                  <a:lnTo>
                    <a:pt x="10076" y="38374"/>
                  </a:lnTo>
                  <a:lnTo>
                    <a:pt x="10137" y="38193"/>
                  </a:lnTo>
                  <a:lnTo>
                    <a:pt x="10137" y="37951"/>
                  </a:lnTo>
                  <a:lnTo>
                    <a:pt x="10076" y="37589"/>
                  </a:lnTo>
                  <a:lnTo>
                    <a:pt x="9956" y="37288"/>
                  </a:lnTo>
                  <a:lnTo>
                    <a:pt x="9775" y="37107"/>
                  </a:lnTo>
                  <a:lnTo>
                    <a:pt x="9533" y="36926"/>
                  </a:lnTo>
                  <a:lnTo>
                    <a:pt x="9292" y="36805"/>
                  </a:lnTo>
                  <a:close/>
                  <a:moveTo>
                    <a:pt x="14481" y="36805"/>
                  </a:moveTo>
                  <a:lnTo>
                    <a:pt x="14240" y="36926"/>
                  </a:lnTo>
                  <a:lnTo>
                    <a:pt x="13998" y="37107"/>
                  </a:lnTo>
                  <a:lnTo>
                    <a:pt x="13817" y="37288"/>
                  </a:lnTo>
                  <a:lnTo>
                    <a:pt x="13697" y="37589"/>
                  </a:lnTo>
                  <a:lnTo>
                    <a:pt x="13636" y="37951"/>
                  </a:lnTo>
                  <a:lnTo>
                    <a:pt x="13636" y="38193"/>
                  </a:lnTo>
                  <a:lnTo>
                    <a:pt x="13697" y="38374"/>
                  </a:lnTo>
                  <a:lnTo>
                    <a:pt x="13817" y="38615"/>
                  </a:lnTo>
                  <a:lnTo>
                    <a:pt x="13938" y="38796"/>
                  </a:lnTo>
                  <a:lnTo>
                    <a:pt x="14119" y="38917"/>
                  </a:lnTo>
                  <a:lnTo>
                    <a:pt x="14360" y="39037"/>
                  </a:lnTo>
                  <a:lnTo>
                    <a:pt x="14541" y="39098"/>
                  </a:lnTo>
                  <a:lnTo>
                    <a:pt x="15024" y="39098"/>
                  </a:lnTo>
                  <a:lnTo>
                    <a:pt x="15205" y="39037"/>
                  </a:lnTo>
                  <a:lnTo>
                    <a:pt x="15446" y="38917"/>
                  </a:lnTo>
                  <a:lnTo>
                    <a:pt x="15627" y="38796"/>
                  </a:lnTo>
                  <a:lnTo>
                    <a:pt x="15748" y="38615"/>
                  </a:lnTo>
                  <a:lnTo>
                    <a:pt x="15869" y="38374"/>
                  </a:lnTo>
                  <a:lnTo>
                    <a:pt x="15929" y="38193"/>
                  </a:lnTo>
                  <a:lnTo>
                    <a:pt x="15929" y="37951"/>
                  </a:lnTo>
                  <a:lnTo>
                    <a:pt x="15869" y="37589"/>
                  </a:lnTo>
                  <a:lnTo>
                    <a:pt x="15748" y="37288"/>
                  </a:lnTo>
                  <a:lnTo>
                    <a:pt x="15567" y="37107"/>
                  </a:lnTo>
                  <a:lnTo>
                    <a:pt x="15326" y="36926"/>
                  </a:lnTo>
                  <a:lnTo>
                    <a:pt x="15084" y="36805"/>
                  </a:lnTo>
                  <a:close/>
                  <a:moveTo>
                    <a:pt x="20273" y="36805"/>
                  </a:moveTo>
                  <a:lnTo>
                    <a:pt x="20032" y="36926"/>
                  </a:lnTo>
                  <a:lnTo>
                    <a:pt x="19790" y="37107"/>
                  </a:lnTo>
                  <a:lnTo>
                    <a:pt x="19609" y="37288"/>
                  </a:lnTo>
                  <a:lnTo>
                    <a:pt x="19489" y="37589"/>
                  </a:lnTo>
                  <a:lnTo>
                    <a:pt x="19428" y="37951"/>
                  </a:lnTo>
                  <a:lnTo>
                    <a:pt x="19428" y="38193"/>
                  </a:lnTo>
                  <a:lnTo>
                    <a:pt x="19489" y="38374"/>
                  </a:lnTo>
                  <a:lnTo>
                    <a:pt x="19609" y="38615"/>
                  </a:lnTo>
                  <a:lnTo>
                    <a:pt x="19730" y="38796"/>
                  </a:lnTo>
                  <a:lnTo>
                    <a:pt x="19911" y="38917"/>
                  </a:lnTo>
                  <a:lnTo>
                    <a:pt x="20152" y="39037"/>
                  </a:lnTo>
                  <a:lnTo>
                    <a:pt x="20333" y="39098"/>
                  </a:lnTo>
                  <a:lnTo>
                    <a:pt x="20816" y="39098"/>
                  </a:lnTo>
                  <a:lnTo>
                    <a:pt x="20997" y="39037"/>
                  </a:lnTo>
                  <a:lnTo>
                    <a:pt x="21239" y="38917"/>
                  </a:lnTo>
                  <a:lnTo>
                    <a:pt x="21420" y="38796"/>
                  </a:lnTo>
                  <a:lnTo>
                    <a:pt x="21540" y="38615"/>
                  </a:lnTo>
                  <a:lnTo>
                    <a:pt x="21661" y="38374"/>
                  </a:lnTo>
                  <a:lnTo>
                    <a:pt x="21721" y="38193"/>
                  </a:lnTo>
                  <a:lnTo>
                    <a:pt x="21721" y="37951"/>
                  </a:lnTo>
                  <a:lnTo>
                    <a:pt x="21661" y="37589"/>
                  </a:lnTo>
                  <a:lnTo>
                    <a:pt x="21540" y="37288"/>
                  </a:lnTo>
                  <a:lnTo>
                    <a:pt x="21359" y="37107"/>
                  </a:lnTo>
                  <a:lnTo>
                    <a:pt x="21118" y="36926"/>
                  </a:lnTo>
                  <a:lnTo>
                    <a:pt x="20876" y="36805"/>
                  </a:lnTo>
                  <a:close/>
                  <a:moveTo>
                    <a:pt x="26065" y="36805"/>
                  </a:moveTo>
                  <a:lnTo>
                    <a:pt x="25824" y="36926"/>
                  </a:lnTo>
                  <a:lnTo>
                    <a:pt x="25583" y="37107"/>
                  </a:lnTo>
                  <a:lnTo>
                    <a:pt x="25402" y="37288"/>
                  </a:lnTo>
                  <a:lnTo>
                    <a:pt x="25281" y="37589"/>
                  </a:lnTo>
                  <a:lnTo>
                    <a:pt x="25221" y="37951"/>
                  </a:lnTo>
                  <a:lnTo>
                    <a:pt x="25221" y="38193"/>
                  </a:lnTo>
                  <a:lnTo>
                    <a:pt x="25281" y="38374"/>
                  </a:lnTo>
                  <a:lnTo>
                    <a:pt x="25402" y="38615"/>
                  </a:lnTo>
                  <a:lnTo>
                    <a:pt x="25522" y="38796"/>
                  </a:lnTo>
                  <a:lnTo>
                    <a:pt x="25703" y="38917"/>
                  </a:lnTo>
                  <a:lnTo>
                    <a:pt x="25945" y="39037"/>
                  </a:lnTo>
                  <a:lnTo>
                    <a:pt x="26126" y="39098"/>
                  </a:lnTo>
                  <a:lnTo>
                    <a:pt x="26608" y="39098"/>
                  </a:lnTo>
                  <a:lnTo>
                    <a:pt x="26789" y="39037"/>
                  </a:lnTo>
                  <a:lnTo>
                    <a:pt x="27031" y="38917"/>
                  </a:lnTo>
                  <a:lnTo>
                    <a:pt x="27212" y="38796"/>
                  </a:lnTo>
                  <a:lnTo>
                    <a:pt x="27332" y="38615"/>
                  </a:lnTo>
                  <a:lnTo>
                    <a:pt x="27453" y="38374"/>
                  </a:lnTo>
                  <a:lnTo>
                    <a:pt x="27513" y="38193"/>
                  </a:lnTo>
                  <a:lnTo>
                    <a:pt x="27513" y="37951"/>
                  </a:lnTo>
                  <a:lnTo>
                    <a:pt x="27453" y="37589"/>
                  </a:lnTo>
                  <a:lnTo>
                    <a:pt x="27332" y="37288"/>
                  </a:lnTo>
                  <a:lnTo>
                    <a:pt x="27151" y="37107"/>
                  </a:lnTo>
                  <a:lnTo>
                    <a:pt x="26910" y="36926"/>
                  </a:lnTo>
                  <a:lnTo>
                    <a:pt x="26669" y="36805"/>
                  </a:lnTo>
                  <a:close/>
                  <a:moveTo>
                    <a:pt x="31858" y="36805"/>
                  </a:moveTo>
                  <a:lnTo>
                    <a:pt x="31616" y="36926"/>
                  </a:lnTo>
                  <a:lnTo>
                    <a:pt x="31375" y="37107"/>
                  </a:lnTo>
                  <a:lnTo>
                    <a:pt x="31194" y="37288"/>
                  </a:lnTo>
                  <a:lnTo>
                    <a:pt x="31073" y="37589"/>
                  </a:lnTo>
                  <a:lnTo>
                    <a:pt x="31013" y="37951"/>
                  </a:lnTo>
                  <a:lnTo>
                    <a:pt x="31013" y="38193"/>
                  </a:lnTo>
                  <a:lnTo>
                    <a:pt x="31073" y="38374"/>
                  </a:lnTo>
                  <a:lnTo>
                    <a:pt x="31194" y="38615"/>
                  </a:lnTo>
                  <a:lnTo>
                    <a:pt x="31315" y="38796"/>
                  </a:lnTo>
                  <a:lnTo>
                    <a:pt x="31496" y="38917"/>
                  </a:lnTo>
                  <a:lnTo>
                    <a:pt x="31737" y="39037"/>
                  </a:lnTo>
                  <a:lnTo>
                    <a:pt x="31918" y="39098"/>
                  </a:lnTo>
                  <a:lnTo>
                    <a:pt x="32401" y="39098"/>
                  </a:lnTo>
                  <a:lnTo>
                    <a:pt x="32582" y="39037"/>
                  </a:lnTo>
                  <a:lnTo>
                    <a:pt x="32823" y="38917"/>
                  </a:lnTo>
                  <a:lnTo>
                    <a:pt x="33004" y="38796"/>
                  </a:lnTo>
                  <a:lnTo>
                    <a:pt x="33125" y="38615"/>
                  </a:lnTo>
                  <a:lnTo>
                    <a:pt x="33245" y="38374"/>
                  </a:lnTo>
                  <a:lnTo>
                    <a:pt x="33306" y="38193"/>
                  </a:lnTo>
                  <a:lnTo>
                    <a:pt x="33306" y="37951"/>
                  </a:lnTo>
                  <a:lnTo>
                    <a:pt x="33245" y="37589"/>
                  </a:lnTo>
                  <a:lnTo>
                    <a:pt x="33125" y="37288"/>
                  </a:lnTo>
                  <a:lnTo>
                    <a:pt x="32944" y="37107"/>
                  </a:lnTo>
                  <a:lnTo>
                    <a:pt x="32702" y="36926"/>
                  </a:lnTo>
                  <a:lnTo>
                    <a:pt x="32461" y="36805"/>
                  </a:lnTo>
                  <a:close/>
                  <a:moveTo>
                    <a:pt x="37650" y="36805"/>
                  </a:moveTo>
                  <a:lnTo>
                    <a:pt x="37408" y="36926"/>
                  </a:lnTo>
                  <a:lnTo>
                    <a:pt x="37167" y="37107"/>
                  </a:lnTo>
                  <a:lnTo>
                    <a:pt x="36986" y="37288"/>
                  </a:lnTo>
                  <a:lnTo>
                    <a:pt x="36865" y="37589"/>
                  </a:lnTo>
                  <a:lnTo>
                    <a:pt x="36805" y="37951"/>
                  </a:lnTo>
                  <a:lnTo>
                    <a:pt x="36805" y="38193"/>
                  </a:lnTo>
                  <a:lnTo>
                    <a:pt x="36865" y="38374"/>
                  </a:lnTo>
                  <a:lnTo>
                    <a:pt x="36986" y="38615"/>
                  </a:lnTo>
                  <a:lnTo>
                    <a:pt x="37107" y="38796"/>
                  </a:lnTo>
                  <a:lnTo>
                    <a:pt x="37288" y="38917"/>
                  </a:lnTo>
                  <a:lnTo>
                    <a:pt x="37529" y="39037"/>
                  </a:lnTo>
                  <a:lnTo>
                    <a:pt x="37710" y="39098"/>
                  </a:lnTo>
                  <a:lnTo>
                    <a:pt x="38193" y="39098"/>
                  </a:lnTo>
                  <a:lnTo>
                    <a:pt x="38374" y="39037"/>
                  </a:lnTo>
                  <a:lnTo>
                    <a:pt x="38615" y="38917"/>
                  </a:lnTo>
                  <a:lnTo>
                    <a:pt x="38796" y="38796"/>
                  </a:lnTo>
                  <a:lnTo>
                    <a:pt x="38917" y="38615"/>
                  </a:lnTo>
                  <a:lnTo>
                    <a:pt x="39038" y="38374"/>
                  </a:lnTo>
                  <a:lnTo>
                    <a:pt x="39098" y="38193"/>
                  </a:lnTo>
                  <a:lnTo>
                    <a:pt x="39098" y="37951"/>
                  </a:lnTo>
                  <a:lnTo>
                    <a:pt x="39038" y="37589"/>
                  </a:lnTo>
                  <a:lnTo>
                    <a:pt x="38917" y="37288"/>
                  </a:lnTo>
                  <a:lnTo>
                    <a:pt x="38736" y="37107"/>
                  </a:lnTo>
                  <a:lnTo>
                    <a:pt x="38495" y="36926"/>
                  </a:lnTo>
                  <a:lnTo>
                    <a:pt x="38253" y="36805"/>
                  </a:lnTo>
                  <a:close/>
                  <a:moveTo>
                    <a:pt x="43442" y="36805"/>
                  </a:moveTo>
                  <a:lnTo>
                    <a:pt x="43201" y="36926"/>
                  </a:lnTo>
                  <a:lnTo>
                    <a:pt x="42959" y="37107"/>
                  </a:lnTo>
                  <a:lnTo>
                    <a:pt x="42778" y="37288"/>
                  </a:lnTo>
                  <a:lnTo>
                    <a:pt x="42658" y="37589"/>
                  </a:lnTo>
                  <a:lnTo>
                    <a:pt x="42597" y="37951"/>
                  </a:lnTo>
                  <a:lnTo>
                    <a:pt x="42597" y="38193"/>
                  </a:lnTo>
                  <a:lnTo>
                    <a:pt x="42658" y="38374"/>
                  </a:lnTo>
                  <a:lnTo>
                    <a:pt x="42778" y="38615"/>
                  </a:lnTo>
                  <a:lnTo>
                    <a:pt x="42899" y="38796"/>
                  </a:lnTo>
                  <a:lnTo>
                    <a:pt x="43080" y="38917"/>
                  </a:lnTo>
                  <a:lnTo>
                    <a:pt x="43321" y="39037"/>
                  </a:lnTo>
                  <a:lnTo>
                    <a:pt x="43502" y="39098"/>
                  </a:lnTo>
                  <a:lnTo>
                    <a:pt x="43985" y="39098"/>
                  </a:lnTo>
                  <a:lnTo>
                    <a:pt x="44166" y="39037"/>
                  </a:lnTo>
                  <a:lnTo>
                    <a:pt x="44407" y="38917"/>
                  </a:lnTo>
                  <a:lnTo>
                    <a:pt x="44588" y="38796"/>
                  </a:lnTo>
                  <a:lnTo>
                    <a:pt x="44709" y="38615"/>
                  </a:lnTo>
                  <a:lnTo>
                    <a:pt x="44830" y="38374"/>
                  </a:lnTo>
                  <a:lnTo>
                    <a:pt x="44890" y="38193"/>
                  </a:lnTo>
                  <a:lnTo>
                    <a:pt x="44890" y="37951"/>
                  </a:lnTo>
                  <a:lnTo>
                    <a:pt x="44830" y="37589"/>
                  </a:lnTo>
                  <a:lnTo>
                    <a:pt x="44709" y="37288"/>
                  </a:lnTo>
                  <a:lnTo>
                    <a:pt x="44528" y="37107"/>
                  </a:lnTo>
                  <a:lnTo>
                    <a:pt x="44287" y="36926"/>
                  </a:lnTo>
                  <a:lnTo>
                    <a:pt x="44045" y="36805"/>
                  </a:lnTo>
                  <a:close/>
                  <a:moveTo>
                    <a:pt x="49234" y="36805"/>
                  </a:moveTo>
                  <a:lnTo>
                    <a:pt x="48993" y="36926"/>
                  </a:lnTo>
                  <a:lnTo>
                    <a:pt x="48752" y="37107"/>
                  </a:lnTo>
                  <a:lnTo>
                    <a:pt x="48571" y="37288"/>
                  </a:lnTo>
                  <a:lnTo>
                    <a:pt x="48450" y="37589"/>
                  </a:lnTo>
                  <a:lnTo>
                    <a:pt x="48390" y="37951"/>
                  </a:lnTo>
                  <a:lnTo>
                    <a:pt x="48390" y="38193"/>
                  </a:lnTo>
                  <a:lnTo>
                    <a:pt x="48450" y="38374"/>
                  </a:lnTo>
                  <a:lnTo>
                    <a:pt x="48571" y="38615"/>
                  </a:lnTo>
                  <a:lnTo>
                    <a:pt x="48691" y="38796"/>
                  </a:lnTo>
                  <a:lnTo>
                    <a:pt x="48872" y="38917"/>
                  </a:lnTo>
                  <a:lnTo>
                    <a:pt x="49114" y="39037"/>
                  </a:lnTo>
                  <a:lnTo>
                    <a:pt x="49295" y="39098"/>
                  </a:lnTo>
                  <a:lnTo>
                    <a:pt x="49777" y="39098"/>
                  </a:lnTo>
                  <a:lnTo>
                    <a:pt x="49958" y="39037"/>
                  </a:lnTo>
                  <a:lnTo>
                    <a:pt x="50200" y="38917"/>
                  </a:lnTo>
                  <a:lnTo>
                    <a:pt x="50381" y="38796"/>
                  </a:lnTo>
                  <a:lnTo>
                    <a:pt x="50501" y="38615"/>
                  </a:lnTo>
                  <a:lnTo>
                    <a:pt x="50622" y="38374"/>
                  </a:lnTo>
                  <a:lnTo>
                    <a:pt x="50682" y="38193"/>
                  </a:lnTo>
                  <a:lnTo>
                    <a:pt x="50682" y="37951"/>
                  </a:lnTo>
                  <a:lnTo>
                    <a:pt x="50622" y="37589"/>
                  </a:lnTo>
                  <a:lnTo>
                    <a:pt x="50501" y="37288"/>
                  </a:lnTo>
                  <a:lnTo>
                    <a:pt x="50320" y="37107"/>
                  </a:lnTo>
                  <a:lnTo>
                    <a:pt x="50079" y="36926"/>
                  </a:lnTo>
                  <a:lnTo>
                    <a:pt x="49838" y="36805"/>
                  </a:lnTo>
                  <a:close/>
                  <a:moveTo>
                    <a:pt x="55027" y="36805"/>
                  </a:moveTo>
                  <a:lnTo>
                    <a:pt x="54785" y="36926"/>
                  </a:lnTo>
                  <a:lnTo>
                    <a:pt x="54544" y="37107"/>
                  </a:lnTo>
                  <a:lnTo>
                    <a:pt x="54363" y="37288"/>
                  </a:lnTo>
                  <a:lnTo>
                    <a:pt x="54242" y="37589"/>
                  </a:lnTo>
                  <a:lnTo>
                    <a:pt x="54182" y="37951"/>
                  </a:lnTo>
                  <a:lnTo>
                    <a:pt x="54182" y="38193"/>
                  </a:lnTo>
                  <a:lnTo>
                    <a:pt x="54242" y="38374"/>
                  </a:lnTo>
                  <a:lnTo>
                    <a:pt x="54363" y="38615"/>
                  </a:lnTo>
                  <a:lnTo>
                    <a:pt x="54483" y="38796"/>
                  </a:lnTo>
                  <a:lnTo>
                    <a:pt x="54665" y="38917"/>
                  </a:lnTo>
                  <a:lnTo>
                    <a:pt x="54906" y="39037"/>
                  </a:lnTo>
                  <a:lnTo>
                    <a:pt x="55087" y="39098"/>
                  </a:lnTo>
                  <a:lnTo>
                    <a:pt x="55570" y="39098"/>
                  </a:lnTo>
                  <a:lnTo>
                    <a:pt x="55751" y="39037"/>
                  </a:lnTo>
                  <a:lnTo>
                    <a:pt x="55992" y="38917"/>
                  </a:lnTo>
                  <a:lnTo>
                    <a:pt x="56173" y="38796"/>
                  </a:lnTo>
                  <a:lnTo>
                    <a:pt x="56294" y="38615"/>
                  </a:lnTo>
                  <a:lnTo>
                    <a:pt x="56414" y="38374"/>
                  </a:lnTo>
                  <a:lnTo>
                    <a:pt x="56475" y="38193"/>
                  </a:lnTo>
                  <a:lnTo>
                    <a:pt x="56475" y="37951"/>
                  </a:lnTo>
                  <a:lnTo>
                    <a:pt x="56414" y="37589"/>
                  </a:lnTo>
                  <a:lnTo>
                    <a:pt x="56294" y="37288"/>
                  </a:lnTo>
                  <a:lnTo>
                    <a:pt x="56113" y="37107"/>
                  </a:lnTo>
                  <a:lnTo>
                    <a:pt x="55871" y="36926"/>
                  </a:lnTo>
                  <a:lnTo>
                    <a:pt x="55630" y="36805"/>
                  </a:lnTo>
                  <a:close/>
                  <a:moveTo>
                    <a:pt x="60819" y="36805"/>
                  </a:moveTo>
                  <a:lnTo>
                    <a:pt x="60577" y="36926"/>
                  </a:lnTo>
                  <a:lnTo>
                    <a:pt x="60336" y="37107"/>
                  </a:lnTo>
                  <a:lnTo>
                    <a:pt x="60155" y="37288"/>
                  </a:lnTo>
                  <a:lnTo>
                    <a:pt x="60034" y="37589"/>
                  </a:lnTo>
                  <a:lnTo>
                    <a:pt x="59974" y="37951"/>
                  </a:lnTo>
                  <a:lnTo>
                    <a:pt x="59974" y="38193"/>
                  </a:lnTo>
                  <a:lnTo>
                    <a:pt x="60034" y="38374"/>
                  </a:lnTo>
                  <a:lnTo>
                    <a:pt x="60155" y="38615"/>
                  </a:lnTo>
                  <a:lnTo>
                    <a:pt x="60276" y="38796"/>
                  </a:lnTo>
                  <a:lnTo>
                    <a:pt x="60457" y="38917"/>
                  </a:lnTo>
                  <a:lnTo>
                    <a:pt x="60698" y="39037"/>
                  </a:lnTo>
                  <a:lnTo>
                    <a:pt x="60879" y="39098"/>
                  </a:lnTo>
                  <a:lnTo>
                    <a:pt x="61362" y="39098"/>
                  </a:lnTo>
                  <a:lnTo>
                    <a:pt x="61543" y="39037"/>
                  </a:lnTo>
                  <a:lnTo>
                    <a:pt x="61784" y="38917"/>
                  </a:lnTo>
                  <a:lnTo>
                    <a:pt x="61965" y="38796"/>
                  </a:lnTo>
                  <a:lnTo>
                    <a:pt x="62086" y="38615"/>
                  </a:lnTo>
                  <a:lnTo>
                    <a:pt x="62206" y="38374"/>
                  </a:lnTo>
                  <a:lnTo>
                    <a:pt x="62267" y="38193"/>
                  </a:lnTo>
                  <a:lnTo>
                    <a:pt x="62267" y="37951"/>
                  </a:lnTo>
                  <a:lnTo>
                    <a:pt x="62206" y="37589"/>
                  </a:lnTo>
                  <a:lnTo>
                    <a:pt x="62086" y="37288"/>
                  </a:lnTo>
                  <a:lnTo>
                    <a:pt x="61905" y="37107"/>
                  </a:lnTo>
                  <a:lnTo>
                    <a:pt x="61663" y="36926"/>
                  </a:lnTo>
                  <a:lnTo>
                    <a:pt x="61422" y="36805"/>
                  </a:lnTo>
                  <a:close/>
                  <a:moveTo>
                    <a:pt x="66611" y="36805"/>
                  </a:moveTo>
                  <a:lnTo>
                    <a:pt x="66370" y="36926"/>
                  </a:lnTo>
                  <a:lnTo>
                    <a:pt x="66128" y="37107"/>
                  </a:lnTo>
                  <a:lnTo>
                    <a:pt x="65947" y="37288"/>
                  </a:lnTo>
                  <a:lnTo>
                    <a:pt x="65827" y="37589"/>
                  </a:lnTo>
                  <a:lnTo>
                    <a:pt x="65766" y="37951"/>
                  </a:lnTo>
                  <a:lnTo>
                    <a:pt x="65766" y="38193"/>
                  </a:lnTo>
                  <a:lnTo>
                    <a:pt x="65827" y="38374"/>
                  </a:lnTo>
                  <a:lnTo>
                    <a:pt x="65947" y="38615"/>
                  </a:lnTo>
                  <a:lnTo>
                    <a:pt x="66068" y="38796"/>
                  </a:lnTo>
                  <a:lnTo>
                    <a:pt x="66249" y="38917"/>
                  </a:lnTo>
                  <a:lnTo>
                    <a:pt x="66490" y="39037"/>
                  </a:lnTo>
                  <a:lnTo>
                    <a:pt x="66671" y="39098"/>
                  </a:lnTo>
                  <a:lnTo>
                    <a:pt x="67154" y="39098"/>
                  </a:lnTo>
                  <a:lnTo>
                    <a:pt x="67335" y="39037"/>
                  </a:lnTo>
                  <a:lnTo>
                    <a:pt x="67576" y="38917"/>
                  </a:lnTo>
                  <a:lnTo>
                    <a:pt x="67757" y="38796"/>
                  </a:lnTo>
                  <a:lnTo>
                    <a:pt x="67878" y="38615"/>
                  </a:lnTo>
                  <a:lnTo>
                    <a:pt x="67999" y="38374"/>
                  </a:lnTo>
                  <a:lnTo>
                    <a:pt x="68059" y="38193"/>
                  </a:lnTo>
                  <a:lnTo>
                    <a:pt x="68059" y="37951"/>
                  </a:lnTo>
                  <a:lnTo>
                    <a:pt x="67999" y="37589"/>
                  </a:lnTo>
                  <a:lnTo>
                    <a:pt x="67878" y="37288"/>
                  </a:lnTo>
                  <a:lnTo>
                    <a:pt x="67697" y="37107"/>
                  </a:lnTo>
                  <a:lnTo>
                    <a:pt x="67456" y="36926"/>
                  </a:lnTo>
                  <a:lnTo>
                    <a:pt x="67214" y="36805"/>
                  </a:lnTo>
                  <a:close/>
                  <a:moveTo>
                    <a:pt x="72403" y="36805"/>
                  </a:moveTo>
                  <a:lnTo>
                    <a:pt x="72162" y="36926"/>
                  </a:lnTo>
                  <a:lnTo>
                    <a:pt x="71921" y="37107"/>
                  </a:lnTo>
                  <a:lnTo>
                    <a:pt x="71740" y="37288"/>
                  </a:lnTo>
                  <a:lnTo>
                    <a:pt x="71619" y="37589"/>
                  </a:lnTo>
                  <a:lnTo>
                    <a:pt x="71559" y="37951"/>
                  </a:lnTo>
                  <a:lnTo>
                    <a:pt x="71559" y="38193"/>
                  </a:lnTo>
                  <a:lnTo>
                    <a:pt x="71619" y="38374"/>
                  </a:lnTo>
                  <a:lnTo>
                    <a:pt x="71740" y="38615"/>
                  </a:lnTo>
                  <a:lnTo>
                    <a:pt x="71860" y="38796"/>
                  </a:lnTo>
                  <a:lnTo>
                    <a:pt x="72041" y="38917"/>
                  </a:lnTo>
                  <a:lnTo>
                    <a:pt x="72283" y="39037"/>
                  </a:lnTo>
                  <a:lnTo>
                    <a:pt x="72464" y="39098"/>
                  </a:lnTo>
                  <a:lnTo>
                    <a:pt x="72946" y="39098"/>
                  </a:lnTo>
                  <a:lnTo>
                    <a:pt x="73127" y="39037"/>
                  </a:lnTo>
                  <a:lnTo>
                    <a:pt x="73369" y="38917"/>
                  </a:lnTo>
                  <a:lnTo>
                    <a:pt x="73550" y="38796"/>
                  </a:lnTo>
                  <a:lnTo>
                    <a:pt x="73670" y="38615"/>
                  </a:lnTo>
                  <a:lnTo>
                    <a:pt x="73791" y="38374"/>
                  </a:lnTo>
                  <a:lnTo>
                    <a:pt x="73851" y="38193"/>
                  </a:lnTo>
                  <a:lnTo>
                    <a:pt x="73851" y="37951"/>
                  </a:lnTo>
                  <a:lnTo>
                    <a:pt x="73791" y="37589"/>
                  </a:lnTo>
                  <a:lnTo>
                    <a:pt x="73670" y="37288"/>
                  </a:lnTo>
                  <a:lnTo>
                    <a:pt x="73489" y="37107"/>
                  </a:lnTo>
                  <a:lnTo>
                    <a:pt x="73248" y="36926"/>
                  </a:lnTo>
                  <a:lnTo>
                    <a:pt x="73007" y="36805"/>
                  </a:lnTo>
                  <a:close/>
                  <a:moveTo>
                    <a:pt x="302" y="39701"/>
                  </a:moveTo>
                  <a:lnTo>
                    <a:pt x="0" y="39761"/>
                  </a:lnTo>
                  <a:lnTo>
                    <a:pt x="181" y="41994"/>
                  </a:lnTo>
                  <a:lnTo>
                    <a:pt x="543" y="41994"/>
                  </a:lnTo>
                  <a:lnTo>
                    <a:pt x="724" y="41934"/>
                  </a:lnTo>
                  <a:lnTo>
                    <a:pt x="966" y="41813"/>
                  </a:lnTo>
                  <a:lnTo>
                    <a:pt x="1147" y="41692"/>
                  </a:lnTo>
                  <a:lnTo>
                    <a:pt x="1267" y="41511"/>
                  </a:lnTo>
                  <a:lnTo>
                    <a:pt x="1388" y="41270"/>
                  </a:lnTo>
                  <a:lnTo>
                    <a:pt x="1448" y="41089"/>
                  </a:lnTo>
                  <a:lnTo>
                    <a:pt x="1448" y="40847"/>
                  </a:lnTo>
                  <a:lnTo>
                    <a:pt x="1448" y="40606"/>
                  </a:lnTo>
                  <a:lnTo>
                    <a:pt x="1388" y="40425"/>
                  </a:lnTo>
                  <a:lnTo>
                    <a:pt x="1267" y="40184"/>
                  </a:lnTo>
                  <a:lnTo>
                    <a:pt x="1147" y="40003"/>
                  </a:lnTo>
                  <a:lnTo>
                    <a:pt x="966" y="39882"/>
                  </a:lnTo>
                  <a:lnTo>
                    <a:pt x="724" y="39761"/>
                  </a:lnTo>
                  <a:lnTo>
                    <a:pt x="543" y="39701"/>
                  </a:lnTo>
                  <a:close/>
                  <a:moveTo>
                    <a:pt x="5853" y="39701"/>
                  </a:moveTo>
                  <a:lnTo>
                    <a:pt x="5672" y="39761"/>
                  </a:lnTo>
                  <a:lnTo>
                    <a:pt x="5431" y="39882"/>
                  </a:lnTo>
                  <a:lnTo>
                    <a:pt x="5250" y="40003"/>
                  </a:lnTo>
                  <a:lnTo>
                    <a:pt x="5129" y="40184"/>
                  </a:lnTo>
                  <a:lnTo>
                    <a:pt x="5008" y="40425"/>
                  </a:lnTo>
                  <a:lnTo>
                    <a:pt x="4948" y="40606"/>
                  </a:lnTo>
                  <a:lnTo>
                    <a:pt x="4948" y="40847"/>
                  </a:lnTo>
                  <a:lnTo>
                    <a:pt x="4948" y="41089"/>
                  </a:lnTo>
                  <a:lnTo>
                    <a:pt x="5008" y="41270"/>
                  </a:lnTo>
                  <a:lnTo>
                    <a:pt x="5129" y="41511"/>
                  </a:lnTo>
                  <a:lnTo>
                    <a:pt x="5250" y="41692"/>
                  </a:lnTo>
                  <a:lnTo>
                    <a:pt x="5431" y="41813"/>
                  </a:lnTo>
                  <a:lnTo>
                    <a:pt x="5672" y="41934"/>
                  </a:lnTo>
                  <a:lnTo>
                    <a:pt x="5853" y="41994"/>
                  </a:lnTo>
                  <a:lnTo>
                    <a:pt x="6336" y="41994"/>
                  </a:lnTo>
                  <a:lnTo>
                    <a:pt x="6517" y="41934"/>
                  </a:lnTo>
                  <a:lnTo>
                    <a:pt x="6758" y="41813"/>
                  </a:lnTo>
                  <a:lnTo>
                    <a:pt x="6939" y="41692"/>
                  </a:lnTo>
                  <a:lnTo>
                    <a:pt x="7060" y="41511"/>
                  </a:lnTo>
                  <a:lnTo>
                    <a:pt x="7180" y="41270"/>
                  </a:lnTo>
                  <a:lnTo>
                    <a:pt x="7241" y="41089"/>
                  </a:lnTo>
                  <a:lnTo>
                    <a:pt x="7241" y="40847"/>
                  </a:lnTo>
                  <a:lnTo>
                    <a:pt x="7241" y="40606"/>
                  </a:lnTo>
                  <a:lnTo>
                    <a:pt x="7180" y="40425"/>
                  </a:lnTo>
                  <a:lnTo>
                    <a:pt x="7060" y="40184"/>
                  </a:lnTo>
                  <a:lnTo>
                    <a:pt x="6939" y="40003"/>
                  </a:lnTo>
                  <a:lnTo>
                    <a:pt x="6758" y="39882"/>
                  </a:lnTo>
                  <a:lnTo>
                    <a:pt x="6517" y="39761"/>
                  </a:lnTo>
                  <a:lnTo>
                    <a:pt x="6336" y="39701"/>
                  </a:lnTo>
                  <a:close/>
                  <a:moveTo>
                    <a:pt x="11645" y="39701"/>
                  </a:moveTo>
                  <a:lnTo>
                    <a:pt x="11464" y="39761"/>
                  </a:lnTo>
                  <a:lnTo>
                    <a:pt x="11223" y="39882"/>
                  </a:lnTo>
                  <a:lnTo>
                    <a:pt x="11042" y="40003"/>
                  </a:lnTo>
                  <a:lnTo>
                    <a:pt x="10921" y="40184"/>
                  </a:lnTo>
                  <a:lnTo>
                    <a:pt x="10800" y="40425"/>
                  </a:lnTo>
                  <a:lnTo>
                    <a:pt x="10740" y="40606"/>
                  </a:lnTo>
                  <a:lnTo>
                    <a:pt x="10740" y="40847"/>
                  </a:lnTo>
                  <a:lnTo>
                    <a:pt x="10740" y="41089"/>
                  </a:lnTo>
                  <a:lnTo>
                    <a:pt x="10800" y="41270"/>
                  </a:lnTo>
                  <a:lnTo>
                    <a:pt x="10921" y="41511"/>
                  </a:lnTo>
                  <a:lnTo>
                    <a:pt x="11042" y="41692"/>
                  </a:lnTo>
                  <a:lnTo>
                    <a:pt x="11223" y="41813"/>
                  </a:lnTo>
                  <a:lnTo>
                    <a:pt x="11464" y="41934"/>
                  </a:lnTo>
                  <a:lnTo>
                    <a:pt x="11645" y="41994"/>
                  </a:lnTo>
                  <a:lnTo>
                    <a:pt x="12128" y="41994"/>
                  </a:lnTo>
                  <a:lnTo>
                    <a:pt x="12309" y="41934"/>
                  </a:lnTo>
                  <a:lnTo>
                    <a:pt x="12550" y="41813"/>
                  </a:lnTo>
                  <a:lnTo>
                    <a:pt x="12731" y="41692"/>
                  </a:lnTo>
                  <a:lnTo>
                    <a:pt x="12852" y="41511"/>
                  </a:lnTo>
                  <a:lnTo>
                    <a:pt x="12973" y="41270"/>
                  </a:lnTo>
                  <a:lnTo>
                    <a:pt x="13033" y="41089"/>
                  </a:lnTo>
                  <a:lnTo>
                    <a:pt x="13033" y="40847"/>
                  </a:lnTo>
                  <a:lnTo>
                    <a:pt x="13033" y="40606"/>
                  </a:lnTo>
                  <a:lnTo>
                    <a:pt x="12973" y="40425"/>
                  </a:lnTo>
                  <a:lnTo>
                    <a:pt x="12852" y="40184"/>
                  </a:lnTo>
                  <a:lnTo>
                    <a:pt x="12731" y="40003"/>
                  </a:lnTo>
                  <a:lnTo>
                    <a:pt x="12550" y="39882"/>
                  </a:lnTo>
                  <a:lnTo>
                    <a:pt x="12309" y="39761"/>
                  </a:lnTo>
                  <a:lnTo>
                    <a:pt x="12128" y="39701"/>
                  </a:lnTo>
                  <a:close/>
                  <a:moveTo>
                    <a:pt x="17437" y="39701"/>
                  </a:moveTo>
                  <a:lnTo>
                    <a:pt x="17256" y="39761"/>
                  </a:lnTo>
                  <a:lnTo>
                    <a:pt x="17015" y="39882"/>
                  </a:lnTo>
                  <a:lnTo>
                    <a:pt x="16834" y="40003"/>
                  </a:lnTo>
                  <a:lnTo>
                    <a:pt x="16713" y="40184"/>
                  </a:lnTo>
                  <a:lnTo>
                    <a:pt x="16593" y="40425"/>
                  </a:lnTo>
                  <a:lnTo>
                    <a:pt x="16532" y="40606"/>
                  </a:lnTo>
                  <a:lnTo>
                    <a:pt x="16532" y="40847"/>
                  </a:lnTo>
                  <a:lnTo>
                    <a:pt x="16532" y="41089"/>
                  </a:lnTo>
                  <a:lnTo>
                    <a:pt x="16593" y="41270"/>
                  </a:lnTo>
                  <a:lnTo>
                    <a:pt x="16713" y="41511"/>
                  </a:lnTo>
                  <a:lnTo>
                    <a:pt x="16834" y="41692"/>
                  </a:lnTo>
                  <a:lnTo>
                    <a:pt x="17015" y="41813"/>
                  </a:lnTo>
                  <a:lnTo>
                    <a:pt x="17256" y="41934"/>
                  </a:lnTo>
                  <a:lnTo>
                    <a:pt x="17437" y="41994"/>
                  </a:lnTo>
                  <a:lnTo>
                    <a:pt x="17920" y="41994"/>
                  </a:lnTo>
                  <a:lnTo>
                    <a:pt x="18101" y="41934"/>
                  </a:lnTo>
                  <a:lnTo>
                    <a:pt x="18342" y="41813"/>
                  </a:lnTo>
                  <a:lnTo>
                    <a:pt x="18523" y="41692"/>
                  </a:lnTo>
                  <a:lnTo>
                    <a:pt x="18644" y="41511"/>
                  </a:lnTo>
                  <a:lnTo>
                    <a:pt x="18765" y="41270"/>
                  </a:lnTo>
                  <a:lnTo>
                    <a:pt x="18825" y="41089"/>
                  </a:lnTo>
                  <a:lnTo>
                    <a:pt x="18825" y="40847"/>
                  </a:lnTo>
                  <a:lnTo>
                    <a:pt x="18825" y="40606"/>
                  </a:lnTo>
                  <a:lnTo>
                    <a:pt x="18765" y="40425"/>
                  </a:lnTo>
                  <a:lnTo>
                    <a:pt x="18644" y="40184"/>
                  </a:lnTo>
                  <a:lnTo>
                    <a:pt x="18523" y="40003"/>
                  </a:lnTo>
                  <a:lnTo>
                    <a:pt x="18342" y="39882"/>
                  </a:lnTo>
                  <a:lnTo>
                    <a:pt x="18101" y="39761"/>
                  </a:lnTo>
                  <a:lnTo>
                    <a:pt x="17920" y="39701"/>
                  </a:lnTo>
                  <a:close/>
                  <a:moveTo>
                    <a:pt x="23230" y="39701"/>
                  </a:moveTo>
                  <a:lnTo>
                    <a:pt x="23049" y="39761"/>
                  </a:lnTo>
                  <a:lnTo>
                    <a:pt x="22807" y="39882"/>
                  </a:lnTo>
                  <a:lnTo>
                    <a:pt x="22626" y="40003"/>
                  </a:lnTo>
                  <a:lnTo>
                    <a:pt x="22506" y="40184"/>
                  </a:lnTo>
                  <a:lnTo>
                    <a:pt x="22385" y="40425"/>
                  </a:lnTo>
                  <a:lnTo>
                    <a:pt x="22325" y="40606"/>
                  </a:lnTo>
                  <a:lnTo>
                    <a:pt x="22325" y="40847"/>
                  </a:lnTo>
                  <a:lnTo>
                    <a:pt x="22325" y="41089"/>
                  </a:lnTo>
                  <a:lnTo>
                    <a:pt x="22385" y="41270"/>
                  </a:lnTo>
                  <a:lnTo>
                    <a:pt x="22506" y="41511"/>
                  </a:lnTo>
                  <a:lnTo>
                    <a:pt x="22626" y="41692"/>
                  </a:lnTo>
                  <a:lnTo>
                    <a:pt x="22807" y="41813"/>
                  </a:lnTo>
                  <a:lnTo>
                    <a:pt x="23049" y="41934"/>
                  </a:lnTo>
                  <a:lnTo>
                    <a:pt x="23230" y="41994"/>
                  </a:lnTo>
                  <a:lnTo>
                    <a:pt x="23712" y="41994"/>
                  </a:lnTo>
                  <a:lnTo>
                    <a:pt x="23893" y="41934"/>
                  </a:lnTo>
                  <a:lnTo>
                    <a:pt x="24135" y="41813"/>
                  </a:lnTo>
                  <a:lnTo>
                    <a:pt x="24316" y="41692"/>
                  </a:lnTo>
                  <a:lnTo>
                    <a:pt x="24436" y="41511"/>
                  </a:lnTo>
                  <a:lnTo>
                    <a:pt x="24557" y="41270"/>
                  </a:lnTo>
                  <a:lnTo>
                    <a:pt x="24617" y="41089"/>
                  </a:lnTo>
                  <a:lnTo>
                    <a:pt x="24617" y="40847"/>
                  </a:lnTo>
                  <a:lnTo>
                    <a:pt x="24617" y="40606"/>
                  </a:lnTo>
                  <a:lnTo>
                    <a:pt x="24557" y="40425"/>
                  </a:lnTo>
                  <a:lnTo>
                    <a:pt x="24436" y="40184"/>
                  </a:lnTo>
                  <a:lnTo>
                    <a:pt x="24316" y="40003"/>
                  </a:lnTo>
                  <a:lnTo>
                    <a:pt x="24135" y="39882"/>
                  </a:lnTo>
                  <a:lnTo>
                    <a:pt x="23893" y="39761"/>
                  </a:lnTo>
                  <a:lnTo>
                    <a:pt x="23712" y="39701"/>
                  </a:lnTo>
                  <a:close/>
                  <a:moveTo>
                    <a:pt x="29022" y="39701"/>
                  </a:moveTo>
                  <a:lnTo>
                    <a:pt x="28841" y="39761"/>
                  </a:lnTo>
                  <a:lnTo>
                    <a:pt x="28599" y="39882"/>
                  </a:lnTo>
                  <a:lnTo>
                    <a:pt x="28418" y="40003"/>
                  </a:lnTo>
                  <a:lnTo>
                    <a:pt x="28298" y="40184"/>
                  </a:lnTo>
                  <a:lnTo>
                    <a:pt x="28177" y="40425"/>
                  </a:lnTo>
                  <a:lnTo>
                    <a:pt x="28117" y="40606"/>
                  </a:lnTo>
                  <a:lnTo>
                    <a:pt x="28117" y="40847"/>
                  </a:lnTo>
                  <a:lnTo>
                    <a:pt x="28117" y="41089"/>
                  </a:lnTo>
                  <a:lnTo>
                    <a:pt x="28177" y="41270"/>
                  </a:lnTo>
                  <a:lnTo>
                    <a:pt x="28298" y="41511"/>
                  </a:lnTo>
                  <a:lnTo>
                    <a:pt x="28418" y="41692"/>
                  </a:lnTo>
                  <a:lnTo>
                    <a:pt x="28599" y="41813"/>
                  </a:lnTo>
                  <a:lnTo>
                    <a:pt x="28841" y="41934"/>
                  </a:lnTo>
                  <a:lnTo>
                    <a:pt x="29022" y="41994"/>
                  </a:lnTo>
                  <a:lnTo>
                    <a:pt x="29505" y="41994"/>
                  </a:lnTo>
                  <a:lnTo>
                    <a:pt x="29686" y="41934"/>
                  </a:lnTo>
                  <a:lnTo>
                    <a:pt x="29927" y="41813"/>
                  </a:lnTo>
                  <a:lnTo>
                    <a:pt x="30108" y="41692"/>
                  </a:lnTo>
                  <a:lnTo>
                    <a:pt x="30229" y="41511"/>
                  </a:lnTo>
                  <a:lnTo>
                    <a:pt x="30349" y="41270"/>
                  </a:lnTo>
                  <a:lnTo>
                    <a:pt x="30410" y="41089"/>
                  </a:lnTo>
                  <a:lnTo>
                    <a:pt x="30410" y="40847"/>
                  </a:lnTo>
                  <a:lnTo>
                    <a:pt x="30410" y="40606"/>
                  </a:lnTo>
                  <a:lnTo>
                    <a:pt x="30349" y="40425"/>
                  </a:lnTo>
                  <a:lnTo>
                    <a:pt x="30229" y="40184"/>
                  </a:lnTo>
                  <a:lnTo>
                    <a:pt x="30108" y="40003"/>
                  </a:lnTo>
                  <a:lnTo>
                    <a:pt x="29927" y="39882"/>
                  </a:lnTo>
                  <a:lnTo>
                    <a:pt x="29686" y="39761"/>
                  </a:lnTo>
                  <a:lnTo>
                    <a:pt x="29505" y="39701"/>
                  </a:lnTo>
                  <a:close/>
                  <a:moveTo>
                    <a:pt x="34814" y="39701"/>
                  </a:moveTo>
                  <a:lnTo>
                    <a:pt x="34633" y="39761"/>
                  </a:lnTo>
                  <a:lnTo>
                    <a:pt x="34392" y="39882"/>
                  </a:lnTo>
                  <a:lnTo>
                    <a:pt x="34211" y="40003"/>
                  </a:lnTo>
                  <a:lnTo>
                    <a:pt x="34090" y="40184"/>
                  </a:lnTo>
                  <a:lnTo>
                    <a:pt x="33969" y="40425"/>
                  </a:lnTo>
                  <a:lnTo>
                    <a:pt x="33909" y="40606"/>
                  </a:lnTo>
                  <a:lnTo>
                    <a:pt x="33909" y="40847"/>
                  </a:lnTo>
                  <a:lnTo>
                    <a:pt x="33909" y="41089"/>
                  </a:lnTo>
                  <a:lnTo>
                    <a:pt x="33969" y="41270"/>
                  </a:lnTo>
                  <a:lnTo>
                    <a:pt x="34090" y="41511"/>
                  </a:lnTo>
                  <a:lnTo>
                    <a:pt x="34211" y="41692"/>
                  </a:lnTo>
                  <a:lnTo>
                    <a:pt x="34392" y="41813"/>
                  </a:lnTo>
                  <a:lnTo>
                    <a:pt x="34633" y="41934"/>
                  </a:lnTo>
                  <a:lnTo>
                    <a:pt x="34814" y="41994"/>
                  </a:lnTo>
                  <a:lnTo>
                    <a:pt x="35297" y="41994"/>
                  </a:lnTo>
                  <a:lnTo>
                    <a:pt x="35478" y="41934"/>
                  </a:lnTo>
                  <a:lnTo>
                    <a:pt x="35719" y="41813"/>
                  </a:lnTo>
                  <a:lnTo>
                    <a:pt x="35900" y="41692"/>
                  </a:lnTo>
                  <a:lnTo>
                    <a:pt x="36021" y="41511"/>
                  </a:lnTo>
                  <a:lnTo>
                    <a:pt x="36141" y="41270"/>
                  </a:lnTo>
                  <a:lnTo>
                    <a:pt x="36202" y="41089"/>
                  </a:lnTo>
                  <a:lnTo>
                    <a:pt x="36202" y="40847"/>
                  </a:lnTo>
                  <a:lnTo>
                    <a:pt x="36202" y="40606"/>
                  </a:lnTo>
                  <a:lnTo>
                    <a:pt x="36141" y="40425"/>
                  </a:lnTo>
                  <a:lnTo>
                    <a:pt x="36021" y="40184"/>
                  </a:lnTo>
                  <a:lnTo>
                    <a:pt x="35900" y="40003"/>
                  </a:lnTo>
                  <a:lnTo>
                    <a:pt x="35719" y="39882"/>
                  </a:lnTo>
                  <a:lnTo>
                    <a:pt x="35478" y="39761"/>
                  </a:lnTo>
                  <a:lnTo>
                    <a:pt x="35297" y="39701"/>
                  </a:lnTo>
                  <a:close/>
                  <a:moveTo>
                    <a:pt x="40606" y="39701"/>
                  </a:moveTo>
                  <a:lnTo>
                    <a:pt x="40425" y="39761"/>
                  </a:lnTo>
                  <a:lnTo>
                    <a:pt x="40184" y="39882"/>
                  </a:lnTo>
                  <a:lnTo>
                    <a:pt x="40003" y="40003"/>
                  </a:lnTo>
                  <a:lnTo>
                    <a:pt x="39882" y="40184"/>
                  </a:lnTo>
                  <a:lnTo>
                    <a:pt x="39762" y="40425"/>
                  </a:lnTo>
                  <a:lnTo>
                    <a:pt x="39701" y="40606"/>
                  </a:lnTo>
                  <a:lnTo>
                    <a:pt x="39701" y="40847"/>
                  </a:lnTo>
                  <a:lnTo>
                    <a:pt x="39701" y="41089"/>
                  </a:lnTo>
                  <a:lnTo>
                    <a:pt x="39762" y="41270"/>
                  </a:lnTo>
                  <a:lnTo>
                    <a:pt x="39882" y="41511"/>
                  </a:lnTo>
                  <a:lnTo>
                    <a:pt x="40003" y="41692"/>
                  </a:lnTo>
                  <a:lnTo>
                    <a:pt x="40184" y="41813"/>
                  </a:lnTo>
                  <a:lnTo>
                    <a:pt x="40425" y="41934"/>
                  </a:lnTo>
                  <a:lnTo>
                    <a:pt x="40606" y="41994"/>
                  </a:lnTo>
                  <a:lnTo>
                    <a:pt x="41089" y="41994"/>
                  </a:lnTo>
                  <a:lnTo>
                    <a:pt x="41270" y="41934"/>
                  </a:lnTo>
                  <a:lnTo>
                    <a:pt x="41511" y="41813"/>
                  </a:lnTo>
                  <a:lnTo>
                    <a:pt x="41692" y="41692"/>
                  </a:lnTo>
                  <a:lnTo>
                    <a:pt x="41813" y="41511"/>
                  </a:lnTo>
                  <a:lnTo>
                    <a:pt x="41934" y="41270"/>
                  </a:lnTo>
                  <a:lnTo>
                    <a:pt x="41994" y="41089"/>
                  </a:lnTo>
                  <a:lnTo>
                    <a:pt x="41994" y="40847"/>
                  </a:lnTo>
                  <a:lnTo>
                    <a:pt x="41994" y="40606"/>
                  </a:lnTo>
                  <a:lnTo>
                    <a:pt x="41934" y="40425"/>
                  </a:lnTo>
                  <a:lnTo>
                    <a:pt x="41813" y="40184"/>
                  </a:lnTo>
                  <a:lnTo>
                    <a:pt x="41692" y="40003"/>
                  </a:lnTo>
                  <a:lnTo>
                    <a:pt x="41511" y="39882"/>
                  </a:lnTo>
                  <a:lnTo>
                    <a:pt x="41270" y="39761"/>
                  </a:lnTo>
                  <a:lnTo>
                    <a:pt x="41089" y="39701"/>
                  </a:lnTo>
                  <a:close/>
                  <a:moveTo>
                    <a:pt x="46399" y="39701"/>
                  </a:moveTo>
                  <a:lnTo>
                    <a:pt x="46218" y="39761"/>
                  </a:lnTo>
                  <a:lnTo>
                    <a:pt x="45976" y="39882"/>
                  </a:lnTo>
                  <a:lnTo>
                    <a:pt x="45795" y="40003"/>
                  </a:lnTo>
                  <a:lnTo>
                    <a:pt x="45674" y="40184"/>
                  </a:lnTo>
                  <a:lnTo>
                    <a:pt x="45554" y="40425"/>
                  </a:lnTo>
                  <a:lnTo>
                    <a:pt x="45493" y="40606"/>
                  </a:lnTo>
                  <a:lnTo>
                    <a:pt x="45493" y="40847"/>
                  </a:lnTo>
                  <a:lnTo>
                    <a:pt x="45493" y="41089"/>
                  </a:lnTo>
                  <a:lnTo>
                    <a:pt x="45554" y="41270"/>
                  </a:lnTo>
                  <a:lnTo>
                    <a:pt x="45674" y="41511"/>
                  </a:lnTo>
                  <a:lnTo>
                    <a:pt x="45795" y="41692"/>
                  </a:lnTo>
                  <a:lnTo>
                    <a:pt x="45976" y="41813"/>
                  </a:lnTo>
                  <a:lnTo>
                    <a:pt x="46218" y="41934"/>
                  </a:lnTo>
                  <a:lnTo>
                    <a:pt x="46399" y="41994"/>
                  </a:lnTo>
                  <a:lnTo>
                    <a:pt x="46881" y="41994"/>
                  </a:lnTo>
                  <a:lnTo>
                    <a:pt x="47062" y="41934"/>
                  </a:lnTo>
                  <a:lnTo>
                    <a:pt x="47304" y="41813"/>
                  </a:lnTo>
                  <a:lnTo>
                    <a:pt x="47485" y="41692"/>
                  </a:lnTo>
                  <a:lnTo>
                    <a:pt x="47605" y="41511"/>
                  </a:lnTo>
                  <a:lnTo>
                    <a:pt x="47726" y="41270"/>
                  </a:lnTo>
                  <a:lnTo>
                    <a:pt x="47786" y="41089"/>
                  </a:lnTo>
                  <a:lnTo>
                    <a:pt x="47786" y="40847"/>
                  </a:lnTo>
                  <a:lnTo>
                    <a:pt x="47786" y="40606"/>
                  </a:lnTo>
                  <a:lnTo>
                    <a:pt x="47726" y="40425"/>
                  </a:lnTo>
                  <a:lnTo>
                    <a:pt x="47605" y="40184"/>
                  </a:lnTo>
                  <a:lnTo>
                    <a:pt x="47485" y="40003"/>
                  </a:lnTo>
                  <a:lnTo>
                    <a:pt x="47304" y="39882"/>
                  </a:lnTo>
                  <a:lnTo>
                    <a:pt x="47062" y="39761"/>
                  </a:lnTo>
                  <a:lnTo>
                    <a:pt x="46881" y="39701"/>
                  </a:lnTo>
                  <a:close/>
                  <a:moveTo>
                    <a:pt x="52191" y="39701"/>
                  </a:moveTo>
                  <a:lnTo>
                    <a:pt x="52010" y="39761"/>
                  </a:lnTo>
                  <a:lnTo>
                    <a:pt x="51768" y="39882"/>
                  </a:lnTo>
                  <a:lnTo>
                    <a:pt x="51587" y="40003"/>
                  </a:lnTo>
                  <a:lnTo>
                    <a:pt x="51467" y="40184"/>
                  </a:lnTo>
                  <a:lnTo>
                    <a:pt x="51346" y="40425"/>
                  </a:lnTo>
                  <a:lnTo>
                    <a:pt x="51286" y="40606"/>
                  </a:lnTo>
                  <a:lnTo>
                    <a:pt x="51286" y="40847"/>
                  </a:lnTo>
                  <a:lnTo>
                    <a:pt x="51286" y="41089"/>
                  </a:lnTo>
                  <a:lnTo>
                    <a:pt x="51346" y="41270"/>
                  </a:lnTo>
                  <a:lnTo>
                    <a:pt x="51467" y="41511"/>
                  </a:lnTo>
                  <a:lnTo>
                    <a:pt x="51587" y="41692"/>
                  </a:lnTo>
                  <a:lnTo>
                    <a:pt x="51768" y="41813"/>
                  </a:lnTo>
                  <a:lnTo>
                    <a:pt x="52010" y="41934"/>
                  </a:lnTo>
                  <a:lnTo>
                    <a:pt x="52191" y="41994"/>
                  </a:lnTo>
                  <a:lnTo>
                    <a:pt x="52673" y="41994"/>
                  </a:lnTo>
                  <a:lnTo>
                    <a:pt x="52854" y="41934"/>
                  </a:lnTo>
                  <a:lnTo>
                    <a:pt x="53096" y="41813"/>
                  </a:lnTo>
                  <a:lnTo>
                    <a:pt x="53277" y="41692"/>
                  </a:lnTo>
                  <a:lnTo>
                    <a:pt x="53397" y="41511"/>
                  </a:lnTo>
                  <a:lnTo>
                    <a:pt x="53518" y="41270"/>
                  </a:lnTo>
                  <a:lnTo>
                    <a:pt x="53578" y="41089"/>
                  </a:lnTo>
                  <a:lnTo>
                    <a:pt x="53578" y="40847"/>
                  </a:lnTo>
                  <a:lnTo>
                    <a:pt x="53578" y="40606"/>
                  </a:lnTo>
                  <a:lnTo>
                    <a:pt x="53518" y="40425"/>
                  </a:lnTo>
                  <a:lnTo>
                    <a:pt x="53397" y="40184"/>
                  </a:lnTo>
                  <a:lnTo>
                    <a:pt x="53277" y="40003"/>
                  </a:lnTo>
                  <a:lnTo>
                    <a:pt x="53096" y="39882"/>
                  </a:lnTo>
                  <a:lnTo>
                    <a:pt x="52854" y="39761"/>
                  </a:lnTo>
                  <a:lnTo>
                    <a:pt x="52673" y="39701"/>
                  </a:lnTo>
                  <a:close/>
                  <a:moveTo>
                    <a:pt x="57983" y="39701"/>
                  </a:moveTo>
                  <a:lnTo>
                    <a:pt x="57802" y="39761"/>
                  </a:lnTo>
                  <a:lnTo>
                    <a:pt x="57561" y="39882"/>
                  </a:lnTo>
                  <a:lnTo>
                    <a:pt x="57380" y="40003"/>
                  </a:lnTo>
                  <a:lnTo>
                    <a:pt x="57259" y="40184"/>
                  </a:lnTo>
                  <a:lnTo>
                    <a:pt x="57138" y="40425"/>
                  </a:lnTo>
                  <a:lnTo>
                    <a:pt x="57078" y="40606"/>
                  </a:lnTo>
                  <a:lnTo>
                    <a:pt x="57078" y="40847"/>
                  </a:lnTo>
                  <a:lnTo>
                    <a:pt x="57078" y="41089"/>
                  </a:lnTo>
                  <a:lnTo>
                    <a:pt x="57138" y="41270"/>
                  </a:lnTo>
                  <a:lnTo>
                    <a:pt x="57259" y="41511"/>
                  </a:lnTo>
                  <a:lnTo>
                    <a:pt x="57380" y="41692"/>
                  </a:lnTo>
                  <a:lnTo>
                    <a:pt x="57561" y="41813"/>
                  </a:lnTo>
                  <a:lnTo>
                    <a:pt x="57802" y="41934"/>
                  </a:lnTo>
                  <a:lnTo>
                    <a:pt x="57983" y="41994"/>
                  </a:lnTo>
                  <a:lnTo>
                    <a:pt x="58466" y="41994"/>
                  </a:lnTo>
                  <a:lnTo>
                    <a:pt x="58647" y="41934"/>
                  </a:lnTo>
                  <a:lnTo>
                    <a:pt x="58888" y="41813"/>
                  </a:lnTo>
                  <a:lnTo>
                    <a:pt x="59069" y="41692"/>
                  </a:lnTo>
                  <a:lnTo>
                    <a:pt x="59190" y="41511"/>
                  </a:lnTo>
                  <a:lnTo>
                    <a:pt x="59310" y="41270"/>
                  </a:lnTo>
                  <a:lnTo>
                    <a:pt x="59371" y="41089"/>
                  </a:lnTo>
                  <a:lnTo>
                    <a:pt x="59371" y="40847"/>
                  </a:lnTo>
                  <a:lnTo>
                    <a:pt x="59371" y="40606"/>
                  </a:lnTo>
                  <a:lnTo>
                    <a:pt x="59310" y="40425"/>
                  </a:lnTo>
                  <a:lnTo>
                    <a:pt x="59190" y="40184"/>
                  </a:lnTo>
                  <a:lnTo>
                    <a:pt x="59069" y="40003"/>
                  </a:lnTo>
                  <a:lnTo>
                    <a:pt x="58888" y="39882"/>
                  </a:lnTo>
                  <a:lnTo>
                    <a:pt x="58647" y="39761"/>
                  </a:lnTo>
                  <a:lnTo>
                    <a:pt x="58466" y="39701"/>
                  </a:lnTo>
                  <a:close/>
                  <a:moveTo>
                    <a:pt x="63775" y="39701"/>
                  </a:moveTo>
                  <a:lnTo>
                    <a:pt x="63594" y="39761"/>
                  </a:lnTo>
                  <a:lnTo>
                    <a:pt x="63353" y="39882"/>
                  </a:lnTo>
                  <a:lnTo>
                    <a:pt x="63172" y="40003"/>
                  </a:lnTo>
                  <a:lnTo>
                    <a:pt x="63051" y="40184"/>
                  </a:lnTo>
                  <a:lnTo>
                    <a:pt x="62931" y="40425"/>
                  </a:lnTo>
                  <a:lnTo>
                    <a:pt x="62870" y="40606"/>
                  </a:lnTo>
                  <a:lnTo>
                    <a:pt x="62870" y="40847"/>
                  </a:lnTo>
                  <a:lnTo>
                    <a:pt x="62870" y="41089"/>
                  </a:lnTo>
                  <a:lnTo>
                    <a:pt x="62931" y="41270"/>
                  </a:lnTo>
                  <a:lnTo>
                    <a:pt x="63051" y="41511"/>
                  </a:lnTo>
                  <a:lnTo>
                    <a:pt x="63172" y="41692"/>
                  </a:lnTo>
                  <a:lnTo>
                    <a:pt x="63353" y="41813"/>
                  </a:lnTo>
                  <a:lnTo>
                    <a:pt x="63594" y="41934"/>
                  </a:lnTo>
                  <a:lnTo>
                    <a:pt x="63775" y="41994"/>
                  </a:lnTo>
                  <a:lnTo>
                    <a:pt x="64258" y="41994"/>
                  </a:lnTo>
                  <a:lnTo>
                    <a:pt x="64439" y="41934"/>
                  </a:lnTo>
                  <a:lnTo>
                    <a:pt x="64680" y="41813"/>
                  </a:lnTo>
                  <a:lnTo>
                    <a:pt x="64861" y="41692"/>
                  </a:lnTo>
                  <a:lnTo>
                    <a:pt x="64982" y="41511"/>
                  </a:lnTo>
                  <a:lnTo>
                    <a:pt x="65103" y="41270"/>
                  </a:lnTo>
                  <a:lnTo>
                    <a:pt x="65163" y="41089"/>
                  </a:lnTo>
                  <a:lnTo>
                    <a:pt x="65163" y="40847"/>
                  </a:lnTo>
                  <a:lnTo>
                    <a:pt x="65163" y="40606"/>
                  </a:lnTo>
                  <a:lnTo>
                    <a:pt x="65103" y="40425"/>
                  </a:lnTo>
                  <a:lnTo>
                    <a:pt x="64982" y="40184"/>
                  </a:lnTo>
                  <a:lnTo>
                    <a:pt x="64861" y="40003"/>
                  </a:lnTo>
                  <a:lnTo>
                    <a:pt x="64680" y="39882"/>
                  </a:lnTo>
                  <a:lnTo>
                    <a:pt x="64439" y="39761"/>
                  </a:lnTo>
                  <a:lnTo>
                    <a:pt x="64258" y="39701"/>
                  </a:lnTo>
                  <a:close/>
                  <a:moveTo>
                    <a:pt x="69567" y="39701"/>
                  </a:moveTo>
                  <a:lnTo>
                    <a:pt x="69386" y="39761"/>
                  </a:lnTo>
                  <a:lnTo>
                    <a:pt x="69145" y="39882"/>
                  </a:lnTo>
                  <a:lnTo>
                    <a:pt x="68964" y="40003"/>
                  </a:lnTo>
                  <a:lnTo>
                    <a:pt x="68843" y="40184"/>
                  </a:lnTo>
                  <a:lnTo>
                    <a:pt x="68723" y="40425"/>
                  </a:lnTo>
                  <a:lnTo>
                    <a:pt x="68662" y="40606"/>
                  </a:lnTo>
                  <a:lnTo>
                    <a:pt x="68662" y="40847"/>
                  </a:lnTo>
                  <a:lnTo>
                    <a:pt x="68662" y="41089"/>
                  </a:lnTo>
                  <a:lnTo>
                    <a:pt x="68723" y="41270"/>
                  </a:lnTo>
                  <a:lnTo>
                    <a:pt x="68843" y="41511"/>
                  </a:lnTo>
                  <a:lnTo>
                    <a:pt x="68964" y="41692"/>
                  </a:lnTo>
                  <a:lnTo>
                    <a:pt x="69145" y="41813"/>
                  </a:lnTo>
                  <a:lnTo>
                    <a:pt x="69386" y="41934"/>
                  </a:lnTo>
                  <a:lnTo>
                    <a:pt x="69567" y="41994"/>
                  </a:lnTo>
                  <a:lnTo>
                    <a:pt x="70050" y="41994"/>
                  </a:lnTo>
                  <a:lnTo>
                    <a:pt x="70231" y="41934"/>
                  </a:lnTo>
                  <a:lnTo>
                    <a:pt x="70472" y="41813"/>
                  </a:lnTo>
                  <a:lnTo>
                    <a:pt x="70653" y="41692"/>
                  </a:lnTo>
                  <a:lnTo>
                    <a:pt x="70774" y="41511"/>
                  </a:lnTo>
                  <a:lnTo>
                    <a:pt x="70895" y="41270"/>
                  </a:lnTo>
                  <a:lnTo>
                    <a:pt x="70955" y="41089"/>
                  </a:lnTo>
                  <a:lnTo>
                    <a:pt x="70955" y="40847"/>
                  </a:lnTo>
                  <a:lnTo>
                    <a:pt x="70955" y="40606"/>
                  </a:lnTo>
                  <a:lnTo>
                    <a:pt x="70895" y="40425"/>
                  </a:lnTo>
                  <a:lnTo>
                    <a:pt x="70774" y="40184"/>
                  </a:lnTo>
                  <a:lnTo>
                    <a:pt x="70653" y="40003"/>
                  </a:lnTo>
                  <a:lnTo>
                    <a:pt x="70472" y="39882"/>
                  </a:lnTo>
                  <a:lnTo>
                    <a:pt x="70231" y="39761"/>
                  </a:lnTo>
                  <a:lnTo>
                    <a:pt x="70050" y="39701"/>
                  </a:lnTo>
                  <a:close/>
                  <a:moveTo>
                    <a:pt x="75360" y="39701"/>
                  </a:moveTo>
                  <a:lnTo>
                    <a:pt x="75179" y="39761"/>
                  </a:lnTo>
                  <a:lnTo>
                    <a:pt x="74937" y="39882"/>
                  </a:lnTo>
                  <a:lnTo>
                    <a:pt x="74756" y="40003"/>
                  </a:lnTo>
                  <a:lnTo>
                    <a:pt x="74636" y="40184"/>
                  </a:lnTo>
                  <a:lnTo>
                    <a:pt x="74515" y="40425"/>
                  </a:lnTo>
                  <a:lnTo>
                    <a:pt x="74455" y="40606"/>
                  </a:lnTo>
                  <a:lnTo>
                    <a:pt x="74455" y="40847"/>
                  </a:lnTo>
                  <a:lnTo>
                    <a:pt x="74455" y="41089"/>
                  </a:lnTo>
                  <a:lnTo>
                    <a:pt x="74515" y="41270"/>
                  </a:lnTo>
                  <a:lnTo>
                    <a:pt x="74636" y="41511"/>
                  </a:lnTo>
                  <a:lnTo>
                    <a:pt x="74756" y="41692"/>
                  </a:lnTo>
                  <a:lnTo>
                    <a:pt x="74937" y="41813"/>
                  </a:lnTo>
                  <a:lnTo>
                    <a:pt x="75179" y="41934"/>
                  </a:lnTo>
                  <a:lnTo>
                    <a:pt x="75360" y="41994"/>
                  </a:lnTo>
                  <a:lnTo>
                    <a:pt x="75722" y="41994"/>
                  </a:lnTo>
                  <a:lnTo>
                    <a:pt x="75903" y="39761"/>
                  </a:lnTo>
                  <a:lnTo>
                    <a:pt x="75601" y="39701"/>
                  </a:lnTo>
                  <a:close/>
                  <a:moveTo>
                    <a:pt x="2957" y="42597"/>
                  </a:moveTo>
                  <a:lnTo>
                    <a:pt x="2776" y="42658"/>
                  </a:lnTo>
                  <a:lnTo>
                    <a:pt x="2534" y="42778"/>
                  </a:lnTo>
                  <a:lnTo>
                    <a:pt x="2353" y="42899"/>
                  </a:lnTo>
                  <a:lnTo>
                    <a:pt x="2233" y="43080"/>
                  </a:lnTo>
                  <a:lnTo>
                    <a:pt x="2112" y="43321"/>
                  </a:lnTo>
                  <a:lnTo>
                    <a:pt x="2052" y="43502"/>
                  </a:lnTo>
                  <a:lnTo>
                    <a:pt x="2052" y="43744"/>
                  </a:lnTo>
                  <a:lnTo>
                    <a:pt x="2052" y="43985"/>
                  </a:lnTo>
                  <a:lnTo>
                    <a:pt x="2112" y="44166"/>
                  </a:lnTo>
                  <a:lnTo>
                    <a:pt x="2233" y="44407"/>
                  </a:lnTo>
                  <a:lnTo>
                    <a:pt x="2353" y="44588"/>
                  </a:lnTo>
                  <a:lnTo>
                    <a:pt x="2534" y="44709"/>
                  </a:lnTo>
                  <a:lnTo>
                    <a:pt x="2776" y="44830"/>
                  </a:lnTo>
                  <a:lnTo>
                    <a:pt x="2957" y="44890"/>
                  </a:lnTo>
                  <a:lnTo>
                    <a:pt x="3439" y="44890"/>
                  </a:lnTo>
                  <a:lnTo>
                    <a:pt x="3620" y="44830"/>
                  </a:lnTo>
                  <a:lnTo>
                    <a:pt x="3862" y="44709"/>
                  </a:lnTo>
                  <a:lnTo>
                    <a:pt x="4043" y="44588"/>
                  </a:lnTo>
                  <a:lnTo>
                    <a:pt x="4164" y="44407"/>
                  </a:lnTo>
                  <a:lnTo>
                    <a:pt x="4284" y="44166"/>
                  </a:lnTo>
                  <a:lnTo>
                    <a:pt x="4345" y="43985"/>
                  </a:lnTo>
                  <a:lnTo>
                    <a:pt x="4345" y="43744"/>
                  </a:lnTo>
                  <a:lnTo>
                    <a:pt x="4345" y="43502"/>
                  </a:lnTo>
                  <a:lnTo>
                    <a:pt x="4284" y="43321"/>
                  </a:lnTo>
                  <a:lnTo>
                    <a:pt x="4164" y="43080"/>
                  </a:lnTo>
                  <a:lnTo>
                    <a:pt x="4043" y="42899"/>
                  </a:lnTo>
                  <a:lnTo>
                    <a:pt x="3862" y="42778"/>
                  </a:lnTo>
                  <a:lnTo>
                    <a:pt x="3620" y="42658"/>
                  </a:lnTo>
                  <a:lnTo>
                    <a:pt x="3439" y="42597"/>
                  </a:lnTo>
                  <a:close/>
                  <a:moveTo>
                    <a:pt x="8749" y="42597"/>
                  </a:moveTo>
                  <a:lnTo>
                    <a:pt x="8568" y="42658"/>
                  </a:lnTo>
                  <a:lnTo>
                    <a:pt x="8327" y="42778"/>
                  </a:lnTo>
                  <a:lnTo>
                    <a:pt x="8146" y="42899"/>
                  </a:lnTo>
                  <a:lnTo>
                    <a:pt x="8025" y="43080"/>
                  </a:lnTo>
                  <a:lnTo>
                    <a:pt x="7904" y="43321"/>
                  </a:lnTo>
                  <a:lnTo>
                    <a:pt x="7844" y="43502"/>
                  </a:lnTo>
                  <a:lnTo>
                    <a:pt x="7844" y="43744"/>
                  </a:lnTo>
                  <a:lnTo>
                    <a:pt x="7844" y="43985"/>
                  </a:lnTo>
                  <a:lnTo>
                    <a:pt x="7904" y="44166"/>
                  </a:lnTo>
                  <a:lnTo>
                    <a:pt x="8025" y="44407"/>
                  </a:lnTo>
                  <a:lnTo>
                    <a:pt x="8146" y="44588"/>
                  </a:lnTo>
                  <a:lnTo>
                    <a:pt x="8327" y="44709"/>
                  </a:lnTo>
                  <a:lnTo>
                    <a:pt x="8568" y="44830"/>
                  </a:lnTo>
                  <a:lnTo>
                    <a:pt x="8749" y="44890"/>
                  </a:lnTo>
                  <a:lnTo>
                    <a:pt x="9232" y="44890"/>
                  </a:lnTo>
                  <a:lnTo>
                    <a:pt x="9413" y="44830"/>
                  </a:lnTo>
                  <a:lnTo>
                    <a:pt x="9654" y="44709"/>
                  </a:lnTo>
                  <a:lnTo>
                    <a:pt x="9835" y="44588"/>
                  </a:lnTo>
                  <a:lnTo>
                    <a:pt x="9956" y="44407"/>
                  </a:lnTo>
                  <a:lnTo>
                    <a:pt x="10076" y="44166"/>
                  </a:lnTo>
                  <a:lnTo>
                    <a:pt x="10137" y="43985"/>
                  </a:lnTo>
                  <a:lnTo>
                    <a:pt x="10137" y="43744"/>
                  </a:lnTo>
                  <a:lnTo>
                    <a:pt x="10137" y="43502"/>
                  </a:lnTo>
                  <a:lnTo>
                    <a:pt x="10076" y="43321"/>
                  </a:lnTo>
                  <a:lnTo>
                    <a:pt x="9956" y="43080"/>
                  </a:lnTo>
                  <a:lnTo>
                    <a:pt x="9835" y="42899"/>
                  </a:lnTo>
                  <a:lnTo>
                    <a:pt x="9654" y="42778"/>
                  </a:lnTo>
                  <a:lnTo>
                    <a:pt x="9413" y="42658"/>
                  </a:lnTo>
                  <a:lnTo>
                    <a:pt x="9232" y="42597"/>
                  </a:lnTo>
                  <a:close/>
                  <a:moveTo>
                    <a:pt x="14541" y="42597"/>
                  </a:moveTo>
                  <a:lnTo>
                    <a:pt x="14360" y="42658"/>
                  </a:lnTo>
                  <a:lnTo>
                    <a:pt x="14119" y="42778"/>
                  </a:lnTo>
                  <a:lnTo>
                    <a:pt x="13938" y="42899"/>
                  </a:lnTo>
                  <a:lnTo>
                    <a:pt x="13817" y="43080"/>
                  </a:lnTo>
                  <a:lnTo>
                    <a:pt x="13697" y="43321"/>
                  </a:lnTo>
                  <a:lnTo>
                    <a:pt x="13636" y="43502"/>
                  </a:lnTo>
                  <a:lnTo>
                    <a:pt x="13636" y="43744"/>
                  </a:lnTo>
                  <a:lnTo>
                    <a:pt x="13636" y="43985"/>
                  </a:lnTo>
                  <a:lnTo>
                    <a:pt x="13697" y="44166"/>
                  </a:lnTo>
                  <a:lnTo>
                    <a:pt x="13817" y="44407"/>
                  </a:lnTo>
                  <a:lnTo>
                    <a:pt x="13938" y="44588"/>
                  </a:lnTo>
                  <a:lnTo>
                    <a:pt x="14119" y="44709"/>
                  </a:lnTo>
                  <a:lnTo>
                    <a:pt x="14360" y="44830"/>
                  </a:lnTo>
                  <a:lnTo>
                    <a:pt x="14541" y="44890"/>
                  </a:lnTo>
                  <a:lnTo>
                    <a:pt x="15024" y="44890"/>
                  </a:lnTo>
                  <a:lnTo>
                    <a:pt x="15205" y="44830"/>
                  </a:lnTo>
                  <a:lnTo>
                    <a:pt x="15446" y="44709"/>
                  </a:lnTo>
                  <a:lnTo>
                    <a:pt x="15627" y="44588"/>
                  </a:lnTo>
                  <a:lnTo>
                    <a:pt x="15748" y="44407"/>
                  </a:lnTo>
                  <a:lnTo>
                    <a:pt x="15869" y="44166"/>
                  </a:lnTo>
                  <a:lnTo>
                    <a:pt x="15929" y="43985"/>
                  </a:lnTo>
                  <a:lnTo>
                    <a:pt x="15929" y="43744"/>
                  </a:lnTo>
                  <a:lnTo>
                    <a:pt x="15929" y="43502"/>
                  </a:lnTo>
                  <a:lnTo>
                    <a:pt x="15869" y="43321"/>
                  </a:lnTo>
                  <a:lnTo>
                    <a:pt x="15748" y="43080"/>
                  </a:lnTo>
                  <a:lnTo>
                    <a:pt x="15627" y="42899"/>
                  </a:lnTo>
                  <a:lnTo>
                    <a:pt x="15446" y="42778"/>
                  </a:lnTo>
                  <a:lnTo>
                    <a:pt x="15205" y="42658"/>
                  </a:lnTo>
                  <a:lnTo>
                    <a:pt x="15024" y="42597"/>
                  </a:lnTo>
                  <a:close/>
                  <a:moveTo>
                    <a:pt x="20333" y="42597"/>
                  </a:moveTo>
                  <a:lnTo>
                    <a:pt x="20152" y="42658"/>
                  </a:lnTo>
                  <a:lnTo>
                    <a:pt x="19911" y="42778"/>
                  </a:lnTo>
                  <a:lnTo>
                    <a:pt x="19730" y="42899"/>
                  </a:lnTo>
                  <a:lnTo>
                    <a:pt x="19609" y="43080"/>
                  </a:lnTo>
                  <a:lnTo>
                    <a:pt x="19489" y="43321"/>
                  </a:lnTo>
                  <a:lnTo>
                    <a:pt x="19428" y="43502"/>
                  </a:lnTo>
                  <a:lnTo>
                    <a:pt x="19428" y="43744"/>
                  </a:lnTo>
                  <a:lnTo>
                    <a:pt x="19428" y="43985"/>
                  </a:lnTo>
                  <a:lnTo>
                    <a:pt x="19489" y="44166"/>
                  </a:lnTo>
                  <a:lnTo>
                    <a:pt x="19609" y="44407"/>
                  </a:lnTo>
                  <a:lnTo>
                    <a:pt x="19730" y="44588"/>
                  </a:lnTo>
                  <a:lnTo>
                    <a:pt x="19911" y="44709"/>
                  </a:lnTo>
                  <a:lnTo>
                    <a:pt x="20152" y="44830"/>
                  </a:lnTo>
                  <a:lnTo>
                    <a:pt x="20333" y="44890"/>
                  </a:lnTo>
                  <a:lnTo>
                    <a:pt x="20816" y="44890"/>
                  </a:lnTo>
                  <a:lnTo>
                    <a:pt x="20997" y="44830"/>
                  </a:lnTo>
                  <a:lnTo>
                    <a:pt x="21239" y="44709"/>
                  </a:lnTo>
                  <a:lnTo>
                    <a:pt x="21420" y="44588"/>
                  </a:lnTo>
                  <a:lnTo>
                    <a:pt x="21540" y="44407"/>
                  </a:lnTo>
                  <a:lnTo>
                    <a:pt x="21661" y="44166"/>
                  </a:lnTo>
                  <a:lnTo>
                    <a:pt x="21721" y="43985"/>
                  </a:lnTo>
                  <a:lnTo>
                    <a:pt x="21721" y="43744"/>
                  </a:lnTo>
                  <a:lnTo>
                    <a:pt x="21721" y="43502"/>
                  </a:lnTo>
                  <a:lnTo>
                    <a:pt x="21661" y="43321"/>
                  </a:lnTo>
                  <a:lnTo>
                    <a:pt x="21540" y="43080"/>
                  </a:lnTo>
                  <a:lnTo>
                    <a:pt x="21420" y="42899"/>
                  </a:lnTo>
                  <a:lnTo>
                    <a:pt x="21239" y="42778"/>
                  </a:lnTo>
                  <a:lnTo>
                    <a:pt x="20997" y="42658"/>
                  </a:lnTo>
                  <a:lnTo>
                    <a:pt x="20816" y="42597"/>
                  </a:lnTo>
                  <a:close/>
                  <a:moveTo>
                    <a:pt x="26126" y="42597"/>
                  </a:moveTo>
                  <a:lnTo>
                    <a:pt x="25945" y="42658"/>
                  </a:lnTo>
                  <a:lnTo>
                    <a:pt x="25703" y="42778"/>
                  </a:lnTo>
                  <a:lnTo>
                    <a:pt x="25522" y="42899"/>
                  </a:lnTo>
                  <a:lnTo>
                    <a:pt x="25402" y="43080"/>
                  </a:lnTo>
                  <a:lnTo>
                    <a:pt x="25281" y="43321"/>
                  </a:lnTo>
                  <a:lnTo>
                    <a:pt x="25221" y="43502"/>
                  </a:lnTo>
                  <a:lnTo>
                    <a:pt x="25221" y="43744"/>
                  </a:lnTo>
                  <a:lnTo>
                    <a:pt x="25221" y="43985"/>
                  </a:lnTo>
                  <a:lnTo>
                    <a:pt x="25281" y="44166"/>
                  </a:lnTo>
                  <a:lnTo>
                    <a:pt x="25402" y="44407"/>
                  </a:lnTo>
                  <a:lnTo>
                    <a:pt x="25522" y="44588"/>
                  </a:lnTo>
                  <a:lnTo>
                    <a:pt x="25703" y="44709"/>
                  </a:lnTo>
                  <a:lnTo>
                    <a:pt x="25945" y="44830"/>
                  </a:lnTo>
                  <a:lnTo>
                    <a:pt x="26126" y="44890"/>
                  </a:lnTo>
                  <a:lnTo>
                    <a:pt x="26608" y="44890"/>
                  </a:lnTo>
                  <a:lnTo>
                    <a:pt x="26789" y="44830"/>
                  </a:lnTo>
                  <a:lnTo>
                    <a:pt x="27031" y="44709"/>
                  </a:lnTo>
                  <a:lnTo>
                    <a:pt x="27212" y="44588"/>
                  </a:lnTo>
                  <a:lnTo>
                    <a:pt x="27332" y="44407"/>
                  </a:lnTo>
                  <a:lnTo>
                    <a:pt x="27453" y="44166"/>
                  </a:lnTo>
                  <a:lnTo>
                    <a:pt x="27513" y="43985"/>
                  </a:lnTo>
                  <a:lnTo>
                    <a:pt x="27513" y="43744"/>
                  </a:lnTo>
                  <a:lnTo>
                    <a:pt x="27513" y="43502"/>
                  </a:lnTo>
                  <a:lnTo>
                    <a:pt x="27453" y="43321"/>
                  </a:lnTo>
                  <a:lnTo>
                    <a:pt x="27332" y="43080"/>
                  </a:lnTo>
                  <a:lnTo>
                    <a:pt x="27212" y="42899"/>
                  </a:lnTo>
                  <a:lnTo>
                    <a:pt x="27031" y="42778"/>
                  </a:lnTo>
                  <a:lnTo>
                    <a:pt x="26789" y="42658"/>
                  </a:lnTo>
                  <a:lnTo>
                    <a:pt x="26608" y="42597"/>
                  </a:lnTo>
                  <a:close/>
                  <a:moveTo>
                    <a:pt x="31918" y="42597"/>
                  </a:moveTo>
                  <a:lnTo>
                    <a:pt x="31737" y="42658"/>
                  </a:lnTo>
                  <a:lnTo>
                    <a:pt x="31496" y="42778"/>
                  </a:lnTo>
                  <a:lnTo>
                    <a:pt x="31315" y="42899"/>
                  </a:lnTo>
                  <a:lnTo>
                    <a:pt x="31194" y="43080"/>
                  </a:lnTo>
                  <a:lnTo>
                    <a:pt x="31073" y="43321"/>
                  </a:lnTo>
                  <a:lnTo>
                    <a:pt x="31013" y="43502"/>
                  </a:lnTo>
                  <a:lnTo>
                    <a:pt x="31013" y="43744"/>
                  </a:lnTo>
                  <a:lnTo>
                    <a:pt x="31013" y="43985"/>
                  </a:lnTo>
                  <a:lnTo>
                    <a:pt x="31073" y="44166"/>
                  </a:lnTo>
                  <a:lnTo>
                    <a:pt x="31194" y="44407"/>
                  </a:lnTo>
                  <a:lnTo>
                    <a:pt x="31315" y="44588"/>
                  </a:lnTo>
                  <a:lnTo>
                    <a:pt x="31496" y="44709"/>
                  </a:lnTo>
                  <a:lnTo>
                    <a:pt x="31737" y="44830"/>
                  </a:lnTo>
                  <a:lnTo>
                    <a:pt x="31918" y="44890"/>
                  </a:lnTo>
                  <a:lnTo>
                    <a:pt x="32401" y="44890"/>
                  </a:lnTo>
                  <a:lnTo>
                    <a:pt x="32582" y="44830"/>
                  </a:lnTo>
                  <a:lnTo>
                    <a:pt x="32823" y="44709"/>
                  </a:lnTo>
                  <a:lnTo>
                    <a:pt x="33004" y="44588"/>
                  </a:lnTo>
                  <a:lnTo>
                    <a:pt x="33125" y="44407"/>
                  </a:lnTo>
                  <a:lnTo>
                    <a:pt x="33245" y="44166"/>
                  </a:lnTo>
                  <a:lnTo>
                    <a:pt x="33306" y="43985"/>
                  </a:lnTo>
                  <a:lnTo>
                    <a:pt x="33306" y="43744"/>
                  </a:lnTo>
                  <a:lnTo>
                    <a:pt x="33306" y="43502"/>
                  </a:lnTo>
                  <a:lnTo>
                    <a:pt x="33245" y="43321"/>
                  </a:lnTo>
                  <a:lnTo>
                    <a:pt x="33125" y="43080"/>
                  </a:lnTo>
                  <a:lnTo>
                    <a:pt x="33004" y="42899"/>
                  </a:lnTo>
                  <a:lnTo>
                    <a:pt x="32823" y="42778"/>
                  </a:lnTo>
                  <a:lnTo>
                    <a:pt x="32582" y="42658"/>
                  </a:lnTo>
                  <a:lnTo>
                    <a:pt x="32401" y="42597"/>
                  </a:lnTo>
                  <a:close/>
                  <a:moveTo>
                    <a:pt x="37710" y="42597"/>
                  </a:moveTo>
                  <a:lnTo>
                    <a:pt x="37529" y="42658"/>
                  </a:lnTo>
                  <a:lnTo>
                    <a:pt x="37288" y="42778"/>
                  </a:lnTo>
                  <a:lnTo>
                    <a:pt x="37107" y="42899"/>
                  </a:lnTo>
                  <a:lnTo>
                    <a:pt x="36986" y="43080"/>
                  </a:lnTo>
                  <a:lnTo>
                    <a:pt x="36865" y="43321"/>
                  </a:lnTo>
                  <a:lnTo>
                    <a:pt x="36805" y="43502"/>
                  </a:lnTo>
                  <a:lnTo>
                    <a:pt x="36805" y="43744"/>
                  </a:lnTo>
                  <a:lnTo>
                    <a:pt x="36805" y="43985"/>
                  </a:lnTo>
                  <a:lnTo>
                    <a:pt x="36865" y="44166"/>
                  </a:lnTo>
                  <a:lnTo>
                    <a:pt x="36986" y="44407"/>
                  </a:lnTo>
                  <a:lnTo>
                    <a:pt x="37107" y="44588"/>
                  </a:lnTo>
                  <a:lnTo>
                    <a:pt x="37288" y="44709"/>
                  </a:lnTo>
                  <a:lnTo>
                    <a:pt x="37529" y="44830"/>
                  </a:lnTo>
                  <a:lnTo>
                    <a:pt x="37710" y="44890"/>
                  </a:lnTo>
                  <a:lnTo>
                    <a:pt x="38193" y="44890"/>
                  </a:lnTo>
                  <a:lnTo>
                    <a:pt x="38374" y="44830"/>
                  </a:lnTo>
                  <a:lnTo>
                    <a:pt x="38615" y="44709"/>
                  </a:lnTo>
                  <a:lnTo>
                    <a:pt x="38796" y="44588"/>
                  </a:lnTo>
                  <a:lnTo>
                    <a:pt x="38917" y="44407"/>
                  </a:lnTo>
                  <a:lnTo>
                    <a:pt x="39038" y="44166"/>
                  </a:lnTo>
                  <a:lnTo>
                    <a:pt x="39098" y="43985"/>
                  </a:lnTo>
                  <a:lnTo>
                    <a:pt x="39098" y="43744"/>
                  </a:lnTo>
                  <a:lnTo>
                    <a:pt x="39098" y="43502"/>
                  </a:lnTo>
                  <a:lnTo>
                    <a:pt x="39038" y="43321"/>
                  </a:lnTo>
                  <a:lnTo>
                    <a:pt x="38917" y="43080"/>
                  </a:lnTo>
                  <a:lnTo>
                    <a:pt x="38796" y="42899"/>
                  </a:lnTo>
                  <a:lnTo>
                    <a:pt x="38615" y="42778"/>
                  </a:lnTo>
                  <a:lnTo>
                    <a:pt x="38374" y="42658"/>
                  </a:lnTo>
                  <a:lnTo>
                    <a:pt x="38193" y="42597"/>
                  </a:lnTo>
                  <a:close/>
                  <a:moveTo>
                    <a:pt x="43502" y="42597"/>
                  </a:moveTo>
                  <a:lnTo>
                    <a:pt x="43321" y="42658"/>
                  </a:lnTo>
                  <a:lnTo>
                    <a:pt x="43080" y="42778"/>
                  </a:lnTo>
                  <a:lnTo>
                    <a:pt x="42899" y="42899"/>
                  </a:lnTo>
                  <a:lnTo>
                    <a:pt x="42778" y="43080"/>
                  </a:lnTo>
                  <a:lnTo>
                    <a:pt x="42658" y="43321"/>
                  </a:lnTo>
                  <a:lnTo>
                    <a:pt x="42597" y="43502"/>
                  </a:lnTo>
                  <a:lnTo>
                    <a:pt x="42597" y="43744"/>
                  </a:lnTo>
                  <a:lnTo>
                    <a:pt x="42597" y="43985"/>
                  </a:lnTo>
                  <a:lnTo>
                    <a:pt x="42658" y="44166"/>
                  </a:lnTo>
                  <a:lnTo>
                    <a:pt x="42778" y="44407"/>
                  </a:lnTo>
                  <a:lnTo>
                    <a:pt x="42899" y="44588"/>
                  </a:lnTo>
                  <a:lnTo>
                    <a:pt x="43080" y="44709"/>
                  </a:lnTo>
                  <a:lnTo>
                    <a:pt x="43321" y="44830"/>
                  </a:lnTo>
                  <a:lnTo>
                    <a:pt x="43502" y="44890"/>
                  </a:lnTo>
                  <a:lnTo>
                    <a:pt x="43985" y="44890"/>
                  </a:lnTo>
                  <a:lnTo>
                    <a:pt x="44166" y="44830"/>
                  </a:lnTo>
                  <a:lnTo>
                    <a:pt x="44407" y="44709"/>
                  </a:lnTo>
                  <a:lnTo>
                    <a:pt x="44588" y="44588"/>
                  </a:lnTo>
                  <a:lnTo>
                    <a:pt x="44709" y="44407"/>
                  </a:lnTo>
                  <a:lnTo>
                    <a:pt x="44830" y="44166"/>
                  </a:lnTo>
                  <a:lnTo>
                    <a:pt x="44890" y="43985"/>
                  </a:lnTo>
                  <a:lnTo>
                    <a:pt x="44890" y="43744"/>
                  </a:lnTo>
                  <a:lnTo>
                    <a:pt x="44890" y="43502"/>
                  </a:lnTo>
                  <a:lnTo>
                    <a:pt x="44830" y="43321"/>
                  </a:lnTo>
                  <a:lnTo>
                    <a:pt x="44709" y="43080"/>
                  </a:lnTo>
                  <a:lnTo>
                    <a:pt x="44588" y="42899"/>
                  </a:lnTo>
                  <a:lnTo>
                    <a:pt x="44407" y="42778"/>
                  </a:lnTo>
                  <a:lnTo>
                    <a:pt x="44166" y="42658"/>
                  </a:lnTo>
                  <a:lnTo>
                    <a:pt x="43985" y="42597"/>
                  </a:lnTo>
                  <a:close/>
                  <a:moveTo>
                    <a:pt x="49295" y="42597"/>
                  </a:moveTo>
                  <a:lnTo>
                    <a:pt x="49114" y="42658"/>
                  </a:lnTo>
                  <a:lnTo>
                    <a:pt x="48872" y="42778"/>
                  </a:lnTo>
                  <a:lnTo>
                    <a:pt x="48691" y="42899"/>
                  </a:lnTo>
                  <a:lnTo>
                    <a:pt x="48571" y="43080"/>
                  </a:lnTo>
                  <a:lnTo>
                    <a:pt x="48450" y="43321"/>
                  </a:lnTo>
                  <a:lnTo>
                    <a:pt x="48390" y="43502"/>
                  </a:lnTo>
                  <a:lnTo>
                    <a:pt x="48390" y="43744"/>
                  </a:lnTo>
                  <a:lnTo>
                    <a:pt x="48390" y="43985"/>
                  </a:lnTo>
                  <a:lnTo>
                    <a:pt x="48450" y="44166"/>
                  </a:lnTo>
                  <a:lnTo>
                    <a:pt x="48571" y="44407"/>
                  </a:lnTo>
                  <a:lnTo>
                    <a:pt x="48691" y="44588"/>
                  </a:lnTo>
                  <a:lnTo>
                    <a:pt x="48872" y="44709"/>
                  </a:lnTo>
                  <a:lnTo>
                    <a:pt x="49114" y="44830"/>
                  </a:lnTo>
                  <a:lnTo>
                    <a:pt x="49295" y="44890"/>
                  </a:lnTo>
                  <a:lnTo>
                    <a:pt x="49777" y="44890"/>
                  </a:lnTo>
                  <a:lnTo>
                    <a:pt x="49958" y="44830"/>
                  </a:lnTo>
                  <a:lnTo>
                    <a:pt x="50200" y="44709"/>
                  </a:lnTo>
                  <a:lnTo>
                    <a:pt x="50381" y="44588"/>
                  </a:lnTo>
                  <a:lnTo>
                    <a:pt x="50501" y="44407"/>
                  </a:lnTo>
                  <a:lnTo>
                    <a:pt x="50622" y="44166"/>
                  </a:lnTo>
                  <a:lnTo>
                    <a:pt x="50682" y="43985"/>
                  </a:lnTo>
                  <a:lnTo>
                    <a:pt x="50682" y="43744"/>
                  </a:lnTo>
                  <a:lnTo>
                    <a:pt x="50682" y="43502"/>
                  </a:lnTo>
                  <a:lnTo>
                    <a:pt x="50622" y="43321"/>
                  </a:lnTo>
                  <a:lnTo>
                    <a:pt x="50501" y="43080"/>
                  </a:lnTo>
                  <a:lnTo>
                    <a:pt x="50381" y="42899"/>
                  </a:lnTo>
                  <a:lnTo>
                    <a:pt x="50200" y="42778"/>
                  </a:lnTo>
                  <a:lnTo>
                    <a:pt x="49958" y="42658"/>
                  </a:lnTo>
                  <a:lnTo>
                    <a:pt x="49777" y="42597"/>
                  </a:lnTo>
                  <a:close/>
                  <a:moveTo>
                    <a:pt x="55087" y="42597"/>
                  </a:moveTo>
                  <a:lnTo>
                    <a:pt x="54906" y="42658"/>
                  </a:lnTo>
                  <a:lnTo>
                    <a:pt x="54665" y="42778"/>
                  </a:lnTo>
                  <a:lnTo>
                    <a:pt x="54483" y="42899"/>
                  </a:lnTo>
                  <a:lnTo>
                    <a:pt x="54363" y="43080"/>
                  </a:lnTo>
                  <a:lnTo>
                    <a:pt x="54242" y="43321"/>
                  </a:lnTo>
                  <a:lnTo>
                    <a:pt x="54182" y="43502"/>
                  </a:lnTo>
                  <a:lnTo>
                    <a:pt x="54182" y="43744"/>
                  </a:lnTo>
                  <a:lnTo>
                    <a:pt x="54182" y="43985"/>
                  </a:lnTo>
                  <a:lnTo>
                    <a:pt x="54242" y="44166"/>
                  </a:lnTo>
                  <a:lnTo>
                    <a:pt x="54363" y="44407"/>
                  </a:lnTo>
                  <a:lnTo>
                    <a:pt x="54483" y="44588"/>
                  </a:lnTo>
                  <a:lnTo>
                    <a:pt x="54665" y="44709"/>
                  </a:lnTo>
                  <a:lnTo>
                    <a:pt x="54906" y="44830"/>
                  </a:lnTo>
                  <a:lnTo>
                    <a:pt x="55087" y="44890"/>
                  </a:lnTo>
                  <a:lnTo>
                    <a:pt x="55570" y="44890"/>
                  </a:lnTo>
                  <a:lnTo>
                    <a:pt x="55751" y="44830"/>
                  </a:lnTo>
                  <a:lnTo>
                    <a:pt x="55992" y="44709"/>
                  </a:lnTo>
                  <a:lnTo>
                    <a:pt x="56173" y="44588"/>
                  </a:lnTo>
                  <a:lnTo>
                    <a:pt x="56294" y="44407"/>
                  </a:lnTo>
                  <a:lnTo>
                    <a:pt x="56414" y="44166"/>
                  </a:lnTo>
                  <a:lnTo>
                    <a:pt x="56475" y="43985"/>
                  </a:lnTo>
                  <a:lnTo>
                    <a:pt x="56475" y="43744"/>
                  </a:lnTo>
                  <a:lnTo>
                    <a:pt x="56475" y="43502"/>
                  </a:lnTo>
                  <a:lnTo>
                    <a:pt x="56414" y="43321"/>
                  </a:lnTo>
                  <a:lnTo>
                    <a:pt x="56294" y="43080"/>
                  </a:lnTo>
                  <a:lnTo>
                    <a:pt x="56173" y="42899"/>
                  </a:lnTo>
                  <a:lnTo>
                    <a:pt x="55992" y="42778"/>
                  </a:lnTo>
                  <a:lnTo>
                    <a:pt x="55751" y="42658"/>
                  </a:lnTo>
                  <a:lnTo>
                    <a:pt x="55570" y="42597"/>
                  </a:lnTo>
                  <a:close/>
                  <a:moveTo>
                    <a:pt x="60879" y="42597"/>
                  </a:moveTo>
                  <a:lnTo>
                    <a:pt x="60698" y="42658"/>
                  </a:lnTo>
                  <a:lnTo>
                    <a:pt x="60457" y="42778"/>
                  </a:lnTo>
                  <a:lnTo>
                    <a:pt x="60276" y="42899"/>
                  </a:lnTo>
                  <a:lnTo>
                    <a:pt x="60155" y="43080"/>
                  </a:lnTo>
                  <a:lnTo>
                    <a:pt x="60034" y="43321"/>
                  </a:lnTo>
                  <a:lnTo>
                    <a:pt x="59974" y="43502"/>
                  </a:lnTo>
                  <a:lnTo>
                    <a:pt x="59974" y="43744"/>
                  </a:lnTo>
                  <a:lnTo>
                    <a:pt x="59974" y="43985"/>
                  </a:lnTo>
                  <a:lnTo>
                    <a:pt x="60034" y="44166"/>
                  </a:lnTo>
                  <a:lnTo>
                    <a:pt x="60155" y="44407"/>
                  </a:lnTo>
                  <a:lnTo>
                    <a:pt x="60276" y="44588"/>
                  </a:lnTo>
                  <a:lnTo>
                    <a:pt x="60457" y="44709"/>
                  </a:lnTo>
                  <a:lnTo>
                    <a:pt x="60698" y="44830"/>
                  </a:lnTo>
                  <a:lnTo>
                    <a:pt x="60879" y="44890"/>
                  </a:lnTo>
                  <a:lnTo>
                    <a:pt x="61362" y="44890"/>
                  </a:lnTo>
                  <a:lnTo>
                    <a:pt x="61543" y="44830"/>
                  </a:lnTo>
                  <a:lnTo>
                    <a:pt x="61784" y="44709"/>
                  </a:lnTo>
                  <a:lnTo>
                    <a:pt x="61965" y="44588"/>
                  </a:lnTo>
                  <a:lnTo>
                    <a:pt x="62086" y="44407"/>
                  </a:lnTo>
                  <a:lnTo>
                    <a:pt x="62206" y="44166"/>
                  </a:lnTo>
                  <a:lnTo>
                    <a:pt x="62267" y="43985"/>
                  </a:lnTo>
                  <a:lnTo>
                    <a:pt x="62267" y="43744"/>
                  </a:lnTo>
                  <a:lnTo>
                    <a:pt x="62267" y="43502"/>
                  </a:lnTo>
                  <a:lnTo>
                    <a:pt x="62206" y="43321"/>
                  </a:lnTo>
                  <a:lnTo>
                    <a:pt x="62086" y="43080"/>
                  </a:lnTo>
                  <a:lnTo>
                    <a:pt x="61965" y="42899"/>
                  </a:lnTo>
                  <a:lnTo>
                    <a:pt x="61784" y="42778"/>
                  </a:lnTo>
                  <a:lnTo>
                    <a:pt x="61543" y="42658"/>
                  </a:lnTo>
                  <a:lnTo>
                    <a:pt x="61362" y="42597"/>
                  </a:lnTo>
                  <a:close/>
                  <a:moveTo>
                    <a:pt x="66671" y="42597"/>
                  </a:moveTo>
                  <a:lnTo>
                    <a:pt x="66490" y="42658"/>
                  </a:lnTo>
                  <a:lnTo>
                    <a:pt x="66249" y="42778"/>
                  </a:lnTo>
                  <a:lnTo>
                    <a:pt x="66068" y="42899"/>
                  </a:lnTo>
                  <a:lnTo>
                    <a:pt x="65947" y="43080"/>
                  </a:lnTo>
                  <a:lnTo>
                    <a:pt x="65827" y="43321"/>
                  </a:lnTo>
                  <a:lnTo>
                    <a:pt x="65766" y="43502"/>
                  </a:lnTo>
                  <a:lnTo>
                    <a:pt x="65766" y="43744"/>
                  </a:lnTo>
                  <a:lnTo>
                    <a:pt x="65766" y="43985"/>
                  </a:lnTo>
                  <a:lnTo>
                    <a:pt x="65827" y="44166"/>
                  </a:lnTo>
                  <a:lnTo>
                    <a:pt x="65947" y="44407"/>
                  </a:lnTo>
                  <a:lnTo>
                    <a:pt x="66068" y="44588"/>
                  </a:lnTo>
                  <a:lnTo>
                    <a:pt x="66249" y="44709"/>
                  </a:lnTo>
                  <a:lnTo>
                    <a:pt x="66490" y="44830"/>
                  </a:lnTo>
                  <a:lnTo>
                    <a:pt x="66671" y="44890"/>
                  </a:lnTo>
                  <a:lnTo>
                    <a:pt x="67154" y="44890"/>
                  </a:lnTo>
                  <a:lnTo>
                    <a:pt x="67335" y="44830"/>
                  </a:lnTo>
                  <a:lnTo>
                    <a:pt x="67576" y="44709"/>
                  </a:lnTo>
                  <a:lnTo>
                    <a:pt x="67757" y="44588"/>
                  </a:lnTo>
                  <a:lnTo>
                    <a:pt x="67878" y="44407"/>
                  </a:lnTo>
                  <a:lnTo>
                    <a:pt x="67999" y="44166"/>
                  </a:lnTo>
                  <a:lnTo>
                    <a:pt x="68059" y="43985"/>
                  </a:lnTo>
                  <a:lnTo>
                    <a:pt x="68059" y="43744"/>
                  </a:lnTo>
                  <a:lnTo>
                    <a:pt x="68059" y="43502"/>
                  </a:lnTo>
                  <a:lnTo>
                    <a:pt x="67999" y="43321"/>
                  </a:lnTo>
                  <a:lnTo>
                    <a:pt x="67878" y="43080"/>
                  </a:lnTo>
                  <a:lnTo>
                    <a:pt x="67757" y="42899"/>
                  </a:lnTo>
                  <a:lnTo>
                    <a:pt x="67576" y="42778"/>
                  </a:lnTo>
                  <a:lnTo>
                    <a:pt x="67335" y="42658"/>
                  </a:lnTo>
                  <a:lnTo>
                    <a:pt x="67154" y="42597"/>
                  </a:lnTo>
                  <a:close/>
                  <a:moveTo>
                    <a:pt x="72464" y="42597"/>
                  </a:moveTo>
                  <a:lnTo>
                    <a:pt x="72283" y="42658"/>
                  </a:lnTo>
                  <a:lnTo>
                    <a:pt x="72041" y="42778"/>
                  </a:lnTo>
                  <a:lnTo>
                    <a:pt x="71860" y="42899"/>
                  </a:lnTo>
                  <a:lnTo>
                    <a:pt x="71740" y="43080"/>
                  </a:lnTo>
                  <a:lnTo>
                    <a:pt x="71619" y="43321"/>
                  </a:lnTo>
                  <a:lnTo>
                    <a:pt x="71559" y="43502"/>
                  </a:lnTo>
                  <a:lnTo>
                    <a:pt x="71559" y="43744"/>
                  </a:lnTo>
                  <a:lnTo>
                    <a:pt x="71559" y="43985"/>
                  </a:lnTo>
                  <a:lnTo>
                    <a:pt x="71619" y="44166"/>
                  </a:lnTo>
                  <a:lnTo>
                    <a:pt x="71740" y="44407"/>
                  </a:lnTo>
                  <a:lnTo>
                    <a:pt x="71860" y="44588"/>
                  </a:lnTo>
                  <a:lnTo>
                    <a:pt x="72041" y="44709"/>
                  </a:lnTo>
                  <a:lnTo>
                    <a:pt x="72283" y="44830"/>
                  </a:lnTo>
                  <a:lnTo>
                    <a:pt x="72464" y="44890"/>
                  </a:lnTo>
                  <a:lnTo>
                    <a:pt x="72946" y="44890"/>
                  </a:lnTo>
                  <a:lnTo>
                    <a:pt x="73127" y="44830"/>
                  </a:lnTo>
                  <a:lnTo>
                    <a:pt x="73369" y="44709"/>
                  </a:lnTo>
                  <a:lnTo>
                    <a:pt x="73550" y="44588"/>
                  </a:lnTo>
                  <a:lnTo>
                    <a:pt x="73670" y="44407"/>
                  </a:lnTo>
                  <a:lnTo>
                    <a:pt x="73791" y="44166"/>
                  </a:lnTo>
                  <a:lnTo>
                    <a:pt x="73851" y="43985"/>
                  </a:lnTo>
                  <a:lnTo>
                    <a:pt x="73851" y="43744"/>
                  </a:lnTo>
                  <a:lnTo>
                    <a:pt x="73851" y="43502"/>
                  </a:lnTo>
                  <a:lnTo>
                    <a:pt x="73791" y="43321"/>
                  </a:lnTo>
                  <a:lnTo>
                    <a:pt x="73670" y="43080"/>
                  </a:lnTo>
                  <a:lnTo>
                    <a:pt x="73550" y="42899"/>
                  </a:lnTo>
                  <a:lnTo>
                    <a:pt x="73369" y="42778"/>
                  </a:lnTo>
                  <a:lnTo>
                    <a:pt x="73127" y="42658"/>
                  </a:lnTo>
                  <a:lnTo>
                    <a:pt x="72946" y="42597"/>
                  </a:lnTo>
                  <a:close/>
                  <a:moveTo>
                    <a:pt x="724" y="45554"/>
                  </a:moveTo>
                  <a:lnTo>
                    <a:pt x="1147" y="47424"/>
                  </a:lnTo>
                  <a:lnTo>
                    <a:pt x="1267" y="47243"/>
                  </a:lnTo>
                  <a:lnTo>
                    <a:pt x="1388" y="47062"/>
                  </a:lnTo>
                  <a:lnTo>
                    <a:pt x="1448" y="46881"/>
                  </a:lnTo>
                  <a:lnTo>
                    <a:pt x="1448" y="46640"/>
                  </a:lnTo>
                  <a:lnTo>
                    <a:pt x="1388" y="46278"/>
                  </a:lnTo>
                  <a:lnTo>
                    <a:pt x="1267" y="45976"/>
                  </a:lnTo>
                  <a:lnTo>
                    <a:pt x="1026" y="45735"/>
                  </a:lnTo>
                  <a:lnTo>
                    <a:pt x="724" y="45554"/>
                  </a:lnTo>
                  <a:close/>
                  <a:moveTo>
                    <a:pt x="75179" y="45554"/>
                  </a:moveTo>
                  <a:lnTo>
                    <a:pt x="74877" y="45735"/>
                  </a:lnTo>
                  <a:lnTo>
                    <a:pt x="74636" y="45976"/>
                  </a:lnTo>
                  <a:lnTo>
                    <a:pt x="74515" y="46278"/>
                  </a:lnTo>
                  <a:lnTo>
                    <a:pt x="74455" y="46640"/>
                  </a:lnTo>
                  <a:lnTo>
                    <a:pt x="74455" y="46881"/>
                  </a:lnTo>
                  <a:lnTo>
                    <a:pt x="74515" y="47062"/>
                  </a:lnTo>
                  <a:lnTo>
                    <a:pt x="74636" y="47303"/>
                  </a:lnTo>
                  <a:lnTo>
                    <a:pt x="74756" y="47424"/>
                  </a:lnTo>
                  <a:lnTo>
                    <a:pt x="75179" y="45554"/>
                  </a:lnTo>
                  <a:close/>
                  <a:moveTo>
                    <a:pt x="5853" y="45493"/>
                  </a:moveTo>
                  <a:lnTo>
                    <a:pt x="5672" y="45554"/>
                  </a:lnTo>
                  <a:lnTo>
                    <a:pt x="5431" y="45674"/>
                  </a:lnTo>
                  <a:lnTo>
                    <a:pt x="5250" y="45795"/>
                  </a:lnTo>
                  <a:lnTo>
                    <a:pt x="5129" y="45976"/>
                  </a:lnTo>
                  <a:lnTo>
                    <a:pt x="5008" y="46217"/>
                  </a:lnTo>
                  <a:lnTo>
                    <a:pt x="4948" y="46398"/>
                  </a:lnTo>
                  <a:lnTo>
                    <a:pt x="4948" y="46640"/>
                  </a:lnTo>
                  <a:lnTo>
                    <a:pt x="4948" y="46881"/>
                  </a:lnTo>
                  <a:lnTo>
                    <a:pt x="5008" y="47062"/>
                  </a:lnTo>
                  <a:lnTo>
                    <a:pt x="5129" y="47303"/>
                  </a:lnTo>
                  <a:lnTo>
                    <a:pt x="5250" y="47484"/>
                  </a:lnTo>
                  <a:lnTo>
                    <a:pt x="5431" y="47605"/>
                  </a:lnTo>
                  <a:lnTo>
                    <a:pt x="5672" y="47726"/>
                  </a:lnTo>
                  <a:lnTo>
                    <a:pt x="5853" y="47786"/>
                  </a:lnTo>
                  <a:lnTo>
                    <a:pt x="6336" y="47786"/>
                  </a:lnTo>
                  <a:lnTo>
                    <a:pt x="6517" y="47726"/>
                  </a:lnTo>
                  <a:lnTo>
                    <a:pt x="6758" y="47605"/>
                  </a:lnTo>
                  <a:lnTo>
                    <a:pt x="6939" y="47484"/>
                  </a:lnTo>
                  <a:lnTo>
                    <a:pt x="7060" y="47303"/>
                  </a:lnTo>
                  <a:lnTo>
                    <a:pt x="7180" y="47062"/>
                  </a:lnTo>
                  <a:lnTo>
                    <a:pt x="7241" y="46881"/>
                  </a:lnTo>
                  <a:lnTo>
                    <a:pt x="7241" y="46640"/>
                  </a:lnTo>
                  <a:lnTo>
                    <a:pt x="7241" y="46398"/>
                  </a:lnTo>
                  <a:lnTo>
                    <a:pt x="7180" y="46217"/>
                  </a:lnTo>
                  <a:lnTo>
                    <a:pt x="7060" y="45976"/>
                  </a:lnTo>
                  <a:lnTo>
                    <a:pt x="6939" y="45795"/>
                  </a:lnTo>
                  <a:lnTo>
                    <a:pt x="6758" y="45674"/>
                  </a:lnTo>
                  <a:lnTo>
                    <a:pt x="6517" y="45554"/>
                  </a:lnTo>
                  <a:lnTo>
                    <a:pt x="6336" y="45493"/>
                  </a:lnTo>
                  <a:close/>
                  <a:moveTo>
                    <a:pt x="11645" y="45493"/>
                  </a:moveTo>
                  <a:lnTo>
                    <a:pt x="11464" y="45554"/>
                  </a:lnTo>
                  <a:lnTo>
                    <a:pt x="11223" y="45674"/>
                  </a:lnTo>
                  <a:lnTo>
                    <a:pt x="11042" y="45795"/>
                  </a:lnTo>
                  <a:lnTo>
                    <a:pt x="10921" y="45976"/>
                  </a:lnTo>
                  <a:lnTo>
                    <a:pt x="10800" y="46217"/>
                  </a:lnTo>
                  <a:lnTo>
                    <a:pt x="10740" y="46398"/>
                  </a:lnTo>
                  <a:lnTo>
                    <a:pt x="10740" y="46640"/>
                  </a:lnTo>
                  <a:lnTo>
                    <a:pt x="10740" y="46881"/>
                  </a:lnTo>
                  <a:lnTo>
                    <a:pt x="10800" y="47062"/>
                  </a:lnTo>
                  <a:lnTo>
                    <a:pt x="10921" y="47303"/>
                  </a:lnTo>
                  <a:lnTo>
                    <a:pt x="11042" y="47484"/>
                  </a:lnTo>
                  <a:lnTo>
                    <a:pt x="11223" y="47605"/>
                  </a:lnTo>
                  <a:lnTo>
                    <a:pt x="11464" y="47726"/>
                  </a:lnTo>
                  <a:lnTo>
                    <a:pt x="11645" y="47786"/>
                  </a:lnTo>
                  <a:lnTo>
                    <a:pt x="12128" y="47786"/>
                  </a:lnTo>
                  <a:lnTo>
                    <a:pt x="12309" y="47726"/>
                  </a:lnTo>
                  <a:lnTo>
                    <a:pt x="12550" y="47605"/>
                  </a:lnTo>
                  <a:lnTo>
                    <a:pt x="12731" y="47484"/>
                  </a:lnTo>
                  <a:lnTo>
                    <a:pt x="12852" y="47303"/>
                  </a:lnTo>
                  <a:lnTo>
                    <a:pt x="12973" y="47062"/>
                  </a:lnTo>
                  <a:lnTo>
                    <a:pt x="13033" y="46881"/>
                  </a:lnTo>
                  <a:lnTo>
                    <a:pt x="13033" y="46640"/>
                  </a:lnTo>
                  <a:lnTo>
                    <a:pt x="13033" y="46398"/>
                  </a:lnTo>
                  <a:lnTo>
                    <a:pt x="12973" y="46217"/>
                  </a:lnTo>
                  <a:lnTo>
                    <a:pt x="12852" y="45976"/>
                  </a:lnTo>
                  <a:lnTo>
                    <a:pt x="12731" y="45795"/>
                  </a:lnTo>
                  <a:lnTo>
                    <a:pt x="12550" y="45674"/>
                  </a:lnTo>
                  <a:lnTo>
                    <a:pt x="12309" y="45554"/>
                  </a:lnTo>
                  <a:lnTo>
                    <a:pt x="12128" y="45493"/>
                  </a:lnTo>
                  <a:close/>
                  <a:moveTo>
                    <a:pt x="17437" y="45493"/>
                  </a:moveTo>
                  <a:lnTo>
                    <a:pt x="17256" y="45554"/>
                  </a:lnTo>
                  <a:lnTo>
                    <a:pt x="17015" y="45674"/>
                  </a:lnTo>
                  <a:lnTo>
                    <a:pt x="16834" y="45795"/>
                  </a:lnTo>
                  <a:lnTo>
                    <a:pt x="16713" y="45976"/>
                  </a:lnTo>
                  <a:lnTo>
                    <a:pt x="16593" y="46217"/>
                  </a:lnTo>
                  <a:lnTo>
                    <a:pt x="16532" y="46398"/>
                  </a:lnTo>
                  <a:lnTo>
                    <a:pt x="16532" y="46640"/>
                  </a:lnTo>
                  <a:lnTo>
                    <a:pt x="16532" y="46881"/>
                  </a:lnTo>
                  <a:lnTo>
                    <a:pt x="16593" y="47062"/>
                  </a:lnTo>
                  <a:lnTo>
                    <a:pt x="16713" y="47303"/>
                  </a:lnTo>
                  <a:lnTo>
                    <a:pt x="16834" y="47484"/>
                  </a:lnTo>
                  <a:lnTo>
                    <a:pt x="17015" y="47605"/>
                  </a:lnTo>
                  <a:lnTo>
                    <a:pt x="17256" y="47726"/>
                  </a:lnTo>
                  <a:lnTo>
                    <a:pt x="17437" y="47786"/>
                  </a:lnTo>
                  <a:lnTo>
                    <a:pt x="17920" y="47786"/>
                  </a:lnTo>
                  <a:lnTo>
                    <a:pt x="18101" y="47726"/>
                  </a:lnTo>
                  <a:lnTo>
                    <a:pt x="18342" y="47605"/>
                  </a:lnTo>
                  <a:lnTo>
                    <a:pt x="18523" y="47484"/>
                  </a:lnTo>
                  <a:lnTo>
                    <a:pt x="18644" y="47303"/>
                  </a:lnTo>
                  <a:lnTo>
                    <a:pt x="18765" y="47062"/>
                  </a:lnTo>
                  <a:lnTo>
                    <a:pt x="18825" y="46881"/>
                  </a:lnTo>
                  <a:lnTo>
                    <a:pt x="18825" y="46640"/>
                  </a:lnTo>
                  <a:lnTo>
                    <a:pt x="18825" y="46398"/>
                  </a:lnTo>
                  <a:lnTo>
                    <a:pt x="18765" y="46217"/>
                  </a:lnTo>
                  <a:lnTo>
                    <a:pt x="18644" y="45976"/>
                  </a:lnTo>
                  <a:lnTo>
                    <a:pt x="18523" y="45795"/>
                  </a:lnTo>
                  <a:lnTo>
                    <a:pt x="18342" y="45674"/>
                  </a:lnTo>
                  <a:lnTo>
                    <a:pt x="18101" y="45554"/>
                  </a:lnTo>
                  <a:lnTo>
                    <a:pt x="17920" y="45493"/>
                  </a:lnTo>
                  <a:close/>
                  <a:moveTo>
                    <a:pt x="23230" y="45493"/>
                  </a:moveTo>
                  <a:lnTo>
                    <a:pt x="23049" y="45554"/>
                  </a:lnTo>
                  <a:lnTo>
                    <a:pt x="22807" y="45674"/>
                  </a:lnTo>
                  <a:lnTo>
                    <a:pt x="22626" y="45795"/>
                  </a:lnTo>
                  <a:lnTo>
                    <a:pt x="22506" y="45976"/>
                  </a:lnTo>
                  <a:lnTo>
                    <a:pt x="22385" y="46217"/>
                  </a:lnTo>
                  <a:lnTo>
                    <a:pt x="22325" y="46398"/>
                  </a:lnTo>
                  <a:lnTo>
                    <a:pt x="22325" y="46640"/>
                  </a:lnTo>
                  <a:lnTo>
                    <a:pt x="22325" y="46881"/>
                  </a:lnTo>
                  <a:lnTo>
                    <a:pt x="22385" y="47062"/>
                  </a:lnTo>
                  <a:lnTo>
                    <a:pt x="22506" y="47303"/>
                  </a:lnTo>
                  <a:lnTo>
                    <a:pt x="22626" y="47484"/>
                  </a:lnTo>
                  <a:lnTo>
                    <a:pt x="22807" y="47605"/>
                  </a:lnTo>
                  <a:lnTo>
                    <a:pt x="23049" y="47726"/>
                  </a:lnTo>
                  <a:lnTo>
                    <a:pt x="23230" y="47786"/>
                  </a:lnTo>
                  <a:lnTo>
                    <a:pt x="23712" y="47786"/>
                  </a:lnTo>
                  <a:lnTo>
                    <a:pt x="23893" y="47726"/>
                  </a:lnTo>
                  <a:lnTo>
                    <a:pt x="24135" y="47605"/>
                  </a:lnTo>
                  <a:lnTo>
                    <a:pt x="24316" y="47484"/>
                  </a:lnTo>
                  <a:lnTo>
                    <a:pt x="24436" y="47303"/>
                  </a:lnTo>
                  <a:lnTo>
                    <a:pt x="24557" y="47062"/>
                  </a:lnTo>
                  <a:lnTo>
                    <a:pt x="24617" y="46881"/>
                  </a:lnTo>
                  <a:lnTo>
                    <a:pt x="24617" y="46640"/>
                  </a:lnTo>
                  <a:lnTo>
                    <a:pt x="24617" y="46398"/>
                  </a:lnTo>
                  <a:lnTo>
                    <a:pt x="24557" y="46217"/>
                  </a:lnTo>
                  <a:lnTo>
                    <a:pt x="24436" y="45976"/>
                  </a:lnTo>
                  <a:lnTo>
                    <a:pt x="24316" y="45795"/>
                  </a:lnTo>
                  <a:lnTo>
                    <a:pt x="24135" y="45674"/>
                  </a:lnTo>
                  <a:lnTo>
                    <a:pt x="23893" y="45554"/>
                  </a:lnTo>
                  <a:lnTo>
                    <a:pt x="23712" y="45493"/>
                  </a:lnTo>
                  <a:close/>
                  <a:moveTo>
                    <a:pt x="29022" y="45493"/>
                  </a:moveTo>
                  <a:lnTo>
                    <a:pt x="28841" y="45554"/>
                  </a:lnTo>
                  <a:lnTo>
                    <a:pt x="28599" y="45674"/>
                  </a:lnTo>
                  <a:lnTo>
                    <a:pt x="28418" y="45795"/>
                  </a:lnTo>
                  <a:lnTo>
                    <a:pt x="28298" y="45976"/>
                  </a:lnTo>
                  <a:lnTo>
                    <a:pt x="28177" y="46217"/>
                  </a:lnTo>
                  <a:lnTo>
                    <a:pt x="28117" y="46398"/>
                  </a:lnTo>
                  <a:lnTo>
                    <a:pt x="28117" y="46640"/>
                  </a:lnTo>
                  <a:lnTo>
                    <a:pt x="28117" y="46881"/>
                  </a:lnTo>
                  <a:lnTo>
                    <a:pt x="28177" y="47062"/>
                  </a:lnTo>
                  <a:lnTo>
                    <a:pt x="28298" y="47303"/>
                  </a:lnTo>
                  <a:lnTo>
                    <a:pt x="28418" y="47484"/>
                  </a:lnTo>
                  <a:lnTo>
                    <a:pt x="28599" y="47605"/>
                  </a:lnTo>
                  <a:lnTo>
                    <a:pt x="28841" y="47726"/>
                  </a:lnTo>
                  <a:lnTo>
                    <a:pt x="29022" y="47786"/>
                  </a:lnTo>
                  <a:lnTo>
                    <a:pt x="29505" y="47786"/>
                  </a:lnTo>
                  <a:lnTo>
                    <a:pt x="29686" y="47726"/>
                  </a:lnTo>
                  <a:lnTo>
                    <a:pt x="29927" y="47605"/>
                  </a:lnTo>
                  <a:lnTo>
                    <a:pt x="30108" y="47484"/>
                  </a:lnTo>
                  <a:lnTo>
                    <a:pt x="30229" y="47303"/>
                  </a:lnTo>
                  <a:lnTo>
                    <a:pt x="30349" y="47062"/>
                  </a:lnTo>
                  <a:lnTo>
                    <a:pt x="30410" y="46881"/>
                  </a:lnTo>
                  <a:lnTo>
                    <a:pt x="30410" y="46640"/>
                  </a:lnTo>
                  <a:lnTo>
                    <a:pt x="30410" y="46398"/>
                  </a:lnTo>
                  <a:lnTo>
                    <a:pt x="30349" y="46217"/>
                  </a:lnTo>
                  <a:lnTo>
                    <a:pt x="30229" y="45976"/>
                  </a:lnTo>
                  <a:lnTo>
                    <a:pt x="30108" y="45795"/>
                  </a:lnTo>
                  <a:lnTo>
                    <a:pt x="29927" y="45674"/>
                  </a:lnTo>
                  <a:lnTo>
                    <a:pt x="29686" y="45554"/>
                  </a:lnTo>
                  <a:lnTo>
                    <a:pt x="29505" y="45493"/>
                  </a:lnTo>
                  <a:close/>
                  <a:moveTo>
                    <a:pt x="34814" y="45493"/>
                  </a:moveTo>
                  <a:lnTo>
                    <a:pt x="34633" y="45554"/>
                  </a:lnTo>
                  <a:lnTo>
                    <a:pt x="34392" y="45674"/>
                  </a:lnTo>
                  <a:lnTo>
                    <a:pt x="34211" y="45795"/>
                  </a:lnTo>
                  <a:lnTo>
                    <a:pt x="34090" y="45976"/>
                  </a:lnTo>
                  <a:lnTo>
                    <a:pt x="33969" y="46217"/>
                  </a:lnTo>
                  <a:lnTo>
                    <a:pt x="33909" y="46398"/>
                  </a:lnTo>
                  <a:lnTo>
                    <a:pt x="33909" y="46640"/>
                  </a:lnTo>
                  <a:lnTo>
                    <a:pt x="33909" y="46881"/>
                  </a:lnTo>
                  <a:lnTo>
                    <a:pt x="33969" y="47062"/>
                  </a:lnTo>
                  <a:lnTo>
                    <a:pt x="34090" y="47303"/>
                  </a:lnTo>
                  <a:lnTo>
                    <a:pt x="34211" y="47484"/>
                  </a:lnTo>
                  <a:lnTo>
                    <a:pt x="34392" y="47605"/>
                  </a:lnTo>
                  <a:lnTo>
                    <a:pt x="34633" y="47726"/>
                  </a:lnTo>
                  <a:lnTo>
                    <a:pt x="34814" y="47786"/>
                  </a:lnTo>
                  <a:lnTo>
                    <a:pt x="35297" y="47786"/>
                  </a:lnTo>
                  <a:lnTo>
                    <a:pt x="35478" y="47726"/>
                  </a:lnTo>
                  <a:lnTo>
                    <a:pt x="35719" y="47605"/>
                  </a:lnTo>
                  <a:lnTo>
                    <a:pt x="35900" y="47484"/>
                  </a:lnTo>
                  <a:lnTo>
                    <a:pt x="36021" y="47303"/>
                  </a:lnTo>
                  <a:lnTo>
                    <a:pt x="36141" y="47062"/>
                  </a:lnTo>
                  <a:lnTo>
                    <a:pt x="36202" y="46881"/>
                  </a:lnTo>
                  <a:lnTo>
                    <a:pt x="36202" y="46640"/>
                  </a:lnTo>
                  <a:lnTo>
                    <a:pt x="36202" y="46398"/>
                  </a:lnTo>
                  <a:lnTo>
                    <a:pt x="36141" y="46217"/>
                  </a:lnTo>
                  <a:lnTo>
                    <a:pt x="36021" y="45976"/>
                  </a:lnTo>
                  <a:lnTo>
                    <a:pt x="35900" y="45795"/>
                  </a:lnTo>
                  <a:lnTo>
                    <a:pt x="35719" y="45674"/>
                  </a:lnTo>
                  <a:lnTo>
                    <a:pt x="35478" y="45554"/>
                  </a:lnTo>
                  <a:lnTo>
                    <a:pt x="35297" y="45493"/>
                  </a:lnTo>
                  <a:close/>
                  <a:moveTo>
                    <a:pt x="40606" y="45493"/>
                  </a:moveTo>
                  <a:lnTo>
                    <a:pt x="40425" y="45554"/>
                  </a:lnTo>
                  <a:lnTo>
                    <a:pt x="40184" y="45674"/>
                  </a:lnTo>
                  <a:lnTo>
                    <a:pt x="40003" y="45795"/>
                  </a:lnTo>
                  <a:lnTo>
                    <a:pt x="39882" y="45976"/>
                  </a:lnTo>
                  <a:lnTo>
                    <a:pt x="39762" y="46217"/>
                  </a:lnTo>
                  <a:lnTo>
                    <a:pt x="39701" y="46398"/>
                  </a:lnTo>
                  <a:lnTo>
                    <a:pt x="39701" y="46640"/>
                  </a:lnTo>
                  <a:lnTo>
                    <a:pt x="39701" y="46881"/>
                  </a:lnTo>
                  <a:lnTo>
                    <a:pt x="39762" y="47062"/>
                  </a:lnTo>
                  <a:lnTo>
                    <a:pt x="39882" y="47303"/>
                  </a:lnTo>
                  <a:lnTo>
                    <a:pt x="40003" y="47484"/>
                  </a:lnTo>
                  <a:lnTo>
                    <a:pt x="40184" y="47605"/>
                  </a:lnTo>
                  <a:lnTo>
                    <a:pt x="40425" y="47726"/>
                  </a:lnTo>
                  <a:lnTo>
                    <a:pt x="40606" y="47786"/>
                  </a:lnTo>
                  <a:lnTo>
                    <a:pt x="41089" y="47786"/>
                  </a:lnTo>
                  <a:lnTo>
                    <a:pt x="41270" y="47726"/>
                  </a:lnTo>
                  <a:lnTo>
                    <a:pt x="41511" y="47605"/>
                  </a:lnTo>
                  <a:lnTo>
                    <a:pt x="41692" y="47484"/>
                  </a:lnTo>
                  <a:lnTo>
                    <a:pt x="41813" y="47303"/>
                  </a:lnTo>
                  <a:lnTo>
                    <a:pt x="41934" y="47062"/>
                  </a:lnTo>
                  <a:lnTo>
                    <a:pt x="41994" y="46881"/>
                  </a:lnTo>
                  <a:lnTo>
                    <a:pt x="41994" y="46640"/>
                  </a:lnTo>
                  <a:lnTo>
                    <a:pt x="41994" y="46398"/>
                  </a:lnTo>
                  <a:lnTo>
                    <a:pt x="41934" y="46217"/>
                  </a:lnTo>
                  <a:lnTo>
                    <a:pt x="41813" y="45976"/>
                  </a:lnTo>
                  <a:lnTo>
                    <a:pt x="41692" y="45795"/>
                  </a:lnTo>
                  <a:lnTo>
                    <a:pt x="41511" y="45674"/>
                  </a:lnTo>
                  <a:lnTo>
                    <a:pt x="41270" y="45554"/>
                  </a:lnTo>
                  <a:lnTo>
                    <a:pt x="41089" y="45493"/>
                  </a:lnTo>
                  <a:close/>
                  <a:moveTo>
                    <a:pt x="46399" y="45493"/>
                  </a:moveTo>
                  <a:lnTo>
                    <a:pt x="46218" y="45554"/>
                  </a:lnTo>
                  <a:lnTo>
                    <a:pt x="45976" y="45674"/>
                  </a:lnTo>
                  <a:lnTo>
                    <a:pt x="45795" y="45795"/>
                  </a:lnTo>
                  <a:lnTo>
                    <a:pt x="45674" y="45976"/>
                  </a:lnTo>
                  <a:lnTo>
                    <a:pt x="45554" y="46217"/>
                  </a:lnTo>
                  <a:lnTo>
                    <a:pt x="45493" y="46398"/>
                  </a:lnTo>
                  <a:lnTo>
                    <a:pt x="45493" y="46640"/>
                  </a:lnTo>
                  <a:lnTo>
                    <a:pt x="45493" y="46881"/>
                  </a:lnTo>
                  <a:lnTo>
                    <a:pt x="45554" y="47062"/>
                  </a:lnTo>
                  <a:lnTo>
                    <a:pt x="45674" y="47303"/>
                  </a:lnTo>
                  <a:lnTo>
                    <a:pt x="45795" y="47484"/>
                  </a:lnTo>
                  <a:lnTo>
                    <a:pt x="45976" y="47605"/>
                  </a:lnTo>
                  <a:lnTo>
                    <a:pt x="46218" y="47726"/>
                  </a:lnTo>
                  <a:lnTo>
                    <a:pt x="46399" y="47786"/>
                  </a:lnTo>
                  <a:lnTo>
                    <a:pt x="46881" y="47786"/>
                  </a:lnTo>
                  <a:lnTo>
                    <a:pt x="47062" y="47726"/>
                  </a:lnTo>
                  <a:lnTo>
                    <a:pt x="47304" y="47605"/>
                  </a:lnTo>
                  <a:lnTo>
                    <a:pt x="47485" y="47484"/>
                  </a:lnTo>
                  <a:lnTo>
                    <a:pt x="47605" y="47303"/>
                  </a:lnTo>
                  <a:lnTo>
                    <a:pt x="47726" y="47062"/>
                  </a:lnTo>
                  <a:lnTo>
                    <a:pt x="47786" y="46881"/>
                  </a:lnTo>
                  <a:lnTo>
                    <a:pt x="47786" y="46640"/>
                  </a:lnTo>
                  <a:lnTo>
                    <a:pt x="47786" y="46398"/>
                  </a:lnTo>
                  <a:lnTo>
                    <a:pt x="47726" y="46217"/>
                  </a:lnTo>
                  <a:lnTo>
                    <a:pt x="47605" y="45976"/>
                  </a:lnTo>
                  <a:lnTo>
                    <a:pt x="47485" y="45795"/>
                  </a:lnTo>
                  <a:lnTo>
                    <a:pt x="47304" y="45674"/>
                  </a:lnTo>
                  <a:lnTo>
                    <a:pt x="47062" y="45554"/>
                  </a:lnTo>
                  <a:lnTo>
                    <a:pt x="46881" y="45493"/>
                  </a:lnTo>
                  <a:close/>
                  <a:moveTo>
                    <a:pt x="52191" y="45493"/>
                  </a:moveTo>
                  <a:lnTo>
                    <a:pt x="52010" y="45554"/>
                  </a:lnTo>
                  <a:lnTo>
                    <a:pt x="51768" y="45674"/>
                  </a:lnTo>
                  <a:lnTo>
                    <a:pt x="51587" y="45795"/>
                  </a:lnTo>
                  <a:lnTo>
                    <a:pt x="51467" y="45976"/>
                  </a:lnTo>
                  <a:lnTo>
                    <a:pt x="51346" y="46217"/>
                  </a:lnTo>
                  <a:lnTo>
                    <a:pt x="51286" y="46398"/>
                  </a:lnTo>
                  <a:lnTo>
                    <a:pt x="51286" y="46640"/>
                  </a:lnTo>
                  <a:lnTo>
                    <a:pt x="51286" y="46881"/>
                  </a:lnTo>
                  <a:lnTo>
                    <a:pt x="51346" y="47062"/>
                  </a:lnTo>
                  <a:lnTo>
                    <a:pt x="51467" y="47303"/>
                  </a:lnTo>
                  <a:lnTo>
                    <a:pt x="51587" y="47484"/>
                  </a:lnTo>
                  <a:lnTo>
                    <a:pt x="51768" y="47605"/>
                  </a:lnTo>
                  <a:lnTo>
                    <a:pt x="52010" y="47726"/>
                  </a:lnTo>
                  <a:lnTo>
                    <a:pt x="52191" y="47786"/>
                  </a:lnTo>
                  <a:lnTo>
                    <a:pt x="52673" y="47786"/>
                  </a:lnTo>
                  <a:lnTo>
                    <a:pt x="52854" y="47726"/>
                  </a:lnTo>
                  <a:lnTo>
                    <a:pt x="53096" y="47605"/>
                  </a:lnTo>
                  <a:lnTo>
                    <a:pt x="53277" y="47484"/>
                  </a:lnTo>
                  <a:lnTo>
                    <a:pt x="53397" y="47303"/>
                  </a:lnTo>
                  <a:lnTo>
                    <a:pt x="53518" y="47062"/>
                  </a:lnTo>
                  <a:lnTo>
                    <a:pt x="53578" y="46881"/>
                  </a:lnTo>
                  <a:lnTo>
                    <a:pt x="53578" y="46640"/>
                  </a:lnTo>
                  <a:lnTo>
                    <a:pt x="53578" y="46398"/>
                  </a:lnTo>
                  <a:lnTo>
                    <a:pt x="53518" y="46217"/>
                  </a:lnTo>
                  <a:lnTo>
                    <a:pt x="53397" y="45976"/>
                  </a:lnTo>
                  <a:lnTo>
                    <a:pt x="53277" y="45795"/>
                  </a:lnTo>
                  <a:lnTo>
                    <a:pt x="53096" y="45674"/>
                  </a:lnTo>
                  <a:lnTo>
                    <a:pt x="52854" y="45554"/>
                  </a:lnTo>
                  <a:lnTo>
                    <a:pt x="52673" y="45493"/>
                  </a:lnTo>
                  <a:close/>
                  <a:moveTo>
                    <a:pt x="57983" y="45493"/>
                  </a:moveTo>
                  <a:lnTo>
                    <a:pt x="57802" y="45554"/>
                  </a:lnTo>
                  <a:lnTo>
                    <a:pt x="57561" y="45674"/>
                  </a:lnTo>
                  <a:lnTo>
                    <a:pt x="57380" y="45795"/>
                  </a:lnTo>
                  <a:lnTo>
                    <a:pt x="57259" y="45976"/>
                  </a:lnTo>
                  <a:lnTo>
                    <a:pt x="57138" y="46217"/>
                  </a:lnTo>
                  <a:lnTo>
                    <a:pt x="57078" y="46398"/>
                  </a:lnTo>
                  <a:lnTo>
                    <a:pt x="57078" y="46640"/>
                  </a:lnTo>
                  <a:lnTo>
                    <a:pt x="57078" y="46881"/>
                  </a:lnTo>
                  <a:lnTo>
                    <a:pt x="57138" y="47062"/>
                  </a:lnTo>
                  <a:lnTo>
                    <a:pt x="57259" y="47303"/>
                  </a:lnTo>
                  <a:lnTo>
                    <a:pt x="57380" y="47484"/>
                  </a:lnTo>
                  <a:lnTo>
                    <a:pt x="57561" y="47605"/>
                  </a:lnTo>
                  <a:lnTo>
                    <a:pt x="57802" y="47726"/>
                  </a:lnTo>
                  <a:lnTo>
                    <a:pt x="57983" y="47786"/>
                  </a:lnTo>
                  <a:lnTo>
                    <a:pt x="58466" y="47786"/>
                  </a:lnTo>
                  <a:lnTo>
                    <a:pt x="58647" y="47726"/>
                  </a:lnTo>
                  <a:lnTo>
                    <a:pt x="58888" y="47605"/>
                  </a:lnTo>
                  <a:lnTo>
                    <a:pt x="59069" y="47484"/>
                  </a:lnTo>
                  <a:lnTo>
                    <a:pt x="59190" y="47303"/>
                  </a:lnTo>
                  <a:lnTo>
                    <a:pt x="59310" y="47062"/>
                  </a:lnTo>
                  <a:lnTo>
                    <a:pt x="59371" y="46881"/>
                  </a:lnTo>
                  <a:lnTo>
                    <a:pt x="59371" y="46640"/>
                  </a:lnTo>
                  <a:lnTo>
                    <a:pt x="59371" y="46398"/>
                  </a:lnTo>
                  <a:lnTo>
                    <a:pt x="59310" y="46217"/>
                  </a:lnTo>
                  <a:lnTo>
                    <a:pt x="59190" y="45976"/>
                  </a:lnTo>
                  <a:lnTo>
                    <a:pt x="59069" y="45795"/>
                  </a:lnTo>
                  <a:lnTo>
                    <a:pt x="58888" y="45674"/>
                  </a:lnTo>
                  <a:lnTo>
                    <a:pt x="58647" y="45554"/>
                  </a:lnTo>
                  <a:lnTo>
                    <a:pt x="58466" y="45493"/>
                  </a:lnTo>
                  <a:close/>
                  <a:moveTo>
                    <a:pt x="63775" y="45493"/>
                  </a:moveTo>
                  <a:lnTo>
                    <a:pt x="63594" y="45554"/>
                  </a:lnTo>
                  <a:lnTo>
                    <a:pt x="63353" y="45674"/>
                  </a:lnTo>
                  <a:lnTo>
                    <a:pt x="63172" y="45795"/>
                  </a:lnTo>
                  <a:lnTo>
                    <a:pt x="63051" y="45976"/>
                  </a:lnTo>
                  <a:lnTo>
                    <a:pt x="62931" y="46217"/>
                  </a:lnTo>
                  <a:lnTo>
                    <a:pt x="62870" y="46398"/>
                  </a:lnTo>
                  <a:lnTo>
                    <a:pt x="62870" y="46640"/>
                  </a:lnTo>
                  <a:lnTo>
                    <a:pt x="62870" y="46881"/>
                  </a:lnTo>
                  <a:lnTo>
                    <a:pt x="62931" y="47062"/>
                  </a:lnTo>
                  <a:lnTo>
                    <a:pt x="63051" y="47303"/>
                  </a:lnTo>
                  <a:lnTo>
                    <a:pt x="63172" y="47484"/>
                  </a:lnTo>
                  <a:lnTo>
                    <a:pt x="63353" y="47605"/>
                  </a:lnTo>
                  <a:lnTo>
                    <a:pt x="63594" y="47726"/>
                  </a:lnTo>
                  <a:lnTo>
                    <a:pt x="63775" y="47786"/>
                  </a:lnTo>
                  <a:lnTo>
                    <a:pt x="64258" y="47786"/>
                  </a:lnTo>
                  <a:lnTo>
                    <a:pt x="64439" y="47726"/>
                  </a:lnTo>
                  <a:lnTo>
                    <a:pt x="64680" y="47605"/>
                  </a:lnTo>
                  <a:lnTo>
                    <a:pt x="64861" y="47484"/>
                  </a:lnTo>
                  <a:lnTo>
                    <a:pt x="64982" y="47303"/>
                  </a:lnTo>
                  <a:lnTo>
                    <a:pt x="65103" y="47062"/>
                  </a:lnTo>
                  <a:lnTo>
                    <a:pt x="65163" y="46881"/>
                  </a:lnTo>
                  <a:lnTo>
                    <a:pt x="65163" y="46640"/>
                  </a:lnTo>
                  <a:lnTo>
                    <a:pt x="65163" y="46398"/>
                  </a:lnTo>
                  <a:lnTo>
                    <a:pt x="65103" y="46217"/>
                  </a:lnTo>
                  <a:lnTo>
                    <a:pt x="64982" y="45976"/>
                  </a:lnTo>
                  <a:lnTo>
                    <a:pt x="64861" y="45795"/>
                  </a:lnTo>
                  <a:lnTo>
                    <a:pt x="64680" y="45674"/>
                  </a:lnTo>
                  <a:lnTo>
                    <a:pt x="64439" y="45554"/>
                  </a:lnTo>
                  <a:lnTo>
                    <a:pt x="64258" y="45493"/>
                  </a:lnTo>
                  <a:close/>
                  <a:moveTo>
                    <a:pt x="69567" y="45493"/>
                  </a:moveTo>
                  <a:lnTo>
                    <a:pt x="69386" y="45554"/>
                  </a:lnTo>
                  <a:lnTo>
                    <a:pt x="69145" y="45674"/>
                  </a:lnTo>
                  <a:lnTo>
                    <a:pt x="68964" y="45795"/>
                  </a:lnTo>
                  <a:lnTo>
                    <a:pt x="68843" y="45976"/>
                  </a:lnTo>
                  <a:lnTo>
                    <a:pt x="68723" y="46217"/>
                  </a:lnTo>
                  <a:lnTo>
                    <a:pt x="68662" y="46398"/>
                  </a:lnTo>
                  <a:lnTo>
                    <a:pt x="68662" y="46640"/>
                  </a:lnTo>
                  <a:lnTo>
                    <a:pt x="68662" y="46881"/>
                  </a:lnTo>
                  <a:lnTo>
                    <a:pt x="68723" y="47062"/>
                  </a:lnTo>
                  <a:lnTo>
                    <a:pt x="68843" y="47303"/>
                  </a:lnTo>
                  <a:lnTo>
                    <a:pt x="68964" y="47484"/>
                  </a:lnTo>
                  <a:lnTo>
                    <a:pt x="69145" y="47605"/>
                  </a:lnTo>
                  <a:lnTo>
                    <a:pt x="69386" y="47726"/>
                  </a:lnTo>
                  <a:lnTo>
                    <a:pt x="69567" y="47786"/>
                  </a:lnTo>
                  <a:lnTo>
                    <a:pt x="70050" y="47786"/>
                  </a:lnTo>
                  <a:lnTo>
                    <a:pt x="70231" y="47726"/>
                  </a:lnTo>
                  <a:lnTo>
                    <a:pt x="70472" y="47605"/>
                  </a:lnTo>
                  <a:lnTo>
                    <a:pt x="70653" y="47484"/>
                  </a:lnTo>
                  <a:lnTo>
                    <a:pt x="70774" y="47303"/>
                  </a:lnTo>
                  <a:lnTo>
                    <a:pt x="70895" y="47062"/>
                  </a:lnTo>
                  <a:lnTo>
                    <a:pt x="70955" y="46881"/>
                  </a:lnTo>
                  <a:lnTo>
                    <a:pt x="70955" y="46640"/>
                  </a:lnTo>
                  <a:lnTo>
                    <a:pt x="70955" y="46398"/>
                  </a:lnTo>
                  <a:lnTo>
                    <a:pt x="70895" y="46217"/>
                  </a:lnTo>
                  <a:lnTo>
                    <a:pt x="70774" y="45976"/>
                  </a:lnTo>
                  <a:lnTo>
                    <a:pt x="70653" y="45795"/>
                  </a:lnTo>
                  <a:lnTo>
                    <a:pt x="70472" y="45674"/>
                  </a:lnTo>
                  <a:lnTo>
                    <a:pt x="70231" y="45554"/>
                  </a:lnTo>
                  <a:lnTo>
                    <a:pt x="70050" y="45493"/>
                  </a:lnTo>
                  <a:close/>
                  <a:moveTo>
                    <a:pt x="2896" y="48389"/>
                  </a:moveTo>
                  <a:lnTo>
                    <a:pt x="2655" y="48510"/>
                  </a:lnTo>
                  <a:lnTo>
                    <a:pt x="2414" y="48691"/>
                  </a:lnTo>
                  <a:lnTo>
                    <a:pt x="2233" y="48872"/>
                  </a:lnTo>
                  <a:lnTo>
                    <a:pt x="2112" y="49174"/>
                  </a:lnTo>
                  <a:lnTo>
                    <a:pt x="2052" y="49536"/>
                  </a:lnTo>
                  <a:lnTo>
                    <a:pt x="2052" y="49777"/>
                  </a:lnTo>
                  <a:lnTo>
                    <a:pt x="2112" y="49958"/>
                  </a:lnTo>
                  <a:lnTo>
                    <a:pt x="2233" y="50200"/>
                  </a:lnTo>
                  <a:lnTo>
                    <a:pt x="2353" y="50381"/>
                  </a:lnTo>
                  <a:lnTo>
                    <a:pt x="2534" y="50501"/>
                  </a:lnTo>
                  <a:lnTo>
                    <a:pt x="2776" y="50622"/>
                  </a:lnTo>
                  <a:lnTo>
                    <a:pt x="2957" y="50682"/>
                  </a:lnTo>
                  <a:lnTo>
                    <a:pt x="3439" y="50682"/>
                  </a:lnTo>
                  <a:lnTo>
                    <a:pt x="3620" y="50622"/>
                  </a:lnTo>
                  <a:lnTo>
                    <a:pt x="3862" y="50501"/>
                  </a:lnTo>
                  <a:lnTo>
                    <a:pt x="4043" y="50381"/>
                  </a:lnTo>
                  <a:lnTo>
                    <a:pt x="4164" y="50200"/>
                  </a:lnTo>
                  <a:lnTo>
                    <a:pt x="4284" y="49958"/>
                  </a:lnTo>
                  <a:lnTo>
                    <a:pt x="4345" y="49777"/>
                  </a:lnTo>
                  <a:lnTo>
                    <a:pt x="4345" y="49536"/>
                  </a:lnTo>
                  <a:lnTo>
                    <a:pt x="4284" y="49174"/>
                  </a:lnTo>
                  <a:lnTo>
                    <a:pt x="4164" y="48872"/>
                  </a:lnTo>
                  <a:lnTo>
                    <a:pt x="3982" y="48691"/>
                  </a:lnTo>
                  <a:lnTo>
                    <a:pt x="3741" y="48510"/>
                  </a:lnTo>
                  <a:lnTo>
                    <a:pt x="3500" y="48389"/>
                  </a:lnTo>
                  <a:close/>
                  <a:moveTo>
                    <a:pt x="8689" y="48389"/>
                  </a:moveTo>
                  <a:lnTo>
                    <a:pt x="8447" y="48510"/>
                  </a:lnTo>
                  <a:lnTo>
                    <a:pt x="8206" y="48691"/>
                  </a:lnTo>
                  <a:lnTo>
                    <a:pt x="8025" y="48872"/>
                  </a:lnTo>
                  <a:lnTo>
                    <a:pt x="7904" y="49174"/>
                  </a:lnTo>
                  <a:lnTo>
                    <a:pt x="7844" y="49536"/>
                  </a:lnTo>
                  <a:lnTo>
                    <a:pt x="7844" y="49777"/>
                  </a:lnTo>
                  <a:lnTo>
                    <a:pt x="7904" y="49958"/>
                  </a:lnTo>
                  <a:lnTo>
                    <a:pt x="8025" y="50200"/>
                  </a:lnTo>
                  <a:lnTo>
                    <a:pt x="8146" y="50381"/>
                  </a:lnTo>
                  <a:lnTo>
                    <a:pt x="8327" y="50501"/>
                  </a:lnTo>
                  <a:lnTo>
                    <a:pt x="8568" y="50622"/>
                  </a:lnTo>
                  <a:lnTo>
                    <a:pt x="8749" y="50682"/>
                  </a:lnTo>
                  <a:lnTo>
                    <a:pt x="9232" y="50682"/>
                  </a:lnTo>
                  <a:lnTo>
                    <a:pt x="9413" y="50622"/>
                  </a:lnTo>
                  <a:lnTo>
                    <a:pt x="9654" y="50501"/>
                  </a:lnTo>
                  <a:lnTo>
                    <a:pt x="9835" y="50381"/>
                  </a:lnTo>
                  <a:lnTo>
                    <a:pt x="9956" y="50200"/>
                  </a:lnTo>
                  <a:lnTo>
                    <a:pt x="10076" y="49958"/>
                  </a:lnTo>
                  <a:lnTo>
                    <a:pt x="10137" y="49777"/>
                  </a:lnTo>
                  <a:lnTo>
                    <a:pt x="10137" y="49536"/>
                  </a:lnTo>
                  <a:lnTo>
                    <a:pt x="10076" y="49174"/>
                  </a:lnTo>
                  <a:lnTo>
                    <a:pt x="9956" y="48872"/>
                  </a:lnTo>
                  <a:lnTo>
                    <a:pt x="9775" y="48691"/>
                  </a:lnTo>
                  <a:lnTo>
                    <a:pt x="9533" y="48510"/>
                  </a:lnTo>
                  <a:lnTo>
                    <a:pt x="9292" y="48389"/>
                  </a:lnTo>
                  <a:close/>
                  <a:moveTo>
                    <a:pt x="14481" y="48389"/>
                  </a:moveTo>
                  <a:lnTo>
                    <a:pt x="14240" y="48510"/>
                  </a:lnTo>
                  <a:lnTo>
                    <a:pt x="13998" y="48691"/>
                  </a:lnTo>
                  <a:lnTo>
                    <a:pt x="13817" y="48872"/>
                  </a:lnTo>
                  <a:lnTo>
                    <a:pt x="13697" y="49174"/>
                  </a:lnTo>
                  <a:lnTo>
                    <a:pt x="13636" y="49536"/>
                  </a:lnTo>
                  <a:lnTo>
                    <a:pt x="13636" y="49777"/>
                  </a:lnTo>
                  <a:lnTo>
                    <a:pt x="13697" y="49958"/>
                  </a:lnTo>
                  <a:lnTo>
                    <a:pt x="13817" y="50200"/>
                  </a:lnTo>
                  <a:lnTo>
                    <a:pt x="13938" y="50381"/>
                  </a:lnTo>
                  <a:lnTo>
                    <a:pt x="14119" y="50501"/>
                  </a:lnTo>
                  <a:lnTo>
                    <a:pt x="14360" y="50622"/>
                  </a:lnTo>
                  <a:lnTo>
                    <a:pt x="14541" y="50682"/>
                  </a:lnTo>
                  <a:lnTo>
                    <a:pt x="15024" y="50682"/>
                  </a:lnTo>
                  <a:lnTo>
                    <a:pt x="15205" y="50622"/>
                  </a:lnTo>
                  <a:lnTo>
                    <a:pt x="15446" y="50501"/>
                  </a:lnTo>
                  <a:lnTo>
                    <a:pt x="15627" y="50381"/>
                  </a:lnTo>
                  <a:lnTo>
                    <a:pt x="15748" y="50200"/>
                  </a:lnTo>
                  <a:lnTo>
                    <a:pt x="15869" y="49958"/>
                  </a:lnTo>
                  <a:lnTo>
                    <a:pt x="15929" y="49777"/>
                  </a:lnTo>
                  <a:lnTo>
                    <a:pt x="15929" y="49536"/>
                  </a:lnTo>
                  <a:lnTo>
                    <a:pt x="15869" y="49174"/>
                  </a:lnTo>
                  <a:lnTo>
                    <a:pt x="15748" y="48872"/>
                  </a:lnTo>
                  <a:lnTo>
                    <a:pt x="15567" y="48691"/>
                  </a:lnTo>
                  <a:lnTo>
                    <a:pt x="15326" y="48510"/>
                  </a:lnTo>
                  <a:lnTo>
                    <a:pt x="15084" y="48389"/>
                  </a:lnTo>
                  <a:close/>
                  <a:moveTo>
                    <a:pt x="20273" y="48389"/>
                  </a:moveTo>
                  <a:lnTo>
                    <a:pt x="20032" y="48510"/>
                  </a:lnTo>
                  <a:lnTo>
                    <a:pt x="19790" y="48691"/>
                  </a:lnTo>
                  <a:lnTo>
                    <a:pt x="19609" y="48872"/>
                  </a:lnTo>
                  <a:lnTo>
                    <a:pt x="19489" y="49174"/>
                  </a:lnTo>
                  <a:lnTo>
                    <a:pt x="19428" y="49536"/>
                  </a:lnTo>
                  <a:lnTo>
                    <a:pt x="19428" y="49777"/>
                  </a:lnTo>
                  <a:lnTo>
                    <a:pt x="19489" y="49958"/>
                  </a:lnTo>
                  <a:lnTo>
                    <a:pt x="19609" y="50200"/>
                  </a:lnTo>
                  <a:lnTo>
                    <a:pt x="19730" y="50381"/>
                  </a:lnTo>
                  <a:lnTo>
                    <a:pt x="19911" y="50501"/>
                  </a:lnTo>
                  <a:lnTo>
                    <a:pt x="20152" y="50622"/>
                  </a:lnTo>
                  <a:lnTo>
                    <a:pt x="20333" y="50682"/>
                  </a:lnTo>
                  <a:lnTo>
                    <a:pt x="20816" y="50682"/>
                  </a:lnTo>
                  <a:lnTo>
                    <a:pt x="20997" y="50622"/>
                  </a:lnTo>
                  <a:lnTo>
                    <a:pt x="21239" y="50501"/>
                  </a:lnTo>
                  <a:lnTo>
                    <a:pt x="21420" y="50381"/>
                  </a:lnTo>
                  <a:lnTo>
                    <a:pt x="21540" y="50200"/>
                  </a:lnTo>
                  <a:lnTo>
                    <a:pt x="21661" y="49958"/>
                  </a:lnTo>
                  <a:lnTo>
                    <a:pt x="21721" y="49777"/>
                  </a:lnTo>
                  <a:lnTo>
                    <a:pt x="21721" y="49536"/>
                  </a:lnTo>
                  <a:lnTo>
                    <a:pt x="21661" y="49174"/>
                  </a:lnTo>
                  <a:lnTo>
                    <a:pt x="21540" y="48872"/>
                  </a:lnTo>
                  <a:lnTo>
                    <a:pt x="21359" y="48691"/>
                  </a:lnTo>
                  <a:lnTo>
                    <a:pt x="21118" y="48510"/>
                  </a:lnTo>
                  <a:lnTo>
                    <a:pt x="20876" y="48389"/>
                  </a:lnTo>
                  <a:close/>
                  <a:moveTo>
                    <a:pt x="26065" y="48389"/>
                  </a:moveTo>
                  <a:lnTo>
                    <a:pt x="25824" y="48510"/>
                  </a:lnTo>
                  <a:lnTo>
                    <a:pt x="25583" y="48691"/>
                  </a:lnTo>
                  <a:lnTo>
                    <a:pt x="25402" y="48872"/>
                  </a:lnTo>
                  <a:lnTo>
                    <a:pt x="25281" y="49174"/>
                  </a:lnTo>
                  <a:lnTo>
                    <a:pt x="25221" y="49536"/>
                  </a:lnTo>
                  <a:lnTo>
                    <a:pt x="25221" y="49777"/>
                  </a:lnTo>
                  <a:lnTo>
                    <a:pt x="25281" y="49958"/>
                  </a:lnTo>
                  <a:lnTo>
                    <a:pt x="25402" y="50200"/>
                  </a:lnTo>
                  <a:lnTo>
                    <a:pt x="25522" y="50381"/>
                  </a:lnTo>
                  <a:lnTo>
                    <a:pt x="25703" y="50501"/>
                  </a:lnTo>
                  <a:lnTo>
                    <a:pt x="25945" y="50622"/>
                  </a:lnTo>
                  <a:lnTo>
                    <a:pt x="26126" y="50682"/>
                  </a:lnTo>
                  <a:lnTo>
                    <a:pt x="26608" y="50682"/>
                  </a:lnTo>
                  <a:lnTo>
                    <a:pt x="26789" y="50622"/>
                  </a:lnTo>
                  <a:lnTo>
                    <a:pt x="27031" y="50501"/>
                  </a:lnTo>
                  <a:lnTo>
                    <a:pt x="27212" y="50381"/>
                  </a:lnTo>
                  <a:lnTo>
                    <a:pt x="27332" y="50200"/>
                  </a:lnTo>
                  <a:lnTo>
                    <a:pt x="27453" y="49958"/>
                  </a:lnTo>
                  <a:lnTo>
                    <a:pt x="27513" y="49777"/>
                  </a:lnTo>
                  <a:lnTo>
                    <a:pt x="27513" y="49536"/>
                  </a:lnTo>
                  <a:lnTo>
                    <a:pt x="27453" y="49174"/>
                  </a:lnTo>
                  <a:lnTo>
                    <a:pt x="27332" y="48872"/>
                  </a:lnTo>
                  <a:lnTo>
                    <a:pt x="27151" y="48691"/>
                  </a:lnTo>
                  <a:lnTo>
                    <a:pt x="26910" y="48510"/>
                  </a:lnTo>
                  <a:lnTo>
                    <a:pt x="26669" y="48389"/>
                  </a:lnTo>
                  <a:close/>
                  <a:moveTo>
                    <a:pt x="31858" y="48389"/>
                  </a:moveTo>
                  <a:lnTo>
                    <a:pt x="31616" y="48510"/>
                  </a:lnTo>
                  <a:lnTo>
                    <a:pt x="31375" y="48691"/>
                  </a:lnTo>
                  <a:lnTo>
                    <a:pt x="31194" y="48872"/>
                  </a:lnTo>
                  <a:lnTo>
                    <a:pt x="31073" y="49174"/>
                  </a:lnTo>
                  <a:lnTo>
                    <a:pt x="31013" y="49536"/>
                  </a:lnTo>
                  <a:lnTo>
                    <a:pt x="31013" y="49777"/>
                  </a:lnTo>
                  <a:lnTo>
                    <a:pt x="31073" y="49958"/>
                  </a:lnTo>
                  <a:lnTo>
                    <a:pt x="31194" y="50200"/>
                  </a:lnTo>
                  <a:lnTo>
                    <a:pt x="31315" y="50381"/>
                  </a:lnTo>
                  <a:lnTo>
                    <a:pt x="31496" y="50501"/>
                  </a:lnTo>
                  <a:lnTo>
                    <a:pt x="31737" y="50622"/>
                  </a:lnTo>
                  <a:lnTo>
                    <a:pt x="31918" y="50682"/>
                  </a:lnTo>
                  <a:lnTo>
                    <a:pt x="32401" y="50682"/>
                  </a:lnTo>
                  <a:lnTo>
                    <a:pt x="32582" y="50622"/>
                  </a:lnTo>
                  <a:lnTo>
                    <a:pt x="32823" y="50501"/>
                  </a:lnTo>
                  <a:lnTo>
                    <a:pt x="33004" y="50381"/>
                  </a:lnTo>
                  <a:lnTo>
                    <a:pt x="33125" y="50200"/>
                  </a:lnTo>
                  <a:lnTo>
                    <a:pt x="33245" y="49958"/>
                  </a:lnTo>
                  <a:lnTo>
                    <a:pt x="33306" y="49777"/>
                  </a:lnTo>
                  <a:lnTo>
                    <a:pt x="33306" y="49536"/>
                  </a:lnTo>
                  <a:lnTo>
                    <a:pt x="33245" y="49174"/>
                  </a:lnTo>
                  <a:lnTo>
                    <a:pt x="33125" y="48872"/>
                  </a:lnTo>
                  <a:lnTo>
                    <a:pt x="32944" y="48691"/>
                  </a:lnTo>
                  <a:lnTo>
                    <a:pt x="32702" y="48510"/>
                  </a:lnTo>
                  <a:lnTo>
                    <a:pt x="32461" y="48389"/>
                  </a:lnTo>
                  <a:close/>
                  <a:moveTo>
                    <a:pt x="37650" y="48389"/>
                  </a:moveTo>
                  <a:lnTo>
                    <a:pt x="37408" y="48510"/>
                  </a:lnTo>
                  <a:lnTo>
                    <a:pt x="37167" y="48691"/>
                  </a:lnTo>
                  <a:lnTo>
                    <a:pt x="36986" y="48872"/>
                  </a:lnTo>
                  <a:lnTo>
                    <a:pt x="36865" y="49174"/>
                  </a:lnTo>
                  <a:lnTo>
                    <a:pt x="36805" y="49536"/>
                  </a:lnTo>
                  <a:lnTo>
                    <a:pt x="36805" y="49777"/>
                  </a:lnTo>
                  <a:lnTo>
                    <a:pt x="36865" y="49958"/>
                  </a:lnTo>
                  <a:lnTo>
                    <a:pt x="36986" y="50200"/>
                  </a:lnTo>
                  <a:lnTo>
                    <a:pt x="37107" y="50381"/>
                  </a:lnTo>
                  <a:lnTo>
                    <a:pt x="37288" y="50501"/>
                  </a:lnTo>
                  <a:lnTo>
                    <a:pt x="37529" y="50622"/>
                  </a:lnTo>
                  <a:lnTo>
                    <a:pt x="37710" y="50682"/>
                  </a:lnTo>
                  <a:lnTo>
                    <a:pt x="38193" y="50682"/>
                  </a:lnTo>
                  <a:lnTo>
                    <a:pt x="38374" y="50622"/>
                  </a:lnTo>
                  <a:lnTo>
                    <a:pt x="38615" y="50501"/>
                  </a:lnTo>
                  <a:lnTo>
                    <a:pt x="38796" y="50381"/>
                  </a:lnTo>
                  <a:lnTo>
                    <a:pt x="38917" y="50200"/>
                  </a:lnTo>
                  <a:lnTo>
                    <a:pt x="39038" y="49958"/>
                  </a:lnTo>
                  <a:lnTo>
                    <a:pt x="39098" y="49777"/>
                  </a:lnTo>
                  <a:lnTo>
                    <a:pt x="39098" y="49536"/>
                  </a:lnTo>
                  <a:lnTo>
                    <a:pt x="39038" y="49174"/>
                  </a:lnTo>
                  <a:lnTo>
                    <a:pt x="38917" y="48872"/>
                  </a:lnTo>
                  <a:lnTo>
                    <a:pt x="38736" y="48691"/>
                  </a:lnTo>
                  <a:lnTo>
                    <a:pt x="38495" y="48510"/>
                  </a:lnTo>
                  <a:lnTo>
                    <a:pt x="38253" y="48389"/>
                  </a:lnTo>
                  <a:close/>
                  <a:moveTo>
                    <a:pt x="43442" y="48389"/>
                  </a:moveTo>
                  <a:lnTo>
                    <a:pt x="43201" y="48510"/>
                  </a:lnTo>
                  <a:lnTo>
                    <a:pt x="42959" y="48691"/>
                  </a:lnTo>
                  <a:lnTo>
                    <a:pt x="42778" y="48872"/>
                  </a:lnTo>
                  <a:lnTo>
                    <a:pt x="42658" y="49174"/>
                  </a:lnTo>
                  <a:lnTo>
                    <a:pt x="42597" y="49536"/>
                  </a:lnTo>
                  <a:lnTo>
                    <a:pt x="42597" y="49777"/>
                  </a:lnTo>
                  <a:lnTo>
                    <a:pt x="42658" y="49958"/>
                  </a:lnTo>
                  <a:lnTo>
                    <a:pt x="42778" y="50200"/>
                  </a:lnTo>
                  <a:lnTo>
                    <a:pt x="42899" y="50381"/>
                  </a:lnTo>
                  <a:lnTo>
                    <a:pt x="43080" y="50501"/>
                  </a:lnTo>
                  <a:lnTo>
                    <a:pt x="43321" y="50622"/>
                  </a:lnTo>
                  <a:lnTo>
                    <a:pt x="43502" y="50682"/>
                  </a:lnTo>
                  <a:lnTo>
                    <a:pt x="43985" y="50682"/>
                  </a:lnTo>
                  <a:lnTo>
                    <a:pt x="44166" y="50622"/>
                  </a:lnTo>
                  <a:lnTo>
                    <a:pt x="44407" y="50501"/>
                  </a:lnTo>
                  <a:lnTo>
                    <a:pt x="44588" y="50381"/>
                  </a:lnTo>
                  <a:lnTo>
                    <a:pt x="44709" y="50200"/>
                  </a:lnTo>
                  <a:lnTo>
                    <a:pt x="44830" y="49958"/>
                  </a:lnTo>
                  <a:lnTo>
                    <a:pt x="44890" y="49777"/>
                  </a:lnTo>
                  <a:lnTo>
                    <a:pt x="44890" y="49536"/>
                  </a:lnTo>
                  <a:lnTo>
                    <a:pt x="44830" y="49174"/>
                  </a:lnTo>
                  <a:lnTo>
                    <a:pt x="44709" y="48872"/>
                  </a:lnTo>
                  <a:lnTo>
                    <a:pt x="44528" y="48691"/>
                  </a:lnTo>
                  <a:lnTo>
                    <a:pt x="44287" y="48510"/>
                  </a:lnTo>
                  <a:lnTo>
                    <a:pt x="44045" y="48389"/>
                  </a:lnTo>
                  <a:close/>
                  <a:moveTo>
                    <a:pt x="49234" y="48389"/>
                  </a:moveTo>
                  <a:lnTo>
                    <a:pt x="48993" y="48510"/>
                  </a:lnTo>
                  <a:lnTo>
                    <a:pt x="48752" y="48691"/>
                  </a:lnTo>
                  <a:lnTo>
                    <a:pt x="48571" y="48872"/>
                  </a:lnTo>
                  <a:lnTo>
                    <a:pt x="48450" y="49174"/>
                  </a:lnTo>
                  <a:lnTo>
                    <a:pt x="48390" y="49536"/>
                  </a:lnTo>
                  <a:lnTo>
                    <a:pt x="48390" y="49777"/>
                  </a:lnTo>
                  <a:lnTo>
                    <a:pt x="48450" y="49958"/>
                  </a:lnTo>
                  <a:lnTo>
                    <a:pt x="48571" y="50200"/>
                  </a:lnTo>
                  <a:lnTo>
                    <a:pt x="48691" y="50381"/>
                  </a:lnTo>
                  <a:lnTo>
                    <a:pt x="48872" y="50501"/>
                  </a:lnTo>
                  <a:lnTo>
                    <a:pt x="49114" y="50622"/>
                  </a:lnTo>
                  <a:lnTo>
                    <a:pt x="49295" y="50682"/>
                  </a:lnTo>
                  <a:lnTo>
                    <a:pt x="49777" y="50682"/>
                  </a:lnTo>
                  <a:lnTo>
                    <a:pt x="49958" y="50622"/>
                  </a:lnTo>
                  <a:lnTo>
                    <a:pt x="50200" y="50501"/>
                  </a:lnTo>
                  <a:lnTo>
                    <a:pt x="50381" y="50381"/>
                  </a:lnTo>
                  <a:lnTo>
                    <a:pt x="50501" y="50200"/>
                  </a:lnTo>
                  <a:lnTo>
                    <a:pt x="50622" y="49958"/>
                  </a:lnTo>
                  <a:lnTo>
                    <a:pt x="50682" y="49777"/>
                  </a:lnTo>
                  <a:lnTo>
                    <a:pt x="50682" y="49536"/>
                  </a:lnTo>
                  <a:lnTo>
                    <a:pt x="50622" y="49174"/>
                  </a:lnTo>
                  <a:lnTo>
                    <a:pt x="50501" y="48872"/>
                  </a:lnTo>
                  <a:lnTo>
                    <a:pt x="50320" y="48691"/>
                  </a:lnTo>
                  <a:lnTo>
                    <a:pt x="50079" y="48510"/>
                  </a:lnTo>
                  <a:lnTo>
                    <a:pt x="49838" y="48389"/>
                  </a:lnTo>
                  <a:close/>
                  <a:moveTo>
                    <a:pt x="55027" y="48389"/>
                  </a:moveTo>
                  <a:lnTo>
                    <a:pt x="54785" y="48510"/>
                  </a:lnTo>
                  <a:lnTo>
                    <a:pt x="54544" y="48691"/>
                  </a:lnTo>
                  <a:lnTo>
                    <a:pt x="54363" y="48872"/>
                  </a:lnTo>
                  <a:lnTo>
                    <a:pt x="54242" y="49174"/>
                  </a:lnTo>
                  <a:lnTo>
                    <a:pt x="54182" y="49536"/>
                  </a:lnTo>
                  <a:lnTo>
                    <a:pt x="54182" y="49777"/>
                  </a:lnTo>
                  <a:lnTo>
                    <a:pt x="54242" y="49958"/>
                  </a:lnTo>
                  <a:lnTo>
                    <a:pt x="54363" y="50200"/>
                  </a:lnTo>
                  <a:lnTo>
                    <a:pt x="54483" y="50381"/>
                  </a:lnTo>
                  <a:lnTo>
                    <a:pt x="54665" y="50501"/>
                  </a:lnTo>
                  <a:lnTo>
                    <a:pt x="54906" y="50622"/>
                  </a:lnTo>
                  <a:lnTo>
                    <a:pt x="55087" y="50682"/>
                  </a:lnTo>
                  <a:lnTo>
                    <a:pt x="55570" y="50682"/>
                  </a:lnTo>
                  <a:lnTo>
                    <a:pt x="55751" y="50622"/>
                  </a:lnTo>
                  <a:lnTo>
                    <a:pt x="55992" y="50501"/>
                  </a:lnTo>
                  <a:lnTo>
                    <a:pt x="56173" y="50381"/>
                  </a:lnTo>
                  <a:lnTo>
                    <a:pt x="56294" y="50200"/>
                  </a:lnTo>
                  <a:lnTo>
                    <a:pt x="56414" y="49958"/>
                  </a:lnTo>
                  <a:lnTo>
                    <a:pt x="56475" y="49777"/>
                  </a:lnTo>
                  <a:lnTo>
                    <a:pt x="56475" y="49536"/>
                  </a:lnTo>
                  <a:lnTo>
                    <a:pt x="56414" y="49174"/>
                  </a:lnTo>
                  <a:lnTo>
                    <a:pt x="56294" y="48872"/>
                  </a:lnTo>
                  <a:lnTo>
                    <a:pt x="56113" y="48691"/>
                  </a:lnTo>
                  <a:lnTo>
                    <a:pt x="55871" y="48510"/>
                  </a:lnTo>
                  <a:lnTo>
                    <a:pt x="55630" y="48389"/>
                  </a:lnTo>
                  <a:close/>
                  <a:moveTo>
                    <a:pt x="60819" y="48389"/>
                  </a:moveTo>
                  <a:lnTo>
                    <a:pt x="60577" y="48510"/>
                  </a:lnTo>
                  <a:lnTo>
                    <a:pt x="60336" y="48691"/>
                  </a:lnTo>
                  <a:lnTo>
                    <a:pt x="60155" y="48872"/>
                  </a:lnTo>
                  <a:lnTo>
                    <a:pt x="60034" y="49174"/>
                  </a:lnTo>
                  <a:lnTo>
                    <a:pt x="59974" y="49536"/>
                  </a:lnTo>
                  <a:lnTo>
                    <a:pt x="59974" y="49777"/>
                  </a:lnTo>
                  <a:lnTo>
                    <a:pt x="60034" y="49958"/>
                  </a:lnTo>
                  <a:lnTo>
                    <a:pt x="60155" y="50200"/>
                  </a:lnTo>
                  <a:lnTo>
                    <a:pt x="60276" y="50381"/>
                  </a:lnTo>
                  <a:lnTo>
                    <a:pt x="60457" y="50501"/>
                  </a:lnTo>
                  <a:lnTo>
                    <a:pt x="60698" y="50622"/>
                  </a:lnTo>
                  <a:lnTo>
                    <a:pt x="60879" y="50682"/>
                  </a:lnTo>
                  <a:lnTo>
                    <a:pt x="61362" y="50682"/>
                  </a:lnTo>
                  <a:lnTo>
                    <a:pt x="61543" y="50622"/>
                  </a:lnTo>
                  <a:lnTo>
                    <a:pt x="61784" y="50501"/>
                  </a:lnTo>
                  <a:lnTo>
                    <a:pt x="61965" y="50381"/>
                  </a:lnTo>
                  <a:lnTo>
                    <a:pt x="62086" y="50200"/>
                  </a:lnTo>
                  <a:lnTo>
                    <a:pt x="62206" y="49958"/>
                  </a:lnTo>
                  <a:lnTo>
                    <a:pt x="62267" y="49777"/>
                  </a:lnTo>
                  <a:lnTo>
                    <a:pt x="62267" y="49536"/>
                  </a:lnTo>
                  <a:lnTo>
                    <a:pt x="62206" y="49174"/>
                  </a:lnTo>
                  <a:lnTo>
                    <a:pt x="62086" y="48872"/>
                  </a:lnTo>
                  <a:lnTo>
                    <a:pt x="61905" y="48691"/>
                  </a:lnTo>
                  <a:lnTo>
                    <a:pt x="61663" y="48510"/>
                  </a:lnTo>
                  <a:lnTo>
                    <a:pt x="61422" y="48389"/>
                  </a:lnTo>
                  <a:close/>
                  <a:moveTo>
                    <a:pt x="66611" y="48389"/>
                  </a:moveTo>
                  <a:lnTo>
                    <a:pt x="66370" y="48510"/>
                  </a:lnTo>
                  <a:lnTo>
                    <a:pt x="66128" y="48691"/>
                  </a:lnTo>
                  <a:lnTo>
                    <a:pt x="65947" y="48872"/>
                  </a:lnTo>
                  <a:lnTo>
                    <a:pt x="65827" y="49174"/>
                  </a:lnTo>
                  <a:lnTo>
                    <a:pt x="65766" y="49536"/>
                  </a:lnTo>
                  <a:lnTo>
                    <a:pt x="65766" y="49777"/>
                  </a:lnTo>
                  <a:lnTo>
                    <a:pt x="65827" y="49958"/>
                  </a:lnTo>
                  <a:lnTo>
                    <a:pt x="65947" y="50200"/>
                  </a:lnTo>
                  <a:lnTo>
                    <a:pt x="66068" y="50381"/>
                  </a:lnTo>
                  <a:lnTo>
                    <a:pt x="66249" y="50501"/>
                  </a:lnTo>
                  <a:lnTo>
                    <a:pt x="66490" y="50622"/>
                  </a:lnTo>
                  <a:lnTo>
                    <a:pt x="66671" y="50682"/>
                  </a:lnTo>
                  <a:lnTo>
                    <a:pt x="67154" y="50682"/>
                  </a:lnTo>
                  <a:lnTo>
                    <a:pt x="67335" y="50622"/>
                  </a:lnTo>
                  <a:lnTo>
                    <a:pt x="67576" y="50501"/>
                  </a:lnTo>
                  <a:lnTo>
                    <a:pt x="67757" y="50381"/>
                  </a:lnTo>
                  <a:lnTo>
                    <a:pt x="67878" y="50200"/>
                  </a:lnTo>
                  <a:lnTo>
                    <a:pt x="67999" y="49958"/>
                  </a:lnTo>
                  <a:lnTo>
                    <a:pt x="68059" y="49777"/>
                  </a:lnTo>
                  <a:lnTo>
                    <a:pt x="68059" y="49536"/>
                  </a:lnTo>
                  <a:lnTo>
                    <a:pt x="67999" y="49174"/>
                  </a:lnTo>
                  <a:lnTo>
                    <a:pt x="67878" y="48872"/>
                  </a:lnTo>
                  <a:lnTo>
                    <a:pt x="67697" y="48691"/>
                  </a:lnTo>
                  <a:lnTo>
                    <a:pt x="67456" y="48510"/>
                  </a:lnTo>
                  <a:lnTo>
                    <a:pt x="67214" y="48389"/>
                  </a:lnTo>
                  <a:close/>
                  <a:moveTo>
                    <a:pt x="72403" y="48389"/>
                  </a:moveTo>
                  <a:lnTo>
                    <a:pt x="72162" y="48510"/>
                  </a:lnTo>
                  <a:lnTo>
                    <a:pt x="71921" y="48691"/>
                  </a:lnTo>
                  <a:lnTo>
                    <a:pt x="71740" y="48872"/>
                  </a:lnTo>
                  <a:lnTo>
                    <a:pt x="71619" y="49174"/>
                  </a:lnTo>
                  <a:lnTo>
                    <a:pt x="71559" y="49536"/>
                  </a:lnTo>
                  <a:lnTo>
                    <a:pt x="71559" y="49777"/>
                  </a:lnTo>
                  <a:lnTo>
                    <a:pt x="71619" y="49958"/>
                  </a:lnTo>
                  <a:lnTo>
                    <a:pt x="71740" y="50200"/>
                  </a:lnTo>
                  <a:lnTo>
                    <a:pt x="71860" y="50381"/>
                  </a:lnTo>
                  <a:lnTo>
                    <a:pt x="72041" y="50501"/>
                  </a:lnTo>
                  <a:lnTo>
                    <a:pt x="72283" y="50622"/>
                  </a:lnTo>
                  <a:lnTo>
                    <a:pt x="72464" y="50682"/>
                  </a:lnTo>
                  <a:lnTo>
                    <a:pt x="72946" y="50682"/>
                  </a:lnTo>
                  <a:lnTo>
                    <a:pt x="73127" y="50622"/>
                  </a:lnTo>
                  <a:lnTo>
                    <a:pt x="73369" y="50501"/>
                  </a:lnTo>
                  <a:lnTo>
                    <a:pt x="73550" y="50381"/>
                  </a:lnTo>
                  <a:lnTo>
                    <a:pt x="73670" y="50200"/>
                  </a:lnTo>
                  <a:lnTo>
                    <a:pt x="73791" y="49958"/>
                  </a:lnTo>
                  <a:lnTo>
                    <a:pt x="73851" y="49777"/>
                  </a:lnTo>
                  <a:lnTo>
                    <a:pt x="73851" y="49536"/>
                  </a:lnTo>
                  <a:lnTo>
                    <a:pt x="73791" y="49174"/>
                  </a:lnTo>
                  <a:lnTo>
                    <a:pt x="73670" y="48872"/>
                  </a:lnTo>
                  <a:lnTo>
                    <a:pt x="73489" y="48691"/>
                  </a:lnTo>
                  <a:lnTo>
                    <a:pt x="73248" y="48510"/>
                  </a:lnTo>
                  <a:lnTo>
                    <a:pt x="73007" y="48389"/>
                  </a:lnTo>
                  <a:close/>
                  <a:moveTo>
                    <a:pt x="5853" y="51286"/>
                  </a:moveTo>
                  <a:lnTo>
                    <a:pt x="5672" y="51346"/>
                  </a:lnTo>
                  <a:lnTo>
                    <a:pt x="5431" y="51467"/>
                  </a:lnTo>
                  <a:lnTo>
                    <a:pt x="5250" y="51587"/>
                  </a:lnTo>
                  <a:lnTo>
                    <a:pt x="5129" y="51768"/>
                  </a:lnTo>
                  <a:lnTo>
                    <a:pt x="5008" y="52010"/>
                  </a:lnTo>
                  <a:lnTo>
                    <a:pt x="4948" y="52191"/>
                  </a:lnTo>
                  <a:lnTo>
                    <a:pt x="4948" y="52432"/>
                  </a:lnTo>
                  <a:lnTo>
                    <a:pt x="4948" y="52673"/>
                  </a:lnTo>
                  <a:lnTo>
                    <a:pt x="5008" y="52854"/>
                  </a:lnTo>
                  <a:lnTo>
                    <a:pt x="5129" y="53096"/>
                  </a:lnTo>
                  <a:lnTo>
                    <a:pt x="5250" y="53277"/>
                  </a:lnTo>
                  <a:lnTo>
                    <a:pt x="5431" y="53397"/>
                  </a:lnTo>
                  <a:lnTo>
                    <a:pt x="5672" y="53518"/>
                  </a:lnTo>
                  <a:lnTo>
                    <a:pt x="5853" y="53578"/>
                  </a:lnTo>
                  <a:lnTo>
                    <a:pt x="6336" y="53578"/>
                  </a:lnTo>
                  <a:lnTo>
                    <a:pt x="6517" y="53518"/>
                  </a:lnTo>
                  <a:lnTo>
                    <a:pt x="6758" y="53397"/>
                  </a:lnTo>
                  <a:lnTo>
                    <a:pt x="6939" y="53277"/>
                  </a:lnTo>
                  <a:lnTo>
                    <a:pt x="7060" y="53096"/>
                  </a:lnTo>
                  <a:lnTo>
                    <a:pt x="7180" y="52854"/>
                  </a:lnTo>
                  <a:lnTo>
                    <a:pt x="7241" y="52673"/>
                  </a:lnTo>
                  <a:lnTo>
                    <a:pt x="7241" y="52432"/>
                  </a:lnTo>
                  <a:lnTo>
                    <a:pt x="7241" y="52191"/>
                  </a:lnTo>
                  <a:lnTo>
                    <a:pt x="7180" y="52010"/>
                  </a:lnTo>
                  <a:lnTo>
                    <a:pt x="7060" y="51768"/>
                  </a:lnTo>
                  <a:lnTo>
                    <a:pt x="6939" y="51587"/>
                  </a:lnTo>
                  <a:lnTo>
                    <a:pt x="6758" y="51467"/>
                  </a:lnTo>
                  <a:lnTo>
                    <a:pt x="6517" y="51346"/>
                  </a:lnTo>
                  <a:lnTo>
                    <a:pt x="6336" y="51286"/>
                  </a:lnTo>
                  <a:close/>
                  <a:moveTo>
                    <a:pt x="11645" y="51286"/>
                  </a:moveTo>
                  <a:lnTo>
                    <a:pt x="11464" y="51346"/>
                  </a:lnTo>
                  <a:lnTo>
                    <a:pt x="11223" y="51467"/>
                  </a:lnTo>
                  <a:lnTo>
                    <a:pt x="11042" y="51587"/>
                  </a:lnTo>
                  <a:lnTo>
                    <a:pt x="10921" y="51768"/>
                  </a:lnTo>
                  <a:lnTo>
                    <a:pt x="10800" y="52010"/>
                  </a:lnTo>
                  <a:lnTo>
                    <a:pt x="10740" y="52191"/>
                  </a:lnTo>
                  <a:lnTo>
                    <a:pt x="10740" y="52432"/>
                  </a:lnTo>
                  <a:lnTo>
                    <a:pt x="10740" y="52673"/>
                  </a:lnTo>
                  <a:lnTo>
                    <a:pt x="10800" y="52854"/>
                  </a:lnTo>
                  <a:lnTo>
                    <a:pt x="10921" y="53096"/>
                  </a:lnTo>
                  <a:lnTo>
                    <a:pt x="11042" y="53277"/>
                  </a:lnTo>
                  <a:lnTo>
                    <a:pt x="11223" y="53397"/>
                  </a:lnTo>
                  <a:lnTo>
                    <a:pt x="11464" y="53518"/>
                  </a:lnTo>
                  <a:lnTo>
                    <a:pt x="11645" y="53578"/>
                  </a:lnTo>
                  <a:lnTo>
                    <a:pt x="12128" y="53578"/>
                  </a:lnTo>
                  <a:lnTo>
                    <a:pt x="12309" y="53518"/>
                  </a:lnTo>
                  <a:lnTo>
                    <a:pt x="12550" y="53397"/>
                  </a:lnTo>
                  <a:lnTo>
                    <a:pt x="12731" y="53277"/>
                  </a:lnTo>
                  <a:lnTo>
                    <a:pt x="12852" y="53096"/>
                  </a:lnTo>
                  <a:lnTo>
                    <a:pt x="12973" y="52854"/>
                  </a:lnTo>
                  <a:lnTo>
                    <a:pt x="13033" y="52673"/>
                  </a:lnTo>
                  <a:lnTo>
                    <a:pt x="13033" y="52432"/>
                  </a:lnTo>
                  <a:lnTo>
                    <a:pt x="13033" y="52191"/>
                  </a:lnTo>
                  <a:lnTo>
                    <a:pt x="12973" y="52010"/>
                  </a:lnTo>
                  <a:lnTo>
                    <a:pt x="12852" y="51768"/>
                  </a:lnTo>
                  <a:lnTo>
                    <a:pt x="12731" y="51587"/>
                  </a:lnTo>
                  <a:lnTo>
                    <a:pt x="12550" y="51467"/>
                  </a:lnTo>
                  <a:lnTo>
                    <a:pt x="12309" y="51346"/>
                  </a:lnTo>
                  <a:lnTo>
                    <a:pt x="12128" y="51286"/>
                  </a:lnTo>
                  <a:close/>
                  <a:moveTo>
                    <a:pt x="17437" y="51286"/>
                  </a:moveTo>
                  <a:lnTo>
                    <a:pt x="17256" y="51346"/>
                  </a:lnTo>
                  <a:lnTo>
                    <a:pt x="17015" y="51467"/>
                  </a:lnTo>
                  <a:lnTo>
                    <a:pt x="16834" y="51587"/>
                  </a:lnTo>
                  <a:lnTo>
                    <a:pt x="16713" y="51768"/>
                  </a:lnTo>
                  <a:lnTo>
                    <a:pt x="16593" y="52010"/>
                  </a:lnTo>
                  <a:lnTo>
                    <a:pt x="16532" y="52191"/>
                  </a:lnTo>
                  <a:lnTo>
                    <a:pt x="16532" y="52432"/>
                  </a:lnTo>
                  <a:lnTo>
                    <a:pt x="16532" y="52673"/>
                  </a:lnTo>
                  <a:lnTo>
                    <a:pt x="16593" y="52854"/>
                  </a:lnTo>
                  <a:lnTo>
                    <a:pt x="16713" y="53096"/>
                  </a:lnTo>
                  <a:lnTo>
                    <a:pt x="16834" y="53277"/>
                  </a:lnTo>
                  <a:lnTo>
                    <a:pt x="17015" y="53397"/>
                  </a:lnTo>
                  <a:lnTo>
                    <a:pt x="17256" y="53518"/>
                  </a:lnTo>
                  <a:lnTo>
                    <a:pt x="17437" y="53578"/>
                  </a:lnTo>
                  <a:lnTo>
                    <a:pt x="17920" y="53578"/>
                  </a:lnTo>
                  <a:lnTo>
                    <a:pt x="18101" y="53518"/>
                  </a:lnTo>
                  <a:lnTo>
                    <a:pt x="18342" y="53397"/>
                  </a:lnTo>
                  <a:lnTo>
                    <a:pt x="18523" y="53277"/>
                  </a:lnTo>
                  <a:lnTo>
                    <a:pt x="18644" y="53096"/>
                  </a:lnTo>
                  <a:lnTo>
                    <a:pt x="18765" y="52854"/>
                  </a:lnTo>
                  <a:lnTo>
                    <a:pt x="18825" y="52673"/>
                  </a:lnTo>
                  <a:lnTo>
                    <a:pt x="18825" y="52432"/>
                  </a:lnTo>
                  <a:lnTo>
                    <a:pt x="18825" y="52191"/>
                  </a:lnTo>
                  <a:lnTo>
                    <a:pt x="18765" y="52010"/>
                  </a:lnTo>
                  <a:lnTo>
                    <a:pt x="18644" y="51768"/>
                  </a:lnTo>
                  <a:lnTo>
                    <a:pt x="18523" y="51587"/>
                  </a:lnTo>
                  <a:lnTo>
                    <a:pt x="18342" y="51467"/>
                  </a:lnTo>
                  <a:lnTo>
                    <a:pt x="18101" y="51346"/>
                  </a:lnTo>
                  <a:lnTo>
                    <a:pt x="17920" y="51286"/>
                  </a:lnTo>
                  <a:close/>
                  <a:moveTo>
                    <a:pt x="23230" y="51286"/>
                  </a:moveTo>
                  <a:lnTo>
                    <a:pt x="23049" y="51346"/>
                  </a:lnTo>
                  <a:lnTo>
                    <a:pt x="22807" y="51467"/>
                  </a:lnTo>
                  <a:lnTo>
                    <a:pt x="22626" y="51587"/>
                  </a:lnTo>
                  <a:lnTo>
                    <a:pt x="22506" y="51768"/>
                  </a:lnTo>
                  <a:lnTo>
                    <a:pt x="22385" y="52010"/>
                  </a:lnTo>
                  <a:lnTo>
                    <a:pt x="22325" y="52191"/>
                  </a:lnTo>
                  <a:lnTo>
                    <a:pt x="22325" y="52432"/>
                  </a:lnTo>
                  <a:lnTo>
                    <a:pt x="22325" y="52673"/>
                  </a:lnTo>
                  <a:lnTo>
                    <a:pt x="22385" y="52854"/>
                  </a:lnTo>
                  <a:lnTo>
                    <a:pt x="22506" y="53096"/>
                  </a:lnTo>
                  <a:lnTo>
                    <a:pt x="22626" y="53277"/>
                  </a:lnTo>
                  <a:lnTo>
                    <a:pt x="22807" y="53397"/>
                  </a:lnTo>
                  <a:lnTo>
                    <a:pt x="23049" y="53518"/>
                  </a:lnTo>
                  <a:lnTo>
                    <a:pt x="23230" y="53578"/>
                  </a:lnTo>
                  <a:lnTo>
                    <a:pt x="23712" y="53578"/>
                  </a:lnTo>
                  <a:lnTo>
                    <a:pt x="23893" y="53518"/>
                  </a:lnTo>
                  <a:lnTo>
                    <a:pt x="24135" y="53397"/>
                  </a:lnTo>
                  <a:lnTo>
                    <a:pt x="24316" y="53277"/>
                  </a:lnTo>
                  <a:lnTo>
                    <a:pt x="24436" y="53096"/>
                  </a:lnTo>
                  <a:lnTo>
                    <a:pt x="24557" y="52854"/>
                  </a:lnTo>
                  <a:lnTo>
                    <a:pt x="24617" y="52673"/>
                  </a:lnTo>
                  <a:lnTo>
                    <a:pt x="24617" y="52432"/>
                  </a:lnTo>
                  <a:lnTo>
                    <a:pt x="24617" y="52191"/>
                  </a:lnTo>
                  <a:lnTo>
                    <a:pt x="24557" y="52010"/>
                  </a:lnTo>
                  <a:lnTo>
                    <a:pt x="24436" y="51768"/>
                  </a:lnTo>
                  <a:lnTo>
                    <a:pt x="24316" y="51587"/>
                  </a:lnTo>
                  <a:lnTo>
                    <a:pt x="24135" y="51467"/>
                  </a:lnTo>
                  <a:lnTo>
                    <a:pt x="23893" y="51346"/>
                  </a:lnTo>
                  <a:lnTo>
                    <a:pt x="23712" y="51286"/>
                  </a:lnTo>
                  <a:close/>
                  <a:moveTo>
                    <a:pt x="29022" y="51286"/>
                  </a:moveTo>
                  <a:lnTo>
                    <a:pt x="28841" y="51346"/>
                  </a:lnTo>
                  <a:lnTo>
                    <a:pt x="28599" y="51467"/>
                  </a:lnTo>
                  <a:lnTo>
                    <a:pt x="28418" y="51587"/>
                  </a:lnTo>
                  <a:lnTo>
                    <a:pt x="28298" y="51768"/>
                  </a:lnTo>
                  <a:lnTo>
                    <a:pt x="28177" y="52010"/>
                  </a:lnTo>
                  <a:lnTo>
                    <a:pt x="28117" y="52191"/>
                  </a:lnTo>
                  <a:lnTo>
                    <a:pt x="28117" y="52432"/>
                  </a:lnTo>
                  <a:lnTo>
                    <a:pt x="28117" y="52673"/>
                  </a:lnTo>
                  <a:lnTo>
                    <a:pt x="28177" y="52854"/>
                  </a:lnTo>
                  <a:lnTo>
                    <a:pt x="28298" y="53096"/>
                  </a:lnTo>
                  <a:lnTo>
                    <a:pt x="28418" y="53277"/>
                  </a:lnTo>
                  <a:lnTo>
                    <a:pt x="28599" y="53397"/>
                  </a:lnTo>
                  <a:lnTo>
                    <a:pt x="28841" y="53518"/>
                  </a:lnTo>
                  <a:lnTo>
                    <a:pt x="29022" y="53578"/>
                  </a:lnTo>
                  <a:lnTo>
                    <a:pt x="29505" y="53578"/>
                  </a:lnTo>
                  <a:lnTo>
                    <a:pt x="29686" y="53518"/>
                  </a:lnTo>
                  <a:lnTo>
                    <a:pt x="29927" y="53397"/>
                  </a:lnTo>
                  <a:lnTo>
                    <a:pt x="30108" y="53277"/>
                  </a:lnTo>
                  <a:lnTo>
                    <a:pt x="30229" y="53096"/>
                  </a:lnTo>
                  <a:lnTo>
                    <a:pt x="30349" y="52854"/>
                  </a:lnTo>
                  <a:lnTo>
                    <a:pt x="30410" y="52673"/>
                  </a:lnTo>
                  <a:lnTo>
                    <a:pt x="30410" y="52432"/>
                  </a:lnTo>
                  <a:lnTo>
                    <a:pt x="30410" y="52191"/>
                  </a:lnTo>
                  <a:lnTo>
                    <a:pt x="30349" y="52010"/>
                  </a:lnTo>
                  <a:lnTo>
                    <a:pt x="30229" y="51768"/>
                  </a:lnTo>
                  <a:lnTo>
                    <a:pt x="30108" y="51587"/>
                  </a:lnTo>
                  <a:lnTo>
                    <a:pt x="29927" y="51467"/>
                  </a:lnTo>
                  <a:lnTo>
                    <a:pt x="29686" y="51346"/>
                  </a:lnTo>
                  <a:lnTo>
                    <a:pt x="29505" y="51286"/>
                  </a:lnTo>
                  <a:close/>
                  <a:moveTo>
                    <a:pt x="34814" y="51286"/>
                  </a:moveTo>
                  <a:lnTo>
                    <a:pt x="34633" y="51346"/>
                  </a:lnTo>
                  <a:lnTo>
                    <a:pt x="34392" y="51467"/>
                  </a:lnTo>
                  <a:lnTo>
                    <a:pt x="34211" y="51587"/>
                  </a:lnTo>
                  <a:lnTo>
                    <a:pt x="34090" y="51768"/>
                  </a:lnTo>
                  <a:lnTo>
                    <a:pt x="33969" y="52010"/>
                  </a:lnTo>
                  <a:lnTo>
                    <a:pt x="33909" y="52191"/>
                  </a:lnTo>
                  <a:lnTo>
                    <a:pt x="33909" y="52432"/>
                  </a:lnTo>
                  <a:lnTo>
                    <a:pt x="33909" y="52673"/>
                  </a:lnTo>
                  <a:lnTo>
                    <a:pt x="33969" y="52854"/>
                  </a:lnTo>
                  <a:lnTo>
                    <a:pt x="34090" y="53096"/>
                  </a:lnTo>
                  <a:lnTo>
                    <a:pt x="34211" y="53277"/>
                  </a:lnTo>
                  <a:lnTo>
                    <a:pt x="34392" y="53397"/>
                  </a:lnTo>
                  <a:lnTo>
                    <a:pt x="34633" y="53518"/>
                  </a:lnTo>
                  <a:lnTo>
                    <a:pt x="34814" y="53578"/>
                  </a:lnTo>
                  <a:lnTo>
                    <a:pt x="35297" y="53578"/>
                  </a:lnTo>
                  <a:lnTo>
                    <a:pt x="35478" y="53518"/>
                  </a:lnTo>
                  <a:lnTo>
                    <a:pt x="35719" y="53397"/>
                  </a:lnTo>
                  <a:lnTo>
                    <a:pt x="35900" y="53277"/>
                  </a:lnTo>
                  <a:lnTo>
                    <a:pt x="36021" y="53096"/>
                  </a:lnTo>
                  <a:lnTo>
                    <a:pt x="36141" y="52854"/>
                  </a:lnTo>
                  <a:lnTo>
                    <a:pt x="36202" y="52673"/>
                  </a:lnTo>
                  <a:lnTo>
                    <a:pt x="36202" y="52432"/>
                  </a:lnTo>
                  <a:lnTo>
                    <a:pt x="36202" y="52191"/>
                  </a:lnTo>
                  <a:lnTo>
                    <a:pt x="36141" y="52010"/>
                  </a:lnTo>
                  <a:lnTo>
                    <a:pt x="36021" y="51768"/>
                  </a:lnTo>
                  <a:lnTo>
                    <a:pt x="35900" y="51587"/>
                  </a:lnTo>
                  <a:lnTo>
                    <a:pt x="35719" y="51467"/>
                  </a:lnTo>
                  <a:lnTo>
                    <a:pt x="35478" y="51346"/>
                  </a:lnTo>
                  <a:lnTo>
                    <a:pt x="35297" y="51286"/>
                  </a:lnTo>
                  <a:close/>
                  <a:moveTo>
                    <a:pt x="40606" y="51286"/>
                  </a:moveTo>
                  <a:lnTo>
                    <a:pt x="40425" y="51346"/>
                  </a:lnTo>
                  <a:lnTo>
                    <a:pt x="40184" y="51467"/>
                  </a:lnTo>
                  <a:lnTo>
                    <a:pt x="40003" y="51587"/>
                  </a:lnTo>
                  <a:lnTo>
                    <a:pt x="39882" y="51768"/>
                  </a:lnTo>
                  <a:lnTo>
                    <a:pt x="39762" y="52010"/>
                  </a:lnTo>
                  <a:lnTo>
                    <a:pt x="39701" y="52191"/>
                  </a:lnTo>
                  <a:lnTo>
                    <a:pt x="39701" y="52432"/>
                  </a:lnTo>
                  <a:lnTo>
                    <a:pt x="39701" y="52673"/>
                  </a:lnTo>
                  <a:lnTo>
                    <a:pt x="39762" y="52854"/>
                  </a:lnTo>
                  <a:lnTo>
                    <a:pt x="39882" y="53096"/>
                  </a:lnTo>
                  <a:lnTo>
                    <a:pt x="40003" y="53277"/>
                  </a:lnTo>
                  <a:lnTo>
                    <a:pt x="40184" y="53397"/>
                  </a:lnTo>
                  <a:lnTo>
                    <a:pt x="40425" y="53518"/>
                  </a:lnTo>
                  <a:lnTo>
                    <a:pt x="40606" y="53578"/>
                  </a:lnTo>
                  <a:lnTo>
                    <a:pt x="41089" y="53578"/>
                  </a:lnTo>
                  <a:lnTo>
                    <a:pt x="41270" y="53518"/>
                  </a:lnTo>
                  <a:lnTo>
                    <a:pt x="41511" y="53397"/>
                  </a:lnTo>
                  <a:lnTo>
                    <a:pt x="41692" y="53277"/>
                  </a:lnTo>
                  <a:lnTo>
                    <a:pt x="41813" y="53096"/>
                  </a:lnTo>
                  <a:lnTo>
                    <a:pt x="41934" y="52854"/>
                  </a:lnTo>
                  <a:lnTo>
                    <a:pt x="41994" y="52673"/>
                  </a:lnTo>
                  <a:lnTo>
                    <a:pt x="41994" y="52432"/>
                  </a:lnTo>
                  <a:lnTo>
                    <a:pt x="41994" y="52191"/>
                  </a:lnTo>
                  <a:lnTo>
                    <a:pt x="41934" y="52010"/>
                  </a:lnTo>
                  <a:lnTo>
                    <a:pt x="41813" y="51768"/>
                  </a:lnTo>
                  <a:lnTo>
                    <a:pt x="41692" y="51587"/>
                  </a:lnTo>
                  <a:lnTo>
                    <a:pt x="41511" y="51467"/>
                  </a:lnTo>
                  <a:lnTo>
                    <a:pt x="41270" y="51346"/>
                  </a:lnTo>
                  <a:lnTo>
                    <a:pt x="41089" y="51286"/>
                  </a:lnTo>
                  <a:close/>
                  <a:moveTo>
                    <a:pt x="46399" y="51286"/>
                  </a:moveTo>
                  <a:lnTo>
                    <a:pt x="46218" y="51346"/>
                  </a:lnTo>
                  <a:lnTo>
                    <a:pt x="45976" y="51467"/>
                  </a:lnTo>
                  <a:lnTo>
                    <a:pt x="45795" y="51587"/>
                  </a:lnTo>
                  <a:lnTo>
                    <a:pt x="45674" y="51768"/>
                  </a:lnTo>
                  <a:lnTo>
                    <a:pt x="45554" y="52010"/>
                  </a:lnTo>
                  <a:lnTo>
                    <a:pt x="45493" y="52191"/>
                  </a:lnTo>
                  <a:lnTo>
                    <a:pt x="45493" y="52432"/>
                  </a:lnTo>
                  <a:lnTo>
                    <a:pt x="45493" y="52673"/>
                  </a:lnTo>
                  <a:lnTo>
                    <a:pt x="45554" y="52854"/>
                  </a:lnTo>
                  <a:lnTo>
                    <a:pt x="45674" y="53096"/>
                  </a:lnTo>
                  <a:lnTo>
                    <a:pt x="45795" y="53277"/>
                  </a:lnTo>
                  <a:lnTo>
                    <a:pt x="45976" y="53397"/>
                  </a:lnTo>
                  <a:lnTo>
                    <a:pt x="46218" y="53518"/>
                  </a:lnTo>
                  <a:lnTo>
                    <a:pt x="46399" y="53578"/>
                  </a:lnTo>
                  <a:lnTo>
                    <a:pt x="46881" y="53578"/>
                  </a:lnTo>
                  <a:lnTo>
                    <a:pt x="47062" y="53518"/>
                  </a:lnTo>
                  <a:lnTo>
                    <a:pt x="47304" y="53397"/>
                  </a:lnTo>
                  <a:lnTo>
                    <a:pt x="47485" y="53277"/>
                  </a:lnTo>
                  <a:lnTo>
                    <a:pt x="47605" y="53096"/>
                  </a:lnTo>
                  <a:lnTo>
                    <a:pt x="47726" y="52854"/>
                  </a:lnTo>
                  <a:lnTo>
                    <a:pt x="47786" y="52673"/>
                  </a:lnTo>
                  <a:lnTo>
                    <a:pt x="47786" y="52432"/>
                  </a:lnTo>
                  <a:lnTo>
                    <a:pt x="47786" y="52191"/>
                  </a:lnTo>
                  <a:lnTo>
                    <a:pt x="47726" y="52010"/>
                  </a:lnTo>
                  <a:lnTo>
                    <a:pt x="47605" y="51768"/>
                  </a:lnTo>
                  <a:lnTo>
                    <a:pt x="47485" y="51587"/>
                  </a:lnTo>
                  <a:lnTo>
                    <a:pt x="47304" y="51467"/>
                  </a:lnTo>
                  <a:lnTo>
                    <a:pt x="47062" y="51346"/>
                  </a:lnTo>
                  <a:lnTo>
                    <a:pt x="46881" y="51286"/>
                  </a:lnTo>
                  <a:close/>
                  <a:moveTo>
                    <a:pt x="52191" y="51286"/>
                  </a:moveTo>
                  <a:lnTo>
                    <a:pt x="52010" y="51346"/>
                  </a:lnTo>
                  <a:lnTo>
                    <a:pt x="51768" y="51467"/>
                  </a:lnTo>
                  <a:lnTo>
                    <a:pt x="51587" y="51587"/>
                  </a:lnTo>
                  <a:lnTo>
                    <a:pt x="51467" y="51768"/>
                  </a:lnTo>
                  <a:lnTo>
                    <a:pt x="51346" y="52010"/>
                  </a:lnTo>
                  <a:lnTo>
                    <a:pt x="51286" y="52191"/>
                  </a:lnTo>
                  <a:lnTo>
                    <a:pt x="51286" y="52432"/>
                  </a:lnTo>
                  <a:lnTo>
                    <a:pt x="51286" y="52673"/>
                  </a:lnTo>
                  <a:lnTo>
                    <a:pt x="51346" y="52854"/>
                  </a:lnTo>
                  <a:lnTo>
                    <a:pt x="51467" y="53096"/>
                  </a:lnTo>
                  <a:lnTo>
                    <a:pt x="51587" y="53277"/>
                  </a:lnTo>
                  <a:lnTo>
                    <a:pt x="51768" y="53397"/>
                  </a:lnTo>
                  <a:lnTo>
                    <a:pt x="52010" y="53518"/>
                  </a:lnTo>
                  <a:lnTo>
                    <a:pt x="52191" y="53578"/>
                  </a:lnTo>
                  <a:lnTo>
                    <a:pt x="52673" y="53578"/>
                  </a:lnTo>
                  <a:lnTo>
                    <a:pt x="52854" y="53518"/>
                  </a:lnTo>
                  <a:lnTo>
                    <a:pt x="53096" y="53397"/>
                  </a:lnTo>
                  <a:lnTo>
                    <a:pt x="53277" y="53277"/>
                  </a:lnTo>
                  <a:lnTo>
                    <a:pt x="53397" y="53096"/>
                  </a:lnTo>
                  <a:lnTo>
                    <a:pt x="53518" y="52854"/>
                  </a:lnTo>
                  <a:lnTo>
                    <a:pt x="53578" y="52673"/>
                  </a:lnTo>
                  <a:lnTo>
                    <a:pt x="53578" y="52432"/>
                  </a:lnTo>
                  <a:lnTo>
                    <a:pt x="53578" y="52191"/>
                  </a:lnTo>
                  <a:lnTo>
                    <a:pt x="53518" y="52010"/>
                  </a:lnTo>
                  <a:lnTo>
                    <a:pt x="53397" y="51768"/>
                  </a:lnTo>
                  <a:lnTo>
                    <a:pt x="53277" y="51587"/>
                  </a:lnTo>
                  <a:lnTo>
                    <a:pt x="53096" y="51467"/>
                  </a:lnTo>
                  <a:lnTo>
                    <a:pt x="52854" y="51346"/>
                  </a:lnTo>
                  <a:lnTo>
                    <a:pt x="52673" y="51286"/>
                  </a:lnTo>
                  <a:close/>
                  <a:moveTo>
                    <a:pt x="57983" y="51286"/>
                  </a:moveTo>
                  <a:lnTo>
                    <a:pt x="57802" y="51346"/>
                  </a:lnTo>
                  <a:lnTo>
                    <a:pt x="57561" y="51467"/>
                  </a:lnTo>
                  <a:lnTo>
                    <a:pt x="57380" y="51587"/>
                  </a:lnTo>
                  <a:lnTo>
                    <a:pt x="57259" y="51768"/>
                  </a:lnTo>
                  <a:lnTo>
                    <a:pt x="57138" y="52010"/>
                  </a:lnTo>
                  <a:lnTo>
                    <a:pt x="57078" y="52191"/>
                  </a:lnTo>
                  <a:lnTo>
                    <a:pt x="57078" y="52432"/>
                  </a:lnTo>
                  <a:lnTo>
                    <a:pt x="57078" y="52673"/>
                  </a:lnTo>
                  <a:lnTo>
                    <a:pt x="57138" y="52854"/>
                  </a:lnTo>
                  <a:lnTo>
                    <a:pt x="57259" y="53096"/>
                  </a:lnTo>
                  <a:lnTo>
                    <a:pt x="57380" y="53277"/>
                  </a:lnTo>
                  <a:lnTo>
                    <a:pt x="57561" y="53397"/>
                  </a:lnTo>
                  <a:lnTo>
                    <a:pt x="57802" y="53518"/>
                  </a:lnTo>
                  <a:lnTo>
                    <a:pt x="57983" y="53578"/>
                  </a:lnTo>
                  <a:lnTo>
                    <a:pt x="58466" y="53578"/>
                  </a:lnTo>
                  <a:lnTo>
                    <a:pt x="58647" y="53518"/>
                  </a:lnTo>
                  <a:lnTo>
                    <a:pt x="58888" y="53397"/>
                  </a:lnTo>
                  <a:lnTo>
                    <a:pt x="59069" y="53277"/>
                  </a:lnTo>
                  <a:lnTo>
                    <a:pt x="59190" y="53096"/>
                  </a:lnTo>
                  <a:lnTo>
                    <a:pt x="59310" y="52854"/>
                  </a:lnTo>
                  <a:lnTo>
                    <a:pt x="59371" y="52673"/>
                  </a:lnTo>
                  <a:lnTo>
                    <a:pt x="59371" y="52432"/>
                  </a:lnTo>
                  <a:lnTo>
                    <a:pt x="59371" y="52191"/>
                  </a:lnTo>
                  <a:lnTo>
                    <a:pt x="59310" y="52010"/>
                  </a:lnTo>
                  <a:lnTo>
                    <a:pt x="59190" y="51768"/>
                  </a:lnTo>
                  <a:lnTo>
                    <a:pt x="59069" y="51587"/>
                  </a:lnTo>
                  <a:lnTo>
                    <a:pt x="58888" y="51467"/>
                  </a:lnTo>
                  <a:lnTo>
                    <a:pt x="58647" y="51346"/>
                  </a:lnTo>
                  <a:lnTo>
                    <a:pt x="58466" y="51286"/>
                  </a:lnTo>
                  <a:close/>
                  <a:moveTo>
                    <a:pt x="63775" y="51286"/>
                  </a:moveTo>
                  <a:lnTo>
                    <a:pt x="63594" y="51346"/>
                  </a:lnTo>
                  <a:lnTo>
                    <a:pt x="63353" y="51467"/>
                  </a:lnTo>
                  <a:lnTo>
                    <a:pt x="63172" y="51587"/>
                  </a:lnTo>
                  <a:lnTo>
                    <a:pt x="63051" y="51768"/>
                  </a:lnTo>
                  <a:lnTo>
                    <a:pt x="62931" y="52010"/>
                  </a:lnTo>
                  <a:lnTo>
                    <a:pt x="62870" y="52191"/>
                  </a:lnTo>
                  <a:lnTo>
                    <a:pt x="62870" y="52432"/>
                  </a:lnTo>
                  <a:lnTo>
                    <a:pt x="62870" y="52673"/>
                  </a:lnTo>
                  <a:lnTo>
                    <a:pt x="62931" y="52854"/>
                  </a:lnTo>
                  <a:lnTo>
                    <a:pt x="63051" y="53096"/>
                  </a:lnTo>
                  <a:lnTo>
                    <a:pt x="63172" y="53277"/>
                  </a:lnTo>
                  <a:lnTo>
                    <a:pt x="63353" y="53397"/>
                  </a:lnTo>
                  <a:lnTo>
                    <a:pt x="63594" y="53518"/>
                  </a:lnTo>
                  <a:lnTo>
                    <a:pt x="63775" y="53578"/>
                  </a:lnTo>
                  <a:lnTo>
                    <a:pt x="64258" y="53578"/>
                  </a:lnTo>
                  <a:lnTo>
                    <a:pt x="64439" y="53518"/>
                  </a:lnTo>
                  <a:lnTo>
                    <a:pt x="64680" y="53397"/>
                  </a:lnTo>
                  <a:lnTo>
                    <a:pt x="64861" y="53277"/>
                  </a:lnTo>
                  <a:lnTo>
                    <a:pt x="64982" y="53096"/>
                  </a:lnTo>
                  <a:lnTo>
                    <a:pt x="65103" y="52854"/>
                  </a:lnTo>
                  <a:lnTo>
                    <a:pt x="65163" y="52673"/>
                  </a:lnTo>
                  <a:lnTo>
                    <a:pt x="65163" y="52432"/>
                  </a:lnTo>
                  <a:lnTo>
                    <a:pt x="65163" y="52191"/>
                  </a:lnTo>
                  <a:lnTo>
                    <a:pt x="65103" y="52010"/>
                  </a:lnTo>
                  <a:lnTo>
                    <a:pt x="64982" y="51768"/>
                  </a:lnTo>
                  <a:lnTo>
                    <a:pt x="64861" y="51587"/>
                  </a:lnTo>
                  <a:lnTo>
                    <a:pt x="64680" y="51467"/>
                  </a:lnTo>
                  <a:lnTo>
                    <a:pt x="64439" y="51346"/>
                  </a:lnTo>
                  <a:lnTo>
                    <a:pt x="64258" y="51286"/>
                  </a:lnTo>
                  <a:close/>
                  <a:moveTo>
                    <a:pt x="69567" y="51286"/>
                  </a:moveTo>
                  <a:lnTo>
                    <a:pt x="69386" y="51346"/>
                  </a:lnTo>
                  <a:lnTo>
                    <a:pt x="69145" y="51467"/>
                  </a:lnTo>
                  <a:lnTo>
                    <a:pt x="68964" y="51587"/>
                  </a:lnTo>
                  <a:lnTo>
                    <a:pt x="68843" y="51768"/>
                  </a:lnTo>
                  <a:lnTo>
                    <a:pt x="68723" y="52010"/>
                  </a:lnTo>
                  <a:lnTo>
                    <a:pt x="68662" y="52191"/>
                  </a:lnTo>
                  <a:lnTo>
                    <a:pt x="68662" y="52432"/>
                  </a:lnTo>
                  <a:lnTo>
                    <a:pt x="68662" y="52673"/>
                  </a:lnTo>
                  <a:lnTo>
                    <a:pt x="68723" y="52854"/>
                  </a:lnTo>
                  <a:lnTo>
                    <a:pt x="68843" y="53096"/>
                  </a:lnTo>
                  <a:lnTo>
                    <a:pt x="68964" y="53277"/>
                  </a:lnTo>
                  <a:lnTo>
                    <a:pt x="69145" y="53397"/>
                  </a:lnTo>
                  <a:lnTo>
                    <a:pt x="69386" y="53518"/>
                  </a:lnTo>
                  <a:lnTo>
                    <a:pt x="69567" y="53578"/>
                  </a:lnTo>
                  <a:lnTo>
                    <a:pt x="70050" y="53578"/>
                  </a:lnTo>
                  <a:lnTo>
                    <a:pt x="70231" y="53518"/>
                  </a:lnTo>
                  <a:lnTo>
                    <a:pt x="70472" y="53397"/>
                  </a:lnTo>
                  <a:lnTo>
                    <a:pt x="70653" y="53277"/>
                  </a:lnTo>
                  <a:lnTo>
                    <a:pt x="70774" y="53096"/>
                  </a:lnTo>
                  <a:lnTo>
                    <a:pt x="70895" y="52854"/>
                  </a:lnTo>
                  <a:lnTo>
                    <a:pt x="70955" y="52673"/>
                  </a:lnTo>
                  <a:lnTo>
                    <a:pt x="70955" y="52432"/>
                  </a:lnTo>
                  <a:lnTo>
                    <a:pt x="70955" y="52191"/>
                  </a:lnTo>
                  <a:lnTo>
                    <a:pt x="70895" y="52010"/>
                  </a:lnTo>
                  <a:lnTo>
                    <a:pt x="70774" y="51768"/>
                  </a:lnTo>
                  <a:lnTo>
                    <a:pt x="70653" y="51587"/>
                  </a:lnTo>
                  <a:lnTo>
                    <a:pt x="70472" y="51467"/>
                  </a:lnTo>
                  <a:lnTo>
                    <a:pt x="70231" y="51346"/>
                  </a:lnTo>
                  <a:lnTo>
                    <a:pt x="70050" y="51286"/>
                  </a:lnTo>
                  <a:close/>
                  <a:moveTo>
                    <a:pt x="3620" y="54242"/>
                  </a:moveTo>
                  <a:lnTo>
                    <a:pt x="4284" y="55630"/>
                  </a:lnTo>
                  <a:lnTo>
                    <a:pt x="4345" y="55328"/>
                  </a:lnTo>
                  <a:lnTo>
                    <a:pt x="4284" y="54966"/>
                  </a:lnTo>
                  <a:lnTo>
                    <a:pt x="4164" y="54664"/>
                  </a:lnTo>
                  <a:lnTo>
                    <a:pt x="3922" y="54423"/>
                  </a:lnTo>
                  <a:lnTo>
                    <a:pt x="3620" y="54242"/>
                  </a:lnTo>
                  <a:close/>
                  <a:moveTo>
                    <a:pt x="72283" y="54242"/>
                  </a:moveTo>
                  <a:lnTo>
                    <a:pt x="71981" y="54423"/>
                  </a:lnTo>
                  <a:lnTo>
                    <a:pt x="71740" y="54664"/>
                  </a:lnTo>
                  <a:lnTo>
                    <a:pt x="71619" y="54966"/>
                  </a:lnTo>
                  <a:lnTo>
                    <a:pt x="71559" y="55328"/>
                  </a:lnTo>
                  <a:lnTo>
                    <a:pt x="71619" y="55630"/>
                  </a:lnTo>
                  <a:lnTo>
                    <a:pt x="72283" y="54242"/>
                  </a:lnTo>
                  <a:close/>
                  <a:moveTo>
                    <a:pt x="8749" y="54182"/>
                  </a:moveTo>
                  <a:lnTo>
                    <a:pt x="8568" y="54242"/>
                  </a:lnTo>
                  <a:lnTo>
                    <a:pt x="8327" y="54363"/>
                  </a:lnTo>
                  <a:lnTo>
                    <a:pt x="8146" y="54483"/>
                  </a:lnTo>
                  <a:lnTo>
                    <a:pt x="8025" y="54664"/>
                  </a:lnTo>
                  <a:lnTo>
                    <a:pt x="7904" y="54906"/>
                  </a:lnTo>
                  <a:lnTo>
                    <a:pt x="7844" y="55087"/>
                  </a:lnTo>
                  <a:lnTo>
                    <a:pt x="7844" y="55328"/>
                  </a:lnTo>
                  <a:lnTo>
                    <a:pt x="7844" y="55569"/>
                  </a:lnTo>
                  <a:lnTo>
                    <a:pt x="7904" y="55750"/>
                  </a:lnTo>
                  <a:lnTo>
                    <a:pt x="8025" y="55992"/>
                  </a:lnTo>
                  <a:lnTo>
                    <a:pt x="8146" y="56173"/>
                  </a:lnTo>
                  <a:lnTo>
                    <a:pt x="8327" y="56293"/>
                  </a:lnTo>
                  <a:lnTo>
                    <a:pt x="8568" y="56414"/>
                  </a:lnTo>
                  <a:lnTo>
                    <a:pt x="8749" y="56474"/>
                  </a:lnTo>
                  <a:lnTo>
                    <a:pt x="9232" y="56474"/>
                  </a:lnTo>
                  <a:lnTo>
                    <a:pt x="9413" y="56414"/>
                  </a:lnTo>
                  <a:lnTo>
                    <a:pt x="9654" y="56293"/>
                  </a:lnTo>
                  <a:lnTo>
                    <a:pt x="9835" y="56173"/>
                  </a:lnTo>
                  <a:lnTo>
                    <a:pt x="9956" y="55992"/>
                  </a:lnTo>
                  <a:lnTo>
                    <a:pt x="10076" y="55750"/>
                  </a:lnTo>
                  <a:lnTo>
                    <a:pt x="10137" y="55569"/>
                  </a:lnTo>
                  <a:lnTo>
                    <a:pt x="10137" y="55328"/>
                  </a:lnTo>
                  <a:lnTo>
                    <a:pt x="10137" y="55087"/>
                  </a:lnTo>
                  <a:lnTo>
                    <a:pt x="10076" y="54906"/>
                  </a:lnTo>
                  <a:lnTo>
                    <a:pt x="9956" y="54664"/>
                  </a:lnTo>
                  <a:lnTo>
                    <a:pt x="9835" y="54483"/>
                  </a:lnTo>
                  <a:lnTo>
                    <a:pt x="9654" y="54363"/>
                  </a:lnTo>
                  <a:lnTo>
                    <a:pt x="9413" y="54242"/>
                  </a:lnTo>
                  <a:lnTo>
                    <a:pt x="9232" y="54182"/>
                  </a:lnTo>
                  <a:close/>
                  <a:moveTo>
                    <a:pt x="14541" y="54182"/>
                  </a:moveTo>
                  <a:lnTo>
                    <a:pt x="14360" y="54242"/>
                  </a:lnTo>
                  <a:lnTo>
                    <a:pt x="14119" y="54363"/>
                  </a:lnTo>
                  <a:lnTo>
                    <a:pt x="13938" y="54483"/>
                  </a:lnTo>
                  <a:lnTo>
                    <a:pt x="13817" y="54664"/>
                  </a:lnTo>
                  <a:lnTo>
                    <a:pt x="13697" y="54906"/>
                  </a:lnTo>
                  <a:lnTo>
                    <a:pt x="13636" y="55087"/>
                  </a:lnTo>
                  <a:lnTo>
                    <a:pt x="13636" y="55328"/>
                  </a:lnTo>
                  <a:lnTo>
                    <a:pt x="13636" y="55569"/>
                  </a:lnTo>
                  <a:lnTo>
                    <a:pt x="13697" y="55750"/>
                  </a:lnTo>
                  <a:lnTo>
                    <a:pt x="13817" y="55992"/>
                  </a:lnTo>
                  <a:lnTo>
                    <a:pt x="13938" y="56173"/>
                  </a:lnTo>
                  <a:lnTo>
                    <a:pt x="14119" y="56293"/>
                  </a:lnTo>
                  <a:lnTo>
                    <a:pt x="14360" y="56414"/>
                  </a:lnTo>
                  <a:lnTo>
                    <a:pt x="14541" y="56474"/>
                  </a:lnTo>
                  <a:lnTo>
                    <a:pt x="15024" y="56474"/>
                  </a:lnTo>
                  <a:lnTo>
                    <a:pt x="15205" y="56414"/>
                  </a:lnTo>
                  <a:lnTo>
                    <a:pt x="15446" y="56293"/>
                  </a:lnTo>
                  <a:lnTo>
                    <a:pt x="15627" y="56173"/>
                  </a:lnTo>
                  <a:lnTo>
                    <a:pt x="15748" y="55992"/>
                  </a:lnTo>
                  <a:lnTo>
                    <a:pt x="15869" y="55750"/>
                  </a:lnTo>
                  <a:lnTo>
                    <a:pt x="15929" y="55569"/>
                  </a:lnTo>
                  <a:lnTo>
                    <a:pt x="15929" y="55328"/>
                  </a:lnTo>
                  <a:lnTo>
                    <a:pt x="15929" y="55087"/>
                  </a:lnTo>
                  <a:lnTo>
                    <a:pt x="15869" y="54906"/>
                  </a:lnTo>
                  <a:lnTo>
                    <a:pt x="15748" y="54664"/>
                  </a:lnTo>
                  <a:lnTo>
                    <a:pt x="15627" y="54483"/>
                  </a:lnTo>
                  <a:lnTo>
                    <a:pt x="15446" y="54363"/>
                  </a:lnTo>
                  <a:lnTo>
                    <a:pt x="15205" y="54242"/>
                  </a:lnTo>
                  <a:lnTo>
                    <a:pt x="15024" y="54182"/>
                  </a:lnTo>
                  <a:close/>
                  <a:moveTo>
                    <a:pt x="20333" y="54182"/>
                  </a:moveTo>
                  <a:lnTo>
                    <a:pt x="20152" y="54242"/>
                  </a:lnTo>
                  <a:lnTo>
                    <a:pt x="19911" y="54363"/>
                  </a:lnTo>
                  <a:lnTo>
                    <a:pt x="19730" y="54483"/>
                  </a:lnTo>
                  <a:lnTo>
                    <a:pt x="19609" y="54664"/>
                  </a:lnTo>
                  <a:lnTo>
                    <a:pt x="19489" y="54906"/>
                  </a:lnTo>
                  <a:lnTo>
                    <a:pt x="19428" y="55087"/>
                  </a:lnTo>
                  <a:lnTo>
                    <a:pt x="19428" y="55328"/>
                  </a:lnTo>
                  <a:lnTo>
                    <a:pt x="19428" y="55569"/>
                  </a:lnTo>
                  <a:lnTo>
                    <a:pt x="19489" y="55750"/>
                  </a:lnTo>
                  <a:lnTo>
                    <a:pt x="19609" y="55992"/>
                  </a:lnTo>
                  <a:lnTo>
                    <a:pt x="19730" y="56173"/>
                  </a:lnTo>
                  <a:lnTo>
                    <a:pt x="19911" y="56293"/>
                  </a:lnTo>
                  <a:lnTo>
                    <a:pt x="20152" y="56414"/>
                  </a:lnTo>
                  <a:lnTo>
                    <a:pt x="20333" y="56474"/>
                  </a:lnTo>
                  <a:lnTo>
                    <a:pt x="20816" y="56474"/>
                  </a:lnTo>
                  <a:lnTo>
                    <a:pt x="20997" y="56414"/>
                  </a:lnTo>
                  <a:lnTo>
                    <a:pt x="21239" y="56293"/>
                  </a:lnTo>
                  <a:lnTo>
                    <a:pt x="21420" y="56173"/>
                  </a:lnTo>
                  <a:lnTo>
                    <a:pt x="21540" y="55992"/>
                  </a:lnTo>
                  <a:lnTo>
                    <a:pt x="21661" y="55750"/>
                  </a:lnTo>
                  <a:lnTo>
                    <a:pt x="21721" y="55569"/>
                  </a:lnTo>
                  <a:lnTo>
                    <a:pt x="21721" y="55328"/>
                  </a:lnTo>
                  <a:lnTo>
                    <a:pt x="21721" y="55087"/>
                  </a:lnTo>
                  <a:lnTo>
                    <a:pt x="21661" y="54906"/>
                  </a:lnTo>
                  <a:lnTo>
                    <a:pt x="21540" y="54664"/>
                  </a:lnTo>
                  <a:lnTo>
                    <a:pt x="21420" y="54483"/>
                  </a:lnTo>
                  <a:lnTo>
                    <a:pt x="21239" y="54363"/>
                  </a:lnTo>
                  <a:lnTo>
                    <a:pt x="20997" y="54242"/>
                  </a:lnTo>
                  <a:lnTo>
                    <a:pt x="20816" y="54182"/>
                  </a:lnTo>
                  <a:close/>
                  <a:moveTo>
                    <a:pt x="26126" y="54182"/>
                  </a:moveTo>
                  <a:lnTo>
                    <a:pt x="25945" y="54242"/>
                  </a:lnTo>
                  <a:lnTo>
                    <a:pt x="25703" y="54363"/>
                  </a:lnTo>
                  <a:lnTo>
                    <a:pt x="25522" y="54483"/>
                  </a:lnTo>
                  <a:lnTo>
                    <a:pt x="25402" y="54664"/>
                  </a:lnTo>
                  <a:lnTo>
                    <a:pt x="25281" y="54906"/>
                  </a:lnTo>
                  <a:lnTo>
                    <a:pt x="25221" y="55087"/>
                  </a:lnTo>
                  <a:lnTo>
                    <a:pt x="25221" y="55328"/>
                  </a:lnTo>
                  <a:lnTo>
                    <a:pt x="25221" y="55569"/>
                  </a:lnTo>
                  <a:lnTo>
                    <a:pt x="25281" y="55750"/>
                  </a:lnTo>
                  <a:lnTo>
                    <a:pt x="25402" y="55992"/>
                  </a:lnTo>
                  <a:lnTo>
                    <a:pt x="25522" y="56173"/>
                  </a:lnTo>
                  <a:lnTo>
                    <a:pt x="25703" y="56293"/>
                  </a:lnTo>
                  <a:lnTo>
                    <a:pt x="25945" y="56414"/>
                  </a:lnTo>
                  <a:lnTo>
                    <a:pt x="26126" y="56474"/>
                  </a:lnTo>
                  <a:lnTo>
                    <a:pt x="26608" y="56474"/>
                  </a:lnTo>
                  <a:lnTo>
                    <a:pt x="26789" y="56414"/>
                  </a:lnTo>
                  <a:lnTo>
                    <a:pt x="27031" y="56293"/>
                  </a:lnTo>
                  <a:lnTo>
                    <a:pt x="27212" y="56173"/>
                  </a:lnTo>
                  <a:lnTo>
                    <a:pt x="27332" y="55992"/>
                  </a:lnTo>
                  <a:lnTo>
                    <a:pt x="27453" y="55750"/>
                  </a:lnTo>
                  <a:lnTo>
                    <a:pt x="27513" y="55569"/>
                  </a:lnTo>
                  <a:lnTo>
                    <a:pt x="27513" y="55328"/>
                  </a:lnTo>
                  <a:lnTo>
                    <a:pt x="27513" y="55087"/>
                  </a:lnTo>
                  <a:lnTo>
                    <a:pt x="27453" y="54906"/>
                  </a:lnTo>
                  <a:lnTo>
                    <a:pt x="27332" y="54664"/>
                  </a:lnTo>
                  <a:lnTo>
                    <a:pt x="27212" y="54483"/>
                  </a:lnTo>
                  <a:lnTo>
                    <a:pt x="27031" y="54363"/>
                  </a:lnTo>
                  <a:lnTo>
                    <a:pt x="26789" y="54242"/>
                  </a:lnTo>
                  <a:lnTo>
                    <a:pt x="26608" y="54182"/>
                  </a:lnTo>
                  <a:close/>
                  <a:moveTo>
                    <a:pt x="31918" y="54182"/>
                  </a:moveTo>
                  <a:lnTo>
                    <a:pt x="31737" y="54242"/>
                  </a:lnTo>
                  <a:lnTo>
                    <a:pt x="31496" y="54363"/>
                  </a:lnTo>
                  <a:lnTo>
                    <a:pt x="31315" y="54483"/>
                  </a:lnTo>
                  <a:lnTo>
                    <a:pt x="31194" y="54664"/>
                  </a:lnTo>
                  <a:lnTo>
                    <a:pt x="31073" y="54906"/>
                  </a:lnTo>
                  <a:lnTo>
                    <a:pt x="31013" y="55087"/>
                  </a:lnTo>
                  <a:lnTo>
                    <a:pt x="31013" y="55328"/>
                  </a:lnTo>
                  <a:lnTo>
                    <a:pt x="31013" y="55569"/>
                  </a:lnTo>
                  <a:lnTo>
                    <a:pt x="31073" y="55750"/>
                  </a:lnTo>
                  <a:lnTo>
                    <a:pt x="31194" y="55992"/>
                  </a:lnTo>
                  <a:lnTo>
                    <a:pt x="31315" y="56173"/>
                  </a:lnTo>
                  <a:lnTo>
                    <a:pt x="31496" y="56293"/>
                  </a:lnTo>
                  <a:lnTo>
                    <a:pt x="31737" y="56414"/>
                  </a:lnTo>
                  <a:lnTo>
                    <a:pt x="31918" y="56474"/>
                  </a:lnTo>
                  <a:lnTo>
                    <a:pt x="32401" y="56474"/>
                  </a:lnTo>
                  <a:lnTo>
                    <a:pt x="32582" y="56414"/>
                  </a:lnTo>
                  <a:lnTo>
                    <a:pt x="32823" y="56293"/>
                  </a:lnTo>
                  <a:lnTo>
                    <a:pt x="33004" y="56173"/>
                  </a:lnTo>
                  <a:lnTo>
                    <a:pt x="33125" y="55992"/>
                  </a:lnTo>
                  <a:lnTo>
                    <a:pt x="33245" y="55750"/>
                  </a:lnTo>
                  <a:lnTo>
                    <a:pt x="33306" y="55569"/>
                  </a:lnTo>
                  <a:lnTo>
                    <a:pt x="33306" y="55328"/>
                  </a:lnTo>
                  <a:lnTo>
                    <a:pt x="33306" y="55087"/>
                  </a:lnTo>
                  <a:lnTo>
                    <a:pt x="33245" y="54906"/>
                  </a:lnTo>
                  <a:lnTo>
                    <a:pt x="33125" y="54664"/>
                  </a:lnTo>
                  <a:lnTo>
                    <a:pt x="33004" y="54483"/>
                  </a:lnTo>
                  <a:lnTo>
                    <a:pt x="32823" y="54363"/>
                  </a:lnTo>
                  <a:lnTo>
                    <a:pt x="32582" y="54242"/>
                  </a:lnTo>
                  <a:lnTo>
                    <a:pt x="32401" y="54182"/>
                  </a:lnTo>
                  <a:close/>
                  <a:moveTo>
                    <a:pt x="37710" y="54182"/>
                  </a:moveTo>
                  <a:lnTo>
                    <a:pt x="37529" y="54242"/>
                  </a:lnTo>
                  <a:lnTo>
                    <a:pt x="37288" y="54363"/>
                  </a:lnTo>
                  <a:lnTo>
                    <a:pt x="37107" y="54483"/>
                  </a:lnTo>
                  <a:lnTo>
                    <a:pt x="36986" y="54664"/>
                  </a:lnTo>
                  <a:lnTo>
                    <a:pt x="36865" y="54906"/>
                  </a:lnTo>
                  <a:lnTo>
                    <a:pt x="36805" y="55087"/>
                  </a:lnTo>
                  <a:lnTo>
                    <a:pt x="36805" y="55328"/>
                  </a:lnTo>
                  <a:lnTo>
                    <a:pt x="36805" y="55569"/>
                  </a:lnTo>
                  <a:lnTo>
                    <a:pt x="36865" y="55750"/>
                  </a:lnTo>
                  <a:lnTo>
                    <a:pt x="36986" y="55992"/>
                  </a:lnTo>
                  <a:lnTo>
                    <a:pt x="37107" y="56173"/>
                  </a:lnTo>
                  <a:lnTo>
                    <a:pt x="37288" y="56293"/>
                  </a:lnTo>
                  <a:lnTo>
                    <a:pt x="37529" y="56414"/>
                  </a:lnTo>
                  <a:lnTo>
                    <a:pt x="37710" y="56474"/>
                  </a:lnTo>
                  <a:lnTo>
                    <a:pt x="38193" y="56474"/>
                  </a:lnTo>
                  <a:lnTo>
                    <a:pt x="38374" y="56414"/>
                  </a:lnTo>
                  <a:lnTo>
                    <a:pt x="38615" y="56293"/>
                  </a:lnTo>
                  <a:lnTo>
                    <a:pt x="38796" y="56173"/>
                  </a:lnTo>
                  <a:lnTo>
                    <a:pt x="38917" y="55992"/>
                  </a:lnTo>
                  <a:lnTo>
                    <a:pt x="39038" y="55750"/>
                  </a:lnTo>
                  <a:lnTo>
                    <a:pt x="39098" y="55569"/>
                  </a:lnTo>
                  <a:lnTo>
                    <a:pt x="39098" y="55328"/>
                  </a:lnTo>
                  <a:lnTo>
                    <a:pt x="39098" y="55087"/>
                  </a:lnTo>
                  <a:lnTo>
                    <a:pt x="39038" y="54906"/>
                  </a:lnTo>
                  <a:lnTo>
                    <a:pt x="38917" y="54664"/>
                  </a:lnTo>
                  <a:lnTo>
                    <a:pt x="38796" y="54483"/>
                  </a:lnTo>
                  <a:lnTo>
                    <a:pt x="38615" y="54363"/>
                  </a:lnTo>
                  <a:lnTo>
                    <a:pt x="38374" y="54242"/>
                  </a:lnTo>
                  <a:lnTo>
                    <a:pt x="38193" y="54182"/>
                  </a:lnTo>
                  <a:close/>
                  <a:moveTo>
                    <a:pt x="43502" y="54182"/>
                  </a:moveTo>
                  <a:lnTo>
                    <a:pt x="43321" y="54242"/>
                  </a:lnTo>
                  <a:lnTo>
                    <a:pt x="43080" y="54363"/>
                  </a:lnTo>
                  <a:lnTo>
                    <a:pt x="42899" y="54483"/>
                  </a:lnTo>
                  <a:lnTo>
                    <a:pt x="42778" y="54664"/>
                  </a:lnTo>
                  <a:lnTo>
                    <a:pt x="42658" y="54906"/>
                  </a:lnTo>
                  <a:lnTo>
                    <a:pt x="42597" y="55087"/>
                  </a:lnTo>
                  <a:lnTo>
                    <a:pt x="42597" y="55328"/>
                  </a:lnTo>
                  <a:lnTo>
                    <a:pt x="42597" y="55569"/>
                  </a:lnTo>
                  <a:lnTo>
                    <a:pt x="42658" y="55750"/>
                  </a:lnTo>
                  <a:lnTo>
                    <a:pt x="42778" y="55992"/>
                  </a:lnTo>
                  <a:lnTo>
                    <a:pt x="42899" y="56173"/>
                  </a:lnTo>
                  <a:lnTo>
                    <a:pt x="43080" y="56293"/>
                  </a:lnTo>
                  <a:lnTo>
                    <a:pt x="43321" y="56414"/>
                  </a:lnTo>
                  <a:lnTo>
                    <a:pt x="43502" y="56474"/>
                  </a:lnTo>
                  <a:lnTo>
                    <a:pt x="43985" y="56474"/>
                  </a:lnTo>
                  <a:lnTo>
                    <a:pt x="44166" y="56414"/>
                  </a:lnTo>
                  <a:lnTo>
                    <a:pt x="44407" y="56293"/>
                  </a:lnTo>
                  <a:lnTo>
                    <a:pt x="44588" y="56173"/>
                  </a:lnTo>
                  <a:lnTo>
                    <a:pt x="44709" y="55992"/>
                  </a:lnTo>
                  <a:lnTo>
                    <a:pt x="44830" y="55750"/>
                  </a:lnTo>
                  <a:lnTo>
                    <a:pt x="44890" y="55569"/>
                  </a:lnTo>
                  <a:lnTo>
                    <a:pt x="44890" y="55328"/>
                  </a:lnTo>
                  <a:lnTo>
                    <a:pt x="44890" y="55087"/>
                  </a:lnTo>
                  <a:lnTo>
                    <a:pt x="44830" y="54906"/>
                  </a:lnTo>
                  <a:lnTo>
                    <a:pt x="44709" y="54664"/>
                  </a:lnTo>
                  <a:lnTo>
                    <a:pt x="44588" y="54483"/>
                  </a:lnTo>
                  <a:lnTo>
                    <a:pt x="44407" y="54363"/>
                  </a:lnTo>
                  <a:lnTo>
                    <a:pt x="44166" y="54242"/>
                  </a:lnTo>
                  <a:lnTo>
                    <a:pt x="43985" y="54182"/>
                  </a:lnTo>
                  <a:close/>
                  <a:moveTo>
                    <a:pt x="49295" y="54182"/>
                  </a:moveTo>
                  <a:lnTo>
                    <a:pt x="49114" y="54242"/>
                  </a:lnTo>
                  <a:lnTo>
                    <a:pt x="48872" y="54363"/>
                  </a:lnTo>
                  <a:lnTo>
                    <a:pt x="48691" y="54483"/>
                  </a:lnTo>
                  <a:lnTo>
                    <a:pt x="48571" y="54664"/>
                  </a:lnTo>
                  <a:lnTo>
                    <a:pt x="48450" y="54906"/>
                  </a:lnTo>
                  <a:lnTo>
                    <a:pt x="48390" y="55087"/>
                  </a:lnTo>
                  <a:lnTo>
                    <a:pt x="48390" y="55328"/>
                  </a:lnTo>
                  <a:lnTo>
                    <a:pt x="48390" y="55569"/>
                  </a:lnTo>
                  <a:lnTo>
                    <a:pt x="48450" y="55750"/>
                  </a:lnTo>
                  <a:lnTo>
                    <a:pt x="48571" y="55992"/>
                  </a:lnTo>
                  <a:lnTo>
                    <a:pt x="48691" y="56173"/>
                  </a:lnTo>
                  <a:lnTo>
                    <a:pt x="48872" y="56293"/>
                  </a:lnTo>
                  <a:lnTo>
                    <a:pt x="49114" y="56414"/>
                  </a:lnTo>
                  <a:lnTo>
                    <a:pt x="49295" y="56474"/>
                  </a:lnTo>
                  <a:lnTo>
                    <a:pt x="49777" y="56474"/>
                  </a:lnTo>
                  <a:lnTo>
                    <a:pt x="49958" y="56414"/>
                  </a:lnTo>
                  <a:lnTo>
                    <a:pt x="50200" y="56293"/>
                  </a:lnTo>
                  <a:lnTo>
                    <a:pt x="50381" y="56173"/>
                  </a:lnTo>
                  <a:lnTo>
                    <a:pt x="50501" y="55992"/>
                  </a:lnTo>
                  <a:lnTo>
                    <a:pt x="50622" y="55750"/>
                  </a:lnTo>
                  <a:lnTo>
                    <a:pt x="50682" y="55569"/>
                  </a:lnTo>
                  <a:lnTo>
                    <a:pt x="50682" y="55328"/>
                  </a:lnTo>
                  <a:lnTo>
                    <a:pt x="50682" y="55087"/>
                  </a:lnTo>
                  <a:lnTo>
                    <a:pt x="50622" y="54906"/>
                  </a:lnTo>
                  <a:lnTo>
                    <a:pt x="50501" y="54664"/>
                  </a:lnTo>
                  <a:lnTo>
                    <a:pt x="50381" y="54483"/>
                  </a:lnTo>
                  <a:lnTo>
                    <a:pt x="50200" y="54363"/>
                  </a:lnTo>
                  <a:lnTo>
                    <a:pt x="49958" y="54242"/>
                  </a:lnTo>
                  <a:lnTo>
                    <a:pt x="49777" y="54182"/>
                  </a:lnTo>
                  <a:close/>
                  <a:moveTo>
                    <a:pt x="55087" y="54182"/>
                  </a:moveTo>
                  <a:lnTo>
                    <a:pt x="54906" y="54242"/>
                  </a:lnTo>
                  <a:lnTo>
                    <a:pt x="54665" y="54363"/>
                  </a:lnTo>
                  <a:lnTo>
                    <a:pt x="54483" y="54483"/>
                  </a:lnTo>
                  <a:lnTo>
                    <a:pt x="54363" y="54664"/>
                  </a:lnTo>
                  <a:lnTo>
                    <a:pt x="54242" y="54906"/>
                  </a:lnTo>
                  <a:lnTo>
                    <a:pt x="54182" y="55087"/>
                  </a:lnTo>
                  <a:lnTo>
                    <a:pt x="54182" y="55328"/>
                  </a:lnTo>
                  <a:lnTo>
                    <a:pt x="54182" y="55569"/>
                  </a:lnTo>
                  <a:lnTo>
                    <a:pt x="54242" y="55750"/>
                  </a:lnTo>
                  <a:lnTo>
                    <a:pt x="54363" y="55992"/>
                  </a:lnTo>
                  <a:lnTo>
                    <a:pt x="54483" y="56173"/>
                  </a:lnTo>
                  <a:lnTo>
                    <a:pt x="54665" y="56293"/>
                  </a:lnTo>
                  <a:lnTo>
                    <a:pt x="54906" y="56414"/>
                  </a:lnTo>
                  <a:lnTo>
                    <a:pt x="55087" y="56474"/>
                  </a:lnTo>
                  <a:lnTo>
                    <a:pt x="55570" y="56474"/>
                  </a:lnTo>
                  <a:lnTo>
                    <a:pt x="55751" y="56414"/>
                  </a:lnTo>
                  <a:lnTo>
                    <a:pt x="55992" y="56293"/>
                  </a:lnTo>
                  <a:lnTo>
                    <a:pt x="56173" y="56173"/>
                  </a:lnTo>
                  <a:lnTo>
                    <a:pt x="56294" y="55992"/>
                  </a:lnTo>
                  <a:lnTo>
                    <a:pt x="56414" y="55750"/>
                  </a:lnTo>
                  <a:lnTo>
                    <a:pt x="56475" y="55569"/>
                  </a:lnTo>
                  <a:lnTo>
                    <a:pt x="56475" y="55328"/>
                  </a:lnTo>
                  <a:lnTo>
                    <a:pt x="56475" y="55087"/>
                  </a:lnTo>
                  <a:lnTo>
                    <a:pt x="56414" y="54906"/>
                  </a:lnTo>
                  <a:lnTo>
                    <a:pt x="56294" y="54664"/>
                  </a:lnTo>
                  <a:lnTo>
                    <a:pt x="56173" y="54483"/>
                  </a:lnTo>
                  <a:lnTo>
                    <a:pt x="55992" y="54363"/>
                  </a:lnTo>
                  <a:lnTo>
                    <a:pt x="55751" y="54242"/>
                  </a:lnTo>
                  <a:lnTo>
                    <a:pt x="55570" y="54182"/>
                  </a:lnTo>
                  <a:close/>
                  <a:moveTo>
                    <a:pt x="60879" y="54182"/>
                  </a:moveTo>
                  <a:lnTo>
                    <a:pt x="60698" y="54242"/>
                  </a:lnTo>
                  <a:lnTo>
                    <a:pt x="60457" y="54363"/>
                  </a:lnTo>
                  <a:lnTo>
                    <a:pt x="60276" y="54483"/>
                  </a:lnTo>
                  <a:lnTo>
                    <a:pt x="60155" y="54664"/>
                  </a:lnTo>
                  <a:lnTo>
                    <a:pt x="60034" y="54906"/>
                  </a:lnTo>
                  <a:lnTo>
                    <a:pt x="59974" y="55087"/>
                  </a:lnTo>
                  <a:lnTo>
                    <a:pt x="59974" y="55328"/>
                  </a:lnTo>
                  <a:lnTo>
                    <a:pt x="59974" y="55569"/>
                  </a:lnTo>
                  <a:lnTo>
                    <a:pt x="60034" y="55750"/>
                  </a:lnTo>
                  <a:lnTo>
                    <a:pt x="60155" y="55992"/>
                  </a:lnTo>
                  <a:lnTo>
                    <a:pt x="60276" y="56173"/>
                  </a:lnTo>
                  <a:lnTo>
                    <a:pt x="60457" y="56293"/>
                  </a:lnTo>
                  <a:lnTo>
                    <a:pt x="60698" y="56414"/>
                  </a:lnTo>
                  <a:lnTo>
                    <a:pt x="60879" y="56474"/>
                  </a:lnTo>
                  <a:lnTo>
                    <a:pt x="61362" y="56474"/>
                  </a:lnTo>
                  <a:lnTo>
                    <a:pt x="61543" y="56414"/>
                  </a:lnTo>
                  <a:lnTo>
                    <a:pt x="61784" y="56293"/>
                  </a:lnTo>
                  <a:lnTo>
                    <a:pt x="61965" y="56173"/>
                  </a:lnTo>
                  <a:lnTo>
                    <a:pt x="62086" y="55992"/>
                  </a:lnTo>
                  <a:lnTo>
                    <a:pt x="62206" y="55750"/>
                  </a:lnTo>
                  <a:lnTo>
                    <a:pt x="62267" y="55569"/>
                  </a:lnTo>
                  <a:lnTo>
                    <a:pt x="62267" y="55328"/>
                  </a:lnTo>
                  <a:lnTo>
                    <a:pt x="62267" y="55087"/>
                  </a:lnTo>
                  <a:lnTo>
                    <a:pt x="62206" y="54906"/>
                  </a:lnTo>
                  <a:lnTo>
                    <a:pt x="62086" y="54664"/>
                  </a:lnTo>
                  <a:lnTo>
                    <a:pt x="61965" y="54483"/>
                  </a:lnTo>
                  <a:lnTo>
                    <a:pt x="61784" y="54363"/>
                  </a:lnTo>
                  <a:lnTo>
                    <a:pt x="61543" y="54242"/>
                  </a:lnTo>
                  <a:lnTo>
                    <a:pt x="61362" y="54182"/>
                  </a:lnTo>
                  <a:close/>
                  <a:moveTo>
                    <a:pt x="66671" y="54182"/>
                  </a:moveTo>
                  <a:lnTo>
                    <a:pt x="66490" y="54242"/>
                  </a:lnTo>
                  <a:lnTo>
                    <a:pt x="66249" y="54363"/>
                  </a:lnTo>
                  <a:lnTo>
                    <a:pt x="66068" y="54483"/>
                  </a:lnTo>
                  <a:lnTo>
                    <a:pt x="65947" y="54664"/>
                  </a:lnTo>
                  <a:lnTo>
                    <a:pt x="65827" y="54906"/>
                  </a:lnTo>
                  <a:lnTo>
                    <a:pt x="65766" y="55087"/>
                  </a:lnTo>
                  <a:lnTo>
                    <a:pt x="65766" y="55328"/>
                  </a:lnTo>
                  <a:lnTo>
                    <a:pt x="65766" y="55569"/>
                  </a:lnTo>
                  <a:lnTo>
                    <a:pt x="65827" y="55750"/>
                  </a:lnTo>
                  <a:lnTo>
                    <a:pt x="65947" y="55992"/>
                  </a:lnTo>
                  <a:lnTo>
                    <a:pt x="66068" y="56173"/>
                  </a:lnTo>
                  <a:lnTo>
                    <a:pt x="66249" y="56293"/>
                  </a:lnTo>
                  <a:lnTo>
                    <a:pt x="66490" y="56414"/>
                  </a:lnTo>
                  <a:lnTo>
                    <a:pt x="66671" y="56474"/>
                  </a:lnTo>
                  <a:lnTo>
                    <a:pt x="67154" y="56474"/>
                  </a:lnTo>
                  <a:lnTo>
                    <a:pt x="67335" y="56414"/>
                  </a:lnTo>
                  <a:lnTo>
                    <a:pt x="67576" y="56293"/>
                  </a:lnTo>
                  <a:lnTo>
                    <a:pt x="67757" y="56173"/>
                  </a:lnTo>
                  <a:lnTo>
                    <a:pt x="67878" y="55992"/>
                  </a:lnTo>
                  <a:lnTo>
                    <a:pt x="67999" y="55750"/>
                  </a:lnTo>
                  <a:lnTo>
                    <a:pt x="68059" y="55569"/>
                  </a:lnTo>
                  <a:lnTo>
                    <a:pt x="68059" y="55328"/>
                  </a:lnTo>
                  <a:lnTo>
                    <a:pt x="68059" y="55087"/>
                  </a:lnTo>
                  <a:lnTo>
                    <a:pt x="67999" y="54906"/>
                  </a:lnTo>
                  <a:lnTo>
                    <a:pt x="67878" y="54664"/>
                  </a:lnTo>
                  <a:lnTo>
                    <a:pt x="67757" y="54483"/>
                  </a:lnTo>
                  <a:lnTo>
                    <a:pt x="67576" y="54363"/>
                  </a:lnTo>
                  <a:lnTo>
                    <a:pt x="67335" y="54242"/>
                  </a:lnTo>
                  <a:lnTo>
                    <a:pt x="67154" y="54182"/>
                  </a:lnTo>
                  <a:close/>
                  <a:moveTo>
                    <a:pt x="5853" y="57078"/>
                  </a:moveTo>
                  <a:lnTo>
                    <a:pt x="5672" y="57138"/>
                  </a:lnTo>
                  <a:lnTo>
                    <a:pt x="5431" y="57259"/>
                  </a:lnTo>
                  <a:lnTo>
                    <a:pt x="5310" y="57379"/>
                  </a:lnTo>
                  <a:lnTo>
                    <a:pt x="6517" y="59310"/>
                  </a:lnTo>
                  <a:lnTo>
                    <a:pt x="6818" y="59129"/>
                  </a:lnTo>
                  <a:lnTo>
                    <a:pt x="7060" y="58888"/>
                  </a:lnTo>
                  <a:lnTo>
                    <a:pt x="7180" y="58586"/>
                  </a:lnTo>
                  <a:lnTo>
                    <a:pt x="7241" y="58224"/>
                  </a:lnTo>
                  <a:lnTo>
                    <a:pt x="7241" y="57983"/>
                  </a:lnTo>
                  <a:lnTo>
                    <a:pt x="7180" y="57802"/>
                  </a:lnTo>
                  <a:lnTo>
                    <a:pt x="7060" y="57560"/>
                  </a:lnTo>
                  <a:lnTo>
                    <a:pt x="6939" y="57379"/>
                  </a:lnTo>
                  <a:lnTo>
                    <a:pt x="6758" y="57259"/>
                  </a:lnTo>
                  <a:lnTo>
                    <a:pt x="6517" y="57138"/>
                  </a:lnTo>
                  <a:lnTo>
                    <a:pt x="6336" y="57078"/>
                  </a:lnTo>
                  <a:close/>
                  <a:moveTo>
                    <a:pt x="69567" y="57078"/>
                  </a:moveTo>
                  <a:lnTo>
                    <a:pt x="69386" y="57138"/>
                  </a:lnTo>
                  <a:lnTo>
                    <a:pt x="69145" y="57259"/>
                  </a:lnTo>
                  <a:lnTo>
                    <a:pt x="68964" y="57379"/>
                  </a:lnTo>
                  <a:lnTo>
                    <a:pt x="68843" y="57560"/>
                  </a:lnTo>
                  <a:lnTo>
                    <a:pt x="68723" y="57802"/>
                  </a:lnTo>
                  <a:lnTo>
                    <a:pt x="68662" y="57983"/>
                  </a:lnTo>
                  <a:lnTo>
                    <a:pt x="68662" y="58224"/>
                  </a:lnTo>
                  <a:lnTo>
                    <a:pt x="68723" y="58586"/>
                  </a:lnTo>
                  <a:lnTo>
                    <a:pt x="68843" y="58888"/>
                  </a:lnTo>
                  <a:lnTo>
                    <a:pt x="69085" y="59129"/>
                  </a:lnTo>
                  <a:lnTo>
                    <a:pt x="69386" y="59310"/>
                  </a:lnTo>
                  <a:lnTo>
                    <a:pt x="70593" y="57379"/>
                  </a:lnTo>
                  <a:lnTo>
                    <a:pt x="70472" y="57259"/>
                  </a:lnTo>
                  <a:lnTo>
                    <a:pt x="70231" y="57138"/>
                  </a:lnTo>
                  <a:lnTo>
                    <a:pt x="70050" y="57078"/>
                  </a:lnTo>
                  <a:close/>
                  <a:moveTo>
                    <a:pt x="11645" y="57078"/>
                  </a:moveTo>
                  <a:lnTo>
                    <a:pt x="11464" y="57138"/>
                  </a:lnTo>
                  <a:lnTo>
                    <a:pt x="11223" y="57259"/>
                  </a:lnTo>
                  <a:lnTo>
                    <a:pt x="11042" y="57379"/>
                  </a:lnTo>
                  <a:lnTo>
                    <a:pt x="10921" y="57560"/>
                  </a:lnTo>
                  <a:lnTo>
                    <a:pt x="10800" y="57802"/>
                  </a:lnTo>
                  <a:lnTo>
                    <a:pt x="10740" y="57983"/>
                  </a:lnTo>
                  <a:lnTo>
                    <a:pt x="10740" y="58224"/>
                  </a:lnTo>
                  <a:lnTo>
                    <a:pt x="10740" y="58466"/>
                  </a:lnTo>
                  <a:lnTo>
                    <a:pt x="10800" y="58647"/>
                  </a:lnTo>
                  <a:lnTo>
                    <a:pt x="10921" y="58888"/>
                  </a:lnTo>
                  <a:lnTo>
                    <a:pt x="11042" y="59069"/>
                  </a:lnTo>
                  <a:lnTo>
                    <a:pt x="11223" y="59190"/>
                  </a:lnTo>
                  <a:lnTo>
                    <a:pt x="11464" y="59310"/>
                  </a:lnTo>
                  <a:lnTo>
                    <a:pt x="11645" y="59371"/>
                  </a:lnTo>
                  <a:lnTo>
                    <a:pt x="12128" y="59371"/>
                  </a:lnTo>
                  <a:lnTo>
                    <a:pt x="12309" y="59310"/>
                  </a:lnTo>
                  <a:lnTo>
                    <a:pt x="12550" y="59190"/>
                  </a:lnTo>
                  <a:lnTo>
                    <a:pt x="12731" y="59069"/>
                  </a:lnTo>
                  <a:lnTo>
                    <a:pt x="12852" y="58888"/>
                  </a:lnTo>
                  <a:lnTo>
                    <a:pt x="12973" y="58647"/>
                  </a:lnTo>
                  <a:lnTo>
                    <a:pt x="13033" y="58466"/>
                  </a:lnTo>
                  <a:lnTo>
                    <a:pt x="13033" y="58224"/>
                  </a:lnTo>
                  <a:lnTo>
                    <a:pt x="13033" y="57983"/>
                  </a:lnTo>
                  <a:lnTo>
                    <a:pt x="12973" y="57802"/>
                  </a:lnTo>
                  <a:lnTo>
                    <a:pt x="12852" y="57560"/>
                  </a:lnTo>
                  <a:lnTo>
                    <a:pt x="12731" y="57379"/>
                  </a:lnTo>
                  <a:lnTo>
                    <a:pt x="12550" y="57259"/>
                  </a:lnTo>
                  <a:lnTo>
                    <a:pt x="12309" y="57138"/>
                  </a:lnTo>
                  <a:lnTo>
                    <a:pt x="12128" y="57078"/>
                  </a:lnTo>
                  <a:close/>
                  <a:moveTo>
                    <a:pt x="17437" y="57078"/>
                  </a:moveTo>
                  <a:lnTo>
                    <a:pt x="17256" y="57138"/>
                  </a:lnTo>
                  <a:lnTo>
                    <a:pt x="17015" y="57259"/>
                  </a:lnTo>
                  <a:lnTo>
                    <a:pt x="16834" y="57379"/>
                  </a:lnTo>
                  <a:lnTo>
                    <a:pt x="16713" y="57560"/>
                  </a:lnTo>
                  <a:lnTo>
                    <a:pt x="16593" y="57802"/>
                  </a:lnTo>
                  <a:lnTo>
                    <a:pt x="16532" y="57983"/>
                  </a:lnTo>
                  <a:lnTo>
                    <a:pt x="16532" y="58224"/>
                  </a:lnTo>
                  <a:lnTo>
                    <a:pt x="16532" y="58466"/>
                  </a:lnTo>
                  <a:lnTo>
                    <a:pt x="16593" y="58647"/>
                  </a:lnTo>
                  <a:lnTo>
                    <a:pt x="16713" y="58888"/>
                  </a:lnTo>
                  <a:lnTo>
                    <a:pt x="16834" y="59069"/>
                  </a:lnTo>
                  <a:lnTo>
                    <a:pt x="17015" y="59190"/>
                  </a:lnTo>
                  <a:lnTo>
                    <a:pt x="17256" y="59310"/>
                  </a:lnTo>
                  <a:lnTo>
                    <a:pt x="17437" y="59371"/>
                  </a:lnTo>
                  <a:lnTo>
                    <a:pt x="17920" y="59371"/>
                  </a:lnTo>
                  <a:lnTo>
                    <a:pt x="18101" y="59310"/>
                  </a:lnTo>
                  <a:lnTo>
                    <a:pt x="18342" y="59190"/>
                  </a:lnTo>
                  <a:lnTo>
                    <a:pt x="18523" y="59069"/>
                  </a:lnTo>
                  <a:lnTo>
                    <a:pt x="18644" y="58888"/>
                  </a:lnTo>
                  <a:lnTo>
                    <a:pt x="18765" y="58647"/>
                  </a:lnTo>
                  <a:lnTo>
                    <a:pt x="18825" y="58466"/>
                  </a:lnTo>
                  <a:lnTo>
                    <a:pt x="18825" y="58224"/>
                  </a:lnTo>
                  <a:lnTo>
                    <a:pt x="18825" y="57983"/>
                  </a:lnTo>
                  <a:lnTo>
                    <a:pt x="18765" y="57802"/>
                  </a:lnTo>
                  <a:lnTo>
                    <a:pt x="18644" y="57560"/>
                  </a:lnTo>
                  <a:lnTo>
                    <a:pt x="18523" y="57379"/>
                  </a:lnTo>
                  <a:lnTo>
                    <a:pt x="18342" y="57259"/>
                  </a:lnTo>
                  <a:lnTo>
                    <a:pt x="18101" y="57138"/>
                  </a:lnTo>
                  <a:lnTo>
                    <a:pt x="17920" y="57078"/>
                  </a:lnTo>
                  <a:close/>
                  <a:moveTo>
                    <a:pt x="23230" y="57078"/>
                  </a:moveTo>
                  <a:lnTo>
                    <a:pt x="23049" y="57138"/>
                  </a:lnTo>
                  <a:lnTo>
                    <a:pt x="22807" y="57259"/>
                  </a:lnTo>
                  <a:lnTo>
                    <a:pt x="22626" y="57379"/>
                  </a:lnTo>
                  <a:lnTo>
                    <a:pt x="22506" y="57560"/>
                  </a:lnTo>
                  <a:lnTo>
                    <a:pt x="22385" y="57802"/>
                  </a:lnTo>
                  <a:lnTo>
                    <a:pt x="22325" y="57983"/>
                  </a:lnTo>
                  <a:lnTo>
                    <a:pt x="22325" y="58224"/>
                  </a:lnTo>
                  <a:lnTo>
                    <a:pt x="22325" y="58466"/>
                  </a:lnTo>
                  <a:lnTo>
                    <a:pt x="22385" y="58647"/>
                  </a:lnTo>
                  <a:lnTo>
                    <a:pt x="22506" y="58888"/>
                  </a:lnTo>
                  <a:lnTo>
                    <a:pt x="22626" y="59069"/>
                  </a:lnTo>
                  <a:lnTo>
                    <a:pt x="22807" y="59190"/>
                  </a:lnTo>
                  <a:lnTo>
                    <a:pt x="23049" y="59310"/>
                  </a:lnTo>
                  <a:lnTo>
                    <a:pt x="23230" y="59371"/>
                  </a:lnTo>
                  <a:lnTo>
                    <a:pt x="23712" y="59371"/>
                  </a:lnTo>
                  <a:lnTo>
                    <a:pt x="23893" y="59310"/>
                  </a:lnTo>
                  <a:lnTo>
                    <a:pt x="24135" y="59190"/>
                  </a:lnTo>
                  <a:lnTo>
                    <a:pt x="24316" y="59069"/>
                  </a:lnTo>
                  <a:lnTo>
                    <a:pt x="24436" y="58888"/>
                  </a:lnTo>
                  <a:lnTo>
                    <a:pt x="24557" y="58647"/>
                  </a:lnTo>
                  <a:lnTo>
                    <a:pt x="24617" y="58466"/>
                  </a:lnTo>
                  <a:lnTo>
                    <a:pt x="24617" y="58224"/>
                  </a:lnTo>
                  <a:lnTo>
                    <a:pt x="24617" y="57983"/>
                  </a:lnTo>
                  <a:lnTo>
                    <a:pt x="24557" y="57802"/>
                  </a:lnTo>
                  <a:lnTo>
                    <a:pt x="24436" y="57560"/>
                  </a:lnTo>
                  <a:lnTo>
                    <a:pt x="24316" y="57379"/>
                  </a:lnTo>
                  <a:lnTo>
                    <a:pt x="24135" y="57259"/>
                  </a:lnTo>
                  <a:lnTo>
                    <a:pt x="23893" y="57138"/>
                  </a:lnTo>
                  <a:lnTo>
                    <a:pt x="23712" y="57078"/>
                  </a:lnTo>
                  <a:close/>
                  <a:moveTo>
                    <a:pt x="29022" y="57078"/>
                  </a:moveTo>
                  <a:lnTo>
                    <a:pt x="28841" y="57138"/>
                  </a:lnTo>
                  <a:lnTo>
                    <a:pt x="28599" y="57259"/>
                  </a:lnTo>
                  <a:lnTo>
                    <a:pt x="28418" y="57379"/>
                  </a:lnTo>
                  <a:lnTo>
                    <a:pt x="28298" y="57560"/>
                  </a:lnTo>
                  <a:lnTo>
                    <a:pt x="28177" y="57802"/>
                  </a:lnTo>
                  <a:lnTo>
                    <a:pt x="28117" y="57983"/>
                  </a:lnTo>
                  <a:lnTo>
                    <a:pt x="28117" y="58224"/>
                  </a:lnTo>
                  <a:lnTo>
                    <a:pt x="28117" y="58466"/>
                  </a:lnTo>
                  <a:lnTo>
                    <a:pt x="28177" y="58647"/>
                  </a:lnTo>
                  <a:lnTo>
                    <a:pt x="28298" y="58888"/>
                  </a:lnTo>
                  <a:lnTo>
                    <a:pt x="28418" y="59069"/>
                  </a:lnTo>
                  <a:lnTo>
                    <a:pt x="28599" y="59190"/>
                  </a:lnTo>
                  <a:lnTo>
                    <a:pt x="28841" y="59310"/>
                  </a:lnTo>
                  <a:lnTo>
                    <a:pt x="29022" y="59371"/>
                  </a:lnTo>
                  <a:lnTo>
                    <a:pt x="29505" y="59371"/>
                  </a:lnTo>
                  <a:lnTo>
                    <a:pt x="29686" y="59310"/>
                  </a:lnTo>
                  <a:lnTo>
                    <a:pt x="29927" y="59190"/>
                  </a:lnTo>
                  <a:lnTo>
                    <a:pt x="30108" y="59069"/>
                  </a:lnTo>
                  <a:lnTo>
                    <a:pt x="30229" y="58888"/>
                  </a:lnTo>
                  <a:lnTo>
                    <a:pt x="30349" y="58647"/>
                  </a:lnTo>
                  <a:lnTo>
                    <a:pt x="30410" y="58466"/>
                  </a:lnTo>
                  <a:lnTo>
                    <a:pt x="30410" y="58224"/>
                  </a:lnTo>
                  <a:lnTo>
                    <a:pt x="30410" y="57983"/>
                  </a:lnTo>
                  <a:lnTo>
                    <a:pt x="30349" y="57802"/>
                  </a:lnTo>
                  <a:lnTo>
                    <a:pt x="30229" y="57560"/>
                  </a:lnTo>
                  <a:lnTo>
                    <a:pt x="30108" y="57379"/>
                  </a:lnTo>
                  <a:lnTo>
                    <a:pt x="29927" y="57259"/>
                  </a:lnTo>
                  <a:lnTo>
                    <a:pt x="29686" y="57138"/>
                  </a:lnTo>
                  <a:lnTo>
                    <a:pt x="29505" y="57078"/>
                  </a:lnTo>
                  <a:close/>
                  <a:moveTo>
                    <a:pt x="34814" y="57078"/>
                  </a:moveTo>
                  <a:lnTo>
                    <a:pt x="34633" y="57138"/>
                  </a:lnTo>
                  <a:lnTo>
                    <a:pt x="34392" y="57259"/>
                  </a:lnTo>
                  <a:lnTo>
                    <a:pt x="34211" y="57379"/>
                  </a:lnTo>
                  <a:lnTo>
                    <a:pt x="34090" y="57560"/>
                  </a:lnTo>
                  <a:lnTo>
                    <a:pt x="33969" y="57802"/>
                  </a:lnTo>
                  <a:lnTo>
                    <a:pt x="33909" y="57983"/>
                  </a:lnTo>
                  <a:lnTo>
                    <a:pt x="33909" y="58224"/>
                  </a:lnTo>
                  <a:lnTo>
                    <a:pt x="33909" y="58466"/>
                  </a:lnTo>
                  <a:lnTo>
                    <a:pt x="33969" y="58647"/>
                  </a:lnTo>
                  <a:lnTo>
                    <a:pt x="34090" y="58888"/>
                  </a:lnTo>
                  <a:lnTo>
                    <a:pt x="34211" y="59069"/>
                  </a:lnTo>
                  <a:lnTo>
                    <a:pt x="34392" y="59190"/>
                  </a:lnTo>
                  <a:lnTo>
                    <a:pt x="34633" y="59310"/>
                  </a:lnTo>
                  <a:lnTo>
                    <a:pt x="34814" y="59371"/>
                  </a:lnTo>
                  <a:lnTo>
                    <a:pt x="35297" y="59371"/>
                  </a:lnTo>
                  <a:lnTo>
                    <a:pt x="35478" y="59310"/>
                  </a:lnTo>
                  <a:lnTo>
                    <a:pt x="35719" y="59190"/>
                  </a:lnTo>
                  <a:lnTo>
                    <a:pt x="35900" y="59069"/>
                  </a:lnTo>
                  <a:lnTo>
                    <a:pt x="36021" y="58888"/>
                  </a:lnTo>
                  <a:lnTo>
                    <a:pt x="36141" y="58647"/>
                  </a:lnTo>
                  <a:lnTo>
                    <a:pt x="36202" y="58466"/>
                  </a:lnTo>
                  <a:lnTo>
                    <a:pt x="36202" y="58224"/>
                  </a:lnTo>
                  <a:lnTo>
                    <a:pt x="36202" y="57983"/>
                  </a:lnTo>
                  <a:lnTo>
                    <a:pt x="36141" y="57802"/>
                  </a:lnTo>
                  <a:lnTo>
                    <a:pt x="36021" y="57560"/>
                  </a:lnTo>
                  <a:lnTo>
                    <a:pt x="35900" y="57379"/>
                  </a:lnTo>
                  <a:lnTo>
                    <a:pt x="35719" y="57259"/>
                  </a:lnTo>
                  <a:lnTo>
                    <a:pt x="35478" y="57138"/>
                  </a:lnTo>
                  <a:lnTo>
                    <a:pt x="35297" y="57078"/>
                  </a:lnTo>
                  <a:close/>
                  <a:moveTo>
                    <a:pt x="40606" y="57078"/>
                  </a:moveTo>
                  <a:lnTo>
                    <a:pt x="40425" y="57138"/>
                  </a:lnTo>
                  <a:lnTo>
                    <a:pt x="40184" y="57259"/>
                  </a:lnTo>
                  <a:lnTo>
                    <a:pt x="40003" y="57379"/>
                  </a:lnTo>
                  <a:lnTo>
                    <a:pt x="39882" y="57560"/>
                  </a:lnTo>
                  <a:lnTo>
                    <a:pt x="39762" y="57802"/>
                  </a:lnTo>
                  <a:lnTo>
                    <a:pt x="39701" y="57983"/>
                  </a:lnTo>
                  <a:lnTo>
                    <a:pt x="39701" y="58224"/>
                  </a:lnTo>
                  <a:lnTo>
                    <a:pt x="39701" y="58466"/>
                  </a:lnTo>
                  <a:lnTo>
                    <a:pt x="39762" y="58647"/>
                  </a:lnTo>
                  <a:lnTo>
                    <a:pt x="39882" y="58888"/>
                  </a:lnTo>
                  <a:lnTo>
                    <a:pt x="40003" y="59069"/>
                  </a:lnTo>
                  <a:lnTo>
                    <a:pt x="40184" y="59190"/>
                  </a:lnTo>
                  <a:lnTo>
                    <a:pt x="40425" y="59310"/>
                  </a:lnTo>
                  <a:lnTo>
                    <a:pt x="40606" y="59371"/>
                  </a:lnTo>
                  <a:lnTo>
                    <a:pt x="41089" y="59371"/>
                  </a:lnTo>
                  <a:lnTo>
                    <a:pt x="41270" y="59310"/>
                  </a:lnTo>
                  <a:lnTo>
                    <a:pt x="41511" y="59190"/>
                  </a:lnTo>
                  <a:lnTo>
                    <a:pt x="41692" y="59069"/>
                  </a:lnTo>
                  <a:lnTo>
                    <a:pt x="41813" y="58888"/>
                  </a:lnTo>
                  <a:lnTo>
                    <a:pt x="41934" y="58647"/>
                  </a:lnTo>
                  <a:lnTo>
                    <a:pt x="41994" y="58466"/>
                  </a:lnTo>
                  <a:lnTo>
                    <a:pt x="41994" y="58224"/>
                  </a:lnTo>
                  <a:lnTo>
                    <a:pt x="41994" y="57983"/>
                  </a:lnTo>
                  <a:lnTo>
                    <a:pt x="41934" y="57802"/>
                  </a:lnTo>
                  <a:lnTo>
                    <a:pt x="41813" y="57560"/>
                  </a:lnTo>
                  <a:lnTo>
                    <a:pt x="41692" y="57379"/>
                  </a:lnTo>
                  <a:lnTo>
                    <a:pt x="41511" y="57259"/>
                  </a:lnTo>
                  <a:lnTo>
                    <a:pt x="41270" y="57138"/>
                  </a:lnTo>
                  <a:lnTo>
                    <a:pt x="41089" y="57078"/>
                  </a:lnTo>
                  <a:close/>
                  <a:moveTo>
                    <a:pt x="46399" y="57078"/>
                  </a:moveTo>
                  <a:lnTo>
                    <a:pt x="46218" y="57138"/>
                  </a:lnTo>
                  <a:lnTo>
                    <a:pt x="45976" y="57259"/>
                  </a:lnTo>
                  <a:lnTo>
                    <a:pt x="45795" y="57379"/>
                  </a:lnTo>
                  <a:lnTo>
                    <a:pt x="45674" y="57560"/>
                  </a:lnTo>
                  <a:lnTo>
                    <a:pt x="45554" y="57802"/>
                  </a:lnTo>
                  <a:lnTo>
                    <a:pt x="45493" y="57983"/>
                  </a:lnTo>
                  <a:lnTo>
                    <a:pt x="45493" y="58224"/>
                  </a:lnTo>
                  <a:lnTo>
                    <a:pt x="45493" y="58466"/>
                  </a:lnTo>
                  <a:lnTo>
                    <a:pt x="45554" y="58647"/>
                  </a:lnTo>
                  <a:lnTo>
                    <a:pt x="45674" y="58888"/>
                  </a:lnTo>
                  <a:lnTo>
                    <a:pt x="45795" y="59069"/>
                  </a:lnTo>
                  <a:lnTo>
                    <a:pt x="45976" y="59190"/>
                  </a:lnTo>
                  <a:lnTo>
                    <a:pt x="46218" y="59310"/>
                  </a:lnTo>
                  <a:lnTo>
                    <a:pt x="46399" y="59371"/>
                  </a:lnTo>
                  <a:lnTo>
                    <a:pt x="46881" y="59371"/>
                  </a:lnTo>
                  <a:lnTo>
                    <a:pt x="47062" y="59310"/>
                  </a:lnTo>
                  <a:lnTo>
                    <a:pt x="47304" y="59190"/>
                  </a:lnTo>
                  <a:lnTo>
                    <a:pt x="47485" y="59069"/>
                  </a:lnTo>
                  <a:lnTo>
                    <a:pt x="47605" y="58888"/>
                  </a:lnTo>
                  <a:lnTo>
                    <a:pt x="47726" y="58647"/>
                  </a:lnTo>
                  <a:lnTo>
                    <a:pt x="47786" y="58466"/>
                  </a:lnTo>
                  <a:lnTo>
                    <a:pt x="47786" y="58224"/>
                  </a:lnTo>
                  <a:lnTo>
                    <a:pt x="47786" y="57983"/>
                  </a:lnTo>
                  <a:lnTo>
                    <a:pt x="47726" y="57802"/>
                  </a:lnTo>
                  <a:lnTo>
                    <a:pt x="47605" y="57560"/>
                  </a:lnTo>
                  <a:lnTo>
                    <a:pt x="47485" y="57379"/>
                  </a:lnTo>
                  <a:lnTo>
                    <a:pt x="47304" y="57259"/>
                  </a:lnTo>
                  <a:lnTo>
                    <a:pt x="47062" y="57138"/>
                  </a:lnTo>
                  <a:lnTo>
                    <a:pt x="46881" y="57078"/>
                  </a:lnTo>
                  <a:close/>
                  <a:moveTo>
                    <a:pt x="52191" y="57078"/>
                  </a:moveTo>
                  <a:lnTo>
                    <a:pt x="52010" y="57138"/>
                  </a:lnTo>
                  <a:lnTo>
                    <a:pt x="51768" y="57259"/>
                  </a:lnTo>
                  <a:lnTo>
                    <a:pt x="51587" y="57379"/>
                  </a:lnTo>
                  <a:lnTo>
                    <a:pt x="51467" y="57560"/>
                  </a:lnTo>
                  <a:lnTo>
                    <a:pt x="51346" y="57802"/>
                  </a:lnTo>
                  <a:lnTo>
                    <a:pt x="51286" y="57983"/>
                  </a:lnTo>
                  <a:lnTo>
                    <a:pt x="51286" y="58224"/>
                  </a:lnTo>
                  <a:lnTo>
                    <a:pt x="51286" y="58466"/>
                  </a:lnTo>
                  <a:lnTo>
                    <a:pt x="51346" y="58647"/>
                  </a:lnTo>
                  <a:lnTo>
                    <a:pt x="51467" y="58888"/>
                  </a:lnTo>
                  <a:lnTo>
                    <a:pt x="51587" y="59069"/>
                  </a:lnTo>
                  <a:lnTo>
                    <a:pt x="51768" y="59190"/>
                  </a:lnTo>
                  <a:lnTo>
                    <a:pt x="52010" y="59310"/>
                  </a:lnTo>
                  <a:lnTo>
                    <a:pt x="52191" y="59371"/>
                  </a:lnTo>
                  <a:lnTo>
                    <a:pt x="52673" y="59371"/>
                  </a:lnTo>
                  <a:lnTo>
                    <a:pt x="52854" y="59310"/>
                  </a:lnTo>
                  <a:lnTo>
                    <a:pt x="53096" y="59190"/>
                  </a:lnTo>
                  <a:lnTo>
                    <a:pt x="53277" y="59069"/>
                  </a:lnTo>
                  <a:lnTo>
                    <a:pt x="53397" y="58888"/>
                  </a:lnTo>
                  <a:lnTo>
                    <a:pt x="53518" y="58647"/>
                  </a:lnTo>
                  <a:lnTo>
                    <a:pt x="53578" y="58466"/>
                  </a:lnTo>
                  <a:lnTo>
                    <a:pt x="53578" y="58224"/>
                  </a:lnTo>
                  <a:lnTo>
                    <a:pt x="53578" y="57983"/>
                  </a:lnTo>
                  <a:lnTo>
                    <a:pt x="53518" y="57802"/>
                  </a:lnTo>
                  <a:lnTo>
                    <a:pt x="53397" y="57560"/>
                  </a:lnTo>
                  <a:lnTo>
                    <a:pt x="53277" y="57379"/>
                  </a:lnTo>
                  <a:lnTo>
                    <a:pt x="53096" y="57259"/>
                  </a:lnTo>
                  <a:lnTo>
                    <a:pt x="52854" y="57138"/>
                  </a:lnTo>
                  <a:lnTo>
                    <a:pt x="52673" y="57078"/>
                  </a:lnTo>
                  <a:close/>
                  <a:moveTo>
                    <a:pt x="57983" y="57078"/>
                  </a:moveTo>
                  <a:lnTo>
                    <a:pt x="57802" y="57138"/>
                  </a:lnTo>
                  <a:lnTo>
                    <a:pt x="57561" y="57259"/>
                  </a:lnTo>
                  <a:lnTo>
                    <a:pt x="57380" y="57379"/>
                  </a:lnTo>
                  <a:lnTo>
                    <a:pt x="57259" y="57560"/>
                  </a:lnTo>
                  <a:lnTo>
                    <a:pt x="57138" y="57802"/>
                  </a:lnTo>
                  <a:lnTo>
                    <a:pt x="57078" y="57983"/>
                  </a:lnTo>
                  <a:lnTo>
                    <a:pt x="57078" y="58224"/>
                  </a:lnTo>
                  <a:lnTo>
                    <a:pt x="57078" y="58466"/>
                  </a:lnTo>
                  <a:lnTo>
                    <a:pt x="57138" y="58647"/>
                  </a:lnTo>
                  <a:lnTo>
                    <a:pt x="57259" y="58888"/>
                  </a:lnTo>
                  <a:lnTo>
                    <a:pt x="57380" y="59069"/>
                  </a:lnTo>
                  <a:lnTo>
                    <a:pt x="57561" y="59190"/>
                  </a:lnTo>
                  <a:lnTo>
                    <a:pt x="57802" y="59310"/>
                  </a:lnTo>
                  <a:lnTo>
                    <a:pt x="57983" y="59371"/>
                  </a:lnTo>
                  <a:lnTo>
                    <a:pt x="58466" y="59371"/>
                  </a:lnTo>
                  <a:lnTo>
                    <a:pt x="58647" y="59310"/>
                  </a:lnTo>
                  <a:lnTo>
                    <a:pt x="58888" y="59190"/>
                  </a:lnTo>
                  <a:lnTo>
                    <a:pt x="59069" y="59069"/>
                  </a:lnTo>
                  <a:lnTo>
                    <a:pt x="59190" y="58888"/>
                  </a:lnTo>
                  <a:lnTo>
                    <a:pt x="59310" y="58647"/>
                  </a:lnTo>
                  <a:lnTo>
                    <a:pt x="59371" y="58466"/>
                  </a:lnTo>
                  <a:lnTo>
                    <a:pt x="59371" y="58224"/>
                  </a:lnTo>
                  <a:lnTo>
                    <a:pt x="59371" y="57983"/>
                  </a:lnTo>
                  <a:lnTo>
                    <a:pt x="59310" y="57802"/>
                  </a:lnTo>
                  <a:lnTo>
                    <a:pt x="59190" y="57560"/>
                  </a:lnTo>
                  <a:lnTo>
                    <a:pt x="59069" y="57379"/>
                  </a:lnTo>
                  <a:lnTo>
                    <a:pt x="58888" y="57259"/>
                  </a:lnTo>
                  <a:lnTo>
                    <a:pt x="58647" y="57138"/>
                  </a:lnTo>
                  <a:lnTo>
                    <a:pt x="58466" y="57078"/>
                  </a:lnTo>
                  <a:close/>
                  <a:moveTo>
                    <a:pt x="63775" y="57078"/>
                  </a:moveTo>
                  <a:lnTo>
                    <a:pt x="63594" y="57138"/>
                  </a:lnTo>
                  <a:lnTo>
                    <a:pt x="63353" y="57259"/>
                  </a:lnTo>
                  <a:lnTo>
                    <a:pt x="63172" y="57379"/>
                  </a:lnTo>
                  <a:lnTo>
                    <a:pt x="63051" y="57560"/>
                  </a:lnTo>
                  <a:lnTo>
                    <a:pt x="62931" y="57802"/>
                  </a:lnTo>
                  <a:lnTo>
                    <a:pt x="62870" y="57983"/>
                  </a:lnTo>
                  <a:lnTo>
                    <a:pt x="62870" y="58224"/>
                  </a:lnTo>
                  <a:lnTo>
                    <a:pt x="62870" y="58466"/>
                  </a:lnTo>
                  <a:lnTo>
                    <a:pt x="62931" y="58647"/>
                  </a:lnTo>
                  <a:lnTo>
                    <a:pt x="63051" y="58888"/>
                  </a:lnTo>
                  <a:lnTo>
                    <a:pt x="63172" y="59069"/>
                  </a:lnTo>
                  <a:lnTo>
                    <a:pt x="63353" y="59190"/>
                  </a:lnTo>
                  <a:lnTo>
                    <a:pt x="63594" y="59310"/>
                  </a:lnTo>
                  <a:lnTo>
                    <a:pt x="63775" y="59371"/>
                  </a:lnTo>
                  <a:lnTo>
                    <a:pt x="64258" y="59371"/>
                  </a:lnTo>
                  <a:lnTo>
                    <a:pt x="64439" y="59310"/>
                  </a:lnTo>
                  <a:lnTo>
                    <a:pt x="64680" y="59190"/>
                  </a:lnTo>
                  <a:lnTo>
                    <a:pt x="64861" y="59069"/>
                  </a:lnTo>
                  <a:lnTo>
                    <a:pt x="64982" y="58888"/>
                  </a:lnTo>
                  <a:lnTo>
                    <a:pt x="65103" y="58647"/>
                  </a:lnTo>
                  <a:lnTo>
                    <a:pt x="65163" y="58466"/>
                  </a:lnTo>
                  <a:lnTo>
                    <a:pt x="65163" y="58224"/>
                  </a:lnTo>
                  <a:lnTo>
                    <a:pt x="65163" y="57983"/>
                  </a:lnTo>
                  <a:lnTo>
                    <a:pt x="65103" y="57802"/>
                  </a:lnTo>
                  <a:lnTo>
                    <a:pt x="64982" y="57560"/>
                  </a:lnTo>
                  <a:lnTo>
                    <a:pt x="64861" y="57379"/>
                  </a:lnTo>
                  <a:lnTo>
                    <a:pt x="64680" y="57259"/>
                  </a:lnTo>
                  <a:lnTo>
                    <a:pt x="64439" y="57138"/>
                  </a:lnTo>
                  <a:lnTo>
                    <a:pt x="64258" y="57078"/>
                  </a:lnTo>
                  <a:close/>
                  <a:moveTo>
                    <a:pt x="8689" y="59974"/>
                  </a:moveTo>
                  <a:lnTo>
                    <a:pt x="8447" y="60095"/>
                  </a:lnTo>
                  <a:lnTo>
                    <a:pt x="8206" y="60276"/>
                  </a:lnTo>
                  <a:lnTo>
                    <a:pt x="8025" y="60457"/>
                  </a:lnTo>
                  <a:lnTo>
                    <a:pt x="7904" y="60758"/>
                  </a:lnTo>
                  <a:lnTo>
                    <a:pt x="7844" y="61120"/>
                  </a:lnTo>
                  <a:lnTo>
                    <a:pt x="8689" y="62267"/>
                  </a:lnTo>
                  <a:lnTo>
                    <a:pt x="9232" y="62267"/>
                  </a:lnTo>
                  <a:lnTo>
                    <a:pt x="9413" y="62206"/>
                  </a:lnTo>
                  <a:lnTo>
                    <a:pt x="9654" y="62086"/>
                  </a:lnTo>
                  <a:lnTo>
                    <a:pt x="9835" y="61965"/>
                  </a:lnTo>
                  <a:lnTo>
                    <a:pt x="9956" y="61784"/>
                  </a:lnTo>
                  <a:lnTo>
                    <a:pt x="10076" y="61543"/>
                  </a:lnTo>
                  <a:lnTo>
                    <a:pt x="10137" y="61362"/>
                  </a:lnTo>
                  <a:lnTo>
                    <a:pt x="10137" y="61120"/>
                  </a:lnTo>
                  <a:lnTo>
                    <a:pt x="10076" y="60758"/>
                  </a:lnTo>
                  <a:lnTo>
                    <a:pt x="9956" y="60457"/>
                  </a:lnTo>
                  <a:lnTo>
                    <a:pt x="9775" y="60276"/>
                  </a:lnTo>
                  <a:lnTo>
                    <a:pt x="9533" y="60095"/>
                  </a:lnTo>
                  <a:lnTo>
                    <a:pt x="9292" y="59974"/>
                  </a:lnTo>
                  <a:close/>
                  <a:moveTo>
                    <a:pt x="14481" y="59974"/>
                  </a:moveTo>
                  <a:lnTo>
                    <a:pt x="14240" y="60095"/>
                  </a:lnTo>
                  <a:lnTo>
                    <a:pt x="13998" y="60276"/>
                  </a:lnTo>
                  <a:lnTo>
                    <a:pt x="13817" y="60457"/>
                  </a:lnTo>
                  <a:lnTo>
                    <a:pt x="13697" y="60758"/>
                  </a:lnTo>
                  <a:lnTo>
                    <a:pt x="13636" y="61120"/>
                  </a:lnTo>
                  <a:lnTo>
                    <a:pt x="13636" y="61362"/>
                  </a:lnTo>
                  <a:lnTo>
                    <a:pt x="13697" y="61543"/>
                  </a:lnTo>
                  <a:lnTo>
                    <a:pt x="13817" y="61784"/>
                  </a:lnTo>
                  <a:lnTo>
                    <a:pt x="13938" y="61965"/>
                  </a:lnTo>
                  <a:lnTo>
                    <a:pt x="14119" y="62086"/>
                  </a:lnTo>
                  <a:lnTo>
                    <a:pt x="14360" y="62206"/>
                  </a:lnTo>
                  <a:lnTo>
                    <a:pt x="14541" y="62267"/>
                  </a:lnTo>
                  <a:lnTo>
                    <a:pt x="15024" y="62267"/>
                  </a:lnTo>
                  <a:lnTo>
                    <a:pt x="15205" y="62206"/>
                  </a:lnTo>
                  <a:lnTo>
                    <a:pt x="15446" y="62086"/>
                  </a:lnTo>
                  <a:lnTo>
                    <a:pt x="15627" y="61965"/>
                  </a:lnTo>
                  <a:lnTo>
                    <a:pt x="15748" y="61784"/>
                  </a:lnTo>
                  <a:lnTo>
                    <a:pt x="15869" y="61543"/>
                  </a:lnTo>
                  <a:lnTo>
                    <a:pt x="15929" y="61362"/>
                  </a:lnTo>
                  <a:lnTo>
                    <a:pt x="15929" y="61120"/>
                  </a:lnTo>
                  <a:lnTo>
                    <a:pt x="15869" y="60758"/>
                  </a:lnTo>
                  <a:lnTo>
                    <a:pt x="15748" y="60457"/>
                  </a:lnTo>
                  <a:lnTo>
                    <a:pt x="15567" y="60276"/>
                  </a:lnTo>
                  <a:lnTo>
                    <a:pt x="15326" y="60095"/>
                  </a:lnTo>
                  <a:lnTo>
                    <a:pt x="15084" y="59974"/>
                  </a:lnTo>
                  <a:close/>
                  <a:moveTo>
                    <a:pt x="20273" y="59974"/>
                  </a:moveTo>
                  <a:lnTo>
                    <a:pt x="20032" y="60095"/>
                  </a:lnTo>
                  <a:lnTo>
                    <a:pt x="19790" y="60276"/>
                  </a:lnTo>
                  <a:lnTo>
                    <a:pt x="19609" y="60457"/>
                  </a:lnTo>
                  <a:lnTo>
                    <a:pt x="19489" y="60758"/>
                  </a:lnTo>
                  <a:lnTo>
                    <a:pt x="19428" y="61120"/>
                  </a:lnTo>
                  <a:lnTo>
                    <a:pt x="19428" y="61362"/>
                  </a:lnTo>
                  <a:lnTo>
                    <a:pt x="19489" y="61543"/>
                  </a:lnTo>
                  <a:lnTo>
                    <a:pt x="19609" y="61784"/>
                  </a:lnTo>
                  <a:lnTo>
                    <a:pt x="19730" y="61965"/>
                  </a:lnTo>
                  <a:lnTo>
                    <a:pt x="19911" y="62086"/>
                  </a:lnTo>
                  <a:lnTo>
                    <a:pt x="20152" y="62206"/>
                  </a:lnTo>
                  <a:lnTo>
                    <a:pt x="20333" y="62267"/>
                  </a:lnTo>
                  <a:lnTo>
                    <a:pt x="20816" y="62267"/>
                  </a:lnTo>
                  <a:lnTo>
                    <a:pt x="20997" y="62206"/>
                  </a:lnTo>
                  <a:lnTo>
                    <a:pt x="21239" y="62086"/>
                  </a:lnTo>
                  <a:lnTo>
                    <a:pt x="21420" y="61965"/>
                  </a:lnTo>
                  <a:lnTo>
                    <a:pt x="21540" y="61784"/>
                  </a:lnTo>
                  <a:lnTo>
                    <a:pt x="21661" y="61543"/>
                  </a:lnTo>
                  <a:lnTo>
                    <a:pt x="21721" y="61362"/>
                  </a:lnTo>
                  <a:lnTo>
                    <a:pt x="21721" y="61120"/>
                  </a:lnTo>
                  <a:lnTo>
                    <a:pt x="21661" y="60758"/>
                  </a:lnTo>
                  <a:lnTo>
                    <a:pt x="21540" y="60457"/>
                  </a:lnTo>
                  <a:lnTo>
                    <a:pt x="21359" y="60276"/>
                  </a:lnTo>
                  <a:lnTo>
                    <a:pt x="21118" y="60095"/>
                  </a:lnTo>
                  <a:lnTo>
                    <a:pt x="20876" y="59974"/>
                  </a:lnTo>
                  <a:close/>
                  <a:moveTo>
                    <a:pt x="26065" y="59974"/>
                  </a:moveTo>
                  <a:lnTo>
                    <a:pt x="25824" y="60095"/>
                  </a:lnTo>
                  <a:lnTo>
                    <a:pt x="25583" y="60276"/>
                  </a:lnTo>
                  <a:lnTo>
                    <a:pt x="25402" y="60457"/>
                  </a:lnTo>
                  <a:lnTo>
                    <a:pt x="25281" y="60758"/>
                  </a:lnTo>
                  <a:lnTo>
                    <a:pt x="25221" y="61120"/>
                  </a:lnTo>
                  <a:lnTo>
                    <a:pt x="25221" y="61362"/>
                  </a:lnTo>
                  <a:lnTo>
                    <a:pt x="25281" y="61543"/>
                  </a:lnTo>
                  <a:lnTo>
                    <a:pt x="25402" y="61784"/>
                  </a:lnTo>
                  <a:lnTo>
                    <a:pt x="25522" y="61965"/>
                  </a:lnTo>
                  <a:lnTo>
                    <a:pt x="25703" y="62086"/>
                  </a:lnTo>
                  <a:lnTo>
                    <a:pt x="25945" y="62206"/>
                  </a:lnTo>
                  <a:lnTo>
                    <a:pt x="26126" y="62267"/>
                  </a:lnTo>
                  <a:lnTo>
                    <a:pt x="26608" y="62267"/>
                  </a:lnTo>
                  <a:lnTo>
                    <a:pt x="26789" y="62206"/>
                  </a:lnTo>
                  <a:lnTo>
                    <a:pt x="27031" y="62086"/>
                  </a:lnTo>
                  <a:lnTo>
                    <a:pt x="27212" y="61965"/>
                  </a:lnTo>
                  <a:lnTo>
                    <a:pt x="27332" y="61784"/>
                  </a:lnTo>
                  <a:lnTo>
                    <a:pt x="27453" y="61543"/>
                  </a:lnTo>
                  <a:lnTo>
                    <a:pt x="27513" y="61362"/>
                  </a:lnTo>
                  <a:lnTo>
                    <a:pt x="27513" y="61120"/>
                  </a:lnTo>
                  <a:lnTo>
                    <a:pt x="27453" y="60758"/>
                  </a:lnTo>
                  <a:lnTo>
                    <a:pt x="27332" y="60457"/>
                  </a:lnTo>
                  <a:lnTo>
                    <a:pt x="27151" y="60276"/>
                  </a:lnTo>
                  <a:lnTo>
                    <a:pt x="26910" y="60095"/>
                  </a:lnTo>
                  <a:lnTo>
                    <a:pt x="26669" y="59974"/>
                  </a:lnTo>
                  <a:close/>
                  <a:moveTo>
                    <a:pt x="31858" y="59974"/>
                  </a:moveTo>
                  <a:lnTo>
                    <a:pt x="31616" y="60095"/>
                  </a:lnTo>
                  <a:lnTo>
                    <a:pt x="31375" y="60276"/>
                  </a:lnTo>
                  <a:lnTo>
                    <a:pt x="31194" y="60457"/>
                  </a:lnTo>
                  <a:lnTo>
                    <a:pt x="31073" y="60758"/>
                  </a:lnTo>
                  <a:lnTo>
                    <a:pt x="31013" y="61120"/>
                  </a:lnTo>
                  <a:lnTo>
                    <a:pt x="31013" y="61362"/>
                  </a:lnTo>
                  <a:lnTo>
                    <a:pt x="31073" y="61543"/>
                  </a:lnTo>
                  <a:lnTo>
                    <a:pt x="31194" y="61784"/>
                  </a:lnTo>
                  <a:lnTo>
                    <a:pt x="31315" y="61965"/>
                  </a:lnTo>
                  <a:lnTo>
                    <a:pt x="31496" y="62086"/>
                  </a:lnTo>
                  <a:lnTo>
                    <a:pt x="31737" y="62206"/>
                  </a:lnTo>
                  <a:lnTo>
                    <a:pt x="31918" y="62267"/>
                  </a:lnTo>
                  <a:lnTo>
                    <a:pt x="32401" y="62267"/>
                  </a:lnTo>
                  <a:lnTo>
                    <a:pt x="32582" y="62206"/>
                  </a:lnTo>
                  <a:lnTo>
                    <a:pt x="32823" y="62086"/>
                  </a:lnTo>
                  <a:lnTo>
                    <a:pt x="33004" y="61965"/>
                  </a:lnTo>
                  <a:lnTo>
                    <a:pt x="33125" y="61784"/>
                  </a:lnTo>
                  <a:lnTo>
                    <a:pt x="33245" y="61543"/>
                  </a:lnTo>
                  <a:lnTo>
                    <a:pt x="33306" y="61362"/>
                  </a:lnTo>
                  <a:lnTo>
                    <a:pt x="33306" y="61120"/>
                  </a:lnTo>
                  <a:lnTo>
                    <a:pt x="33245" y="60758"/>
                  </a:lnTo>
                  <a:lnTo>
                    <a:pt x="33125" y="60457"/>
                  </a:lnTo>
                  <a:lnTo>
                    <a:pt x="32944" y="60276"/>
                  </a:lnTo>
                  <a:lnTo>
                    <a:pt x="32702" y="60095"/>
                  </a:lnTo>
                  <a:lnTo>
                    <a:pt x="32461" y="59974"/>
                  </a:lnTo>
                  <a:close/>
                  <a:moveTo>
                    <a:pt x="37650" y="59974"/>
                  </a:moveTo>
                  <a:lnTo>
                    <a:pt x="37408" y="60095"/>
                  </a:lnTo>
                  <a:lnTo>
                    <a:pt x="37167" y="60276"/>
                  </a:lnTo>
                  <a:lnTo>
                    <a:pt x="36986" y="60457"/>
                  </a:lnTo>
                  <a:lnTo>
                    <a:pt x="36865" y="60758"/>
                  </a:lnTo>
                  <a:lnTo>
                    <a:pt x="36805" y="61120"/>
                  </a:lnTo>
                  <a:lnTo>
                    <a:pt x="36805" y="61362"/>
                  </a:lnTo>
                  <a:lnTo>
                    <a:pt x="36865" y="61543"/>
                  </a:lnTo>
                  <a:lnTo>
                    <a:pt x="36986" y="61784"/>
                  </a:lnTo>
                  <a:lnTo>
                    <a:pt x="37107" y="61965"/>
                  </a:lnTo>
                  <a:lnTo>
                    <a:pt x="37288" y="62086"/>
                  </a:lnTo>
                  <a:lnTo>
                    <a:pt x="37529" y="62206"/>
                  </a:lnTo>
                  <a:lnTo>
                    <a:pt x="37710" y="62267"/>
                  </a:lnTo>
                  <a:lnTo>
                    <a:pt x="38193" y="62267"/>
                  </a:lnTo>
                  <a:lnTo>
                    <a:pt x="38374" y="62206"/>
                  </a:lnTo>
                  <a:lnTo>
                    <a:pt x="38615" y="62086"/>
                  </a:lnTo>
                  <a:lnTo>
                    <a:pt x="38796" y="61965"/>
                  </a:lnTo>
                  <a:lnTo>
                    <a:pt x="38917" y="61784"/>
                  </a:lnTo>
                  <a:lnTo>
                    <a:pt x="39038" y="61543"/>
                  </a:lnTo>
                  <a:lnTo>
                    <a:pt x="39098" y="61362"/>
                  </a:lnTo>
                  <a:lnTo>
                    <a:pt x="39098" y="61120"/>
                  </a:lnTo>
                  <a:lnTo>
                    <a:pt x="39038" y="60758"/>
                  </a:lnTo>
                  <a:lnTo>
                    <a:pt x="38917" y="60457"/>
                  </a:lnTo>
                  <a:lnTo>
                    <a:pt x="38736" y="60276"/>
                  </a:lnTo>
                  <a:lnTo>
                    <a:pt x="38495" y="60095"/>
                  </a:lnTo>
                  <a:lnTo>
                    <a:pt x="38253" y="59974"/>
                  </a:lnTo>
                  <a:close/>
                  <a:moveTo>
                    <a:pt x="43442" y="59974"/>
                  </a:moveTo>
                  <a:lnTo>
                    <a:pt x="43201" y="60095"/>
                  </a:lnTo>
                  <a:lnTo>
                    <a:pt x="42959" y="60276"/>
                  </a:lnTo>
                  <a:lnTo>
                    <a:pt x="42778" y="60457"/>
                  </a:lnTo>
                  <a:lnTo>
                    <a:pt x="42658" y="60758"/>
                  </a:lnTo>
                  <a:lnTo>
                    <a:pt x="42597" y="61120"/>
                  </a:lnTo>
                  <a:lnTo>
                    <a:pt x="42597" y="61362"/>
                  </a:lnTo>
                  <a:lnTo>
                    <a:pt x="42658" y="61543"/>
                  </a:lnTo>
                  <a:lnTo>
                    <a:pt x="42778" y="61784"/>
                  </a:lnTo>
                  <a:lnTo>
                    <a:pt x="42899" y="61965"/>
                  </a:lnTo>
                  <a:lnTo>
                    <a:pt x="43080" y="62086"/>
                  </a:lnTo>
                  <a:lnTo>
                    <a:pt x="43321" y="62206"/>
                  </a:lnTo>
                  <a:lnTo>
                    <a:pt x="43502" y="62267"/>
                  </a:lnTo>
                  <a:lnTo>
                    <a:pt x="43985" y="62267"/>
                  </a:lnTo>
                  <a:lnTo>
                    <a:pt x="44166" y="62206"/>
                  </a:lnTo>
                  <a:lnTo>
                    <a:pt x="44407" y="62086"/>
                  </a:lnTo>
                  <a:lnTo>
                    <a:pt x="44588" y="61965"/>
                  </a:lnTo>
                  <a:lnTo>
                    <a:pt x="44709" y="61784"/>
                  </a:lnTo>
                  <a:lnTo>
                    <a:pt x="44830" y="61543"/>
                  </a:lnTo>
                  <a:lnTo>
                    <a:pt x="44890" y="61362"/>
                  </a:lnTo>
                  <a:lnTo>
                    <a:pt x="44890" y="61120"/>
                  </a:lnTo>
                  <a:lnTo>
                    <a:pt x="44830" y="60758"/>
                  </a:lnTo>
                  <a:lnTo>
                    <a:pt x="44709" y="60457"/>
                  </a:lnTo>
                  <a:lnTo>
                    <a:pt x="44528" y="60276"/>
                  </a:lnTo>
                  <a:lnTo>
                    <a:pt x="44287" y="60095"/>
                  </a:lnTo>
                  <a:lnTo>
                    <a:pt x="44045" y="59974"/>
                  </a:lnTo>
                  <a:close/>
                  <a:moveTo>
                    <a:pt x="49234" y="59974"/>
                  </a:moveTo>
                  <a:lnTo>
                    <a:pt x="48993" y="60095"/>
                  </a:lnTo>
                  <a:lnTo>
                    <a:pt x="48752" y="60276"/>
                  </a:lnTo>
                  <a:lnTo>
                    <a:pt x="48571" y="60457"/>
                  </a:lnTo>
                  <a:lnTo>
                    <a:pt x="48450" y="60758"/>
                  </a:lnTo>
                  <a:lnTo>
                    <a:pt x="48390" y="61120"/>
                  </a:lnTo>
                  <a:lnTo>
                    <a:pt x="48390" y="61362"/>
                  </a:lnTo>
                  <a:lnTo>
                    <a:pt x="48450" y="61543"/>
                  </a:lnTo>
                  <a:lnTo>
                    <a:pt x="48571" y="61784"/>
                  </a:lnTo>
                  <a:lnTo>
                    <a:pt x="48691" y="61965"/>
                  </a:lnTo>
                  <a:lnTo>
                    <a:pt x="48872" y="62086"/>
                  </a:lnTo>
                  <a:lnTo>
                    <a:pt x="49114" y="62206"/>
                  </a:lnTo>
                  <a:lnTo>
                    <a:pt x="49295" y="62267"/>
                  </a:lnTo>
                  <a:lnTo>
                    <a:pt x="49777" y="62267"/>
                  </a:lnTo>
                  <a:lnTo>
                    <a:pt x="49958" y="62206"/>
                  </a:lnTo>
                  <a:lnTo>
                    <a:pt x="50200" y="62086"/>
                  </a:lnTo>
                  <a:lnTo>
                    <a:pt x="50381" y="61965"/>
                  </a:lnTo>
                  <a:lnTo>
                    <a:pt x="50501" y="61784"/>
                  </a:lnTo>
                  <a:lnTo>
                    <a:pt x="50622" y="61543"/>
                  </a:lnTo>
                  <a:lnTo>
                    <a:pt x="50682" y="61362"/>
                  </a:lnTo>
                  <a:lnTo>
                    <a:pt x="50682" y="61120"/>
                  </a:lnTo>
                  <a:lnTo>
                    <a:pt x="50622" y="60758"/>
                  </a:lnTo>
                  <a:lnTo>
                    <a:pt x="50501" y="60457"/>
                  </a:lnTo>
                  <a:lnTo>
                    <a:pt x="50320" y="60276"/>
                  </a:lnTo>
                  <a:lnTo>
                    <a:pt x="50079" y="60095"/>
                  </a:lnTo>
                  <a:lnTo>
                    <a:pt x="49838" y="59974"/>
                  </a:lnTo>
                  <a:close/>
                  <a:moveTo>
                    <a:pt x="55027" y="59974"/>
                  </a:moveTo>
                  <a:lnTo>
                    <a:pt x="54785" y="60095"/>
                  </a:lnTo>
                  <a:lnTo>
                    <a:pt x="54544" y="60276"/>
                  </a:lnTo>
                  <a:lnTo>
                    <a:pt x="54363" y="60457"/>
                  </a:lnTo>
                  <a:lnTo>
                    <a:pt x="54242" y="60758"/>
                  </a:lnTo>
                  <a:lnTo>
                    <a:pt x="54182" y="61120"/>
                  </a:lnTo>
                  <a:lnTo>
                    <a:pt x="54182" y="61362"/>
                  </a:lnTo>
                  <a:lnTo>
                    <a:pt x="54242" y="61543"/>
                  </a:lnTo>
                  <a:lnTo>
                    <a:pt x="54363" y="61784"/>
                  </a:lnTo>
                  <a:lnTo>
                    <a:pt x="54483" y="61965"/>
                  </a:lnTo>
                  <a:lnTo>
                    <a:pt x="54665" y="62086"/>
                  </a:lnTo>
                  <a:lnTo>
                    <a:pt x="54906" y="62206"/>
                  </a:lnTo>
                  <a:lnTo>
                    <a:pt x="55087" y="62267"/>
                  </a:lnTo>
                  <a:lnTo>
                    <a:pt x="55570" y="62267"/>
                  </a:lnTo>
                  <a:lnTo>
                    <a:pt x="55751" y="62206"/>
                  </a:lnTo>
                  <a:lnTo>
                    <a:pt x="55992" y="62086"/>
                  </a:lnTo>
                  <a:lnTo>
                    <a:pt x="56173" y="61965"/>
                  </a:lnTo>
                  <a:lnTo>
                    <a:pt x="56294" y="61784"/>
                  </a:lnTo>
                  <a:lnTo>
                    <a:pt x="56414" y="61543"/>
                  </a:lnTo>
                  <a:lnTo>
                    <a:pt x="56475" y="61362"/>
                  </a:lnTo>
                  <a:lnTo>
                    <a:pt x="56475" y="61120"/>
                  </a:lnTo>
                  <a:lnTo>
                    <a:pt x="56414" y="60758"/>
                  </a:lnTo>
                  <a:lnTo>
                    <a:pt x="56294" y="60457"/>
                  </a:lnTo>
                  <a:lnTo>
                    <a:pt x="56113" y="60276"/>
                  </a:lnTo>
                  <a:lnTo>
                    <a:pt x="55871" y="60095"/>
                  </a:lnTo>
                  <a:lnTo>
                    <a:pt x="55630" y="59974"/>
                  </a:lnTo>
                  <a:close/>
                  <a:moveTo>
                    <a:pt x="60819" y="59974"/>
                  </a:moveTo>
                  <a:lnTo>
                    <a:pt x="60577" y="60095"/>
                  </a:lnTo>
                  <a:lnTo>
                    <a:pt x="60336" y="60276"/>
                  </a:lnTo>
                  <a:lnTo>
                    <a:pt x="60155" y="60457"/>
                  </a:lnTo>
                  <a:lnTo>
                    <a:pt x="60034" y="60758"/>
                  </a:lnTo>
                  <a:lnTo>
                    <a:pt x="59974" y="61120"/>
                  </a:lnTo>
                  <a:lnTo>
                    <a:pt x="59974" y="61362"/>
                  </a:lnTo>
                  <a:lnTo>
                    <a:pt x="60034" y="61543"/>
                  </a:lnTo>
                  <a:lnTo>
                    <a:pt x="60155" y="61784"/>
                  </a:lnTo>
                  <a:lnTo>
                    <a:pt x="60276" y="61965"/>
                  </a:lnTo>
                  <a:lnTo>
                    <a:pt x="60457" y="62086"/>
                  </a:lnTo>
                  <a:lnTo>
                    <a:pt x="60698" y="62206"/>
                  </a:lnTo>
                  <a:lnTo>
                    <a:pt x="60879" y="62267"/>
                  </a:lnTo>
                  <a:lnTo>
                    <a:pt x="61362" y="62267"/>
                  </a:lnTo>
                  <a:lnTo>
                    <a:pt x="61543" y="62206"/>
                  </a:lnTo>
                  <a:lnTo>
                    <a:pt x="61784" y="62086"/>
                  </a:lnTo>
                  <a:lnTo>
                    <a:pt x="61965" y="61965"/>
                  </a:lnTo>
                  <a:lnTo>
                    <a:pt x="62086" y="61784"/>
                  </a:lnTo>
                  <a:lnTo>
                    <a:pt x="62206" y="61543"/>
                  </a:lnTo>
                  <a:lnTo>
                    <a:pt x="62267" y="61362"/>
                  </a:lnTo>
                  <a:lnTo>
                    <a:pt x="62267" y="61120"/>
                  </a:lnTo>
                  <a:lnTo>
                    <a:pt x="62206" y="60758"/>
                  </a:lnTo>
                  <a:lnTo>
                    <a:pt x="62086" y="60457"/>
                  </a:lnTo>
                  <a:lnTo>
                    <a:pt x="61905" y="60276"/>
                  </a:lnTo>
                  <a:lnTo>
                    <a:pt x="61663" y="60095"/>
                  </a:lnTo>
                  <a:lnTo>
                    <a:pt x="61422" y="59974"/>
                  </a:lnTo>
                  <a:close/>
                  <a:moveTo>
                    <a:pt x="66611" y="59974"/>
                  </a:moveTo>
                  <a:lnTo>
                    <a:pt x="66370" y="60095"/>
                  </a:lnTo>
                  <a:lnTo>
                    <a:pt x="66128" y="60276"/>
                  </a:lnTo>
                  <a:lnTo>
                    <a:pt x="65947" y="60457"/>
                  </a:lnTo>
                  <a:lnTo>
                    <a:pt x="65827" y="60758"/>
                  </a:lnTo>
                  <a:lnTo>
                    <a:pt x="65766" y="61120"/>
                  </a:lnTo>
                  <a:lnTo>
                    <a:pt x="65766" y="61362"/>
                  </a:lnTo>
                  <a:lnTo>
                    <a:pt x="65827" y="61543"/>
                  </a:lnTo>
                  <a:lnTo>
                    <a:pt x="65947" y="61784"/>
                  </a:lnTo>
                  <a:lnTo>
                    <a:pt x="66068" y="61965"/>
                  </a:lnTo>
                  <a:lnTo>
                    <a:pt x="66249" y="62086"/>
                  </a:lnTo>
                  <a:lnTo>
                    <a:pt x="66490" y="62206"/>
                  </a:lnTo>
                  <a:lnTo>
                    <a:pt x="66671" y="62267"/>
                  </a:lnTo>
                  <a:lnTo>
                    <a:pt x="67214" y="62267"/>
                  </a:lnTo>
                  <a:lnTo>
                    <a:pt x="68059" y="61120"/>
                  </a:lnTo>
                  <a:lnTo>
                    <a:pt x="67999" y="60758"/>
                  </a:lnTo>
                  <a:lnTo>
                    <a:pt x="67878" y="60457"/>
                  </a:lnTo>
                  <a:lnTo>
                    <a:pt x="67697" y="60276"/>
                  </a:lnTo>
                  <a:lnTo>
                    <a:pt x="67456" y="60095"/>
                  </a:lnTo>
                  <a:lnTo>
                    <a:pt x="67214" y="59974"/>
                  </a:lnTo>
                  <a:close/>
                  <a:moveTo>
                    <a:pt x="11645" y="62870"/>
                  </a:moveTo>
                  <a:lnTo>
                    <a:pt x="11464" y="62930"/>
                  </a:lnTo>
                  <a:lnTo>
                    <a:pt x="11223" y="63051"/>
                  </a:lnTo>
                  <a:lnTo>
                    <a:pt x="11042" y="63172"/>
                  </a:lnTo>
                  <a:lnTo>
                    <a:pt x="10921" y="63353"/>
                  </a:lnTo>
                  <a:lnTo>
                    <a:pt x="10800" y="63594"/>
                  </a:lnTo>
                  <a:lnTo>
                    <a:pt x="10740" y="63775"/>
                  </a:lnTo>
                  <a:lnTo>
                    <a:pt x="10740" y="64016"/>
                  </a:lnTo>
                  <a:lnTo>
                    <a:pt x="10740" y="64197"/>
                  </a:lnTo>
                  <a:lnTo>
                    <a:pt x="10800" y="64439"/>
                  </a:lnTo>
                  <a:lnTo>
                    <a:pt x="10981" y="64740"/>
                  </a:lnTo>
                  <a:lnTo>
                    <a:pt x="11162" y="64921"/>
                  </a:lnTo>
                  <a:lnTo>
                    <a:pt x="11464" y="65102"/>
                  </a:lnTo>
                  <a:lnTo>
                    <a:pt x="11705" y="65163"/>
                  </a:lnTo>
                  <a:lnTo>
                    <a:pt x="12128" y="65163"/>
                  </a:lnTo>
                  <a:lnTo>
                    <a:pt x="12309" y="65102"/>
                  </a:lnTo>
                  <a:lnTo>
                    <a:pt x="12550" y="64982"/>
                  </a:lnTo>
                  <a:lnTo>
                    <a:pt x="12731" y="64861"/>
                  </a:lnTo>
                  <a:lnTo>
                    <a:pt x="12852" y="64680"/>
                  </a:lnTo>
                  <a:lnTo>
                    <a:pt x="12973" y="64439"/>
                  </a:lnTo>
                  <a:lnTo>
                    <a:pt x="13033" y="64258"/>
                  </a:lnTo>
                  <a:lnTo>
                    <a:pt x="13033" y="64016"/>
                  </a:lnTo>
                  <a:lnTo>
                    <a:pt x="13033" y="63775"/>
                  </a:lnTo>
                  <a:lnTo>
                    <a:pt x="12973" y="63594"/>
                  </a:lnTo>
                  <a:lnTo>
                    <a:pt x="12852" y="63353"/>
                  </a:lnTo>
                  <a:lnTo>
                    <a:pt x="12731" y="63172"/>
                  </a:lnTo>
                  <a:lnTo>
                    <a:pt x="12550" y="63051"/>
                  </a:lnTo>
                  <a:lnTo>
                    <a:pt x="12309" y="62930"/>
                  </a:lnTo>
                  <a:lnTo>
                    <a:pt x="12128" y="62870"/>
                  </a:lnTo>
                  <a:close/>
                  <a:moveTo>
                    <a:pt x="17437" y="62870"/>
                  </a:moveTo>
                  <a:lnTo>
                    <a:pt x="17256" y="62930"/>
                  </a:lnTo>
                  <a:lnTo>
                    <a:pt x="17015" y="63051"/>
                  </a:lnTo>
                  <a:lnTo>
                    <a:pt x="16834" y="63172"/>
                  </a:lnTo>
                  <a:lnTo>
                    <a:pt x="16713" y="63353"/>
                  </a:lnTo>
                  <a:lnTo>
                    <a:pt x="16593" y="63594"/>
                  </a:lnTo>
                  <a:lnTo>
                    <a:pt x="16532" y="63775"/>
                  </a:lnTo>
                  <a:lnTo>
                    <a:pt x="16532" y="64016"/>
                  </a:lnTo>
                  <a:lnTo>
                    <a:pt x="16532" y="64258"/>
                  </a:lnTo>
                  <a:lnTo>
                    <a:pt x="16593" y="64439"/>
                  </a:lnTo>
                  <a:lnTo>
                    <a:pt x="16713" y="64680"/>
                  </a:lnTo>
                  <a:lnTo>
                    <a:pt x="16834" y="64861"/>
                  </a:lnTo>
                  <a:lnTo>
                    <a:pt x="17015" y="64982"/>
                  </a:lnTo>
                  <a:lnTo>
                    <a:pt x="17256" y="65102"/>
                  </a:lnTo>
                  <a:lnTo>
                    <a:pt x="17437" y="65163"/>
                  </a:lnTo>
                  <a:lnTo>
                    <a:pt x="17920" y="65163"/>
                  </a:lnTo>
                  <a:lnTo>
                    <a:pt x="18101" y="65102"/>
                  </a:lnTo>
                  <a:lnTo>
                    <a:pt x="18342" y="64982"/>
                  </a:lnTo>
                  <a:lnTo>
                    <a:pt x="18523" y="64861"/>
                  </a:lnTo>
                  <a:lnTo>
                    <a:pt x="18644" y="64680"/>
                  </a:lnTo>
                  <a:lnTo>
                    <a:pt x="18765" y="64439"/>
                  </a:lnTo>
                  <a:lnTo>
                    <a:pt x="18825" y="64258"/>
                  </a:lnTo>
                  <a:lnTo>
                    <a:pt x="18825" y="64016"/>
                  </a:lnTo>
                  <a:lnTo>
                    <a:pt x="18825" y="63775"/>
                  </a:lnTo>
                  <a:lnTo>
                    <a:pt x="18765" y="63594"/>
                  </a:lnTo>
                  <a:lnTo>
                    <a:pt x="18644" y="63353"/>
                  </a:lnTo>
                  <a:lnTo>
                    <a:pt x="18523" y="63172"/>
                  </a:lnTo>
                  <a:lnTo>
                    <a:pt x="18342" y="63051"/>
                  </a:lnTo>
                  <a:lnTo>
                    <a:pt x="18101" y="62930"/>
                  </a:lnTo>
                  <a:lnTo>
                    <a:pt x="17920" y="62870"/>
                  </a:lnTo>
                  <a:close/>
                  <a:moveTo>
                    <a:pt x="23230" y="62870"/>
                  </a:moveTo>
                  <a:lnTo>
                    <a:pt x="23049" y="62930"/>
                  </a:lnTo>
                  <a:lnTo>
                    <a:pt x="22807" y="63051"/>
                  </a:lnTo>
                  <a:lnTo>
                    <a:pt x="22626" y="63172"/>
                  </a:lnTo>
                  <a:lnTo>
                    <a:pt x="22506" y="63353"/>
                  </a:lnTo>
                  <a:lnTo>
                    <a:pt x="22385" y="63594"/>
                  </a:lnTo>
                  <a:lnTo>
                    <a:pt x="22325" y="63775"/>
                  </a:lnTo>
                  <a:lnTo>
                    <a:pt x="22325" y="64016"/>
                  </a:lnTo>
                  <a:lnTo>
                    <a:pt x="22325" y="64258"/>
                  </a:lnTo>
                  <a:lnTo>
                    <a:pt x="22385" y="64439"/>
                  </a:lnTo>
                  <a:lnTo>
                    <a:pt x="22506" y="64680"/>
                  </a:lnTo>
                  <a:lnTo>
                    <a:pt x="22626" y="64861"/>
                  </a:lnTo>
                  <a:lnTo>
                    <a:pt x="22807" y="64982"/>
                  </a:lnTo>
                  <a:lnTo>
                    <a:pt x="23049" y="65102"/>
                  </a:lnTo>
                  <a:lnTo>
                    <a:pt x="23230" y="65163"/>
                  </a:lnTo>
                  <a:lnTo>
                    <a:pt x="23712" y="65163"/>
                  </a:lnTo>
                  <a:lnTo>
                    <a:pt x="23893" y="65102"/>
                  </a:lnTo>
                  <a:lnTo>
                    <a:pt x="24135" y="64982"/>
                  </a:lnTo>
                  <a:lnTo>
                    <a:pt x="24316" y="64861"/>
                  </a:lnTo>
                  <a:lnTo>
                    <a:pt x="24436" y="64680"/>
                  </a:lnTo>
                  <a:lnTo>
                    <a:pt x="24557" y="64439"/>
                  </a:lnTo>
                  <a:lnTo>
                    <a:pt x="24617" y="64258"/>
                  </a:lnTo>
                  <a:lnTo>
                    <a:pt x="24617" y="64016"/>
                  </a:lnTo>
                  <a:lnTo>
                    <a:pt x="24617" y="63775"/>
                  </a:lnTo>
                  <a:lnTo>
                    <a:pt x="24557" y="63594"/>
                  </a:lnTo>
                  <a:lnTo>
                    <a:pt x="24436" y="63353"/>
                  </a:lnTo>
                  <a:lnTo>
                    <a:pt x="24316" y="63172"/>
                  </a:lnTo>
                  <a:lnTo>
                    <a:pt x="24135" y="63051"/>
                  </a:lnTo>
                  <a:lnTo>
                    <a:pt x="23893" y="62930"/>
                  </a:lnTo>
                  <a:lnTo>
                    <a:pt x="23712" y="62870"/>
                  </a:lnTo>
                  <a:close/>
                  <a:moveTo>
                    <a:pt x="29022" y="62870"/>
                  </a:moveTo>
                  <a:lnTo>
                    <a:pt x="28841" y="62930"/>
                  </a:lnTo>
                  <a:lnTo>
                    <a:pt x="28599" y="63051"/>
                  </a:lnTo>
                  <a:lnTo>
                    <a:pt x="28418" y="63172"/>
                  </a:lnTo>
                  <a:lnTo>
                    <a:pt x="28298" y="63353"/>
                  </a:lnTo>
                  <a:lnTo>
                    <a:pt x="28177" y="63594"/>
                  </a:lnTo>
                  <a:lnTo>
                    <a:pt x="28117" y="63775"/>
                  </a:lnTo>
                  <a:lnTo>
                    <a:pt x="28117" y="64016"/>
                  </a:lnTo>
                  <a:lnTo>
                    <a:pt x="28117" y="64258"/>
                  </a:lnTo>
                  <a:lnTo>
                    <a:pt x="28177" y="64439"/>
                  </a:lnTo>
                  <a:lnTo>
                    <a:pt x="28298" y="64680"/>
                  </a:lnTo>
                  <a:lnTo>
                    <a:pt x="28418" y="64861"/>
                  </a:lnTo>
                  <a:lnTo>
                    <a:pt x="28599" y="64982"/>
                  </a:lnTo>
                  <a:lnTo>
                    <a:pt x="28841" y="65102"/>
                  </a:lnTo>
                  <a:lnTo>
                    <a:pt x="29022" y="65163"/>
                  </a:lnTo>
                  <a:lnTo>
                    <a:pt x="29505" y="65163"/>
                  </a:lnTo>
                  <a:lnTo>
                    <a:pt x="29686" y="65102"/>
                  </a:lnTo>
                  <a:lnTo>
                    <a:pt x="29927" y="64982"/>
                  </a:lnTo>
                  <a:lnTo>
                    <a:pt x="30108" y="64861"/>
                  </a:lnTo>
                  <a:lnTo>
                    <a:pt x="30229" y="64680"/>
                  </a:lnTo>
                  <a:lnTo>
                    <a:pt x="30349" y="64439"/>
                  </a:lnTo>
                  <a:lnTo>
                    <a:pt x="30410" y="64258"/>
                  </a:lnTo>
                  <a:lnTo>
                    <a:pt x="30410" y="64016"/>
                  </a:lnTo>
                  <a:lnTo>
                    <a:pt x="30410" y="63775"/>
                  </a:lnTo>
                  <a:lnTo>
                    <a:pt x="30349" y="63594"/>
                  </a:lnTo>
                  <a:lnTo>
                    <a:pt x="30229" y="63353"/>
                  </a:lnTo>
                  <a:lnTo>
                    <a:pt x="30108" y="63172"/>
                  </a:lnTo>
                  <a:lnTo>
                    <a:pt x="29927" y="63051"/>
                  </a:lnTo>
                  <a:lnTo>
                    <a:pt x="29686" y="62930"/>
                  </a:lnTo>
                  <a:lnTo>
                    <a:pt x="29505" y="62870"/>
                  </a:lnTo>
                  <a:close/>
                  <a:moveTo>
                    <a:pt x="34814" y="62870"/>
                  </a:moveTo>
                  <a:lnTo>
                    <a:pt x="34633" y="62930"/>
                  </a:lnTo>
                  <a:lnTo>
                    <a:pt x="34392" y="63051"/>
                  </a:lnTo>
                  <a:lnTo>
                    <a:pt x="34211" y="63172"/>
                  </a:lnTo>
                  <a:lnTo>
                    <a:pt x="34090" y="63353"/>
                  </a:lnTo>
                  <a:lnTo>
                    <a:pt x="33969" y="63594"/>
                  </a:lnTo>
                  <a:lnTo>
                    <a:pt x="33909" y="63775"/>
                  </a:lnTo>
                  <a:lnTo>
                    <a:pt x="33909" y="64016"/>
                  </a:lnTo>
                  <a:lnTo>
                    <a:pt x="33909" y="64258"/>
                  </a:lnTo>
                  <a:lnTo>
                    <a:pt x="33969" y="64439"/>
                  </a:lnTo>
                  <a:lnTo>
                    <a:pt x="34090" y="64680"/>
                  </a:lnTo>
                  <a:lnTo>
                    <a:pt x="34211" y="64861"/>
                  </a:lnTo>
                  <a:lnTo>
                    <a:pt x="34392" y="64982"/>
                  </a:lnTo>
                  <a:lnTo>
                    <a:pt x="34633" y="65102"/>
                  </a:lnTo>
                  <a:lnTo>
                    <a:pt x="34814" y="65163"/>
                  </a:lnTo>
                  <a:lnTo>
                    <a:pt x="35297" y="65163"/>
                  </a:lnTo>
                  <a:lnTo>
                    <a:pt x="35478" y="65102"/>
                  </a:lnTo>
                  <a:lnTo>
                    <a:pt x="35719" y="64982"/>
                  </a:lnTo>
                  <a:lnTo>
                    <a:pt x="35900" y="64861"/>
                  </a:lnTo>
                  <a:lnTo>
                    <a:pt x="36021" y="64680"/>
                  </a:lnTo>
                  <a:lnTo>
                    <a:pt x="36141" y="64439"/>
                  </a:lnTo>
                  <a:lnTo>
                    <a:pt x="36202" y="64258"/>
                  </a:lnTo>
                  <a:lnTo>
                    <a:pt x="36202" y="64016"/>
                  </a:lnTo>
                  <a:lnTo>
                    <a:pt x="36202" y="63775"/>
                  </a:lnTo>
                  <a:lnTo>
                    <a:pt x="36141" y="63594"/>
                  </a:lnTo>
                  <a:lnTo>
                    <a:pt x="36021" y="63353"/>
                  </a:lnTo>
                  <a:lnTo>
                    <a:pt x="35900" y="63172"/>
                  </a:lnTo>
                  <a:lnTo>
                    <a:pt x="35719" y="63051"/>
                  </a:lnTo>
                  <a:lnTo>
                    <a:pt x="35478" y="62930"/>
                  </a:lnTo>
                  <a:lnTo>
                    <a:pt x="35297" y="62870"/>
                  </a:lnTo>
                  <a:close/>
                  <a:moveTo>
                    <a:pt x="40606" y="62870"/>
                  </a:moveTo>
                  <a:lnTo>
                    <a:pt x="40425" y="62930"/>
                  </a:lnTo>
                  <a:lnTo>
                    <a:pt x="40184" y="63051"/>
                  </a:lnTo>
                  <a:lnTo>
                    <a:pt x="40003" y="63172"/>
                  </a:lnTo>
                  <a:lnTo>
                    <a:pt x="39882" y="63353"/>
                  </a:lnTo>
                  <a:lnTo>
                    <a:pt x="39762" y="63594"/>
                  </a:lnTo>
                  <a:lnTo>
                    <a:pt x="39701" y="63775"/>
                  </a:lnTo>
                  <a:lnTo>
                    <a:pt x="39701" y="64016"/>
                  </a:lnTo>
                  <a:lnTo>
                    <a:pt x="39701" y="64258"/>
                  </a:lnTo>
                  <a:lnTo>
                    <a:pt x="39762" y="64439"/>
                  </a:lnTo>
                  <a:lnTo>
                    <a:pt x="39882" y="64680"/>
                  </a:lnTo>
                  <a:lnTo>
                    <a:pt x="40003" y="64861"/>
                  </a:lnTo>
                  <a:lnTo>
                    <a:pt x="40184" y="64982"/>
                  </a:lnTo>
                  <a:lnTo>
                    <a:pt x="40425" y="65102"/>
                  </a:lnTo>
                  <a:lnTo>
                    <a:pt x="40606" y="65163"/>
                  </a:lnTo>
                  <a:lnTo>
                    <a:pt x="41089" y="65163"/>
                  </a:lnTo>
                  <a:lnTo>
                    <a:pt x="41270" y="65102"/>
                  </a:lnTo>
                  <a:lnTo>
                    <a:pt x="41511" y="64982"/>
                  </a:lnTo>
                  <a:lnTo>
                    <a:pt x="41692" y="64861"/>
                  </a:lnTo>
                  <a:lnTo>
                    <a:pt x="41813" y="64680"/>
                  </a:lnTo>
                  <a:lnTo>
                    <a:pt x="41934" y="64439"/>
                  </a:lnTo>
                  <a:lnTo>
                    <a:pt x="41994" y="64258"/>
                  </a:lnTo>
                  <a:lnTo>
                    <a:pt x="41994" y="64016"/>
                  </a:lnTo>
                  <a:lnTo>
                    <a:pt x="41994" y="63775"/>
                  </a:lnTo>
                  <a:lnTo>
                    <a:pt x="41934" y="63594"/>
                  </a:lnTo>
                  <a:lnTo>
                    <a:pt x="41813" y="63353"/>
                  </a:lnTo>
                  <a:lnTo>
                    <a:pt x="41692" y="63172"/>
                  </a:lnTo>
                  <a:lnTo>
                    <a:pt x="41511" y="63051"/>
                  </a:lnTo>
                  <a:lnTo>
                    <a:pt x="41270" y="62930"/>
                  </a:lnTo>
                  <a:lnTo>
                    <a:pt x="41089" y="62870"/>
                  </a:lnTo>
                  <a:close/>
                  <a:moveTo>
                    <a:pt x="46399" y="62870"/>
                  </a:moveTo>
                  <a:lnTo>
                    <a:pt x="46218" y="62930"/>
                  </a:lnTo>
                  <a:lnTo>
                    <a:pt x="45976" y="63051"/>
                  </a:lnTo>
                  <a:lnTo>
                    <a:pt x="45795" y="63172"/>
                  </a:lnTo>
                  <a:lnTo>
                    <a:pt x="45674" y="63353"/>
                  </a:lnTo>
                  <a:lnTo>
                    <a:pt x="45554" y="63594"/>
                  </a:lnTo>
                  <a:lnTo>
                    <a:pt x="45493" y="63775"/>
                  </a:lnTo>
                  <a:lnTo>
                    <a:pt x="45493" y="64016"/>
                  </a:lnTo>
                  <a:lnTo>
                    <a:pt x="45493" y="64258"/>
                  </a:lnTo>
                  <a:lnTo>
                    <a:pt x="45554" y="64439"/>
                  </a:lnTo>
                  <a:lnTo>
                    <a:pt x="45674" y="64680"/>
                  </a:lnTo>
                  <a:lnTo>
                    <a:pt x="45795" y="64861"/>
                  </a:lnTo>
                  <a:lnTo>
                    <a:pt x="45976" y="64982"/>
                  </a:lnTo>
                  <a:lnTo>
                    <a:pt x="46218" y="65102"/>
                  </a:lnTo>
                  <a:lnTo>
                    <a:pt x="46399" y="65163"/>
                  </a:lnTo>
                  <a:lnTo>
                    <a:pt x="46881" y="65163"/>
                  </a:lnTo>
                  <a:lnTo>
                    <a:pt x="47062" y="65102"/>
                  </a:lnTo>
                  <a:lnTo>
                    <a:pt x="47304" y="64982"/>
                  </a:lnTo>
                  <a:lnTo>
                    <a:pt x="47485" y="64861"/>
                  </a:lnTo>
                  <a:lnTo>
                    <a:pt x="47605" y="64680"/>
                  </a:lnTo>
                  <a:lnTo>
                    <a:pt x="47726" y="64439"/>
                  </a:lnTo>
                  <a:lnTo>
                    <a:pt x="47786" y="64258"/>
                  </a:lnTo>
                  <a:lnTo>
                    <a:pt x="47786" y="64016"/>
                  </a:lnTo>
                  <a:lnTo>
                    <a:pt x="47786" y="63775"/>
                  </a:lnTo>
                  <a:lnTo>
                    <a:pt x="47726" y="63594"/>
                  </a:lnTo>
                  <a:lnTo>
                    <a:pt x="47605" y="63353"/>
                  </a:lnTo>
                  <a:lnTo>
                    <a:pt x="47485" y="63172"/>
                  </a:lnTo>
                  <a:lnTo>
                    <a:pt x="47304" y="63051"/>
                  </a:lnTo>
                  <a:lnTo>
                    <a:pt x="47062" y="62930"/>
                  </a:lnTo>
                  <a:lnTo>
                    <a:pt x="46881" y="62870"/>
                  </a:lnTo>
                  <a:close/>
                  <a:moveTo>
                    <a:pt x="52191" y="62870"/>
                  </a:moveTo>
                  <a:lnTo>
                    <a:pt x="52010" y="62930"/>
                  </a:lnTo>
                  <a:lnTo>
                    <a:pt x="51768" y="63051"/>
                  </a:lnTo>
                  <a:lnTo>
                    <a:pt x="51587" y="63172"/>
                  </a:lnTo>
                  <a:lnTo>
                    <a:pt x="51467" y="63353"/>
                  </a:lnTo>
                  <a:lnTo>
                    <a:pt x="51346" y="63594"/>
                  </a:lnTo>
                  <a:lnTo>
                    <a:pt x="51286" y="63775"/>
                  </a:lnTo>
                  <a:lnTo>
                    <a:pt x="51286" y="64016"/>
                  </a:lnTo>
                  <a:lnTo>
                    <a:pt x="51286" y="64258"/>
                  </a:lnTo>
                  <a:lnTo>
                    <a:pt x="51346" y="64439"/>
                  </a:lnTo>
                  <a:lnTo>
                    <a:pt x="51467" y="64680"/>
                  </a:lnTo>
                  <a:lnTo>
                    <a:pt x="51587" y="64861"/>
                  </a:lnTo>
                  <a:lnTo>
                    <a:pt x="51768" y="64982"/>
                  </a:lnTo>
                  <a:lnTo>
                    <a:pt x="52010" y="65102"/>
                  </a:lnTo>
                  <a:lnTo>
                    <a:pt x="52191" y="65163"/>
                  </a:lnTo>
                  <a:lnTo>
                    <a:pt x="52673" y="65163"/>
                  </a:lnTo>
                  <a:lnTo>
                    <a:pt x="52854" y="65102"/>
                  </a:lnTo>
                  <a:lnTo>
                    <a:pt x="53096" y="64982"/>
                  </a:lnTo>
                  <a:lnTo>
                    <a:pt x="53277" y="64861"/>
                  </a:lnTo>
                  <a:lnTo>
                    <a:pt x="53397" y="64680"/>
                  </a:lnTo>
                  <a:lnTo>
                    <a:pt x="53518" y="64439"/>
                  </a:lnTo>
                  <a:lnTo>
                    <a:pt x="53578" y="64258"/>
                  </a:lnTo>
                  <a:lnTo>
                    <a:pt x="53578" y="64016"/>
                  </a:lnTo>
                  <a:lnTo>
                    <a:pt x="53578" y="63775"/>
                  </a:lnTo>
                  <a:lnTo>
                    <a:pt x="53518" y="63594"/>
                  </a:lnTo>
                  <a:lnTo>
                    <a:pt x="53397" y="63353"/>
                  </a:lnTo>
                  <a:lnTo>
                    <a:pt x="53277" y="63172"/>
                  </a:lnTo>
                  <a:lnTo>
                    <a:pt x="53096" y="63051"/>
                  </a:lnTo>
                  <a:lnTo>
                    <a:pt x="52854" y="62930"/>
                  </a:lnTo>
                  <a:lnTo>
                    <a:pt x="52673" y="62870"/>
                  </a:lnTo>
                  <a:close/>
                  <a:moveTo>
                    <a:pt x="57983" y="62870"/>
                  </a:moveTo>
                  <a:lnTo>
                    <a:pt x="57802" y="62930"/>
                  </a:lnTo>
                  <a:lnTo>
                    <a:pt x="57561" y="63051"/>
                  </a:lnTo>
                  <a:lnTo>
                    <a:pt x="57380" y="63172"/>
                  </a:lnTo>
                  <a:lnTo>
                    <a:pt x="57259" y="63353"/>
                  </a:lnTo>
                  <a:lnTo>
                    <a:pt x="57138" y="63594"/>
                  </a:lnTo>
                  <a:lnTo>
                    <a:pt x="57078" y="63775"/>
                  </a:lnTo>
                  <a:lnTo>
                    <a:pt x="57078" y="64016"/>
                  </a:lnTo>
                  <a:lnTo>
                    <a:pt x="57078" y="64258"/>
                  </a:lnTo>
                  <a:lnTo>
                    <a:pt x="57138" y="64439"/>
                  </a:lnTo>
                  <a:lnTo>
                    <a:pt x="57259" y="64680"/>
                  </a:lnTo>
                  <a:lnTo>
                    <a:pt x="57380" y="64861"/>
                  </a:lnTo>
                  <a:lnTo>
                    <a:pt x="57561" y="64982"/>
                  </a:lnTo>
                  <a:lnTo>
                    <a:pt x="57802" y="65102"/>
                  </a:lnTo>
                  <a:lnTo>
                    <a:pt x="57983" y="65163"/>
                  </a:lnTo>
                  <a:lnTo>
                    <a:pt x="58466" y="65163"/>
                  </a:lnTo>
                  <a:lnTo>
                    <a:pt x="58647" y="65102"/>
                  </a:lnTo>
                  <a:lnTo>
                    <a:pt x="58888" y="64982"/>
                  </a:lnTo>
                  <a:lnTo>
                    <a:pt x="59069" y="64861"/>
                  </a:lnTo>
                  <a:lnTo>
                    <a:pt x="59190" y="64680"/>
                  </a:lnTo>
                  <a:lnTo>
                    <a:pt x="59310" y="64439"/>
                  </a:lnTo>
                  <a:lnTo>
                    <a:pt x="59371" y="64258"/>
                  </a:lnTo>
                  <a:lnTo>
                    <a:pt x="59371" y="64016"/>
                  </a:lnTo>
                  <a:lnTo>
                    <a:pt x="59371" y="63775"/>
                  </a:lnTo>
                  <a:lnTo>
                    <a:pt x="59310" y="63594"/>
                  </a:lnTo>
                  <a:lnTo>
                    <a:pt x="59190" y="63353"/>
                  </a:lnTo>
                  <a:lnTo>
                    <a:pt x="59069" y="63172"/>
                  </a:lnTo>
                  <a:lnTo>
                    <a:pt x="58888" y="63051"/>
                  </a:lnTo>
                  <a:lnTo>
                    <a:pt x="58647" y="62930"/>
                  </a:lnTo>
                  <a:lnTo>
                    <a:pt x="58466" y="62870"/>
                  </a:lnTo>
                  <a:close/>
                  <a:moveTo>
                    <a:pt x="63775" y="62870"/>
                  </a:moveTo>
                  <a:lnTo>
                    <a:pt x="63594" y="62930"/>
                  </a:lnTo>
                  <a:lnTo>
                    <a:pt x="63353" y="63051"/>
                  </a:lnTo>
                  <a:lnTo>
                    <a:pt x="63172" y="63172"/>
                  </a:lnTo>
                  <a:lnTo>
                    <a:pt x="63051" y="63353"/>
                  </a:lnTo>
                  <a:lnTo>
                    <a:pt x="62931" y="63594"/>
                  </a:lnTo>
                  <a:lnTo>
                    <a:pt x="62870" y="63775"/>
                  </a:lnTo>
                  <a:lnTo>
                    <a:pt x="62870" y="64016"/>
                  </a:lnTo>
                  <a:lnTo>
                    <a:pt x="62870" y="64258"/>
                  </a:lnTo>
                  <a:lnTo>
                    <a:pt x="62931" y="64439"/>
                  </a:lnTo>
                  <a:lnTo>
                    <a:pt x="63051" y="64680"/>
                  </a:lnTo>
                  <a:lnTo>
                    <a:pt x="63172" y="64861"/>
                  </a:lnTo>
                  <a:lnTo>
                    <a:pt x="63353" y="64982"/>
                  </a:lnTo>
                  <a:lnTo>
                    <a:pt x="63594" y="65102"/>
                  </a:lnTo>
                  <a:lnTo>
                    <a:pt x="63775" y="65163"/>
                  </a:lnTo>
                  <a:lnTo>
                    <a:pt x="64198" y="65163"/>
                  </a:lnTo>
                  <a:lnTo>
                    <a:pt x="64439" y="65102"/>
                  </a:lnTo>
                  <a:lnTo>
                    <a:pt x="64741" y="64921"/>
                  </a:lnTo>
                  <a:lnTo>
                    <a:pt x="64922" y="64740"/>
                  </a:lnTo>
                  <a:lnTo>
                    <a:pt x="65103" y="64439"/>
                  </a:lnTo>
                  <a:lnTo>
                    <a:pt x="65163" y="64197"/>
                  </a:lnTo>
                  <a:lnTo>
                    <a:pt x="65163" y="64016"/>
                  </a:lnTo>
                  <a:lnTo>
                    <a:pt x="65163" y="63775"/>
                  </a:lnTo>
                  <a:lnTo>
                    <a:pt x="65103" y="63594"/>
                  </a:lnTo>
                  <a:lnTo>
                    <a:pt x="64982" y="63353"/>
                  </a:lnTo>
                  <a:lnTo>
                    <a:pt x="64861" y="63172"/>
                  </a:lnTo>
                  <a:lnTo>
                    <a:pt x="64680" y="63051"/>
                  </a:lnTo>
                  <a:lnTo>
                    <a:pt x="64439" y="62930"/>
                  </a:lnTo>
                  <a:lnTo>
                    <a:pt x="64258" y="62870"/>
                  </a:lnTo>
                  <a:close/>
                  <a:moveTo>
                    <a:pt x="14541" y="65766"/>
                  </a:moveTo>
                  <a:lnTo>
                    <a:pt x="14360" y="65826"/>
                  </a:lnTo>
                  <a:lnTo>
                    <a:pt x="14119" y="65947"/>
                  </a:lnTo>
                  <a:lnTo>
                    <a:pt x="13938" y="66068"/>
                  </a:lnTo>
                  <a:lnTo>
                    <a:pt x="13817" y="66249"/>
                  </a:lnTo>
                  <a:lnTo>
                    <a:pt x="13697" y="66490"/>
                  </a:lnTo>
                  <a:lnTo>
                    <a:pt x="13636" y="66671"/>
                  </a:lnTo>
                  <a:lnTo>
                    <a:pt x="13636" y="66912"/>
                  </a:lnTo>
                  <a:lnTo>
                    <a:pt x="13636" y="67214"/>
                  </a:lnTo>
                  <a:lnTo>
                    <a:pt x="14783" y="68059"/>
                  </a:lnTo>
                  <a:lnTo>
                    <a:pt x="15024" y="68059"/>
                  </a:lnTo>
                  <a:lnTo>
                    <a:pt x="15205" y="67999"/>
                  </a:lnTo>
                  <a:lnTo>
                    <a:pt x="15446" y="67878"/>
                  </a:lnTo>
                  <a:lnTo>
                    <a:pt x="15627" y="67757"/>
                  </a:lnTo>
                  <a:lnTo>
                    <a:pt x="15748" y="67576"/>
                  </a:lnTo>
                  <a:lnTo>
                    <a:pt x="15869" y="67335"/>
                  </a:lnTo>
                  <a:lnTo>
                    <a:pt x="15929" y="67154"/>
                  </a:lnTo>
                  <a:lnTo>
                    <a:pt x="15929" y="66912"/>
                  </a:lnTo>
                  <a:lnTo>
                    <a:pt x="15929" y="66671"/>
                  </a:lnTo>
                  <a:lnTo>
                    <a:pt x="15869" y="66490"/>
                  </a:lnTo>
                  <a:lnTo>
                    <a:pt x="15748" y="66249"/>
                  </a:lnTo>
                  <a:lnTo>
                    <a:pt x="15627" y="66068"/>
                  </a:lnTo>
                  <a:lnTo>
                    <a:pt x="15446" y="65947"/>
                  </a:lnTo>
                  <a:lnTo>
                    <a:pt x="15205" y="65826"/>
                  </a:lnTo>
                  <a:lnTo>
                    <a:pt x="15024" y="65766"/>
                  </a:lnTo>
                  <a:close/>
                  <a:moveTo>
                    <a:pt x="20333" y="65766"/>
                  </a:moveTo>
                  <a:lnTo>
                    <a:pt x="20152" y="65826"/>
                  </a:lnTo>
                  <a:lnTo>
                    <a:pt x="19911" y="65947"/>
                  </a:lnTo>
                  <a:lnTo>
                    <a:pt x="19730" y="66068"/>
                  </a:lnTo>
                  <a:lnTo>
                    <a:pt x="19609" y="66249"/>
                  </a:lnTo>
                  <a:lnTo>
                    <a:pt x="19489" y="66490"/>
                  </a:lnTo>
                  <a:lnTo>
                    <a:pt x="19428" y="66671"/>
                  </a:lnTo>
                  <a:lnTo>
                    <a:pt x="19428" y="66912"/>
                  </a:lnTo>
                  <a:lnTo>
                    <a:pt x="19428" y="67154"/>
                  </a:lnTo>
                  <a:lnTo>
                    <a:pt x="19489" y="67335"/>
                  </a:lnTo>
                  <a:lnTo>
                    <a:pt x="19609" y="67576"/>
                  </a:lnTo>
                  <a:lnTo>
                    <a:pt x="19730" y="67757"/>
                  </a:lnTo>
                  <a:lnTo>
                    <a:pt x="19911" y="67878"/>
                  </a:lnTo>
                  <a:lnTo>
                    <a:pt x="20152" y="67999"/>
                  </a:lnTo>
                  <a:lnTo>
                    <a:pt x="20333" y="68059"/>
                  </a:lnTo>
                  <a:lnTo>
                    <a:pt x="20816" y="68059"/>
                  </a:lnTo>
                  <a:lnTo>
                    <a:pt x="20997" y="67999"/>
                  </a:lnTo>
                  <a:lnTo>
                    <a:pt x="21239" y="67878"/>
                  </a:lnTo>
                  <a:lnTo>
                    <a:pt x="21420" y="67757"/>
                  </a:lnTo>
                  <a:lnTo>
                    <a:pt x="21540" y="67576"/>
                  </a:lnTo>
                  <a:lnTo>
                    <a:pt x="21661" y="67335"/>
                  </a:lnTo>
                  <a:lnTo>
                    <a:pt x="21721" y="67154"/>
                  </a:lnTo>
                  <a:lnTo>
                    <a:pt x="21721" y="66912"/>
                  </a:lnTo>
                  <a:lnTo>
                    <a:pt x="21721" y="66671"/>
                  </a:lnTo>
                  <a:lnTo>
                    <a:pt x="21661" y="66490"/>
                  </a:lnTo>
                  <a:lnTo>
                    <a:pt x="21540" y="66249"/>
                  </a:lnTo>
                  <a:lnTo>
                    <a:pt x="21420" y="66068"/>
                  </a:lnTo>
                  <a:lnTo>
                    <a:pt x="21239" y="65947"/>
                  </a:lnTo>
                  <a:lnTo>
                    <a:pt x="20997" y="65826"/>
                  </a:lnTo>
                  <a:lnTo>
                    <a:pt x="20816" y="65766"/>
                  </a:lnTo>
                  <a:close/>
                  <a:moveTo>
                    <a:pt x="26126" y="65766"/>
                  </a:moveTo>
                  <a:lnTo>
                    <a:pt x="25945" y="65826"/>
                  </a:lnTo>
                  <a:lnTo>
                    <a:pt x="25703" y="65947"/>
                  </a:lnTo>
                  <a:lnTo>
                    <a:pt x="25522" y="66068"/>
                  </a:lnTo>
                  <a:lnTo>
                    <a:pt x="25402" y="66249"/>
                  </a:lnTo>
                  <a:lnTo>
                    <a:pt x="25281" y="66490"/>
                  </a:lnTo>
                  <a:lnTo>
                    <a:pt x="25221" y="66671"/>
                  </a:lnTo>
                  <a:lnTo>
                    <a:pt x="25221" y="66912"/>
                  </a:lnTo>
                  <a:lnTo>
                    <a:pt x="25221" y="67154"/>
                  </a:lnTo>
                  <a:lnTo>
                    <a:pt x="25281" y="67335"/>
                  </a:lnTo>
                  <a:lnTo>
                    <a:pt x="25402" y="67576"/>
                  </a:lnTo>
                  <a:lnTo>
                    <a:pt x="25522" y="67757"/>
                  </a:lnTo>
                  <a:lnTo>
                    <a:pt x="25703" y="67878"/>
                  </a:lnTo>
                  <a:lnTo>
                    <a:pt x="25945" y="67999"/>
                  </a:lnTo>
                  <a:lnTo>
                    <a:pt x="26126" y="68059"/>
                  </a:lnTo>
                  <a:lnTo>
                    <a:pt x="26608" y="68059"/>
                  </a:lnTo>
                  <a:lnTo>
                    <a:pt x="26789" y="67999"/>
                  </a:lnTo>
                  <a:lnTo>
                    <a:pt x="27031" y="67878"/>
                  </a:lnTo>
                  <a:lnTo>
                    <a:pt x="27212" y="67757"/>
                  </a:lnTo>
                  <a:lnTo>
                    <a:pt x="27332" y="67576"/>
                  </a:lnTo>
                  <a:lnTo>
                    <a:pt x="27453" y="67335"/>
                  </a:lnTo>
                  <a:lnTo>
                    <a:pt x="27513" y="67154"/>
                  </a:lnTo>
                  <a:lnTo>
                    <a:pt x="27513" y="66912"/>
                  </a:lnTo>
                  <a:lnTo>
                    <a:pt x="27513" y="66671"/>
                  </a:lnTo>
                  <a:lnTo>
                    <a:pt x="27453" y="66490"/>
                  </a:lnTo>
                  <a:lnTo>
                    <a:pt x="27332" y="66249"/>
                  </a:lnTo>
                  <a:lnTo>
                    <a:pt x="27212" y="66068"/>
                  </a:lnTo>
                  <a:lnTo>
                    <a:pt x="27031" y="65947"/>
                  </a:lnTo>
                  <a:lnTo>
                    <a:pt x="26789" y="65826"/>
                  </a:lnTo>
                  <a:lnTo>
                    <a:pt x="26608" y="65766"/>
                  </a:lnTo>
                  <a:close/>
                  <a:moveTo>
                    <a:pt x="31918" y="65766"/>
                  </a:moveTo>
                  <a:lnTo>
                    <a:pt x="31737" y="65826"/>
                  </a:lnTo>
                  <a:lnTo>
                    <a:pt x="31496" y="65947"/>
                  </a:lnTo>
                  <a:lnTo>
                    <a:pt x="31315" y="66068"/>
                  </a:lnTo>
                  <a:lnTo>
                    <a:pt x="31194" y="66249"/>
                  </a:lnTo>
                  <a:lnTo>
                    <a:pt x="31073" y="66490"/>
                  </a:lnTo>
                  <a:lnTo>
                    <a:pt x="31013" y="66671"/>
                  </a:lnTo>
                  <a:lnTo>
                    <a:pt x="31013" y="66912"/>
                  </a:lnTo>
                  <a:lnTo>
                    <a:pt x="31013" y="67154"/>
                  </a:lnTo>
                  <a:lnTo>
                    <a:pt x="31073" y="67335"/>
                  </a:lnTo>
                  <a:lnTo>
                    <a:pt x="31194" y="67576"/>
                  </a:lnTo>
                  <a:lnTo>
                    <a:pt x="31315" y="67757"/>
                  </a:lnTo>
                  <a:lnTo>
                    <a:pt x="31496" y="67878"/>
                  </a:lnTo>
                  <a:lnTo>
                    <a:pt x="31737" y="67999"/>
                  </a:lnTo>
                  <a:lnTo>
                    <a:pt x="31918" y="68059"/>
                  </a:lnTo>
                  <a:lnTo>
                    <a:pt x="32401" y="68059"/>
                  </a:lnTo>
                  <a:lnTo>
                    <a:pt x="32582" y="67999"/>
                  </a:lnTo>
                  <a:lnTo>
                    <a:pt x="32823" y="67878"/>
                  </a:lnTo>
                  <a:lnTo>
                    <a:pt x="33004" y="67757"/>
                  </a:lnTo>
                  <a:lnTo>
                    <a:pt x="33125" y="67576"/>
                  </a:lnTo>
                  <a:lnTo>
                    <a:pt x="33245" y="67335"/>
                  </a:lnTo>
                  <a:lnTo>
                    <a:pt x="33306" y="67154"/>
                  </a:lnTo>
                  <a:lnTo>
                    <a:pt x="33306" y="66912"/>
                  </a:lnTo>
                  <a:lnTo>
                    <a:pt x="33306" y="66671"/>
                  </a:lnTo>
                  <a:lnTo>
                    <a:pt x="33245" y="66490"/>
                  </a:lnTo>
                  <a:lnTo>
                    <a:pt x="33125" y="66249"/>
                  </a:lnTo>
                  <a:lnTo>
                    <a:pt x="33004" y="66068"/>
                  </a:lnTo>
                  <a:lnTo>
                    <a:pt x="32823" y="65947"/>
                  </a:lnTo>
                  <a:lnTo>
                    <a:pt x="32582" y="65826"/>
                  </a:lnTo>
                  <a:lnTo>
                    <a:pt x="32401" y="65766"/>
                  </a:lnTo>
                  <a:close/>
                  <a:moveTo>
                    <a:pt x="37710" y="65766"/>
                  </a:moveTo>
                  <a:lnTo>
                    <a:pt x="37529" y="65826"/>
                  </a:lnTo>
                  <a:lnTo>
                    <a:pt x="37288" y="65947"/>
                  </a:lnTo>
                  <a:lnTo>
                    <a:pt x="37107" y="66068"/>
                  </a:lnTo>
                  <a:lnTo>
                    <a:pt x="36986" y="66249"/>
                  </a:lnTo>
                  <a:lnTo>
                    <a:pt x="36865" y="66490"/>
                  </a:lnTo>
                  <a:lnTo>
                    <a:pt x="36805" y="66671"/>
                  </a:lnTo>
                  <a:lnTo>
                    <a:pt x="36805" y="66912"/>
                  </a:lnTo>
                  <a:lnTo>
                    <a:pt x="36805" y="67154"/>
                  </a:lnTo>
                  <a:lnTo>
                    <a:pt x="36865" y="67335"/>
                  </a:lnTo>
                  <a:lnTo>
                    <a:pt x="36986" y="67576"/>
                  </a:lnTo>
                  <a:lnTo>
                    <a:pt x="37107" y="67757"/>
                  </a:lnTo>
                  <a:lnTo>
                    <a:pt x="37288" y="67878"/>
                  </a:lnTo>
                  <a:lnTo>
                    <a:pt x="37529" y="67999"/>
                  </a:lnTo>
                  <a:lnTo>
                    <a:pt x="37710" y="68059"/>
                  </a:lnTo>
                  <a:lnTo>
                    <a:pt x="38193" y="68059"/>
                  </a:lnTo>
                  <a:lnTo>
                    <a:pt x="38374" y="67999"/>
                  </a:lnTo>
                  <a:lnTo>
                    <a:pt x="38615" y="67878"/>
                  </a:lnTo>
                  <a:lnTo>
                    <a:pt x="38796" y="67757"/>
                  </a:lnTo>
                  <a:lnTo>
                    <a:pt x="38917" y="67576"/>
                  </a:lnTo>
                  <a:lnTo>
                    <a:pt x="39038" y="67335"/>
                  </a:lnTo>
                  <a:lnTo>
                    <a:pt x="39098" y="67154"/>
                  </a:lnTo>
                  <a:lnTo>
                    <a:pt x="39098" y="66912"/>
                  </a:lnTo>
                  <a:lnTo>
                    <a:pt x="39098" y="66671"/>
                  </a:lnTo>
                  <a:lnTo>
                    <a:pt x="39038" y="66490"/>
                  </a:lnTo>
                  <a:lnTo>
                    <a:pt x="38917" y="66249"/>
                  </a:lnTo>
                  <a:lnTo>
                    <a:pt x="38796" y="66068"/>
                  </a:lnTo>
                  <a:lnTo>
                    <a:pt x="38615" y="65947"/>
                  </a:lnTo>
                  <a:lnTo>
                    <a:pt x="38374" y="65826"/>
                  </a:lnTo>
                  <a:lnTo>
                    <a:pt x="38193" y="65766"/>
                  </a:lnTo>
                  <a:close/>
                  <a:moveTo>
                    <a:pt x="43502" y="65766"/>
                  </a:moveTo>
                  <a:lnTo>
                    <a:pt x="43321" y="65826"/>
                  </a:lnTo>
                  <a:lnTo>
                    <a:pt x="43080" y="65947"/>
                  </a:lnTo>
                  <a:lnTo>
                    <a:pt x="42899" y="66068"/>
                  </a:lnTo>
                  <a:lnTo>
                    <a:pt x="42778" y="66249"/>
                  </a:lnTo>
                  <a:lnTo>
                    <a:pt x="42658" y="66490"/>
                  </a:lnTo>
                  <a:lnTo>
                    <a:pt x="42597" y="66671"/>
                  </a:lnTo>
                  <a:lnTo>
                    <a:pt x="42597" y="66912"/>
                  </a:lnTo>
                  <a:lnTo>
                    <a:pt x="42597" y="67154"/>
                  </a:lnTo>
                  <a:lnTo>
                    <a:pt x="42658" y="67335"/>
                  </a:lnTo>
                  <a:lnTo>
                    <a:pt x="42778" y="67576"/>
                  </a:lnTo>
                  <a:lnTo>
                    <a:pt x="42899" y="67757"/>
                  </a:lnTo>
                  <a:lnTo>
                    <a:pt x="43080" y="67878"/>
                  </a:lnTo>
                  <a:lnTo>
                    <a:pt x="43321" y="67999"/>
                  </a:lnTo>
                  <a:lnTo>
                    <a:pt x="43502" y="68059"/>
                  </a:lnTo>
                  <a:lnTo>
                    <a:pt x="43985" y="68059"/>
                  </a:lnTo>
                  <a:lnTo>
                    <a:pt x="44166" y="67999"/>
                  </a:lnTo>
                  <a:lnTo>
                    <a:pt x="44407" y="67878"/>
                  </a:lnTo>
                  <a:lnTo>
                    <a:pt x="44588" y="67757"/>
                  </a:lnTo>
                  <a:lnTo>
                    <a:pt x="44709" y="67576"/>
                  </a:lnTo>
                  <a:lnTo>
                    <a:pt x="44830" y="67335"/>
                  </a:lnTo>
                  <a:lnTo>
                    <a:pt x="44890" y="67154"/>
                  </a:lnTo>
                  <a:lnTo>
                    <a:pt x="44890" y="66912"/>
                  </a:lnTo>
                  <a:lnTo>
                    <a:pt x="44890" y="66671"/>
                  </a:lnTo>
                  <a:lnTo>
                    <a:pt x="44830" y="66490"/>
                  </a:lnTo>
                  <a:lnTo>
                    <a:pt x="44709" y="66249"/>
                  </a:lnTo>
                  <a:lnTo>
                    <a:pt x="44588" y="66068"/>
                  </a:lnTo>
                  <a:lnTo>
                    <a:pt x="44407" y="65947"/>
                  </a:lnTo>
                  <a:lnTo>
                    <a:pt x="44166" y="65826"/>
                  </a:lnTo>
                  <a:lnTo>
                    <a:pt x="43985" y="65766"/>
                  </a:lnTo>
                  <a:close/>
                  <a:moveTo>
                    <a:pt x="49295" y="65766"/>
                  </a:moveTo>
                  <a:lnTo>
                    <a:pt x="49114" y="65826"/>
                  </a:lnTo>
                  <a:lnTo>
                    <a:pt x="48872" y="65947"/>
                  </a:lnTo>
                  <a:lnTo>
                    <a:pt x="48691" y="66068"/>
                  </a:lnTo>
                  <a:lnTo>
                    <a:pt x="48571" y="66249"/>
                  </a:lnTo>
                  <a:lnTo>
                    <a:pt x="48450" y="66490"/>
                  </a:lnTo>
                  <a:lnTo>
                    <a:pt x="48390" y="66671"/>
                  </a:lnTo>
                  <a:lnTo>
                    <a:pt x="48390" y="66912"/>
                  </a:lnTo>
                  <a:lnTo>
                    <a:pt x="48390" y="67154"/>
                  </a:lnTo>
                  <a:lnTo>
                    <a:pt x="48450" y="67335"/>
                  </a:lnTo>
                  <a:lnTo>
                    <a:pt x="48571" y="67576"/>
                  </a:lnTo>
                  <a:lnTo>
                    <a:pt x="48691" y="67757"/>
                  </a:lnTo>
                  <a:lnTo>
                    <a:pt x="48872" y="67878"/>
                  </a:lnTo>
                  <a:lnTo>
                    <a:pt x="49114" y="67999"/>
                  </a:lnTo>
                  <a:lnTo>
                    <a:pt x="49295" y="68059"/>
                  </a:lnTo>
                  <a:lnTo>
                    <a:pt x="49777" y="68059"/>
                  </a:lnTo>
                  <a:lnTo>
                    <a:pt x="49958" y="67999"/>
                  </a:lnTo>
                  <a:lnTo>
                    <a:pt x="50200" y="67878"/>
                  </a:lnTo>
                  <a:lnTo>
                    <a:pt x="50381" y="67757"/>
                  </a:lnTo>
                  <a:lnTo>
                    <a:pt x="50501" y="67576"/>
                  </a:lnTo>
                  <a:lnTo>
                    <a:pt x="50622" y="67335"/>
                  </a:lnTo>
                  <a:lnTo>
                    <a:pt x="50682" y="67154"/>
                  </a:lnTo>
                  <a:lnTo>
                    <a:pt x="50682" y="66912"/>
                  </a:lnTo>
                  <a:lnTo>
                    <a:pt x="50682" y="66671"/>
                  </a:lnTo>
                  <a:lnTo>
                    <a:pt x="50622" y="66490"/>
                  </a:lnTo>
                  <a:lnTo>
                    <a:pt x="50501" y="66249"/>
                  </a:lnTo>
                  <a:lnTo>
                    <a:pt x="50381" y="66068"/>
                  </a:lnTo>
                  <a:lnTo>
                    <a:pt x="50200" y="65947"/>
                  </a:lnTo>
                  <a:lnTo>
                    <a:pt x="49958" y="65826"/>
                  </a:lnTo>
                  <a:lnTo>
                    <a:pt x="49777" y="65766"/>
                  </a:lnTo>
                  <a:close/>
                  <a:moveTo>
                    <a:pt x="55087" y="65766"/>
                  </a:moveTo>
                  <a:lnTo>
                    <a:pt x="54906" y="65826"/>
                  </a:lnTo>
                  <a:lnTo>
                    <a:pt x="54665" y="65947"/>
                  </a:lnTo>
                  <a:lnTo>
                    <a:pt x="54483" y="66068"/>
                  </a:lnTo>
                  <a:lnTo>
                    <a:pt x="54363" y="66249"/>
                  </a:lnTo>
                  <a:lnTo>
                    <a:pt x="54242" y="66490"/>
                  </a:lnTo>
                  <a:lnTo>
                    <a:pt x="54182" y="66671"/>
                  </a:lnTo>
                  <a:lnTo>
                    <a:pt x="54182" y="66912"/>
                  </a:lnTo>
                  <a:lnTo>
                    <a:pt x="54182" y="67154"/>
                  </a:lnTo>
                  <a:lnTo>
                    <a:pt x="54242" y="67335"/>
                  </a:lnTo>
                  <a:lnTo>
                    <a:pt x="54363" y="67576"/>
                  </a:lnTo>
                  <a:lnTo>
                    <a:pt x="54483" y="67757"/>
                  </a:lnTo>
                  <a:lnTo>
                    <a:pt x="54665" y="67878"/>
                  </a:lnTo>
                  <a:lnTo>
                    <a:pt x="54906" y="67999"/>
                  </a:lnTo>
                  <a:lnTo>
                    <a:pt x="55087" y="68059"/>
                  </a:lnTo>
                  <a:lnTo>
                    <a:pt x="55570" y="68059"/>
                  </a:lnTo>
                  <a:lnTo>
                    <a:pt x="55751" y="67999"/>
                  </a:lnTo>
                  <a:lnTo>
                    <a:pt x="55992" y="67878"/>
                  </a:lnTo>
                  <a:lnTo>
                    <a:pt x="56173" y="67757"/>
                  </a:lnTo>
                  <a:lnTo>
                    <a:pt x="56294" y="67576"/>
                  </a:lnTo>
                  <a:lnTo>
                    <a:pt x="56414" y="67335"/>
                  </a:lnTo>
                  <a:lnTo>
                    <a:pt x="56475" y="67154"/>
                  </a:lnTo>
                  <a:lnTo>
                    <a:pt x="56475" y="66912"/>
                  </a:lnTo>
                  <a:lnTo>
                    <a:pt x="56475" y="66671"/>
                  </a:lnTo>
                  <a:lnTo>
                    <a:pt x="56414" y="66490"/>
                  </a:lnTo>
                  <a:lnTo>
                    <a:pt x="56294" y="66249"/>
                  </a:lnTo>
                  <a:lnTo>
                    <a:pt x="56173" y="66068"/>
                  </a:lnTo>
                  <a:lnTo>
                    <a:pt x="55992" y="65947"/>
                  </a:lnTo>
                  <a:lnTo>
                    <a:pt x="55751" y="65826"/>
                  </a:lnTo>
                  <a:lnTo>
                    <a:pt x="55570" y="65766"/>
                  </a:lnTo>
                  <a:close/>
                  <a:moveTo>
                    <a:pt x="60879" y="65766"/>
                  </a:moveTo>
                  <a:lnTo>
                    <a:pt x="60698" y="65826"/>
                  </a:lnTo>
                  <a:lnTo>
                    <a:pt x="60457" y="65947"/>
                  </a:lnTo>
                  <a:lnTo>
                    <a:pt x="60276" y="66068"/>
                  </a:lnTo>
                  <a:lnTo>
                    <a:pt x="60155" y="66249"/>
                  </a:lnTo>
                  <a:lnTo>
                    <a:pt x="60034" y="66490"/>
                  </a:lnTo>
                  <a:lnTo>
                    <a:pt x="59974" y="66671"/>
                  </a:lnTo>
                  <a:lnTo>
                    <a:pt x="59974" y="66912"/>
                  </a:lnTo>
                  <a:lnTo>
                    <a:pt x="59974" y="67154"/>
                  </a:lnTo>
                  <a:lnTo>
                    <a:pt x="60034" y="67335"/>
                  </a:lnTo>
                  <a:lnTo>
                    <a:pt x="60155" y="67576"/>
                  </a:lnTo>
                  <a:lnTo>
                    <a:pt x="60276" y="67757"/>
                  </a:lnTo>
                  <a:lnTo>
                    <a:pt x="60457" y="67878"/>
                  </a:lnTo>
                  <a:lnTo>
                    <a:pt x="60698" y="67999"/>
                  </a:lnTo>
                  <a:lnTo>
                    <a:pt x="60879" y="68059"/>
                  </a:lnTo>
                  <a:lnTo>
                    <a:pt x="61120" y="68059"/>
                  </a:lnTo>
                  <a:lnTo>
                    <a:pt x="62267" y="67214"/>
                  </a:lnTo>
                  <a:lnTo>
                    <a:pt x="62267" y="66912"/>
                  </a:lnTo>
                  <a:lnTo>
                    <a:pt x="62267" y="66671"/>
                  </a:lnTo>
                  <a:lnTo>
                    <a:pt x="62206" y="66490"/>
                  </a:lnTo>
                  <a:lnTo>
                    <a:pt x="62086" y="66249"/>
                  </a:lnTo>
                  <a:lnTo>
                    <a:pt x="61965" y="66068"/>
                  </a:lnTo>
                  <a:lnTo>
                    <a:pt x="61784" y="65947"/>
                  </a:lnTo>
                  <a:lnTo>
                    <a:pt x="61543" y="65826"/>
                  </a:lnTo>
                  <a:lnTo>
                    <a:pt x="61362" y="65766"/>
                  </a:lnTo>
                  <a:close/>
                  <a:moveTo>
                    <a:pt x="17679" y="68662"/>
                  </a:moveTo>
                  <a:lnTo>
                    <a:pt x="17317" y="68723"/>
                  </a:lnTo>
                  <a:lnTo>
                    <a:pt x="17015" y="68843"/>
                  </a:lnTo>
                  <a:lnTo>
                    <a:pt x="16774" y="69085"/>
                  </a:lnTo>
                  <a:lnTo>
                    <a:pt x="16593" y="69386"/>
                  </a:lnTo>
                  <a:lnTo>
                    <a:pt x="18523" y="70593"/>
                  </a:lnTo>
                  <a:lnTo>
                    <a:pt x="18644" y="70472"/>
                  </a:lnTo>
                  <a:lnTo>
                    <a:pt x="18765" y="70231"/>
                  </a:lnTo>
                  <a:lnTo>
                    <a:pt x="18825" y="70050"/>
                  </a:lnTo>
                  <a:lnTo>
                    <a:pt x="18825" y="69809"/>
                  </a:lnTo>
                  <a:lnTo>
                    <a:pt x="18825" y="69567"/>
                  </a:lnTo>
                  <a:lnTo>
                    <a:pt x="18765" y="69386"/>
                  </a:lnTo>
                  <a:lnTo>
                    <a:pt x="18644" y="69145"/>
                  </a:lnTo>
                  <a:lnTo>
                    <a:pt x="18523" y="68964"/>
                  </a:lnTo>
                  <a:lnTo>
                    <a:pt x="18342" y="68843"/>
                  </a:lnTo>
                  <a:lnTo>
                    <a:pt x="18101" y="68723"/>
                  </a:lnTo>
                  <a:lnTo>
                    <a:pt x="17920" y="68662"/>
                  </a:lnTo>
                  <a:close/>
                  <a:moveTo>
                    <a:pt x="57983" y="68662"/>
                  </a:moveTo>
                  <a:lnTo>
                    <a:pt x="57802" y="68723"/>
                  </a:lnTo>
                  <a:lnTo>
                    <a:pt x="57561" y="68843"/>
                  </a:lnTo>
                  <a:lnTo>
                    <a:pt x="57380" y="68964"/>
                  </a:lnTo>
                  <a:lnTo>
                    <a:pt x="57259" y="69145"/>
                  </a:lnTo>
                  <a:lnTo>
                    <a:pt x="57138" y="69386"/>
                  </a:lnTo>
                  <a:lnTo>
                    <a:pt x="57078" y="69567"/>
                  </a:lnTo>
                  <a:lnTo>
                    <a:pt x="57078" y="69809"/>
                  </a:lnTo>
                  <a:lnTo>
                    <a:pt x="57078" y="70050"/>
                  </a:lnTo>
                  <a:lnTo>
                    <a:pt x="57138" y="70231"/>
                  </a:lnTo>
                  <a:lnTo>
                    <a:pt x="57259" y="70472"/>
                  </a:lnTo>
                  <a:lnTo>
                    <a:pt x="57380" y="70593"/>
                  </a:lnTo>
                  <a:lnTo>
                    <a:pt x="59310" y="69386"/>
                  </a:lnTo>
                  <a:lnTo>
                    <a:pt x="59129" y="69085"/>
                  </a:lnTo>
                  <a:lnTo>
                    <a:pt x="58888" y="68843"/>
                  </a:lnTo>
                  <a:lnTo>
                    <a:pt x="58586" y="68723"/>
                  </a:lnTo>
                  <a:lnTo>
                    <a:pt x="58224" y="68662"/>
                  </a:lnTo>
                  <a:close/>
                  <a:moveTo>
                    <a:pt x="23230" y="68662"/>
                  </a:moveTo>
                  <a:lnTo>
                    <a:pt x="23049" y="68723"/>
                  </a:lnTo>
                  <a:lnTo>
                    <a:pt x="22807" y="68843"/>
                  </a:lnTo>
                  <a:lnTo>
                    <a:pt x="22626" y="68964"/>
                  </a:lnTo>
                  <a:lnTo>
                    <a:pt x="22506" y="69145"/>
                  </a:lnTo>
                  <a:lnTo>
                    <a:pt x="22385" y="69386"/>
                  </a:lnTo>
                  <a:lnTo>
                    <a:pt x="22325" y="69567"/>
                  </a:lnTo>
                  <a:lnTo>
                    <a:pt x="22325" y="69809"/>
                  </a:lnTo>
                  <a:lnTo>
                    <a:pt x="22325" y="70050"/>
                  </a:lnTo>
                  <a:lnTo>
                    <a:pt x="22385" y="70231"/>
                  </a:lnTo>
                  <a:lnTo>
                    <a:pt x="22506" y="70472"/>
                  </a:lnTo>
                  <a:lnTo>
                    <a:pt x="22626" y="70653"/>
                  </a:lnTo>
                  <a:lnTo>
                    <a:pt x="22807" y="70774"/>
                  </a:lnTo>
                  <a:lnTo>
                    <a:pt x="23049" y="70895"/>
                  </a:lnTo>
                  <a:lnTo>
                    <a:pt x="23230" y="70955"/>
                  </a:lnTo>
                  <a:lnTo>
                    <a:pt x="23712" y="70955"/>
                  </a:lnTo>
                  <a:lnTo>
                    <a:pt x="23893" y="70895"/>
                  </a:lnTo>
                  <a:lnTo>
                    <a:pt x="24135" y="70774"/>
                  </a:lnTo>
                  <a:lnTo>
                    <a:pt x="24316" y="70653"/>
                  </a:lnTo>
                  <a:lnTo>
                    <a:pt x="24436" y="70472"/>
                  </a:lnTo>
                  <a:lnTo>
                    <a:pt x="24557" y="70231"/>
                  </a:lnTo>
                  <a:lnTo>
                    <a:pt x="24617" y="70050"/>
                  </a:lnTo>
                  <a:lnTo>
                    <a:pt x="24617" y="69809"/>
                  </a:lnTo>
                  <a:lnTo>
                    <a:pt x="24617" y="69567"/>
                  </a:lnTo>
                  <a:lnTo>
                    <a:pt x="24557" y="69386"/>
                  </a:lnTo>
                  <a:lnTo>
                    <a:pt x="24436" y="69145"/>
                  </a:lnTo>
                  <a:lnTo>
                    <a:pt x="24316" y="68964"/>
                  </a:lnTo>
                  <a:lnTo>
                    <a:pt x="24135" y="68843"/>
                  </a:lnTo>
                  <a:lnTo>
                    <a:pt x="23893" y="68723"/>
                  </a:lnTo>
                  <a:lnTo>
                    <a:pt x="23712" y="68662"/>
                  </a:lnTo>
                  <a:close/>
                  <a:moveTo>
                    <a:pt x="29022" y="68662"/>
                  </a:moveTo>
                  <a:lnTo>
                    <a:pt x="28841" y="68723"/>
                  </a:lnTo>
                  <a:lnTo>
                    <a:pt x="28599" y="68843"/>
                  </a:lnTo>
                  <a:lnTo>
                    <a:pt x="28418" y="68964"/>
                  </a:lnTo>
                  <a:lnTo>
                    <a:pt x="28298" y="69145"/>
                  </a:lnTo>
                  <a:lnTo>
                    <a:pt x="28177" y="69386"/>
                  </a:lnTo>
                  <a:lnTo>
                    <a:pt x="28117" y="69567"/>
                  </a:lnTo>
                  <a:lnTo>
                    <a:pt x="28117" y="69809"/>
                  </a:lnTo>
                  <a:lnTo>
                    <a:pt x="28117" y="70050"/>
                  </a:lnTo>
                  <a:lnTo>
                    <a:pt x="28177" y="70231"/>
                  </a:lnTo>
                  <a:lnTo>
                    <a:pt x="28298" y="70472"/>
                  </a:lnTo>
                  <a:lnTo>
                    <a:pt x="28418" y="70653"/>
                  </a:lnTo>
                  <a:lnTo>
                    <a:pt x="28599" y="70774"/>
                  </a:lnTo>
                  <a:lnTo>
                    <a:pt x="28841" y="70895"/>
                  </a:lnTo>
                  <a:lnTo>
                    <a:pt x="29022" y="70955"/>
                  </a:lnTo>
                  <a:lnTo>
                    <a:pt x="29505" y="70955"/>
                  </a:lnTo>
                  <a:lnTo>
                    <a:pt x="29686" y="70895"/>
                  </a:lnTo>
                  <a:lnTo>
                    <a:pt x="29927" y="70774"/>
                  </a:lnTo>
                  <a:lnTo>
                    <a:pt x="30108" y="70653"/>
                  </a:lnTo>
                  <a:lnTo>
                    <a:pt x="30229" y="70472"/>
                  </a:lnTo>
                  <a:lnTo>
                    <a:pt x="30349" y="70231"/>
                  </a:lnTo>
                  <a:lnTo>
                    <a:pt x="30410" y="70050"/>
                  </a:lnTo>
                  <a:lnTo>
                    <a:pt x="30410" y="69809"/>
                  </a:lnTo>
                  <a:lnTo>
                    <a:pt x="30410" y="69567"/>
                  </a:lnTo>
                  <a:lnTo>
                    <a:pt x="30349" y="69386"/>
                  </a:lnTo>
                  <a:lnTo>
                    <a:pt x="30229" y="69145"/>
                  </a:lnTo>
                  <a:lnTo>
                    <a:pt x="30108" y="68964"/>
                  </a:lnTo>
                  <a:lnTo>
                    <a:pt x="29927" y="68843"/>
                  </a:lnTo>
                  <a:lnTo>
                    <a:pt x="29686" y="68723"/>
                  </a:lnTo>
                  <a:lnTo>
                    <a:pt x="29505" y="68662"/>
                  </a:lnTo>
                  <a:close/>
                  <a:moveTo>
                    <a:pt x="34814" y="68662"/>
                  </a:moveTo>
                  <a:lnTo>
                    <a:pt x="34633" y="68723"/>
                  </a:lnTo>
                  <a:lnTo>
                    <a:pt x="34392" y="68843"/>
                  </a:lnTo>
                  <a:lnTo>
                    <a:pt x="34211" y="68964"/>
                  </a:lnTo>
                  <a:lnTo>
                    <a:pt x="34090" y="69145"/>
                  </a:lnTo>
                  <a:lnTo>
                    <a:pt x="33969" y="69386"/>
                  </a:lnTo>
                  <a:lnTo>
                    <a:pt x="33909" y="69567"/>
                  </a:lnTo>
                  <a:lnTo>
                    <a:pt x="33909" y="69809"/>
                  </a:lnTo>
                  <a:lnTo>
                    <a:pt x="33909" y="70050"/>
                  </a:lnTo>
                  <a:lnTo>
                    <a:pt x="33969" y="70231"/>
                  </a:lnTo>
                  <a:lnTo>
                    <a:pt x="34090" y="70472"/>
                  </a:lnTo>
                  <a:lnTo>
                    <a:pt x="34211" y="70653"/>
                  </a:lnTo>
                  <a:lnTo>
                    <a:pt x="34392" y="70774"/>
                  </a:lnTo>
                  <a:lnTo>
                    <a:pt x="34633" y="70895"/>
                  </a:lnTo>
                  <a:lnTo>
                    <a:pt x="34814" y="70955"/>
                  </a:lnTo>
                  <a:lnTo>
                    <a:pt x="35297" y="70955"/>
                  </a:lnTo>
                  <a:lnTo>
                    <a:pt x="35478" y="70895"/>
                  </a:lnTo>
                  <a:lnTo>
                    <a:pt x="35719" y="70774"/>
                  </a:lnTo>
                  <a:lnTo>
                    <a:pt x="35900" y="70653"/>
                  </a:lnTo>
                  <a:lnTo>
                    <a:pt x="36021" y="70472"/>
                  </a:lnTo>
                  <a:lnTo>
                    <a:pt x="36141" y="70231"/>
                  </a:lnTo>
                  <a:lnTo>
                    <a:pt x="36202" y="70050"/>
                  </a:lnTo>
                  <a:lnTo>
                    <a:pt x="36202" y="69809"/>
                  </a:lnTo>
                  <a:lnTo>
                    <a:pt x="36202" y="69567"/>
                  </a:lnTo>
                  <a:lnTo>
                    <a:pt x="36141" y="69386"/>
                  </a:lnTo>
                  <a:lnTo>
                    <a:pt x="36021" y="69145"/>
                  </a:lnTo>
                  <a:lnTo>
                    <a:pt x="35900" y="68964"/>
                  </a:lnTo>
                  <a:lnTo>
                    <a:pt x="35719" y="68843"/>
                  </a:lnTo>
                  <a:lnTo>
                    <a:pt x="35478" y="68723"/>
                  </a:lnTo>
                  <a:lnTo>
                    <a:pt x="35297" y="68662"/>
                  </a:lnTo>
                  <a:close/>
                  <a:moveTo>
                    <a:pt x="40606" y="68662"/>
                  </a:moveTo>
                  <a:lnTo>
                    <a:pt x="40425" y="68723"/>
                  </a:lnTo>
                  <a:lnTo>
                    <a:pt x="40184" y="68843"/>
                  </a:lnTo>
                  <a:lnTo>
                    <a:pt x="40003" y="68964"/>
                  </a:lnTo>
                  <a:lnTo>
                    <a:pt x="39882" y="69145"/>
                  </a:lnTo>
                  <a:lnTo>
                    <a:pt x="39762" y="69386"/>
                  </a:lnTo>
                  <a:lnTo>
                    <a:pt x="39701" y="69567"/>
                  </a:lnTo>
                  <a:lnTo>
                    <a:pt x="39701" y="69809"/>
                  </a:lnTo>
                  <a:lnTo>
                    <a:pt x="39701" y="70050"/>
                  </a:lnTo>
                  <a:lnTo>
                    <a:pt x="39762" y="70231"/>
                  </a:lnTo>
                  <a:lnTo>
                    <a:pt x="39882" y="70472"/>
                  </a:lnTo>
                  <a:lnTo>
                    <a:pt x="40003" y="70653"/>
                  </a:lnTo>
                  <a:lnTo>
                    <a:pt x="40184" y="70774"/>
                  </a:lnTo>
                  <a:lnTo>
                    <a:pt x="40425" y="70895"/>
                  </a:lnTo>
                  <a:lnTo>
                    <a:pt x="40606" y="70955"/>
                  </a:lnTo>
                  <a:lnTo>
                    <a:pt x="41089" y="70955"/>
                  </a:lnTo>
                  <a:lnTo>
                    <a:pt x="41270" y="70895"/>
                  </a:lnTo>
                  <a:lnTo>
                    <a:pt x="41511" y="70774"/>
                  </a:lnTo>
                  <a:lnTo>
                    <a:pt x="41692" y="70653"/>
                  </a:lnTo>
                  <a:lnTo>
                    <a:pt x="41813" y="70472"/>
                  </a:lnTo>
                  <a:lnTo>
                    <a:pt x="41934" y="70231"/>
                  </a:lnTo>
                  <a:lnTo>
                    <a:pt x="41994" y="70050"/>
                  </a:lnTo>
                  <a:lnTo>
                    <a:pt x="41994" y="69809"/>
                  </a:lnTo>
                  <a:lnTo>
                    <a:pt x="41994" y="69567"/>
                  </a:lnTo>
                  <a:lnTo>
                    <a:pt x="41934" y="69386"/>
                  </a:lnTo>
                  <a:lnTo>
                    <a:pt x="41813" y="69145"/>
                  </a:lnTo>
                  <a:lnTo>
                    <a:pt x="41692" y="68964"/>
                  </a:lnTo>
                  <a:lnTo>
                    <a:pt x="41511" y="68843"/>
                  </a:lnTo>
                  <a:lnTo>
                    <a:pt x="41270" y="68723"/>
                  </a:lnTo>
                  <a:lnTo>
                    <a:pt x="41089" y="68662"/>
                  </a:lnTo>
                  <a:close/>
                  <a:moveTo>
                    <a:pt x="46399" y="68662"/>
                  </a:moveTo>
                  <a:lnTo>
                    <a:pt x="46218" y="68723"/>
                  </a:lnTo>
                  <a:lnTo>
                    <a:pt x="45976" y="68843"/>
                  </a:lnTo>
                  <a:lnTo>
                    <a:pt x="45795" y="68964"/>
                  </a:lnTo>
                  <a:lnTo>
                    <a:pt x="45674" y="69145"/>
                  </a:lnTo>
                  <a:lnTo>
                    <a:pt x="45554" y="69386"/>
                  </a:lnTo>
                  <a:lnTo>
                    <a:pt x="45493" y="69567"/>
                  </a:lnTo>
                  <a:lnTo>
                    <a:pt x="45493" y="69809"/>
                  </a:lnTo>
                  <a:lnTo>
                    <a:pt x="45493" y="70050"/>
                  </a:lnTo>
                  <a:lnTo>
                    <a:pt x="45554" y="70231"/>
                  </a:lnTo>
                  <a:lnTo>
                    <a:pt x="45674" y="70472"/>
                  </a:lnTo>
                  <a:lnTo>
                    <a:pt x="45795" y="70653"/>
                  </a:lnTo>
                  <a:lnTo>
                    <a:pt x="45976" y="70774"/>
                  </a:lnTo>
                  <a:lnTo>
                    <a:pt x="46218" y="70895"/>
                  </a:lnTo>
                  <a:lnTo>
                    <a:pt x="46399" y="70955"/>
                  </a:lnTo>
                  <a:lnTo>
                    <a:pt x="46881" y="70955"/>
                  </a:lnTo>
                  <a:lnTo>
                    <a:pt x="47062" y="70895"/>
                  </a:lnTo>
                  <a:lnTo>
                    <a:pt x="47304" y="70774"/>
                  </a:lnTo>
                  <a:lnTo>
                    <a:pt x="47485" y="70653"/>
                  </a:lnTo>
                  <a:lnTo>
                    <a:pt x="47605" y="70472"/>
                  </a:lnTo>
                  <a:lnTo>
                    <a:pt x="47726" y="70231"/>
                  </a:lnTo>
                  <a:lnTo>
                    <a:pt x="47786" y="70050"/>
                  </a:lnTo>
                  <a:lnTo>
                    <a:pt x="47786" y="69809"/>
                  </a:lnTo>
                  <a:lnTo>
                    <a:pt x="47786" y="69567"/>
                  </a:lnTo>
                  <a:lnTo>
                    <a:pt x="47726" y="69386"/>
                  </a:lnTo>
                  <a:lnTo>
                    <a:pt x="47605" y="69145"/>
                  </a:lnTo>
                  <a:lnTo>
                    <a:pt x="47485" y="68964"/>
                  </a:lnTo>
                  <a:lnTo>
                    <a:pt x="47304" y="68843"/>
                  </a:lnTo>
                  <a:lnTo>
                    <a:pt x="47062" y="68723"/>
                  </a:lnTo>
                  <a:lnTo>
                    <a:pt x="46881" y="68662"/>
                  </a:lnTo>
                  <a:close/>
                  <a:moveTo>
                    <a:pt x="52191" y="68662"/>
                  </a:moveTo>
                  <a:lnTo>
                    <a:pt x="52010" y="68723"/>
                  </a:lnTo>
                  <a:lnTo>
                    <a:pt x="51768" y="68843"/>
                  </a:lnTo>
                  <a:lnTo>
                    <a:pt x="51587" y="68964"/>
                  </a:lnTo>
                  <a:lnTo>
                    <a:pt x="51467" y="69145"/>
                  </a:lnTo>
                  <a:lnTo>
                    <a:pt x="51346" y="69386"/>
                  </a:lnTo>
                  <a:lnTo>
                    <a:pt x="51286" y="69567"/>
                  </a:lnTo>
                  <a:lnTo>
                    <a:pt x="51286" y="69809"/>
                  </a:lnTo>
                  <a:lnTo>
                    <a:pt x="51286" y="70050"/>
                  </a:lnTo>
                  <a:lnTo>
                    <a:pt x="51346" y="70231"/>
                  </a:lnTo>
                  <a:lnTo>
                    <a:pt x="51467" y="70472"/>
                  </a:lnTo>
                  <a:lnTo>
                    <a:pt x="51587" y="70653"/>
                  </a:lnTo>
                  <a:lnTo>
                    <a:pt x="51768" y="70774"/>
                  </a:lnTo>
                  <a:lnTo>
                    <a:pt x="52010" y="70895"/>
                  </a:lnTo>
                  <a:lnTo>
                    <a:pt x="52191" y="70955"/>
                  </a:lnTo>
                  <a:lnTo>
                    <a:pt x="52673" y="70955"/>
                  </a:lnTo>
                  <a:lnTo>
                    <a:pt x="52854" y="70895"/>
                  </a:lnTo>
                  <a:lnTo>
                    <a:pt x="53096" y="70774"/>
                  </a:lnTo>
                  <a:lnTo>
                    <a:pt x="53277" y="70653"/>
                  </a:lnTo>
                  <a:lnTo>
                    <a:pt x="53397" y="70472"/>
                  </a:lnTo>
                  <a:lnTo>
                    <a:pt x="53518" y="70231"/>
                  </a:lnTo>
                  <a:lnTo>
                    <a:pt x="53578" y="70050"/>
                  </a:lnTo>
                  <a:lnTo>
                    <a:pt x="53578" y="69809"/>
                  </a:lnTo>
                  <a:lnTo>
                    <a:pt x="53578" y="69567"/>
                  </a:lnTo>
                  <a:lnTo>
                    <a:pt x="53518" y="69386"/>
                  </a:lnTo>
                  <a:lnTo>
                    <a:pt x="53397" y="69145"/>
                  </a:lnTo>
                  <a:lnTo>
                    <a:pt x="53277" y="68964"/>
                  </a:lnTo>
                  <a:lnTo>
                    <a:pt x="53096" y="68843"/>
                  </a:lnTo>
                  <a:lnTo>
                    <a:pt x="52854" y="68723"/>
                  </a:lnTo>
                  <a:lnTo>
                    <a:pt x="52673" y="68662"/>
                  </a:lnTo>
                  <a:close/>
                  <a:moveTo>
                    <a:pt x="20575" y="71558"/>
                  </a:moveTo>
                  <a:lnTo>
                    <a:pt x="20273" y="71619"/>
                  </a:lnTo>
                  <a:lnTo>
                    <a:pt x="21661" y="72282"/>
                  </a:lnTo>
                  <a:lnTo>
                    <a:pt x="21540" y="72041"/>
                  </a:lnTo>
                  <a:lnTo>
                    <a:pt x="21359" y="71860"/>
                  </a:lnTo>
                  <a:lnTo>
                    <a:pt x="21118" y="71679"/>
                  </a:lnTo>
                  <a:lnTo>
                    <a:pt x="20876" y="71558"/>
                  </a:lnTo>
                  <a:close/>
                  <a:moveTo>
                    <a:pt x="55027" y="71558"/>
                  </a:moveTo>
                  <a:lnTo>
                    <a:pt x="54785" y="71679"/>
                  </a:lnTo>
                  <a:lnTo>
                    <a:pt x="54544" y="71860"/>
                  </a:lnTo>
                  <a:lnTo>
                    <a:pt x="54363" y="72041"/>
                  </a:lnTo>
                  <a:lnTo>
                    <a:pt x="54242" y="72282"/>
                  </a:lnTo>
                  <a:lnTo>
                    <a:pt x="55630" y="71619"/>
                  </a:lnTo>
                  <a:lnTo>
                    <a:pt x="55328" y="71558"/>
                  </a:lnTo>
                  <a:close/>
                  <a:moveTo>
                    <a:pt x="26065" y="71558"/>
                  </a:moveTo>
                  <a:lnTo>
                    <a:pt x="25824" y="71679"/>
                  </a:lnTo>
                  <a:lnTo>
                    <a:pt x="25583" y="71860"/>
                  </a:lnTo>
                  <a:lnTo>
                    <a:pt x="25402" y="72041"/>
                  </a:lnTo>
                  <a:lnTo>
                    <a:pt x="25281" y="72343"/>
                  </a:lnTo>
                  <a:lnTo>
                    <a:pt x="25221" y="72705"/>
                  </a:lnTo>
                  <a:lnTo>
                    <a:pt x="25221" y="72946"/>
                  </a:lnTo>
                  <a:lnTo>
                    <a:pt x="25281" y="73127"/>
                  </a:lnTo>
                  <a:lnTo>
                    <a:pt x="25402" y="73368"/>
                  </a:lnTo>
                  <a:lnTo>
                    <a:pt x="25522" y="73549"/>
                  </a:lnTo>
                  <a:lnTo>
                    <a:pt x="25703" y="73670"/>
                  </a:lnTo>
                  <a:lnTo>
                    <a:pt x="25945" y="73791"/>
                  </a:lnTo>
                  <a:lnTo>
                    <a:pt x="26126" y="73851"/>
                  </a:lnTo>
                  <a:lnTo>
                    <a:pt x="26608" y="73851"/>
                  </a:lnTo>
                  <a:lnTo>
                    <a:pt x="26789" y="73791"/>
                  </a:lnTo>
                  <a:lnTo>
                    <a:pt x="27031" y="73670"/>
                  </a:lnTo>
                  <a:lnTo>
                    <a:pt x="27212" y="73549"/>
                  </a:lnTo>
                  <a:lnTo>
                    <a:pt x="27332" y="73368"/>
                  </a:lnTo>
                  <a:lnTo>
                    <a:pt x="27453" y="73127"/>
                  </a:lnTo>
                  <a:lnTo>
                    <a:pt x="27513" y="72946"/>
                  </a:lnTo>
                  <a:lnTo>
                    <a:pt x="27513" y="72705"/>
                  </a:lnTo>
                  <a:lnTo>
                    <a:pt x="27453" y="72343"/>
                  </a:lnTo>
                  <a:lnTo>
                    <a:pt x="27332" y="72041"/>
                  </a:lnTo>
                  <a:lnTo>
                    <a:pt x="27151" y="71860"/>
                  </a:lnTo>
                  <a:lnTo>
                    <a:pt x="26910" y="71679"/>
                  </a:lnTo>
                  <a:lnTo>
                    <a:pt x="26669" y="71558"/>
                  </a:lnTo>
                  <a:close/>
                  <a:moveTo>
                    <a:pt x="31858" y="71558"/>
                  </a:moveTo>
                  <a:lnTo>
                    <a:pt x="31616" y="71679"/>
                  </a:lnTo>
                  <a:lnTo>
                    <a:pt x="31375" y="71860"/>
                  </a:lnTo>
                  <a:lnTo>
                    <a:pt x="31194" y="72041"/>
                  </a:lnTo>
                  <a:lnTo>
                    <a:pt x="31073" y="72343"/>
                  </a:lnTo>
                  <a:lnTo>
                    <a:pt x="31013" y="72705"/>
                  </a:lnTo>
                  <a:lnTo>
                    <a:pt x="31013" y="72946"/>
                  </a:lnTo>
                  <a:lnTo>
                    <a:pt x="31073" y="73127"/>
                  </a:lnTo>
                  <a:lnTo>
                    <a:pt x="31194" y="73368"/>
                  </a:lnTo>
                  <a:lnTo>
                    <a:pt x="31315" y="73549"/>
                  </a:lnTo>
                  <a:lnTo>
                    <a:pt x="31496" y="73670"/>
                  </a:lnTo>
                  <a:lnTo>
                    <a:pt x="31737" y="73791"/>
                  </a:lnTo>
                  <a:lnTo>
                    <a:pt x="31918" y="73851"/>
                  </a:lnTo>
                  <a:lnTo>
                    <a:pt x="32401" y="73851"/>
                  </a:lnTo>
                  <a:lnTo>
                    <a:pt x="32582" y="73791"/>
                  </a:lnTo>
                  <a:lnTo>
                    <a:pt x="32823" y="73670"/>
                  </a:lnTo>
                  <a:lnTo>
                    <a:pt x="33004" y="73549"/>
                  </a:lnTo>
                  <a:lnTo>
                    <a:pt x="33125" y="73368"/>
                  </a:lnTo>
                  <a:lnTo>
                    <a:pt x="33245" y="73127"/>
                  </a:lnTo>
                  <a:lnTo>
                    <a:pt x="33306" y="72946"/>
                  </a:lnTo>
                  <a:lnTo>
                    <a:pt x="33306" y="72705"/>
                  </a:lnTo>
                  <a:lnTo>
                    <a:pt x="33245" y="72343"/>
                  </a:lnTo>
                  <a:lnTo>
                    <a:pt x="33125" y="72041"/>
                  </a:lnTo>
                  <a:lnTo>
                    <a:pt x="32944" y="71860"/>
                  </a:lnTo>
                  <a:lnTo>
                    <a:pt x="32702" y="71679"/>
                  </a:lnTo>
                  <a:lnTo>
                    <a:pt x="32461" y="71558"/>
                  </a:lnTo>
                  <a:close/>
                  <a:moveTo>
                    <a:pt x="37650" y="71558"/>
                  </a:moveTo>
                  <a:lnTo>
                    <a:pt x="37408" y="71679"/>
                  </a:lnTo>
                  <a:lnTo>
                    <a:pt x="37167" y="71860"/>
                  </a:lnTo>
                  <a:lnTo>
                    <a:pt x="36986" y="72041"/>
                  </a:lnTo>
                  <a:lnTo>
                    <a:pt x="36865" y="72343"/>
                  </a:lnTo>
                  <a:lnTo>
                    <a:pt x="36805" y="72705"/>
                  </a:lnTo>
                  <a:lnTo>
                    <a:pt x="36805" y="72946"/>
                  </a:lnTo>
                  <a:lnTo>
                    <a:pt x="36865" y="73127"/>
                  </a:lnTo>
                  <a:lnTo>
                    <a:pt x="36986" y="73368"/>
                  </a:lnTo>
                  <a:lnTo>
                    <a:pt x="37107" y="73549"/>
                  </a:lnTo>
                  <a:lnTo>
                    <a:pt x="37288" y="73670"/>
                  </a:lnTo>
                  <a:lnTo>
                    <a:pt x="37529" y="73791"/>
                  </a:lnTo>
                  <a:lnTo>
                    <a:pt x="37710" y="73851"/>
                  </a:lnTo>
                  <a:lnTo>
                    <a:pt x="38193" y="73851"/>
                  </a:lnTo>
                  <a:lnTo>
                    <a:pt x="38374" y="73791"/>
                  </a:lnTo>
                  <a:lnTo>
                    <a:pt x="38615" y="73670"/>
                  </a:lnTo>
                  <a:lnTo>
                    <a:pt x="38796" y="73549"/>
                  </a:lnTo>
                  <a:lnTo>
                    <a:pt x="38917" y="73368"/>
                  </a:lnTo>
                  <a:lnTo>
                    <a:pt x="39038" y="73127"/>
                  </a:lnTo>
                  <a:lnTo>
                    <a:pt x="39098" y="72946"/>
                  </a:lnTo>
                  <a:lnTo>
                    <a:pt x="39098" y="72705"/>
                  </a:lnTo>
                  <a:lnTo>
                    <a:pt x="39038" y="72343"/>
                  </a:lnTo>
                  <a:lnTo>
                    <a:pt x="38917" y="72041"/>
                  </a:lnTo>
                  <a:lnTo>
                    <a:pt x="38736" y="71860"/>
                  </a:lnTo>
                  <a:lnTo>
                    <a:pt x="38495" y="71679"/>
                  </a:lnTo>
                  <a:lnTo>
                    <a:pt x="38253" y="71558"/>
                  </a:lnTo>
                  <a:close/>
                  <a:moveTo>
                    <a:pt x="43442" y="71558"/>
                  </a:moveTo>
                  <a:lnTo>
                    <a:pt x="43201" y="71679"/>
                  </a:lnTo>
                  <a:lnTo>
                    <a:pt x="42959" y="71860"/>
                  </a:lnTo>
                  <a:lnTo>
                    <a:pt x="42778" y="72041"/>
                  </a:lnTo>
                  <a:lnTo>
                    <a:pt x="42658" y="72343"/>
                  </a:lnTo>
                  <a:lnTo>
                    <a:pt x="42597" y="72705"/>
                  </a:lnTo>
                  <a:lnTo>
                    <a:pt x="42597" y="72946"/>
                  </a:lnTo>
                  <a:lnTo>
                    <a:pt x="42658" y="73127"/>
                  </a:lnTo>
                  <a:lnTo>
                    <a:pt x="42778" y="73368"/>
                  </a:lnTo>
                  <a:lnTo>
                    <a:pt x="42899" y="73549"/>
                  </a:lnTo>
                  <a:lnTo>
                    <a:pt x="43080" y="73670"/>
                  </a:lnTo>
                  <a:lnTo>
                    <a:pt x="43321" y="73791"/>
                  </a:lnTo>
                  <a:lnTo>
                    <a:pt x="43502" y="73851"/>
                  </a:lnTo>
                  <a:lnTo>
                    <a:pt x="43985" y="73851"/>
                  </a:lnTo>
                  <a:lnTo>
                    <a:pt x="44166" y="73791"/>
                  </a:lnTo>
                  <a:lnTo>
                    <a:pt x="44407" y="73670"/>
                  </a:lnTo>
                  <a:lnTo>
                    <a:pt x="44588" y="73549"/>
                  </a:lnTo>
                  <a:lnTo>
                    <a:pt x="44709" y="73368"/>
                  </a:lnTo>
                  <a:lnTo>
                    <a:pt x="44830" y="73127"/>
                  </a:lnTo>
                  <a:lnTo>
                    <a:pt x="44890" y="72946"/>
                  </a:lnTo>
                  <a:lnTo>
                    <a:pt x="44890" y="72705"/>
                  </a:lnTo>
                  <a:lnTo>
                    <a:pt x="44830" y="72343"/>
                  </a:lnTo>
                  <a:lnTo>
                    <a:pt x="44709" y="72041"/>
                  </a:lnTo>
                  <a:lnTo>
                    <a:pt x="44528" y="71860"/>
                  </a:lnTo>
                  <a:lnTo>
                    <a:pt x="44287" y="71679"/>
                  </a:lnTo>
                  <a:lnTo>
                    <a:pt x="44045" y="71558"/>
                  </a:lnTo>
                  <a:close/>
                  <a:moveTo>
                    <a:pt x="49234" y="71558"/>
                  </a:moveTo>
                  <a:lnTo>
                    <a:pt x="48993" y="71679"/>
                  </a:lnTo>
                  <a:lnTo>
                    <a:pt x="48752" y="71860"/>
                  </a:lnTo>
                  <a:lnTo>
                    <a:pt x="48571" y="72041"/>
                  </a:lnTo>
                  <a:lnTo>
                    <a:pt x="48450" y="72343"/>
                  </a:lnTo>
                  <a:lnTo>
                    <a:pt x="48390" y="72705"/>
                  </a:lnTo>
                  <a:lnTo>
                    <a:pt x="48390" y="72946"/>
                  </a:lnTo>
                  <a:lnTo>
                    <a:pt x="48450" y="73127"/>
                  </a:lnTo>
                  <a:lnTo>
                    <a:pt x="48571" y="73368"/>
                  </a:lnTo>
                  <a:lnTo>
                    <a:pt x="48691" y="73549"/>
                  </a:lnTo>
                  <a:lnTo>
                    <a:pt x="48872" y="73670"/>
                  </a:lnTo>
                  <a:lnTo>
                    <a:pt x="49114" y="73791"/>
                  </a:lnTo>
                  <a:lnTo>
                    <a:pt x="49295" y="73851"/>
                  </a:lnTo>
                  <a:lnTo>
                    <a:pt x="49777" y="73851"/>
                  </a:lnTo>
                  <a:lnTo>
                    <a:pt x="49958" y="73791"/>
                  </a:lnTo>
                  <a:lnTo>
                    <a:pt x="50200" y="73670"/>
                  </a:lnTo>
                  <a:lnTo>
                    <a:pt x="50381" y="73549"/>
                  </a:lnTo>
                  <a:lnTo>
                    <a:pt x="50501" y="73368"/>
                  </a:lnTo>
                  <a:lnTo>
                    <a:pt x="50622" y="73127"/>
                  </a:lnTo>
                  <a:lnTo>
                    <a:pt x="50682" y="72946"/>
                  </a:lnTo>
                  <a:lnTo>
                    <a:pt x="50682" y="72705"/>
                  </a:lnTo>
                  <a:lnTo>
                    <a:pt x="50622" y="72343"/>
                  </a:lnTo>
                  <a:lnTo>
                    <a:pt x="50501" y="72041"/>
                  </a:lnTo>
                  <a:lnTo>
                    <a:pt x="50320" y="71860"/>
                  </a:lnTo>
                  <a:lnTo>
                    <a:pt x="50079" y="71679"/>
                  </a:lnTo>
                  <a:lnTo>
                    <a:pt x="49838" y="71558"/>
                  </a:lnTo>
                  <a:close/>
                  <a:moveTo>
                    <a:pt x="29022" y="74454"/>
                  </a:moveTo>
                  <a:lnTo>
                    <a:pt x="28841" y="74515"/>
                  </a:lnTo>
                  <a:lnTo>
                    <a:pt x="28660" y="74635"/>
                  </a:lnTo>
                  <a:lnTo>
                    <a:pt x="28479" y="74756"/>
                  </a:lnTo>
                  <a:lnTo>
                    <a:pt x="30349" y="75178"/>
                  </a:lnTo>
                  <a:lnTo>
                    <a:pt x="30349" y="75178"/>
                  </a:lnTo>
                  <a:lnTo>
                    <a:pt x="30168" y="74877"/>
                  </a:lnTo>
                  <a:lnTo>
                    <a:pt x="29927" y="74635"/>
                  </a:lnTo>
                  <a:lnTo>
                    <a:pt x="29625" y="74515"/>
                  </a:lnTo>
                  <a:lnTo>
                    <a:pt x="29263" y="74454"/>
                  </a:lnTo>
                  <a:close/>
                  <a:moveTo>
                    <a:pt x="46640" y="74454"/>
                  </a:moveTo>
                  <a:lnTo>
                    <a:pt x="46278" y="74515"/>
                  </a:lnTo>
                  <a:lnTo>
                    <a:pt x="45976" y="74635"/>
                  </a:lnTo>
                  <a:lnTo>
                    <a:pt x="45735" y="74877"/>
                  </a:lnTo>
                  <a:lnTo>
                    <a:pt x="45554" y="75178"/>
                  </a:lnTo>
                  <a:lnTo>
                    <a:pt x="45554" y="75178"/>
                  </a:lnTo>
                  <a:lnTo>
                    <a:pt x="47424" y="74756"/>
                  </a:lnTo>
                  <a:lnTo>
                    <a:pt x="47243" y="74635"/>
                  </a:lnTo>
                  <a:lnTo>
                    <a:pt x="47062" y="74515"/>
                  </a:lnTo>
                  <a:lnTo>
                    <a:pt x="46881" y="74454"/>
                  </a:lnTo>
                  <a:close/>
                  <a:moveTo>
                    <a:pt x="34814" y="74454"/>
                  </a:moveTo>
                  <a:lnTo>
                    <a:pt x="34633" y="74515"/>
                  </a:lnTo>
                  <a:lnTo>
                    <a:pt x="34392" y="74635"/>
                  </a:lnTo>
                  <a:lnTo>
                    <a:pt x="34211" y="74756"/>
                  </a:lnTo>
                  <a:lnTo>
                    <a:pt x="34090" y="74937"/>
                  </a:lnTo>
                  <a:lnTo>
                    <a:pt x="33969" y="75178"/>
                  </a:lnTo>
                  <a:lnTo>
                    <a:pt x="33909" y="75359"/>
                  </a:lnTo>
                  <a:lnTo>
                    <a:pt x="33909" y="75601"/>
                  </a:lnTo>
                  <a:lnTo>
                    <a:pt x="33909" y="75721"/>
                  </a:lnTo>
                  <a:lnTo>
                    <a:pt x="36141" y="75903"/>
                  </a:lnTo>
                  <a:lnTo>
                    <a:pt x="36202" y="75601"/>
                  </a:lnTo>
                  <a:lnTo>
                    <a:pt x="36202" y="75359"/>
                  </a:lnTo>
                  <a:lnTo>
                    <a:pt x="36141" y="75178"/>
                  </a:lnTo>
                  <a:lnTo>
                    <a:pt x="36021" y="74937"/>
                  </a:lnTo>
                  <a:lnTo>
                    <a:pt x="35900" y="74756"/>
                  </a:lnTo>
                  <a:lnTo>
                    <a:pt x="35719" y="74635"/>
                  </a:lnTo>
                  <a:lnTo>
                    <a:pt x="35478" y="74515"/>
                  </a:lnTo>
                  <a:lnTo>
                    <a:pt x="35297" y="74454"/>
                  </a:lnTo>
                  <a:close/>
                  <a:moveTo>
                    <a:pt x="40606" y="74454"/>
                  </a:moveTo>
                  <a:lnTo>
                    <a:pt x="40425" y="74515"/>
                  </a:lnTo>
                  <a:lnTo>
                    <a:pt x="40184" y="74635"/>
                  </a:lnTo>
                  <a:lnTo>
                    <a:pt x="40003" y="74756"/>
                  </a:lnTo>
                  <a:lnTo>
                    <a:pt x="39882" y="74937"/>
                  </a:lnTo>
                  <a:lnTo>
                    <a:pt x="39762" y="75178"/>
                  </a:lnTo>
                  <a:lnTo>
                    <a:pt x="39701" y="75359"/>
                  </a:lnTo>
                  <a:lnTo>
                    <a:pt x="39701" y="75601"/>
                  </a:lnTo>
                  <a:lnTo>
                    <a:pt x="39762" y="75903"/>
                  </a:lnTo>
                  <a:lnTo>
                    <a:pt x="41994" y="75721"/>
                  </a:lnTo>
                  <a:lnTo>
                    <a:pt x="41994" y="75601"/>
                  </a:lnTo>
                  <a:lnTo>
                    <a:pt x="41994" y="75359"/>
                  </a:lnTo>
                  <a:lnTo>
                    <a:pt x="41934" y="75178"/>
                  </a:lnTo>
                  <a:lnTo>
                    <a:pt x="41813" y="74937"/>
                  </a:lnTo>
                  <a:lnTo>
                    <a:pt x="41692" y="74756"/>
                  </a:lnTo>
                  <a:lnTo>
                    <a:pt x="41511" y="74635"/>
                  </a:lnTo>
                  <a:lnTo>
                    <a:pt x="41270" y="74515"/>
                  </a:lnTo>
                  <a:lnTo>
                    <a:pt x="41089" y="74454"/>
                  </a:lnTo>
                  <a:close/>
                </a:path>
              </a:pathLst>
            </a:custGeom>
            <a:solidFill>
              <a:srgbClr val="6D9E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3" name="Google Shape;263;p11"/>
          <p:cNvSpPr txBox="1">
            <a:spLocks noGrp="1"/>
          </p:cNvSpPr>
          <p:nvPr>
            <p:ph type="sldNum" idx="12"/>
          </p:nvPr>
        </p:nvSpPr>
        <p:spPr>
          <a:xfrm>
            <a:off x="4297650" y="4778750"/>
            <a:ext cx="548700" cy="3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432E64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047950" y="0"/>
            <a:ext cx="5048100" cy="11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Nixie One"/>
              <a:buNone/>
              <a:defRPr sz="1800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Nixie One"/>
              <a:buNone/>
              <a:defRPr sz="1800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Nixie One"/>
              <a:buNone/>
              <a:defRPr sz="1800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Nixie One"/>
              <a:buNone/>
              <a:defRPr sz="1800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Nixie One"/>
              <a:buNone/>
              <a:defRPr sz="1800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Nixie One"/>
              <a:buNone/>
              <a:defRPr sz="1800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Nixie One"/>
              <a:buNone/>
              <a:defRPr sz="1800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Nixie One"/>
              <a:buNone/>
              <a:defRPr sz="1800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Nixie One"/>
              <a:buNone/>
              <a:defRPr sz="1800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750800" y="1513000"/>
            <a:ext cx="5642400" cy="309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Clr>
                <a:srgbClr val="8E7CC3"/>
              </a:buClr>
              <a:buSzPts val="2000"/>
              <a:buFont typeface="Inconsolata"/>
              <a:buChar char="◍"/>
              <a:defRPr sz="2000">
                <a:solidFill>
                  <a:srgbClr val="FFFFFF"/>
                </a:solidFill>
                <a:latin typeface="Inconsolata"/>
                <a:ea typeface="Inconsolata"/>
                <a:cs typeface="Inconsolata"/>
                <a:sym typeface="Inconsolata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rgbClr val="8E7CC3"/>
              </a:buClr>
              <a:buSzPts val="2000"/>
              <a:buFont typeface="Inconsolata"/>
              <a:buChar char="◌"/>
              <a:defRPr sz="2000">
                <a:solidFill>
                  <a:srgbClr val="FFFFFF"/>
                </a:solidFill>
                <a:latin typeface="Inconsolata"/>
                <a:ea typeface="Inconsolata"/>
                <a:cs typeface="Inconsolata"/>
                <a:sym typeface="Inconsolata"/>
              </a:defRPr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rgbClr val="8E7CC3"/>
              </a:buClr>
              <a:buSzPts val="2000"/>
              <a:buFont typeface="Inconsolata"/>
              <a:buChar char="◌"/>
              <a:defRPr sz="2000">
                <a:solidFill>
                  <a:srgbClr val="FFFFFF"/>
                </a:solidFill>
                <a:latin typeface="Inconsolata"/>
                <a:ea typeface="Inconsolata"/>
                <a:cs typeface="Inconsolata"/>
                <a:sym typeface="Inconsolata"/>
              </a:defRPr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Clr>
                <a:srgbClr val="8E7CC3"/>
              </a:buClr>
              <a:buSzPts val="2000"/>
              <a:buFont typeface="Inconsolata"/>
              <a:buChar char="◌"/>
              <a:defRPr sz="2000">
                <a:solidFill>
                  <a:srgbClr val="FFFFFF"/>
                </a:solidFill>
                <a:latin typeface="Inconsolata"/>
                <a:ea typeface="Inconsolata"/>
                <a:cs typeface="Inconsolata"/>
                <a:sym typeface="Inconsolata"/>
              </a:defRPr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Clr>
                <a:srgbClr val="8E7CC3"/>
              </a:buClr>
              <a:buSzPts val="2000"/>
              <a:buFont typeface="Inconsolata"/>
              <a:buChar char="◌"/>
              <a:defRPr sz="2000">
                <a:solidFill>
                  <a:srgbClr val="FFFFFF"/>
                </a:solidFill>
                <a:latin typeface="Inconsolata"/>
                <a:ea typeface="Inconsolata"/>
                <a:cs typeface="Inconsolata"/>
                <a:sym typeface="Inconsolata"/>
              </a:defRPr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Clr>
                <a:srgbClr val="8E7CC3"/>
              </a:buClr>
              <a:buSzPts val="2000"/>
              <a:buFont typeface="Inconsolata"/>
              <a:buChar char="◌"/>
              <a:defRPr sz="2000">
                <a:solidFill>
                  <a:srgbClr val="FFFFFF"/>
                </a:solidFill>
                <a:latin typeface="Inconsolata"/>
                <a:ea typeface="Inconsolata"/>
                <a:cs typeface="Inconsolata"/>
                <a:sym typeface="Inconsolata"/>
              </a:defRPr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Clr>
                <a:srgbClr val="8E7CC3"/>
              </a:buClr>
              <a:buSzPts val="2000"/>
              <a:buFont typeface="Inconsolata"/>
              <a:buChar char="◌"/>
              <a:defRPr sz="2000">
                <a:solidFill>
                  <a:srgbClr val="FFFFFF"/>
                </a:solidFill>
                <a:latin typeface="Inconsolata"/>
                <a:ea typeface="Inconsolata"/>
                <a:cs typeface="Inconsolata"/>
                <a:sym typeface="Inconsolata"/>
              </a:defRPr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Clr>
                <a:srgbClr val="8E7CC3"/>
              </a:buClr>
              <a:buSzPts val="2000"/>
              <a:buFont typeface="Inconsolata"/>
              <a:buChar char="◌"/>
              <a:defRPr sz="2000">
                <a:solidFill>
                  <a:srgbClr val="FFFFFF"/>
                </a:solidFill>
                <a:latin typeface="Inconsolata"/>
                <a:ea typeface="Inconsolata"/>
                <a:cs typeface="Inconsolata"/>
                <a:sym typeface="Inconsolata"/>
              </a:defRPr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Clr>
                <a:srgbClr val="8E7CC3"/>
              </a:buClr>
              <a:buSzPts val="2000"/>
              <a:buFont typeface="Inconsolata"/>
              <a:buChar char="◌"/>
              <a:defRPr sz="2000">
                <a:solidFill>
                  <a:srgbClr val="FFFFFF"/>
                </a:solidFill>
                <a:latin typeface="Inconsolata"/>
                <a:ea typeface="Inconsolata"/>
                <a:cs typeface="Inconsolata"/>
                <a:sym typeface="Inconsolat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297650" y="4778750"/>
            <a:ext cx="548700" cy="3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 sz="1200">
                <a:solidFill>
                  <a:srgbClr val="8E7CC3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lvl="1" algn="ctr">
              <a:buNone/>
              <a:defRPr sz="1200">
                <a:solidFill>
                  <a:srgbClr val="8E7CC3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lvl="2" algn="ctr">
              <a:buNone/>
              <a:defRPr sz="1200">
                <a:solidFill>
                  <a:srgbClr val="8E7CC3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lvl="3" algn="ctr">
              <a:buNone/>
              <a:defRPr sz="1200">
                <a:solidFill>
                  <a:srgbClr val="8E7CC3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lvl="4" algn="ctr">
              <a:buNone/>
              <a:defRPr sz="1200">
                <a:solidFill>
                  <a:srgbClr val="8E7CC3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lvl="5" algn="ctr">
              <a:buNone/>
              <a:defRPr sz="1200">
                <a:solidFill>
                  <a:srgbClr val="8E7CC3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lvl="6" algn="ctr">
              <a:buNone/>
              <a:defRPr sz="1200">
                <a:solidFill>
                  <a:srgbClr val="8E7CC3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lvl="7" algn="ctr">
              <a:buNone/>
              <a:defRPr sz="1200">
                <a:solidFill>
                  <a:srgbClr val="8E7CC3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lvl="8" algn="ctr">
              <a:buNone/>
              <a:defRPr sz="1200">
                <a:solidFill>
                  <a:srgbClr val="8E7CC3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5" r:id="rId3"/>
    <p:sldLayoutId id="2147483656" r:id="rId4"/>
    <p:sldLayoutId id="2147483657" r:id="rId5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2"/>
          <p:cNvSpPr txBox="1">
            <a:spLocks noGrp="1"/>
          </p:cNvSpPr>
          <p:nvPr>
            <p:ph type="ctrTitle"/>
          </p:nvPr>
        </p:nvSpPr>
        <p:spPr>
          <a:xfrm>
            <a:off x="2878525" y="1991825"/>
            <a:ext cx="33870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b="1" u="heavy">
                <a:solidFill>
                  <a:schemeClr val="accent6"/>
                </a:solidFill>
                <a:uFill>
                  <a:solidFill>
                    <a:schemeClr val="accent5"/>
                  </a:solidFill>
                </a:uFill>
              </a:rPr>
              <a:t>TEMA 9</a:t>
            </a:r>
            <a:br>
              <a:rPr lang="es-ES"/>
            </a:br>
            <a:r>
              <a:rPr lang="es-ES"/>
              <a:t>Geometría</a:t>
            </a:r>
            <a:endParaRPr b="1" u="sng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riángulo rectángulo 84">
            <a:extLst>
              <a:ext uri="{FF2B5EF4-FFF2-40B4-BE49-F238E27FC236}">
                <a16:creationId xmlns:a16="http://schemas.microsoft.com/office/drawing/2014/main" id="{E704E34C-30E2-4D13-A07C-43FF7D217CD3}"/>
              </a:ext>
            </a:extLst>
          </p:cNvPr>
          <p:cNvSpPr/>
          <p:nvPr/>
        </p:nvSpPr>
        <p:spPr>
          <a:xfrm>
            <a:off x="3926918" y="2255743"/>
            <a:ext cx="228328" cy="588816"/>
          </a:xfrm>
          <a:prstGeom prst="rt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Triángulo rectángulo 47">
            <a:extLst>
              <a:ext uri="{FF2B5EF4-FFF2-40B4-BE49-F238E27FC236}">
                <a16:creationId xmlns:a16="http://schemas.microsoft.com/office/drawing/2014/main" id="{63173D1F-9F60-4101-92F7-D796EA94E222}"/>
              </a:ext>
            </a:extLst>
          </p:cNvPr>
          <p:cNvSpPr/>
          <p:nvPr/>
        </p:nvSpPr>
        <p:spPr>
          <a:xfrm flipH="1">
            <a:off x="3881532" y="1236158"/>
            <a:ext cx="236197" cy="588816"/>
          </a:xfrm>
          <a:prstGeom prst="rt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A130C817-4101-48D3-BAA5-8E2BB0D2DE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4010402"/>
            <a:ext cx="8229600" cy="1133100"/>
          </a:xfrm>
        </p:spPr>
        <p:txBody>
          <a:bodyPr/>
          <a:lstStyle/>
          <a:p>
            <a:r>
              <a:rPr lang="es-ES" sz="2800" b="1"/>
              <a:t>CALCULAR ALTURA TRIÁNGULO Y TRAPECIO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F45B9C28-6965-482A-8E9B-363CAF7A29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10</a:t>
            </a:fld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B502419-B447-4246-A885-A12D04C853C8}"/>
              </a:ext>
            </a:extLst>
          </p:cNvPr>
          <p:cNvSpPr txBox="1"/>
          <p:nvPr/>
        </p:nvSpPr>
        <p:spPr>
          <a:xfrm>
            <a:off x="2114550" y="139700"/>
            <a:ext cx="507254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69863" indent="-169863">
              <a:buClr>
                <a:schemeClr val="bg2"/>
              </a:buClr>
              <a:buFont typeface="+mj-lt"/>
              <a:buAutoNum type="arabicPeriod"/>
            </a:pPr>
            <a:r>
              <a:rPr lang="es-ES">
                <a:solidFill>
                  <a:schemeClr val="bg1"/>
                </a:solidFill>
                <a:latin typeface="Inconsolata"/>
              </a:rPr>
              <a:t>Dividir la figura en </a:t>
            </a:r>
            <a:r>
              <a:rPr lang="es-ES" b="1">
                <a:solidFill>
                  <a:schemeClr val="bg1"/>
                </a:solidFill>
                <a:latin typeface="Inconsolata"/>
              </a:rPr>
              <a:t>dos triángulos</a:t>
            </a:r>
            <a:r>
              <a:rPr lang="es-ES">
                <a:solidFill>
                  <a:schemeClr val="bg1"/>
                </a:solidFill>
                <a:latin typeface="Inconsolata"/>
              </a:rPr>
              <a:t> con la/s línea/s de </a:t>
            </a:r>
            <a:r>
              <a:rPr lang="es-ES" u="sng">
                <a:solidFill>
                  <a:schemeClr val="bg1"/>
                </a:solidFill>
                <a:latin typeface="Inconsolata"/>
              </a:rPr>
              <a:t>altura</a:t>
            </a:r>
            <a:r>
              <a:rPr lang="es-ES">
                <a:solidFill>
                  <a:schemeClr val="bg1"/>
                </a:solidFill>
                <a:latin typeface="Inconsolata"/>
              </a:rPr>
              <a:t>.</a:t>
            </a:r>
          </a:p>
          <a:p>
            <a:pPr marL="169863" indent="-169863">
              <a:buClr>
                <a:schemeClr val="bg2"/>
              </a:buClr>
              <a:buFont typeface="+mj-lt"/>
              <a:buAutoNum type="arabicPeriod"/>
            </a:pPr>
            <a:r>
              <a:rPr lang="es-ES">
                <a:solidFill>
                  <a:schemeClr val="bg1"/>
                </a:solidFill>
                <a:latin typeface="Inconsolata"/>
              </a:rPr>
              <a:t>Establecer </a:t>
            </a:r>
            <a:r>
              <a:rPr lang="es-ES" b="1">
                <a:solidFill>
                  <a:schemeClr val="bg1"/>
                </a:solidFill>
                <a:latin typeface="Inconsolata"/>
              </a:rPr>
              <a:t>ecuaciones</a:t>
            </a:r>
            <a:r>
              <a:rPr lang="es-ES">
                <a:solidFill>
                  <a:schemeClr val="bg1"/>
                </a:solidFill>
                <a:latin typeface="Inconsolata"/>
              </a:rPr>
              <a:t> (</a:t>
            </a:r>
            <a:r>
              <a:rPr lang="es-ES" u="sng">
                <a:solidFill>
                  <a:schemeClr val="bg1"/>
                </a:solidFill>
                <a:latin typeface="Inconsolata"/>
              </a:rPr>
              <a:t>teorema de Pitágoras</a:t>
            </a:r>
            <a:r>
              <a:rPr lang="es-ES">
                <a:solidFill>
                  <a:schemeClr val="bg1"/>
                </a:solidFill>
                <a:latin typeface="Inconsolata"/>
              </a:rPr>
              <a:t>) en cada </a:t>
            </a:r>
            <a:r>
              <a:rPr lang="es-ES" b="1">
                <a:solidFill>
                  <a:schemeClr val="bg1"/>
                </a:solidFill>
                <a:latin typeface="Inconsolata"/>
              </a:rPr>
              <a:t>triángulo</a:t>
            </a:r>
            <a:r>
              <a:rPr lang="es-ES">
                <a:solidFill>
                  <a:schemeClr val="bg1"/>
                </a:solidFill>
                <a:latin typeface="Inconsolata"/>
              </a:rPr>
              <a:t>.</a:t>
            </a:r>
          </a:p>
          <a:p>
            <a:pPr marL="169863" indent="-169863">
              <a:buClr>
                <a:schemeClr val="bg2"/>
              </a:buClr>
              <a:buFont typeface="+mj-lt"/>
              <a:buAutoNum type="arabicPeriod"/>
            </a:pPr>
            <a:r>
              <a:rPr lang="es-ES">
                <a:solidFill>
                  <a:schemeClr val="bg1"/>
                </a:solidFill>
                <a:latin typeface="Inconsolata"/>
              </a:rPr>
              <a:t>Resolver </a:t>
            </a:r>
            <a:r>
              <a:rPr lang="es-ES" b="1">
                <a:solidFill>
                  <a:schemeClr val="bg1"/>
                </a:solidFill>
                <a:latin typeface="Inconsolata"/>
              </a:rPr>
              <a:t>sistema de ecuaciones</a:t>
            </a:r>
            <a:r>
              <a:rPr lang="es-ES">
                <a:solidFill>
                  <a:schemeClr val="bg1"/>
                </a:solidFill>
                <a:latin typeface="Inconsolata"/>
              </a:rPr>
              <a:t> (con </a:t>
            </a:r>
            <a:r>
              <a:rPr lang="es-ES" u="sng">
                <a:solidFill>
                  <a:schemeClr val="bg1"/>
                </a:solidFill>
                <a:latin typeface="Inconsolata"/>
              </a:rPr>
              <a:t>dos incógnitas</a:t>
            </a:r>
            <a:r>
              <a:rPr lang="es-ES">
                <a:solidFill>
                  <a:schemeClr val="bg1"/>
                </a:solidFill>
                <a:latin typeface="Inconsolata"/>
              </a:rPr>
              <a:t>)</a:t>
            </a:r>
          </a:p>
        </p:txBody>
      </p:sp>
      <p:sp>
        <p:nvSpPr>
          <p:cNvPr id="6" name="Abrir corchete 5">
            <a:extLst>
              <a:ext uri="{FF2B5EF4-FFF2-40B4-BE49-F238E27FC236}">
                <a16:creationId xmlns:a16="http://schemas.microsoft.com/office/drawing/2014/main" id="{CBB08B3F-093A-4019-B229-5F2CADD3D022}"/>
              </a:ext>
            </a:extLst>
          </p:cNvPr>
          <p:cNvSpPr/>
          <p:nvPr/>
        </p:nvSpPr>
        <p:spPr>
          <a:xfrm>
            <a:off x="2114550" y="139652"/>
            <a:ext cx="117566" cy="718641"/>
          </a:xfrm>
          <a:prstGeom prst="leftBracket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Abrir corchete 6">
            <a:extLst>
              <a:ext uri="{FF2B5EF4-FFF2-40B4-BE49-F238E27FC236}">
                <a16:creationId xmlns:a16="http://schemas.microsoft.com/office/drawing/2014/main" id="{C436EA53-AA14-42ED-89CF-F9914DDDF5AA}"/>
              </a:ext>
            </a:extLst>
          </p:cNvPr>
          <p:cNvSpPr/>
          <p:nvPr/>
        </p:nvSpPr>
        <p:spPr>
          <a:xfrm rot="10800000">
            <a:off x="6984840" y="159747"/>
            <a:ext cx="117566" cy="718641"/>
          </a:xfrm>
          <a:prstGeom prst="leftBracket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Cerrar llave 44">
            <a:extLst>
              <a:ext uri="{FF2B5EF4-FFF2-40B4-BE49-F238E27FC236}">
                <a16:creationId xmlns:a16="http://schemas.microsoft.com/office/drawing/2014/main" id="{FB6F0908-389E-4E07-A740-899D4D58A2B2}"/>
              </a:ext>
            </a:extLst>
          </p:cNvPr>
          <p:cNvSpPr/>
          <p:nvPr/>
        </p:nvSpPr>
        <p:spPr>
          <a:xfrm>
            <a:off x="3290619" y="1277244"/>
            <a:ext cx="186327" cy="1762505"/>
          </a:xfrm>
          <a:prstGeom prst="righ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50" name="Conector recto de flecha 49">
            <a:extLst>
              <a:ext uri="{FF2B5EF4-FFF2-40B4-BE49-F238E27FC236}">
                <a16:creationId xmlns:a16="http://schemas.microsoft.com/office/drawing/2014/main" id="{CB230810-FEF9-4BC3-A606-B465493A26C8}"/>
              </a:ext>
            </a:extLst>
          </p:cNvPr>
          <p:cNvCxnSpPr/>
          <p:nvPr/>
        </p:nvCxnSpPr>
        <p:spPr>
          <a:xfrm>
            <a:off x="4377255" y="1577017"/>
            <a:ext cx="27435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1" name="CuadroTexto 30">
            <a:extLst>
              <a:ext uri="{FF2B5EF4-FFF2-40B4-BE49-F238E27FC236}">
                <a16:creationId xmlns:a16="http://schemas.microsoft.com/office/drawing/2014/main" id="{E56CF9FD-7E78-40AC-892E-EC4C775C04C8}"/>
              </a:ext>
            </a:extLst>
          </p:cNvPr>
          <p:cNvSpPr txBox="1"/>
          <p:nvPr/>
        </p:nvSpPr>
        <p:spPr>
          <a:xfrm>
            <a:off x="3746040" y="1357546"/>
            <a:ext cx="279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 i="1">
                <a:solidFill>
                  <a:schemeClr val="bg2"/>
                </a:solidFill>
                <a:latin typeface="Inconsolata"/>
              </a:rPr>
              <a:t>c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CAEDB164-7E65-418F-A64D-521B4DF64F35}"/>
              </a:ext>
            </a:extLst>
          </p:cNvPr>
          <p:cNvSpPr txBox="1"/>
          <p:nvPr/>
        </p:nvSpPr>
        <p:spPr>
          <a:xfrm>
            <a:off x="3834575" y="1766475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 i="1">
                <a:solidFill>
                  <a:schemeClr val="bg2"/>
                </a:solidFill>
                <a:latin typeface="Inconsolata"/>
              </a:rPr>
              <a:t>x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DAA4C6A0-ADFD-443A-A015-848E7B262003}"/>
              </a:ext>
            </a:extLst>
          </p:cNvPr>
          <p:cNvSpPr txBox="1"/>
          <p:nvPr/>
        </p:nvSpPr>
        <p:spPr>
          <a:xfrm>
            <a:off x="4070761" y="136124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 i="1">
                <a:solidFill>
                  <a:schemeClr val="bg2"/>
                </a:solidFill>
                <a:latin typeface="Inconsolata"/>
              </a:rPr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F8C81C49-6FAB-4F8C-9413-BB6E089E3BA3}"/>
                  </a:ext>
                </a:extLst>
              </p:cNvPr>
              <p:cNvSpPr txBox="1"/>
              <p:nvPr/>
            </p:nvSpPr>
            <p:spPr>
              <a:xfrm>
                <a:off x="4675713" y="1443401"/>
                <a:ext cx="104464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ES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F8C81C49-6FAB-4F8C-9413-BB6E089E3B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713" y="1443401"/>
                <a:ext cx="1044645" cy="215444"/>
              </a:xfrm>
              <a:prstGeom prst="rect">
                <a:avLst/>
              </a:prstGeom>
              <a:blipFill>
                <a:blip r:embed="rId2"/>
                <a:stretch>
                  <a:fillRect l="-1170" r="-585" b="-8571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Rectángulo 52">
            <a:extLst>
              <a:ext uri="{FF2B5EF4-FFF2-40B4-BE49-F238E27FC236}">
                <a16:creationId xmlns:a16="http://schemas.microsoft.com/office/drawing/2014/main" id="{0FFEA331-2CBB-4662-BB91-A1E3EDBC5D20}"/>
              </a:ext>
            </a:extLst>
          </p:cNvPr>
          <p:cNvSpPr/>
          <p:nvPr/>
        </p:nvSpPr>
        <p:spPr>
          <a:xfrm>
            <a:off x="3979807" y="1698677"/>
            <a:ext cx="134337" cy="123591"/>
          </a:xfrm>
          <a:prstGeom prst="rect">
            <a:avLst/>
          </a:prstGeom>
          <a:noFill/>
          <a:ln w="190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Diagrama de flujo: conector 53">
            <a:extLst>
              <a:ext uri="{FF2B5EF4-FFF2-40B4-BE49-F238E27FC236}">
                <a16:creationId xmlns:a16="http://schemas.microsoft.com/office/drawing/2014/main" id="{FFA9E1D8-4374-478C-AC21-575CC8E9A473}"/>
              </a:ext>
            </a:extLst>
          </p:cNvPr>
          <p:cNvSpPr/>
          <p:nvPr/>
        </p:nvSpPr>
        <p:spPr>
          <a:xfrm>
            <a:off x="4025284" y="1737398"/>
            <a:ext cx="51609" cy="51609"/>
          </a:xfrm>
          <a:prstGeom prst="flowChartConnector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id="{84F0C00A-BB5F-42C3-920E-58DFA99F938B}"/>
              </a:ext>
            </a:extLst>
          </p:cNvPr>
          <p:cNvSpPr/>
          <p:nvPr/>
        </p:nvSpPr>
        <p:spPr>
          <a:xfrm>
            <a:off x="3924135" y="2717122"/>
            <a:ext cx="134337" cy="123591"/>
          </a:xfrm>
          <a:prstGeom prst="rect">
            <a:avLst/>
          </a:prstGeom>
          <a:noFill/>
          <a:ln w="190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Diagrama de flujo: conector 55">
            <a:extLst>
              <a:ext uri="{FF2B5EF4-FFF2-40B4-BE49-F238E27FC236}">
                <a16:creationId xmlns:a16="http://schemas.microsoft.com/office/drawing/2014/main" id="{D408D028-ED3A-41AA-86F7-30CC791D7BF8}"/>
              </a:ext>
            </a:extLst>
          </p:cNvPr>
          <p:cNvSpPr/>
          <p:nvPr/>
        </p:nvSpPr>
        <p:spPr>
          <a:xfrm>
            <a:off x="3969612" y="2755843"/>
            <a:ext cx="51609" cy="51609"/>
          </a:xfrm>
          <a:prstGeom prst="flowChartConnector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57" name="Conector recto de flecha 56">
            <a:extLst>
              <a:ext uri="{FF2B5EF4-FFF2-40B4-BE49-F238E27FC236}">
                <a16:creationId xmlns:a16="http://schemas.microsoft.com/office/drawing/2014/main" id="{B0A3626F-98BE-4A66-959E-F8BA42F5107A}"/>
              </a:ext>
            </a:extLst>
          </p:cNvPr>
          <p:cNvCxnSpPr/>
          <p:nvPr/>
        </p:nvCxnSpPr>
        <p:spPr>
          <a:xfrm>
            <a:off x="4380028" y="2550568"/>
            <a:ext cx="27435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8" name="CuadroTexto 57">
            <a:extLst>
              <a:ext uri="{FF2B5EF4-FFF2-40B4-BE49-F238E27FC236}">
                <a16:creationId xmlns:a16="http://schemas.microsoft.com/office/drawing/2014/main" id="{1C0680A2-913B-4693-8344-1F2019E2702B}"/>
              </a:ext>
            </a:extLst>
          </p:cNvPr>
          <p:cNvSpPr txBox="1"/>
          <p:nvPr/>
        </p:nvSpPr>
        <p:spPr>
          <a:xfrm>
            <a:off x="4034056" y="237978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 i="1">
                <a:solidFill>
                  <a:schemeClr val="bg2"/>
                </a:solidFill>
                <a:latin typeface="Inconsolata"/>
              </a:rPr>
              <a:t>d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F3595A6D-088F-4348-A2AF-8013AA7C90AE}"/>
              </a:ext>
            </a:extLst>
          </p:cNvPr>
          <p:cNvSpPr txBox="1"/>
          <p:nvPr/>
        </p:nvSpPr>
        <p:spPr>
          <a:xfrm>
            <a:off x="3788202" y="2767336"/>
            <a:ext cx="644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 i="1">
                <a:solidFill>
                  <a:schemeClr val="bg2"/>
                </a:solidFill>
                <a:latin typeface="Inconsolata"/>
              </a:rPr>
              <a:t>p-x-z</a:t>
            </a: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19C35CEE-2006-4341-890E-CEB736D0676E}"/>
              </a:ext>
            </a:extLst>
          </p:cNvPr>
          <p:cNvSpPr txBox="1"/>
          <p:nvPr/>
        </p:nvSpPr>
        <p:spPr>
          <a:xfrm>
            <a:off x="3655823" y="2399485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 i="1">
                <a:solidFill>
                  <a:schemeClr val="bg2"/>
                </a:solidFill>
                <a:latin typeface="Inconsolata"/>
              </a:rPr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CuadroTexto 60">
                <a:extLst>
                  <a:ext uri="{FF2B5EF4-FFF2-40B4-BE49-F238E27FC236}">
                    <a16:creationId xmlns:a16="http://schemas.microsoft.com/office/drawing/2014/main" id="{CD6D5F8F-E806-4B90-932A-22D82D89E210}"/>
                  </a:ext>
                </a:extLst>
              </p:cNvPr>
              <p:cNvSpPr txBox="1"/>
              <p:nvPr/>
            </p:nvSpPr>
            <p:spPr>
              <a:xfrm>
                <a:off x="4654378" y="2426260"/>
                <a:ext cx="1850122" cy="2155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E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E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s-E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E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s-E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E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d>
                        </m:e>
                        <m:sup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br>
                  <a:rPr lang="es-ES" b="0" i="1">
                    <a:solidFill>
                      <a:schemeClr val="bg1"/>
                    </a:solidFill>
                    <a:latin typeface="Cambria Math" panose="02040503050406030204" pitchFamily="18" charset="0"/>
                  </a:rPr>
                </a:br>
                <a:endParaRPr lang="es-ES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1" name="CuadroTexto 60">
                <a:extLst>
                  <a:ext uri="{FF2B5EF4-FFF2-40B4-BE49-F238E27FC236}">
                    <a16:creationId xmlns:a16="http://schemas.microsoft.com/office/drawing/2014/main" id="{CD6D5F8F-E806-4B90-932A-22D82D89E2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4378" y="2426260"/>
                <a:ext cx="1850122" cy="215508"/>
              </a:xfrm>
              <a:prstGeom prst="rect">
                <a:avLst/>
              </a:prstGeom>
              <a:blipFill>
                <a:blip r:embed="rId3"/>
                <a:stretch>
                  <a:fillRect l="-1320" b="-28571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Cerrar llave 62">
            <a:extLst>
              <a:ext uri="{FF2B5EF4-FFF2-40B4-BE49-F238E27FC236}">
                <a16:creationId xmlns:a16="http://schemas.microsoft.com/office/drawing/2014/main" id="{EB64DCE5-9365-4CCF-BFD0-8FA2C9B90ECC}"/>
              </a:ext>
            </a:extLst>
          </p:cNvPr>
          <p:cNvSpPr/>
          <p:nvPr/>
        </p:nvSpPr>
        <p:spPr>
          <a:xfrm>
            <a:off x="6528608" y="1302410"/>
            <a:ext cx="186327" cy="1688582"/>
          </a:xfrm>
          <a:prstGeom prst="righ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A5FBE81-7B13-4095-9A19-C288F1EE6976}"/>
              </a:ext>
            </a:extLst>
          </p:cNvPr>
          <p:cNvSpPr txBox="1"/>
          <p:nvPr/>
        </p:nvSpPr>
        <p:spPr>
          <a:xfrm>
            <a:off x="6713443" y="1979077"/>
            <a:ext cx="17862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u="sng">
                <a:solidFill>
                  <a:schemeClr val="bg1"/>
                </a:solidFill>
                <a:uFill>
                  <a:solidFill>
                    <a:schemeClr val="bg2"/>
                  </a:solidFill>
                </a:uFill>
                <a:latin typeface="Inconsolata"/>
              </a:rPr>
              <a:t>RESOLVER SISTEMA</a:t>
            </a:r>
            <a:r>
              <a:rPr lang="es-ES">
                <a:solidFill>
                  <a:schemeClr val="bg1"/>
                </a:solidFill>
                <a:latin typeface="Inconsolata"/>
              </a:rPr>
              <a:t>:</a:t>
            </a:r>
          </a:p>
          <a:p>
            <a:r>
              <a:rPr lang="es-ES">
                <a:solidFill>
                  <a:schemeClr val="bg2"/>
                </a:solidFill>
                <a:latin typeface="Inconsolata"/>
              </a:rPr>
              <a:t>-</a:t>
            </a:r>
            <a:r>
              <a:rPr lang="es-ES">
                <a:solidFill>
                  <a:schemeClr val="bg1"/>
                </a:solidFill>
                <a:latin typeface="Inconsolata"/>
              </a:rPr>
              <a:t>Igualación</a:t>
            </a:r>
          </a:p>
          <a:p>
            <a:r>
              <a:rPr lang="es-ES">
                <a:solidFill>
                  <a:schemeClr val="bg2"/>
                </a:solidFill>
                <a:latin typeface="Inconsolata"/>
              </a:rPr>
              <a:t>-</a:t>
            </a:r>
            <a:r>
              <a:rPr lang="es-ES">
                <a:solidFill>
                  <a:schemeClr val="bg1"/>
                </a:solidFill>
                <a:latin typeface="Inconsolata"/>
              </a:rPr>
              <a:t>Sustitución</a:t>
            </a:r>
          </a:p>
          <a:p>
            <a:r>
              <a:rPr lang="es-ES">
                <a:solidFill>
                  <a:schemeClr val="bg2"/>
                </a:solidFill>
                <a:latin typeface="Inconsolata"/>
              </a:rPr>
              <a:t>-</a:t>
            </a:r>
            <a:r>
              <a:rPr lang="es-ES">
                <a:solidFill>
                  <a:schemeClr val="bg1"/>
                </a:solidFill>
                <a:latin typeface="Inconsolata"/>
              </a:rPr>
              <a:t>Reducción</a:t>
            </a:r>
          </a:p>
        </p:txBody>
      </p:sp>
      <p:sp>
        <p:nvSpPr>
          <p:cNvPr id="51" name="Trapecio 50">
            <a:extLst>
              <a:ext uri="{FF2B5EF4-FFF2-40B4-BE49-F238E27FC236}">
                <a16:creationId xmlns:a16="http://schemas.microsoft.com/office/drawing/2014/main" id="{21EAA61C-B28D-4D7D-858E-3FEBC2D6F434}"/>
              </a:ext>
            </a:extLst>
          </p:cNvPr>
          <p:cNvSpPr/>
          <p:nvPr/>
        </p:nvSpPr>
        <p:spPr>
          <a:xfrm>
            <a:off x="1275308" y="1727971"/>
            <a:ext cx="1436023" cy="580940"/>
          </a:xfrm>
          <a:prstGeom prst="trapezoid">
            <a:avLst>
              <a:gd name="adj" fmla="val 39616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21C0221B-BC08-4AA1-9F1B-B2CC232E5961}"/>
              </a:ext>
            </a:extLst>
          </p:cNvPr>
          <p:cNvSpPr txBox="1"/>
          <p:nvPr/>
        </p:nvSpPr>
        <p:spPr>
          <a:xfrm>
            <a:off x="1134260" y="1766475"/>
            <a:ext cx="310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i="1">
                <a:solidFill>
                  <a:schemeClr val="bg2"/>
                </a:solidFill>
                <a:latin typeface="Inconsolata"/>
              </a:rPr>
              <a:t>c</a:t>
            </a:r>
          </a:p>
        </p:txBody>
      </p: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0D11A998-4820-4399-AC1E-5A23918B55C2}"/>
              </a:ext>
            </a:extLst>
          </p:cNvPr>
          <p:cNvCxnSpPr>
            <a:cxnSpLocks/>
          </p:cNvCxnSpPr>
          <p:nvPr/>
        </p:nvCxnSpPr>
        <p:spPr>
          <a:xfrm>
            <a:off x="1516256" y="1727425"/>
            <a:ext cx="0" cy="582033"/>
          </a:xfrm>
          <a:prstGeom prst="line">
            <a:avLst/>
          </a:prstGeom>
          <a:ln w="1270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5" name="CuadroTexto 64">
            <a:extLst>
              <a:ext uri="{FF2B5EF4-FFF2-40B4-BE49-F238E27FC236}">
                <a16:creationId xmlns:a16="http://schemas.microsoft.com/office/drawing/2014/main" id="{B2F956D3-D0E6-467A-9D1F-072393D474C1}"/>
              </a:ext>
            </a:extLst>
          </p:cNvPr>
          <p:cNvSpPr txBox="1"/>
          <p:nvPr/>
        </p:nvSpPr>
        <p:spPr>
          <a:xfrm>
            <a:off x="1474906" y="1816233"/>
            <a:ext cx="306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i="1">
                <a:solidFill>
                  <a:schemeClr val="tx1"/>
                </a:solidFill>
                <a:latin typeface="Inconsolata"/>
              </a:rPr>
              <a:t>a</a:t>
            </a:r>
          </a:p>
        </p:txBody>
      </p:sp>
      <p:cxnSp>
        <p:nvCxnSpPr>
          <p:cNvPr id="66" name="Conector recto 65">
            <a:extLst>
              <a:ext uri="{FF2B5EF4-FFF2-40B4-BE49-F238E27FC236}">
                <a16:creationId xmlns:a16="http://schemas.microsoft.com/office/drawing/2014/main" id="{7AAAE336-17C8-42FC-A9EC-9CBD73D88F57}"/>
              </a:ext>
            </a:extLst>
          </p:cNvPr>
          <p:cNvCxnSpPr>
            <a:cxnSpLocks/>
          </p:cNvCxnSpPr>
          <p:nvPr/>
        </p:nvCxnSpPr>
        <p:spPr>
          <a:xfrm>
            <a:off x="2475103" y="1726878"/>
            <a:ext cx="0" cy="582033"/>
          </a:xfrm>
          <a:prstGeom prst="line">
            <a:avLst/>
          </a:prstGeom>
          <a:ln w="1270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7" name="CuadroTexto 66">
            <a:extLst>
              <a:ext uri="{FF2B5EF4-FFF2-40B4-BE49-F238E27FC236}">
                <a16:creationId xmlns:a16="http://schemas.microsoft.com/office/drawing/2014/main" id="{04F7FF4A-A3C0-4A15-86E4-7A6D42D12BD3}"/>
              </a:ext>
            </a:extLst>
          </p:cNvPr>
          <p:cNvSpPr txBox="1"/>
          <p:nvPr/>
        </p:nvSpPr>
        <p:spPr>
          <a:xfrm>
            <a:off x="2214013" y="1816766"/>
            <a:ext cx="306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i="1">
                <a:solidFill>
                  <a:schemeClr val="tx1"/>
                </a:solidFill>
                <a:latin typeface="Inconsolata"/>
              </a:rPr>
              <a:t>a</a:t>
            </a:r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49A455D1-466A-4E48-9B2C-0948D868718F}"/>
              </a:ext>
            </a:extLst>
          </p:cNvPr>
          <p:cNvSpPr txBox="1"/>
          <p:nvPr/>
        </p:nvSpPr>
        <p:spPr>
          <a:xfrm>
            <a:off x="1022659" y="2146701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>
                <a:solidFill>
                  <a:schemeClr val="accent5"/>
                </a:solidFill>
                <a:latin typeface="Inconsolata"/>
              </a:rPr>
              <a:t>A</a:t>
            </a: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7402167D-197E-416F-8FC8-234DE91D5CA9}"/>
              </a:ext>
            </a:extLst>
          </p:cNvPr>
          <p:cNvSpPr txBox="1"/>
          <p:nvPr/>
        </p:nvSpPr>
        <p:spPr>
          <a:xfrm>
            <a:off x="2687914" y="2158496"/>
            <a:ext cx="324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>
                <a:solidFill>
                  <a:schemeClr val="accent5"/>
                </a:solidFill>
                <a:latin typeface="Inconsolata"/>
              </a:rPr>
              <a:t>B</a:t>
            </a:r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1D35834B-78DD-4148-A369-7229080DFAA5}"/>
              </a:ext>
            </a:extLst>
          </p:cNvPr>
          <p:cNvSpPr txBox="1"/>
          <p:nvPr/>
        </p:nvSpPr>
        <p:spPr>
          <a:xfrm>
            <a:off x="2567460" y="1777369"/>
            <a:ext cx="310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i="1">
                <a:solidFill>
                  <a:schemeClr val="bg2"/>
                </a:solidFill>
                <a:latin typeface="Inconsolata"/>
              </a:rPr>
              <a:t>d</a:t>
            </a:r>
          </a:p>
        </p:txBody>
      </p:sp>
      <p:cxnSp>
        <p:nvCxnSpPr>
          <p:cNvPr id="73" name="Conector recto 72">
            <a:extLst>
              <a:ext uri="{FF2B5EF4-FFF2-40B4-BE49-F238E27FC236}">
                <a16:creationId xmlns:a16="http://schemas.microsoft.com/office/drawing/2014/main" id="{B8ED8BAF-3617-47B6-AAC4-6CD2C7E60A57}"/>
              </a:ext>
            </a:extLst>
          </p:cNvPr>
          <p:cNvCxnSpPr/>
          <p:nvPr/>
        </p:nvCxnSpPr>
        <p:spPr>
          <a:xfrm>
            <a:off x="1259727" y="2724529"/>
            <a:ext cx="1981271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4" name="Conector recto 73">
            <a:extLst>
              <a:ext uri="{FF2B5EF4-FFF2-40B4-BE49-F238E27FC236}">
                <a16:creationId xmlns:a16="http://schemas.microsoft.com/office/drawing/2014/main" id="{24CB889D-01CF-4598-9FB5-8D5A600B0062}"/>
              </a:ext>
            </a:extLst>
          </p:cNvPr>
          <p:cNvCxnSpPr/>
          <p:nvPr/>
        </p:nvCxnSpPr>
        <p:spPr>
          <a:xfrm>
            <a:off x="1259727" y="2697914"/>
            <a:ext cx="0" cy="50006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id="{6A8188F7-095E-4B36-93F7-880157F5372D}"/>
              </a:ext>
            </a:extLst>
          </p:cNvPr>
          <p:cNvCxnSpPr/>
          <p:nvPr/>
        </p:nvCxnSpPr>
        <p:spPr>
          <a:xfrm>
            <a:off x="3240998" y="2697914"/>
            <a:ext cx="0" cy="50006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6" name="Conector recto 75">
            <a:extLst>
              <a:ext uri="{FF2B5EF4-FFF2-40B4-BE49-F238E27FC236}">
                <a16:creationId xmlns:a16="http://schemas.microsoft.com/office/drawing/2014/main" id="{51F488B6-D399-4435-91D8-B8FE3C76C2E2}"/>
              </a:ext>
            </a:extLst>
          </p:cNvPr>
          <p:cNvCxnSpPr>
            <a:cxnSpLocks/>
          </p:cNvCxnSpPr>
          <p:nvPr/>
        </p:nvCxnSpPr>
        <p:spPr>
          <a:xfrm>
            <a:off x="1518173" y="2479656"/>
            <a:ext cx="0" cy="50006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7" name="Conector recto 76">
            <a:extLst>
              <a:ext uri="{FF2B5EF4-FFF2-40B4-BE49-F238E27FC236}">
                <a16:creationId xmlns:a16="http://schemas.microsoft.com/office/drawing/2014/main" id="{6671B035-6E77-4AF1-9B48-A3C36E96D757}"/>
              </a:ext>
            </a:extLst>
          </p:cNvPr>
          <p:cNvCxnSpPr>
            <a:cxnSpLocks/>
          </p:cNvCxnSpPr>
          <p:nvPr/>
        </p:nvCxnSpPr>
        <p:spPr>
          <a:xfrm flipV="1">
            <a:off x="1259726" y="2504659"/>
            <a:ext cx="1462967" cy="796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8" name="Conector recto 77">
            <a:extLst>
              <a:ext uri="{FF2B5EF4-FFF2-40B4-BE49-F238E27FC236}">
                <a16:creationId xmlns:a16="http://schemas.microsoft.com/office/drawing/2014/main" id="{397BF9AB-9BE8-4617-A4C7-0B73777E1DA4}"/>
              </a:ext>
            </a:extLst>
          </p:cNvPr>
          <p:cNvCxnSpPr/>
          <p:nvPr/>
        </p:nvCxnSpPr>
        <p:spPr>
          <a:xfrm>
            <a:off x="1259727" y="2480452"/>
            <a:ext cx="0" cy="50006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9" name="Conector recto 78">
            <a:extLst>
              <a:ext uri="{FF2B5EF4-FFF2-40B4-BE49-F238E27FC236}">
                <a16:creationId xmlns:a16="http://schemas.microsoft.com/office/drawing/2014/main" id="{F1410EC9-1B26-4BA8-96C8-DADC67B29764}"/>
              </a:ext>
            </a:extLst>
          </p:cNvPr>
          <p:cNvCxnSpPr/>
          <p:nvPr/>
        </p:nvCxnSpPr>
        <p:spPr>
          <a:xfrm>
            <a:off x="2722693" y="2481969"/>
            <a:ext cx="0" cy="50006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0" name="CuadroTexto 79">
            <a:extLst>
              <a:ext uri="{FF2B5EF4-FFF2-40B4-BE49-F238E27FC236}">
                <a16:creationId xmlns:a16="http://schemas.microsoft.com/office/drawing/2014/main" id="{F92FAC21-5E3B-41B9-BAA1-89E708AC870C}"/>
              </a:ext>
            </a:extLst>
          </p:cNvPr>
          <p:cNvSpPr txBox="1"/>
          <p:nvPr/>
        </p:nvSpPr>
        <p:spPr>
          <a:xfrm>
            <a:off x="1972722" y="2673982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i="1">
                <a:solidFill>
                  <a:schemeClr val="bg1"/>
                </a:solidFill>
                <a:latin typeface="Inconsolata"/>
              </a:rPr>
              <a:t>p</a:t>
            </a:r>
          </a:p>
        </p:txBody>
      </p:sp>
      <p:sp>
        <p:nvSpPr>
          <p:cNvPr id="81" name="CuadroTexto 80">
            <a:extLst>
              <a:ext uri="{FF2B5EF4-FFF2-40B4-BE49-F238E27FC236}">
                <a16:creationId xmlns:a16="http://schemas.microsoft.com/office/drawing/2014/main" id="{B9C9C843-096D-48DD-8FCE-E433F5CF8781}"/>
              </a:ext>
            </a:extLst>
          </p:cNvPr>
          <p:cNvSpPr txBox="1"/>
          <p:nvPr/>
        </p:nvSpPr>
        <p:spPr>
          <a:xfrm>
            <a:off x="1267453" y="2434776"/>
            <a:ext cx="2632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i="1">
                <a:solidFill>
                  <a:schemeClr val="bg1"/>
                </a:solidFill>
                <a:latin typeface="Inconsolata"/>
              </a:rPr>
              <a:t>x</a:t>
            </a:r>
          </a:p>
        </p:txBody>
      </p:sp>
      <p:sp>
        <p:nvSpPr>
          <p:cNvPr id="82" name="CuadroTexto 81">
            <a:extLst>
              <a:ext uri="{FF2B5EF4-FFF2-40B4-BE49-F238E27FC236}">
                <a16:creationId xmlns:a16="http://schemas.microsoft.com/office/drawing/2014/main" id="{5303FD92-9516-44BA-8368-7790DACEF524}"/>
              </a:ext>
            </a:extLst>
          </p:cNvPr>
          <p:cNvSpPr txBox="1"/>
          <p:nvPr/>
        </p:nvSpPr>
        <p:spPr>
          <a:xfrm>
            <a:off x="2348111" y="2434776"/>
            <a:ext cx="5357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i="1">
                <a:solidFill>
                  <a:schemeClr val="bg1"/>
                </a:solidFill>
                <a:latin typeface="Inconsolata"/>
              </a:rPr>
              <a:t>p-x-z</a:t>
            </a:r>
          </a:p>
        </p:txBody>
      </p:sp>
      <p:cxnSp>
        <p:nvCxnSpPr>
          <p:cNvPr id="83" name="Conector recto 82">
            <a:extLst>
              <a:ext uri="{FF2B5EF4-FFF2-40B4-BE49-F238E27FC236}">
                <a16:creationId xmlns:a16="http://schemas.microsoft.com/office/drawing/2014/main" id="{96F86720-E5E1-458F-9584-1078D83967A3}"/>
              </a:ext>
            </a:extLst>
          </p:cNvPr>
          <p:cNvCxnSpPr>
            <a:cxnSpLocks/>
          </p:cNvCxnSpPr>
          <p:nvPr/>
        </p:nvCxnSpPr>
        <p:spPr>
          <a:xfrm>
            <a:off x="2470752" y="2479656"/>
            <a:ext cx="0" cy="50006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4" name="CuadroTexto 83">
            <a:extLst>
              <a:ext uri="{FF2B5EF4-FFF2-40B4-BE49-F238E27FC236}">
                <a16:creationId xmlns:a16="http://schemas.microsoft.com/office/drawing/2014/main" id="{227E9CA8-771B-4E81-9A31-83E45CBEB137}"/>
              </a:ext>
            </a:extLst>
          </p:cNvPr>
          <p:cNvSpPr txBox="1"/>
          <p:nvPr/>
        </p:nvSpPr>
        <p:spPr>
          <a:xfrm>
            <a:off x="1819941" y="2441338"/>
            <a:ext cx="2632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i="1">
                <a:solidFill>
                  <a:schemeClr val="bg1"/>
                </a:solidFill>
                <a:latin typeface="Inconsolata"/>
              </a:rPr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1666393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5D606C38-3B76-4EA7-B46E-BD976871C9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2800" b="1"/>
              <a:t>EJERCICIOS CON TRES INCÓGNITAS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BF5A216E-6D41-4992-90BB-13069C9E11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11</a:t>
            </a:fld>
            <a:endParaRPr lang="es-ES"/>
          </a:p>
        </p:txBody>
      </p:sp>
      <p:sp>
        <p:nvSpPr>
          <p:cNvPr id="4" name="Triángulo isósceles 3">
            <a:extLst>
              <a:ext uri="{FF2B5EF4-FFF2-40B4-BE49-F238E27FC236}">
                <a16:creationId xmlns:a16="http://schemas.microsoft.com/office/drawing/2014/main" id="{42D43CB1-FA8F-4B54-BADE-AC08C8AA6BE6}"/>
              </a:ext>
            </a:extLst>
          </p:cNvPr>
          <p:cNvSpPr/>
          <p:nvPr/>
        </p:nvSpPr>
        <p:spPr>
          <a:xfrm>
            <a:off x="2081824" y="1140692"/>
            <a:ext cx="934901" cy="726207"/>
          </a:xfrm>
          <a:prstGeom prst="triangle">
            <a:avLst>
              <a:gd name="adj" fmla="val 37774"/>
            </a:avLst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1DF6B65-9A86-4452-82C1-CD0E9AA47E7A}"/>
              </a:ext>
            </a:extLst>
          </p:cNvPr>
          <p:cNvSpPr txBox="1"/>
          <p:nvPr/>
        </p:nvSpPr>
        <p:spPr>
          <a:xfrm>
            <a:off x="2688110" y="1231269"/>
            <a:ext cx="702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i="1">
                <a:solidFill>
                  <a:schemeClr val="bg2"/>
                </a:solidFill>
                <a:latin typeface="Inconsolata"/>
              </a:rPr>
              <a:t>15cm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CE1C59F-2795-4B32-BA16-62873F865F0D}"/>
              </a:ext>
            </a:extLst>
          </p:cNvPr>
          <p:cNvSpPr txBox="1"/>
          <p:nvPr/>
        </p:nvSpPr>
        <p:spPr>
          <a:xfrm>
            <a:off x="1494310" y="1319130"/>
            <a:ext cx="702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i="1">
                <a:solidFill>
                  <a:schemeClr val="bg2"/>
                </a:solidFill>
                <a:latin typeface="Inconsolata"/>
              </a:rPr>
              <a:t>13cm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9D8DAF58-672E-4B1C-B1C4-5772D931C6D4}"/>
              </a:ext>
            </a:extLst>
          </p:cNvPr>
          <p:cNvSpPr txBox="1"/>
          <p:nvPr/>
        </p:nvSpPr>
        <p:spPr>
          <a:xfrm>
            <a:off x="2138750" y="1824526"/>
            <a:ext cx="702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i="1">
                <a:solidFill>
                  <a:schemeClr val="bg2"/>
                </a:solidFill>
                <a:latin typeface="Inconsolata"/>
              </a:rPr>
              <a:t>14cm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F9E96A9-5235-4934-9005-D3ED6D527A66}"/>
              </a:ext>
            </a:extLst>
          </p:cNvPr>
          <p:cNvSpPr txBox="1"/>
          <p:nvPr/>
        </p:nvSpPr>
        <p:spPr>
          <a:xfrm>
            <a:off x="2380586" y="1348285"/>
            <a:ext cx="306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i="1">
                <a:solidFill>
                  <a:schemeClr val="tx1"/>
                </a:solidFill>
                <a:latin typeface="Inconsolata"/>
              </a:rPr>
              <a:t>h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622987D-7EDE-477B-A4B0-1DF2AE3ED238}"/>
              </a:ext>
            </a:extLst>
          </p:cNvPr>
          <p:cNvSpPr txBox="1"/>
          <p:nvPr/>
        </p:nvSpPr>
        <p:spPr>
          <a:xfrm>
            <a:off x="2118508" y="1571828"/>
            <a:ext cx="306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i="1">
                <a:solidFill>
                  <a:schemeClr val="tx1"/>
                </a:solidFill>
                <a:latin typeface="Inconsolata"/>
              </a:rPr>
              <a:t>x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FF031D1F-F272-4BC6-A1F0-8B36A1A57315}"/>
              </a:ext>
            </a:extLst>
          </p:cNvPr>
          <p:cNvSpPr txBox="1"/>
          <p:nvPr/>
        </p:nvSpPr>
        <p:spPr>
          <a:xfrm>
            <a:off x="2534016" y="1568335"/>
            <a:ext cx="306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i="1">
                <a:solidFill>
                  <a:schemeClr val="tx1"/>
                </a:solidFill>
                <a:latin typeface="Inconsolata"/>
              </a:rPr>
              <a:t>y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53A7D466-AE07-41CB-9F3C-F46253D84228}"/>
              </a:ext>
            </a:extLst>
          </p:cNvPr>
          <p:cNvCxnSpPr>
            <a:stCxn id="4" idx="0"/>
          </p:cNvCxnSpPr>
          <p:nvPr/>
        </p:nvCxnSpPr>
        <p:spPr>
          <a:xfrm flipH="1">
            <a:off x="2425002" y="1140692"/>
            <a:ext cx="9972" cy="726207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0EA115A-495E-4C4D-BFCC-0B9DEA9431AA}"/>
              </a:ext>
            </a:extLst>
          </p:cNvPr>
          <p:cNvSpPr txBox="1"/>
          <p:nvPr/>
        </p:nvSpPr>
        <p:spPr>
          <a:xfrm>
            <a:off x="523483" y="3197477"/>
            <a:ext cx="822212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7800" indent="-177800">
              <a:buClr>
                <a:schemeClr val="bg2"/>
              </a:buClr>
              <a:buFont typeface="+mj-lt"/>
              <a:buAutoNum type="arabicPeriod"/>
            </a:pPr>
            <a:r>
              <a:rPr lang="es-ES">
                <a:solidFill>
                  <a:schemeClr val="bg1"/>
                </a:solidFill>
                <a:latin typeface="Inconsolata"/>
              </a:rPr>
              <a:t>Establecer ecuación para la incógnita sustituible.</a:t>
            </a:r>
          </a:p>
          <a:p>
            <a:pPr marL="177800" indent="-177800">
              <a:buClr>
                <a:schemeClr val="bg2"/>
              </a:buClr>
              <a:buFont typeface="+mj-lt"/>
              <a:buAutoNum type="arabicPeriod"/>
            </a:pPr>
            <a:r>
              <a:rPr lang="es-ES">
                <a:solidFill>
                  <a:schemeClr val="bg1"/>
                </a:solidFill>
                <a:latin typeface="Inconsolata"/>
              </a:rPr>
              <a:t>Aplicar teorema de Pitágoras con las dos incógnitas restantes, sustituyendo la tercera por su equivalente.</a:t>
            </a:r>
          </a:p>
          <a:p>
            <a:pPr marL="177800" indent="-177800">
              <a:buClr>
                <a:schemeClr val="bg2"/>
              </a:buClr>
              <a:buFont typeface="+mj-lt"/>
              <a:buAutoNum type="arabicPeriod"/>
            </a:pPr>
            <a:r>
              <a:rPr lang="es-ES">
                <a:solidFill>
                  <a:schemeClr val="bg1"/>
                </a:solidFill>
                <a:latin typeface="Inconsolata"/>
              </a:rPr>
              <a:t>Resolver mediante un sistema de ecuaciones.</a:t>
            </a:r>
          </a:p>
        </p:txBody>
      </p:sp>
      <p:sp>
        <p:nvSpPr>
          <p:cNvPr id="14" name="Abrir corchete 13">
            <a:extLst>
              <a:ext uri="{FF2B5EF4-FFF2-40B4-BE49-F238E27FC236}">
                <a16:creationId xmlns:a16="http://schemas.microsoft.com/office/drawing/2014/main" id="{92335534-8285-4854-B2ED-B55047C42C8E}"/>
              </a:ext>
            </a:extLst>
          </p:cNvPr>
          <p:cNvSpPr/>
          <p:nvPr/>
        </p:nvSpPr>
        <p:spPr>
          <a:xfrm>
            <a:off x="469202" y="3200970"/>
            <a:ext cx="117566" cy="718641"/>
          </a:xfrm>
          <a:prstGeom prst="leftBracket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Abrir corchete 14">
            <a:extLst>
              <a:ext uri="{FF2B5EF4-FFF2-40B4-BE49-F238E27FC236}">
                <a16:creationId xmlns:a16="http://schemas.microsoft.com/office/drawing/2014/main" id="{8C756783-A08F-431E-B514-A7B99E7C8F01}"/>
              </a:ext>
            </a:extLst>
          </p:cNvPr>
          <p:cNvSpPr/>
          <p:nvPr/>
        </p:nvSpPr>
        <p:spPr>
          <a:xfrm rot="10800000">
            <a:off x="8400192" y="3197429"/>
            <a:ext cx="117566" cy="718641"/>
          </a:xfrm>
          <a:prstGeom prst="leftBracket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Cerrar llave 15">
            <a:extLst>
              <a:ext uri="{FF2B5EF4-FFF2-40B4-BE49-F238E27FC236}">
                <a16:creationId xmlns:a16="http://schemas.microsoft.com/office/drawing/2014/main" id="{CD97C2DB-9770-4DB5-8862-21B6AABC72A3}"/>
              </a:ext>
            </a:extLst>
          </p:cNvPr>
          <p:cNvSpPr/>
          <p:nvPr/>
        </p:nvSpPr>
        <p:spPr>
          <a:xfrm>
            <a:off x="3359903" y="943273"/>
            <a:ext cx="186327" cy="1250585"/>
          </a:xfrm>
          <a:prstGeom prst="righ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715CACA2-3DDA-4833-9B6F-DAB3C3A237F1}"/>
                  </a:ext>
                </a:extLst>
              </p:cNvPr>
              <p:cNvSpPr txBox="1"/>
              <p:nvPr/>
            </p:nvSpPr>
            <p:spPr>
              <a:xfrm>
                <a:off x="3613091" y="1032970"/>
                <a:ext cx="90300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s-ES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=14−</m:t>
                      </m:r>
                      <m:r>
                        <a:rPr lang="es-ES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s-ES">
                  <a:solidFill>
                    <a:schemeClr val="accent5"/>
                  </a:solidFill>
                </a:endParaRPr>
              </a:p>
            </p:txBody>
          </p:sp>
        </mc:Choice>
        <mc:Fallback xmlns="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715CACA2-3DDA-4833-9B6F-DAB3C3A237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3091" y="1032970"/>
                <a:ext cx="903004" cy="215444"/>
              </a:xfrm>
              <a:prstGeom prst="rect">
                <a:avLst/>
              </a:prstGeom>
              <a:blipFill>
                <a:blip r:embed="rId2"/>
                <a:stretch>
                  <a:fillRect l="-4054" r="-676" b="-2500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CA4F80A7-0926-4292-8E3E-B439337E8A92}"/>
                  </a:ext>
                </a:extLst>
              </p:cNvPr>
              <p:cNvSpPr txBox="1"/>
              <p:nvPr/>
            </p:nvSpPr>
            <p:spPr>
              <a:xfrm>
                <a:off x="3604239" y="1427480"/>
                <a:ext cx="1154098" cy="2155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br>
                  <a:rPr lang="es-ES" b="0">
                    <a:solidFill>
                      <a:schemeClr val="bg1"/>
                    </a:solidFill>
                  </a:rPr>
                </a:br>
                <a:endParaRPr lang="es-ES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CA4F80A7-0926-4292-8E3E-B439337E8A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4239" y="1427480"/>
                <a:ext cx="1154098" cy="215508"/>
              </a:xfrm>
              <a:prstGeom prst="rect">
                <a:avLst/>
              </a:prstGeom>
              <a:blipFill>
                <a:blip r:embed="rId3"/>
                <a:stretch>
                  <a:fillRect l="-5263" b="-8333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78A58C89-0541-4D4A-827D-C763974713C0}"/>
                  </a:ext>
                </a:extLst>
              </p:cNvPr>
              <p:cNvSpPr txBox="1"/>
              <p:nvPr/>
            </p:nvSpPr>
            <p:spPr>
              <a:xfrm>
                <a:off x="3604239" y="1697920"/>
                <a:ext cx="1630639" cy="4309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ES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sSup>
                        <m:sSupPr>
                          <m:ctrlP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ES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(14−</m:t>
                          </m:r>
                          <m:r>
                            <a:rPr lang="es-ES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ES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br>
                  <a:rPr lang="es-ES" b="0">
                    <a:solidFill>
                      <a:schemeClr val="bg1"/>
                    </a:solidFill>
                  </a:rPr>
                </a:br>
                <a:endParaRPr lang="es-ES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78A58C89-0541-4D4A-827D-C763974713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4239" y="1697920"/>
                <a:ext cx="1630639" cy="430952"/>
              </a:xfrm>
              <a:prstGeom prst="rect">
                <a:avLst/>
              </a:prstGeom>
              <a:blipFill>
                <a:blip r:embed="rId4"/>
                <a:stretch>
                  <a:fillRect l="-3731" b="-17143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Cerrar llave 19">
            <a:extLst>
              <a:ext uri="{FF2B5EF4-FFF2-40B4-BE49-F238E27FC236}">
                <a16:creationId xmlns:a16="http://schemas.microsoft.com/office/drawing/2014/main" id="{9832B746-4FBC-4751-AE53-301047C34B39}"/>
              </a:ext>
            </a:extLst>
          </p:cNvPr>
          <p:cNvSpPr/>
          <p:nvPr/>
        </p:nvSpPr>
        <p:spPr>
          <a:xfrm>
            <a:off x="5199723" y="1465365"/>
            <a:ext cx="186327" cy="663507"/>
          </a:xfrm>
          <a:prstGeom prst="righ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CB409784-B728-400B-8802-6AB7ED45E06C}"/>
              </a:ext>
            </a:extLst>
          </p:cNvPr>
          <p:cNvSpPr txBox="1"/>
          <p:nvPr/>
        </p:nvSpPr>
        <p:spPr>
          <a:xfrm>
            <a:off x="5386050" y="1376422"/>
            <a:ext cx="17862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u="sng">
                <a:solidFill>
                  <a:schemeClr val="bg1"/>
                </a:solidFill>
                <a:uFill>
                  <a:solidFill>
                    <a:schemeClr val="bg2"/>
                  </a:solidFill>
                </a:uFill>
                <a:latin typeface="Inconsolata"/>
              </a:rPr>
              <a:t>RESOLVER SISTEMA</a:t>
            </a:r>
            <a:r>
              <a:rPr lang="es-ES">
                <a:solidFill>
                  <a:schemeClr val="bg1"/>
                </a:solidFill>
                <a:latin typeface="Inconsolata"/>
              </a:rPr>
              <a:t>:</a:t>
            </a:r>
          </a:p>
          <a:p>
            <a:r>
              <a:rPr lang="es-ES">
                <a:solidFill>
                  <a:schemeClr val="bg2"/>
                </a:solidFill>
                <a:latin typeface="Inconsolata"/>
              </a:rPr>
              <a:t>-</a:t>
            </a:r>
            <a:r>
              <a:rPr lang="es-ES">
                <a:solidFill>
                  <a:schemeClr val="bg1"/>
                </a:solidFill>
                <a:latin typeface="Inconsolata"/>
              </a:rPr>
              <a:t>Igualación</a:t>
            </a:r>
          </a:p>
          <a:p>
            <a:r>
              <a:rPr lang="es-ES">
                <a:solidFill>
                  <a:schemeClr val="bg2"/>
                </a:solidFill>
                <a:latin typeface="Inconsolata"/>
              </a:rPr>
              <a:t>-</a:t>
            </a:r>
            <a:r>
              <a:rPr lang="es-ES">
                <a:solidFill>
                  <a:schemeClr val="bg1"/>
                </a:solidFill>
                <a:latin typeface="Inconsolata"/>
              </a:rPr>
              <a:t>Sustitución</a:t>
            </a:r>
          </a:p>
          <a:p>
            <a:r>
              <a:rPr lang="es-ES">
                <a:solidFill>
                  <a:schemeClr val="bg2"/>
                </a:solidFill>
                <a:latin typeface="Inconsolata"/>
              </a:rPr>
              <a:t>-</a:t>
            </a:r>
            <a:r>
              <a:rPr lang="es-ES">
                <a:solidFill>
                  <a:schemeClr val="bg1"/>
                </a:solidFill>
                <a:latin typeface="Inconsolata"/>
              </a:rPr>
              <a:t>Reducción</a:t>
            </a:r>
          </a:p>
        </p:txBody>
      </p:sp>
    </p:spTree>
    <p:extLst>
      <p:ext uri="{BB962C8B-B14F-4D97-AF65-F5344CB8AC3E}">
        <p14:creationId xmlns:p14="http://schemas.microsoft.com/office/powerpoint/2010/main" val="2766692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6795F720-4D3D-4078-B98C-B5C7961B6FE6}"/>
              </a:ext>
            </a:extLst>
          </p:cNvPr>
          <p:cNvSpPr/>
          <p:nvPr/>
        </p:nvSpPr>
        <p:spPr>
          <a:xfrm>
            <a:off x="714301" y="1520753"/>
            <a:ext cx="3482798" cy="364800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3" name="Google Shape;273;p13"/>
          <p:cNvSpPr txBox="1">
            <a:spLocks noGrp="1"/>
          </p:cNvSpPr>
          <p:nvPr>
            <p:ph type="title"/>
          </p:nvPr>
        </p:nvSpPr>
        <p:spPr>
          <a:xfrm>
            <a:off x="2047950" y="0"/>
            <a:ext cx="5048100" cy="114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s-ES" sz="4000" b="1"/>
              <a:t>TRIÁNGULOS</a:t>
            </a:r>
            <a:endParaRPr sz="4000" b="1"/>
          </a:p>
        </p:txBody>
      </p:sp>
      <p:sp>
        <p:nvSpPr>
          <p:cNvPr id="276" name="Google Shape;276;p13"/>
          <p:cNvSpPr txBox="1">
            <a:spLocks noGrp="1"/>
          </p:cNvSpPr>
          <p:nvPr>
            <p:ph type="body" idx="1"/>
          </p:nvPr>
        </p:nvSpPr>
        <p:spPr>
          <a:xfrm>
            <a:off x="714301" y="1399451"/>
            <a:ext cx="3579634" cy="47882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600"/>
              <a:t>Un </a:t>
            </a:r>
            <a:r>
              <a:rPr lang="es-ES" sz="1600" b="1"/>
              <a:t>triángulo</a:t>
            </a:r>
            <a:r>
              <a:rPr lang="es-ES" sz="1600"/>
              <a:t> es un </a:t>
            </a:r>
            <a:r>
              <a:rPr lang="es-ES" sz="1600" b="1"/>
              <a:t>polígono</a:t>
            </a:r>
            <a:r>
              <a:rPr lang="es-ES" sz="1600"/>
              <a:t> de </a:t>
            </a:r>
            <a:r>
              <a:rPr lang="es-ES" sz="1600" u="sng"/>
              <a:t>3 lados</a:t>
            </a:r>
            <a:r>
              <a:rPr lang="es-ES" sz="1600"/>
              <a:t>.</a:t>
            </a:r>
            <a:endParaRPr sz="120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200"/>
          </a:p>
        </p:txBody>
      </p:sp>
      <p:sp>
        <p:nvSpPr>
          <p:cNvPr id="277" name="Google Shape;277;p13"/>
          <p:cNvSpPr txBox="1">
            <a:spLocks noGrp="1"/>
          </p:cNvSpPr>
          <p:nvPr>
            <p:ph type="sldNum" idx="12"/>
          </p:nvPr>
        </p:nvSpPr>
        <p:spPr>
          <a:xfrm>
            <a:off x="4297650" y="4778750"/>
            <a:ext cx="548700" cy="3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Marcador de texto 4">
                <a:extLst>
                  <a:ext uri="{FF2B5EF4-FFF2-40B4-BE49-F238E27FC236}">
                    <a16:creationId xmlns:a16="http://schemas.microsoft.com/office/drawing/2014/main" id="{9CCAB37A-537F-4179-8BC3-6963B84F4701}"/>
                  </a:ext>
                </a:extLst>
              </p:cNvPr>
              <p:cNvSpPr>
                <a:spLocks noGrp="1"/>
              </p:cNvSpPr>
              <p:nvPr>
                <p:ph type="body" idx="2"/>
              </p:nvPr>
            </p:nvSpPr>
            <p:spPr>
              <a:xfrm>
                <a:off x="1267901" y="3670485"/>
                <a:ext cx="7248600" cy="1405218"/>
              </a:xfrm>
            </p:spPr>
            <p:txBody>
              <a:bodyPr/>
              <a:lstStyle/>
              <a:p>
                <a:pPr marL="361950" indent="-247650">
                  <a:buSzPct val="100000"/>
                </a:pPr>
                <a:r>
                  <a:rPr lang="es-ES" sz="1400"/>
                  <a:t>Los </a:t>
                </a:r>
                <a:r>
                  <a:rPr lang="es-ES" sz="1400" b="1"/>
                  <a:t>vértices</a:t>
                </a:r>
                <a:r>
                  <a:rPr lang="es-ES" sz="1400"/>
                  <a:t> se denotan con una </a:t>
                </a:r>
                <a:r>
                  <a:rPr lang="es-ES" sz="1400" b="1"/>
                  <a:t>letra mayúscula</a:t>
                </a:r>
                <a:r>
                  <a:rPr lang="es-ES" sz="1400"/>
                  <a:t>.</a:t>
                </a:r>
              </a:p>
              <a:p>
                <a:pPr marL="361950" indent="-247650">
                  <a:buSzPct val="100000"/>
                </a:pPr>
                <a:r>
                  <a:rPr lang="es-ES" sz="1400"/>
                  <a:t>Los </a:t>
                </a:r>
                <a:r>
                  <a:rPr lang="es-ES" sz="1400" b="1"/>
                  <a:t>ángulos</a:t>
                </a:r>
                <a:r>
                  <a:rPr lang="es-ES" sz="1400"/>
                  <a:t> se denotan con la </a:t>
                </a:r>
                <a:r>
                  <a:rPr lang="es-ES" sz="1400" u="sng"/>
                  <a:t>letra del vértice</a:t>
                </a:r>
                <a:r>
                  <a:rPr lang="es-ES" sz="1400"/>
                  <a:t> y el siguiente símbolo: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s-ES" sz="1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</m:oMath>
                </a14:m>
                <a:endParaRPr lang="es-ES" sz="1400"/>
              </a:p>
              <a:p>
                <a:pPr marL="361950" indent="-247650">
                  <a:buSzPct val="100000"/>
                </a:pPr>
                <a:r>
                  <a:rPr lang="es-ES" sz="1400"/>
                  <a:t>El </a:t>
                </a:r>
                <a:r>
                  <a:rPr lang="es-ES" sz="1400" b="1"/>
                  <a:t>lado opuesto</a:t>
                </a:r>
                <a:r>
                  <a:rPr lang="es-ES" sz="1400"/>
                  <a:t> a un </a:t>
                </a:r>
                <a:r>
                  <a:rPr lang="es-ES" sz="1400" u="sng"/>
                  <a:t>vértice</a:t>
                </a:r>
                <a:r>
                  <a:rPr lang="es-ES" sz="1400"/>
                  <a:t> se representa con la </a:t>
                </a:r>
                <a:r>
                  <a:rPr lang="es-ES" sz="1400" b="1"/>
                  <a:t>misma letra en minúscula</a:t>
                </a:r>
                <a:r>
                  <a:rPr lang="es-ES" sz="1400"/>
                  <a:t>.</a:t>
                </a:r>
              </a:p>
              <a:p>
                <a:pPr marL="361950" indent="-247650">
                  <a:buSzPct val="100000"/>
                </a:pPr>
                <a:r>
                  <a:rPr lang="es-ES" sz="1400"/>
                  <a:t>Las </a:t>
                </a:r>
                <a:r>
                  <a:rPr lang="es-ES" sz="1400" b="1"/>
                  <a:t>figuras</a:t>
                </a:r>
                <a:r>
                  <a:rPr lang="es-ES" sz="1400"/>
                  <a:t> reciben el nombre de sus </a:t>
                </a:r>
                <a:r>
                  <a:rPr lang="es-ES" sz="1400" b="1"/>
                  <a:t>ángulos</a:t>
                </a:r>
                <a:r>
                  <a:rPr lang="es-ES" sz="1400"/>
                  <a:t>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s-ES" sz="1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𝐴𝐵𝐶</m:t>
                        </m:r>
                      </m:e>
                    </m:acc>
                  </m:oMath>
                </a14:m>
                <a:endParaRPr lang="es-ES" sz="1400"/>
              </a:p>
            </p:txBody>
          </p:sp>
        </mc:Choice>
        <mc:Fallback xmlns="">
          <p:sp>
            <p:nvSpPr>
              <p:cNvPr id="5" name="Marcador de texto 4">
                <a:extLst>
                  <a:ext uri="{FF2B5EF4-FFF2-40B4-BE49-F238E27FC236}">
                    <a16:creationId xmlns:a16="http://schemas.microsoft.com/office/drawing/2014/main" id="{9CCAB37A-537F-4179-8BC3-6963B84F470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2"/>
              </p:nvPr>
            </p:nvSpPr>
            <p:spPr>
              <a:xfrm>
                <a:off x="1267901" y="3670485"/>
                <a:ext cx="7248600" cy="1405218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ángulo 5">
            <a:extLst>
              <a:ext uri="{FF2B5EF4-FFF2-40B4-BE49-F238E27FC236}">
                <a16:creationId xmlns:a16="http://schemas.microsoft.com/office/drawing/2014/main" id="{62239DD1-7702-43D5-97A0-7698FCDEB74B}"/>
              </a:ext>
            </a:extLst>
          </p:cNvPr>
          <p:cNvSpPr/>
          <p:nvPr/>
        </p:nvSpPr>
        <p:spPr>
          <a:xfrm>
            <a:off x="5811041" y="1263456"/>
            <a:ext cx="2570018" cy="66728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200">
                <a:solidFill>
                  <a:schemeClr val="tx1"/>
                </a:solidFill>
                <a:latin typeface="Inconsolata"/>
              </a:rPr>
              <a:t>Un </a:t>
            </a:r>
            <a:r>
              <a:rPr lang="es-ES" sz="1200" b="1">
                <a:solidFill>
                  <a:schemeClr val="tx1"/>
                </a:solidFill>
                <a:latin typeface="Inconsolata"/>
              </a:rPr>
              <a:t>polígono</a:t>
            </a:r>
            <a:r>
              <a:rPr lang="es-ES" sz="1200">
                <a:solidFill>
                  <a:schemeClr val="tx1"/>
                </a:solidFill>
                <a:latin typeface="Inconsolata"/>
              </a:rPr>
              <a:t> es un conjunto de </a:t>
            </a:r>
            <a:r>
              <a:rPr lang="es-ES" sz="1200" b="1">
                <a:solidFill>
                  <a:schemeClr val="tx1"/>
                </a:solidFill>
                <a:latin typeface="Inconsolata"/>
              </a:rPr>
              <a:t>líneas poligonales</a:t>
            </a:r>
            <a:r>
              <a:rPr lang="es-ES" sz="1200">
                <a:solidFill>
                  <a:schemeClr val="tx1"/>
                </a:solidFill>
                <a:latin typeface="Inconsolata"/>
              </a:rPr>
              <a:t> (segmentos </a:t>
            </a:r>
            <a:r>
              <a:rPr lang="es-ES" sz="1200" u="sng">
                <a:solidFill>
                  <a:schemeClr val="tx1"/>
                </a:solidFill>
                <a:latin typeface="Inconsolata"/>
              </a:rPr>
              <a:t>rectos</a:t>
            </a:r>
            <a:r>
              <a:rPr lang="es-ES" sz="1200">
                <a:solidFill>
                  <a:schemeClr val="tx1"/>
                </a:solidFill>
                <a:latin typeface="Inconsolata"/>
              </a:rPr>
              <a:t> que se </a:t>
            </a:r>
            <a:r>
              <a:rPr lang="es-ES" sz="1200" u="sng">
                <a:solidFill>
                  <a:schemeClr val="tx1"/>
                </a:solidFill>
                <a:latin typeface="Inconsolata"/>
              </a:rPr>
              <a:t>unen</a:t>
            </a:r>
            <a:r>
              <a:rPr lang="es-ES" sz="1200">
                <a:solidFill>
                  <a:schemeClr val="tx1"/>
                </a:solidFill>
                <a:latin typeface="Inconsolata"/>
              </a:rPr>
              <a:t>) </a:t>
            </a:r>
            <a:r>
              <a:rPr lang="es-ES" sz="1200" b="1">
                <a:solidFill>
                  <a:schemeClr val="tx1"/>
                </a:solidFill>
                <a:latin typeface="Inconsolata"/>
              </a:rPr>
              <a:t>cerrados</a:t>
            </a:r>
            <a:r>
              <a:rPr lang="es-ES" sz="1200">
                <a:solidFill>
                  <a:schemeClr val="tx1"/>
                </a:solidFill>
                <a:latin typeface="Inconsolata"/>
              </a:rPr>
              <a:t>.</a:t>
            </a:r>
          </a:p>
        </p:txBody>
      </p:sp>
      <p:sp>
        <p:nvSpPr>
          <p:cNvPr id="8" name="Triángulo isósceles 7">
            <a:extLst>
              <a:ext uri="{FF2B5EF4-FFF2-40B4-BE49-F238E27FC236}">
                <a16:creationId xmlns:a16="http://schemas.microsoft.com/office/drawing/2014/main" id="{8E8EFA29-BE6F-41A9-9CC2-C9539C83D461}"/>
              </a:ext>
            </a:extLst>
          </p:cNvPr>
          <p:cNvSpPr/>
          <p:nvPr/>
        </p:nvSpPr>
        <p:spPr>
          <a:xfrm>
            <a:off x="1172440" y="2129930"/>
            <a:ext cx="1510145" cy="854020"/>
          </a:xfrm>
          <a:prstGeom prst="triangl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Forma libre: forma 19">
            <a:extLst>
              <a:ext uri="{FF2B5EF4-FFF2-40B4-BE49-F238E27FC236}">
                <a16:creationId xmlns:a16="http://schemas.microsoft.com/office/drawing/2014/main" id="{179A2E60-7063-41F1-86BE-28C32CF4615B}"/>
              </a:ext>
            </a:extLst>
          </p:cNvPr>
          <p:cNvSpPr/>
          <p:nvPr/>
        </p:nvSpPr>
        <p:spPr>
          <a:xfrm>
            <a:off x="1840705" y="2208902"/>
            <a:ext cx="166688" cy="30957"/>
          </a:xfrm>
          <a:custGeom>
            <a:avLst/>
            <a:gdLst>
              <a:gd name="connsiteX0" fmla="*/ 0 w 166688"/>
              <a:gd name="connsiteY0" fmla="*/ 4763 h 30957"/>
              <a:gd name="connsiteX1" fmla="*/ 11907 w 166688"/>
              <a:gd name="connsiteY1" fmla="*/ 11907 h 30957"/>
              <a:gd name="connsiteX2" fmla="*/ 19050 w 166688"/>
              <a:gd name="connsiteY2" fmla="*/ 16669 h 30957"/>
              <a:gd name="connsiteX3" fmla="*/ 26194 w 166688"/>
              <a:gd name="connsiteY3" fmla="*/ 19050 h 30957"/>
              <a:gd name="connsiteX4" fmla="*/ 52388 w 166688"/>
              <a:gd name="connsiteY4" fmla="*/ 30957 h 30957"/>
              <a:gd name="connsiteX5" fmla="*/ 95250 w 166688"/>
              <a:gd name="connsiteY5" fmla="*/ 28575 h 30957"/>
              <a:gd name="connsiteX6" fmla="*/ 119063 w 166688"/>
              <a:gd name="connsiteY6" fmla="*/ 21432 h 30957"/>
              <a:gd name="connsiteX7" fmla="*/ 133350 w 166688"/>
              <a:gd name="connsiteY7" fmla="*/ 16669 h 30957"/>
              <a:gd name="connsiteX8" fmla="*/ 142875 w 166688"/>
              <a:gd name="connsiteY8" fmla="*/ 14288 h 30957"/>
              <a:gd name="connsiteX9" fmla="*/ 164307 w 166688"/>
              <a:gd name="connsiteY9" fmla="*/ 4763 h 30957"/>
              <a:gd name="connsiteX10" fmla="*/ 166688 w 166688"/>
              <a:gd name="connsiteY10" fmla="*/ 0 h 30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6688" h="30957">
                <a:moveTo>
                  <a:pt x="0" y="4763"/>
                </a:moveTo>
                <a:cubicBezTo>
                  <a:pt x="3969" y="7144"/>
                  <a:pt x="7982" y="9454"/>
                  <a:pt x="11907" y="11907"/>
                </a:cubicBezTo>
                <a:cubicBezTo>
                  <a:pt x="14334" y="13424"/>
                  <a:pt x="16490" y="15389"/>
                  <a:pt x="19050" y="16669"/>
                </a:cubicBezTo>
                <a:cubicBezTo>
                  <a:pt x="21295" y="17791"/>
                  <a:pt x="23813" y="18256"/>
                  <a:pt x="26194" y="19050"/>
                </a:cubicBezTo>
                <a:cubicBezTo>
                  <a:pt x="43850" y="30820"/>
                  <a:pt x="34869" y="27452"/>
                  <a:pt x="52388" y="30957"/>
                </a:cubicBezTo>
                <a:cubicBezTo>
                  <a:pt x="66675" y="30163"/>
                  <a:pt x="80999" y="29871"/>
                  <a:pt x="95250" y="28575"/>
                </a:cubicBezTo>
                <a:cubicBezTo>
                  <a:pt x="100198" y="28125"/>
                  <a:pt x="116162" y="22399"/>
                  <a:pt x="119063" y="21432"/>
                </a:cubicBezTo>
                <a:cubicBezTo>
                  <a:pt x="119073" y="21429"/>
                  <a:pt x="133339" y="16672"/>
                  <a:pt x="133350" y="16669"/>
                </a:cubicBezTo>
                <a:cubicBezTo>
                  <a:pt x="136525" y="15875"/>
                  <a:pt x="139740" y="15228"/>
                  <a:pt x="142875" y="14288"/>
                </a:cubicBezTo>
                <a:cubicBezTo>
                  <a:pt x="149608" y="12268"/>
                  <a:pt x="158840" y="10230"/>
                  <a:pt x="164307" y="4763"/>
                </a:cubicBezTo>
                <a:cubicBezTo>
                  <a:pt x="165562" y="3508"/>
                  <a:pt x="165894" y="1588"/>
                  <a:pt x="166688" y="0"/>
                </a:cubicBezTo>
              </a:path>
            </a:pathLst>
          </a:cu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Forma libre: forma 25">
            <a:extLst>
              <a:ext uri="{FF2B5EF4-FFF2-40B4-BE49-F238E27FC236}">
                <a16:creationId xmlns:a16="http://schemas.microsoft.com/office/drawing/2014/main" id="{CF6E550E-025E-472E-BD3A-AA6C9542851C}"/>
              </a:ext>
            </a:extLst>
          </p:cNvPr>
          <p:cNvSpPr/>
          <p:nvPr/>
        </p:nvSpPr>
        <p:spPr>
          <a:xfrm rot="7061945">
            <a:off x="2425478" y="2887484"/>
            <a:ext cx="166688" cy="30957"/>
          </a:xfrm>
          <a:custGeom>
            <a:avLst/>
            <a:gdLst>
              <a:gd name="connsiteX0" fmla="*/ 0 w 166688"/>
              <a:gd name="connsiteY0" fmla="*/ 4763 h 30957"/>
              <a:gd name="connsiteX1" fmla="*/ 11907 w 166688"/>
              <a:gd name="connsiteY1" fmla="*/ 11907 h 30957"/>
              <a:gd name="connsiteX2" fmla="*/ 19050 w 166688"/>
              <a:gd name="connsiteY2" fmla="*/ 16669 h 30957"/>
              <a:gd name="connsiteX3" fmla="*/ 26194 w 166688"/>
              <a:gd name="connsiteY3" fmla="*/ 19050 h 30957"/>
              <a:gd name="connsiteX4" fmla="*/ 52388 w 166688"/>
              <a:gd name="connsiteY4" fmla="*/ 30957 h 30957"/>
              <a:gd name="connsiteX5" fmla="*/ 95250 w 166688"/>
              <a:gd name="connsiteY5" fmla="*/ 28575 h 30957"/>
              <a:gd name="connsiteX6" fmla="*/ 119063 w 166688"/>
              <a:gd name="connsiteY6" fmla="*/ 21432 h 30957"/>
              <a:gd name="connsiteX7" fmla="*/ 133350 w 166688"/>
              <a:gd name="connsiteY7" fmla="*/ 16669 h 30957"/>
              <a:gd name="connsiteX8" fmla="*/ 142875 w 166688"/>
              <a:gd name="connsiteY8" fmla="*/ 14288 h 30957"/>
              <a:gd name="connsiteX9" fmla="*/ 164307 w 166688"/>
              <a:gd name="connsiteY9" fmla="*/ 4763 h 30957"/>
              <a:gd name="connsiteX10" fmla="*/ 166688 w 166688"/>
              <a:gd name="connsiteY10" fmla="*/ 0 h 30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6688" h="30957">
                <a:moveTo>
                  <a:pt x="0" y="4763"/>
                </a:moveTo>
                <a:cubicBezTo>
                  <a:pt x="3969" y="7144"/>
                  <a:pt x="7982" y="9454"/>
                  <a:pt x="11907" y="11907"/>
                </a:cubicBezTo>
                <a:cubicBezTo>
                  <a:pt x="14334" y="13424"/>
                  <a:pt x="16490" y="15389"/>
                  <a:pt x="19050" y="16669"/>
                </a:cubicBezTo>
                <a:cubicBezTo>
                  <a:pt x="21295" y="17791"/>
                  <a:pt x="23813" y="18256"/>
                  <a:pt x="26194" y="19050"/>
                </a:cubicBezTo>
                <a:cubicBezTo>
                  <a:pt x="43850" y="30820"/>
                  <a:pt x="34869" y="27452"/>
                  <a:pt x="52388" y="30957"/>
                </a:cubicBezTo>
                <a:cubicBezTo>
                  <a:pt x="66675" y="30163"/>
                  <a:pt x="80999" y="29871"/>
                  <a:pt x="95250" y="28575"/>
                </a:cubicBezTo>
                <a:cubicBezTo>
                  <a:pt x="100198" y="28125"/>
                  <a:pt x="116162" y="22399"/>
                  <a:pt x="119063" y="21432"/>
                </a:cubicBezTo>
                <a:cubicBezTo>
                  <a:pt x="119073" y="21429"/>
                  <a:pt x="133339" y="16672"/>
                  <a:pt x="133350" y="16669"/>
                </a:cubicBezTo>
                <a:cubicBezTo>
                  <a:pt x="136525" y="15875"/>
                  <a:pt x="139740" y="15228"/>
                  <a:pt x="142875" y="14288"/>
                </a:cubicBezTo>
                <a:cubicBezTo>
                  <a:pt x="149608" y="12268"/>
                  <a:pt x="158840" y="10230"/>
                  <a:pt x="164307" y="4763"/>
                </a:cubicBezTo>
                <a:cubicBezTo>
                  <a:pt x="165562" y="3508"/>
                  <a:pt x="165894" y="1588"/>
                  <a:pt x="166688" y="0"/>
                </a:cubicBezTo>
              </a:path>
            </a:pathLst>
          </a:cu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Forma libre: forma 26">
            <a:extLst>
              <a:ext uri="{FF2B5EF4-FFF2-40B4-BE49-F238E27FC236}">
                <a16:creationId xmlns:a16="http://schemas.microsoft.com/office/drawing/2014/main" id="{0D4FCCA8-E26E-4FE6-85DC-D888649D4070}"/>
              </a:ext>
            </a:extLst>
          </p:cNvPr>
          <p:cNvSpPr/>
          <p:nvPr/>
        </p:nvSpPr>
        <p:spPr>
          <a:xfrm rot="13346688">
            <a:off x="1256505" y="2900803"/>
            <a:ext cx="166688" cy="30957"/>
          </a:xfrm>
          <a:custGeom>
            <a:avLst/>
            <a:gdLst>
              <a:gd name="connsiteX0" fmla="*/ 0 w 166688"/>
              <a:gd name="connsiteY0" fmla="*/ 4763 h 30957"/>
              <a:gd name="connsiteX1" fmla="*/ 11907 w 166688"/>
              <a:gd name="connsiteY1" fmla="*/ 11907 h 30957"/>
              <a:gd name="connsiteX2" fmla="*/ 19050 w 166688"/>
              <a:gd name="connsiteY2" fmla="*/ 16669 h 30957"/>
              <a:gd name="connsiteX3" fmla="*/ 26194 w 166688"/>
              <a:gd name="connsiteY3" fmla="*/ 19050 h 30957"/>
              <a:gd name="connsiteX4" fmla="*/ 52388 w 166688"/>
              <a:gd name="connsiteY4" fmla="*/ 30957 h 30957"/>
              <a:gd name="connsiteX5" fmla="*/ 95250 w 166688"/>
              <a:gd name="connsiteY5" fmla="*/ 28575 h 30957"/>
              <a:gd name="connsiteX6" fmla="*/ 119063 w 166688"/>
              <a:gd name="connsiteY6" fmla="*/ 21432 h 30957"/>
              <a:gd name="connsiteX7" fmla="*/ 133350 w 166688"/>
              <a:gd name="connsiteY7" fmla="*/ 16669 h 30957"/>
              <a:gd name="connsiteX8" fmla="*/ 142875 w 166688"/>
              <a:gd name="connsiteY8" fmla="*/ 14288 h 30957"/>
              <a:gd name="connsiteX9" fmla="*/ 164307 w 166688"/>
              <a:gd name="connsiteY9" fmla="*/ 4763 h 30957"/>
              <a:gd name="connsiteX10" fmla="*/ 166688 w 166688"/>
              <a:gd name="connsiteY10" fmla="*/ 0 h 30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6688" h="30957">
                <a:moveTo>
                  <a:pt x="0" y="4763"/>
                </a:moveTo>
                <a:cubicBezTo>
                  <a:pt x="3969" y="7144"/>
                  <a:pt x="7982" y="9454"/>
                  <a:pt x="11907" y="11907"/>
                </a:cubicBezTo>
                <a:cubicBezTo>
                  <a:pt x="14334" y="13424"/>
                  <a:pt x="16490" y="15389"/>
                  <a:pt x="19050" y="16669"/>
                </a:cubicBezTo>
                <a:cubicBezTo>
                  <a:pt x="21295" y="17791"/>
                  <a:pt x="23813" y="18256"/>
                  <a:pt x="26194" y="19050"/>
                </a:cubicBezTo>
                <a:cubicBezTo>
                  <a:pt x="43850" y="30820"/>
                  <a:pt x="34869" y="27452"/>
                  <a:pt x="52388" y="30957"/>
                </a:cubicBezTo>
                <a:cubicBezTo>
                  <a:pt x="66675" y="30163"/>
                  <a:pt x="80999" y="29871"/>
                  <a:pt x="95250" y="28575"/>
                </a:cubicBezTo>
                <a:cubicBezTo>
                  <a:pt x="100198" y="28125"/>
                  <a:pt x="116162" y="22399"/>
                  <a:pt x="119063" y="21432"/>
                </a:cubicBezTo>
                <a:cubicBezTo>
                  <a:pt x="119073" y="21429"/>
                  <a:pt x="133339" y="16672"/>
                  <a:pt x="133350" y="16669"/>
                </a:cubicBezTo>
                <a:cubicBezTo>
                  <a:pt x="136525" y="15875"/>
                  <a:pt x="139740" y="15228"/>
                  <a:pt x="142875" y="14288"/>
                </a:cubicBezTo>
                <a:cubicBezTo>
                  <a:pt x="149608" y="12268"/>
                  <a:pt x="158840" y="10230"/>
                  <a:pt x="164307" y="4763"/>
                </a:cubicBezTo>
                <a:cubicBezTo>
                  <a:pt x="165562" y="3508"/>
                  <a:pt x="165894" y="1588"/>
                  <a:pt x="166688" y="0"/>
                </a:cubicBezTo>
              </a:path>
            </a:pathLst>
          </a:cu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99019877-C4BC-4A86-B834-E6ED3CA07B5F}"/>
              </a:ext>
            </a:extLst>
          </p:cNvPr>
          <p:cNvCxnSpPr>
            <a:cxnSpLocks/>
          </p:cNvCxnSpPr>
          <p:nvPr/>
        </p:nvCxnSpPr>
        <p:spPr>
          <a:xfrm flipH="1" flipV="1">
            <a:off x="1056247" y="2672800"/>
            <a:ext cx="180673" cy="17090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" name="CuadroTexto 22">
            <a:extLst>
              <a:ext uri="{FF2B5EF4-FFF2-40B4-BE49-F238E27FC236}">
                <a16:creationId xmlns:a16="http://schemas.microsoft.com/office/drawing/2014/main" id="{0F929CDA-8B84-4F0C-9689-B90F8792DDD4}"/>
              </a:ext>
            </a:extLst>
          </p:cNvPr>
          <p:cNvSpPr txBox="1"/>
          <p:nvPr/>
        </p:nvSpPr>
        <p:spPr>
          <a:xfrm>
            <a:off x="117274" y="2278443"/>
            <a:ext cx="151014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 b="1" u="sng">
                <a:solidFill>
                  <a:schemeClr val="bg1"/>
                </a:solidFill>
                <a:uFill>
                  <a:solidFill>
                    <a:schemeClr val="accent5"/>
                  </a:solidFill>
                </a:uFill>
                <a:latin typeface="Inconsolata"/>
              </a:rPr>
              <a:t>ÁNGULO</a:t>
            </a:r>
            <a:r>
              <a:rPr lang="es-ES" sz="1050" b="1">
                <a:solidFill>
                  <a:schemeClr val="bg1"/>
                </a:solidFill>
                <a:latin typeface="Inconsolata"/>
              </a:rPr>
              <a:t>: </a:t>
            </a:r>
            <a:r>
              <a:rPr lang="es-ES" sz="1050">
                <a:solidFill>
                  <a:schemeClr val="bg1"/>
                </a:solidFill>
                <a:latin typeface="Inconsolata"/>
              </a:rPr>
              <a:t>espacio entre dos rectas unidas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15E05EC5-CB9C-4BE3-B297-3814B71B48E0}"/>
              </a:ext>
            </a:extLst>
          </p:cNvPr>
          <p:cNvSpPr txBox="1"/>
          <p:nvPr/>
        </p:nvSpPr>
        <p:spPr>
          <a:xfrm>
            <a:off x="1777214" y="1878279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accent5"/>
                </a:solidFill>
                <a:latin typeface="Inconsolata"/>
              </a:rPr>
              <a:t>A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34F5067C-42DB-498D-974B-1D78D6B0FD4A}"/>
              </a:ext>
            </a:extLst>
          </p:cNvPr>
          <p:cNvSpPr txBox="1"/>
          <p:nvPr/>
        </p:nvSpPr>
        <p:spPr>
          <a:xfrm>
            <a:off x="926501" y="2843059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accent5"/>
                </a:solidFill>
                <a:latin typeface="Inconsolata"/>
              </a:rPr>
              <a:t>B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02CD5283-CA0C-4923-A8AB-9B721BA7ED01}"/>
              </a:ext>
            </a:extLst>
          </p:cNvPr>
          <p:cNvSpPr txBox="1"/>
          <p:nvPr/>
        </p:nvSpPr>
        <p:spPr>
          <a:xfrm>
            <a:off x="2631253" y="2848202"/>
            <a:ext cx="279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accent5"/>
                </a:solidFill>
                <a:latin typeface="Inconsolata"/>
              </a:rPr>
              <a:t>C</a:t>
            </a:r>
          </a:p>
        </p:txBody>
      </p:sp>
      <p:sp>
        <p:nvSpPr>
          <p:cNvPr id="25" name="Diagrama de flujo: conector 24">
            <a:extLst>
              <a:ext uri="{FF2B5EF4-FFF2-40B4-BE49-F238E27FC236}">
                <a16:creationId xmlns:a16="http://schemas.microsoft.com/office/drawing/2014/main" id="{AC4F5CE8-34DA-4687-A23E-DBF8B5660E59}"/>
              </a:ext>
            </a:extLst>
          </p:cNvPr>
          <p:cNvSpPr/>
          <p:nvPr/>
        </p:nvSpPr>
        <p:spPr>
          <a:xfrm>
            <a:off x="1892300" y="2099740"/>
            <a:ext cx="76200" cy="74496"/>
          </a:xfrm>
          <a:prstGeom prst="flowChartConnector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Diagrama de flujo: conector 34">
            <a:extLst>
              <a:ext uri="{FF2B5EF4-FFF2-40B4-BE49-F238E27FC236}">
                <a16:creationId xmlns:a16="http://schemas.microsoft.com/office/drawing/2014/main" id="{591024FD-747F-4ABB-837A-B024946185AE}"/>
              </a:ext>
            </a:extLst>
          </p:cNvPr>
          <p:cNvSpPr/>
          <p:nvPr/>
        </p:nvSpPr>
        <p:spPr>
          <a:xfrm>
            <a:off x="1155700" y="2937940"/>
            <a:ext cx="76200" cy="74496"/>
          </a:xfrm>
          <a:prstGeom prst="flowChartConnector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Diagrama de flujo: conector 35">
            <a:extLst>
              <a:ext uri="{FF2B5EF4-FFF2-40B4-BE49-F238E27FC236}">
                <a16:creationId xmlns:a16="http://schemas.microsoft.com/office/drawing/2014/main" id="{FAE6ED18-1312-47A7-A899-53259F7EA76E}"/>
              </a:ext>
            </a:extLst>
          </p:cNvPr>
          <p:cNvSpPr/>
          <p:nvPr/>
        </p:nvSpPr>
        <p:spPr>
          <a:xfrm>
            <a:off x="2635250" y="2944290"/>
            <a:ext cx="76200" cy="74496"/>
          </a:xfrm>
          <a:prstGeom prst="flowChartConnector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37" name="Conector recto de flecha 36">
            <a:extLst>
              <a:ext uri="{FF2B5EF4-FFF2-40B4-BE49-F238E27FC236}">
                <a16:creationId xmlns:a16="http://schemas.microsoft.com/office/drawing/2014/main" id="{93C2475A-89FF-4169-9572-2D162B9816A5}"/>
              </a:ext>
            </a:extLst>
          </p:cNvPr>
          <p:cNvCxnSpPr>
            <a:cxnSpLocks/>
          </p:cNvCxnSpPr>
          <p:nvPr/>
        </p:nvCxnSpPr>
        <p:spPr>
          <a:xfrm flipV="1">
            <a:off x="2703977" y="2718808"/>
            <a:ext cx="92563" cy="20633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9" name="CuadroTexto 38">
            <a:extLst>
              <a:ext uri="{FF2B5EF4-FFF2-40B4-BE49-F238E27FC236}">
                <a16:creationId xmlns:a16="http://schemas.microsoft.com/office/drawing/2014/main" id="{E453860A-0B90-4D34-B8B6-BAC020EE1B0B}"/>
              </a:ext>
            </a:extLst>
          </p:cNvPr>
          <p:cNvSpPr txBox="1"/>
          <p:nvPr/>
        </p:nvSpPr>
        <p:spPr>
          <a:xfrm>
            <a:off x="2750258" y="2532479"/>
            <a:ext cx="151014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 b="1" u="sng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  <a:latin typeface="Inconsolata"/>
              </a:rPr>
              <a:t>VÉRTICE</a:t>
            </a:r>
            <a:r>
              <a:rPr lang="es-ES" sz="1050" b="1">
                <a:solidFill>
                  <a:schemeClr val="bg1"/>
                </a:solidFill>
                <a:latin typeface="Inconsolata"/>
              </a:rPr>
              <a:t>: </a:t>
            </a:r>
            <a:r>
              <a:rPr lang="es-ES" sz="1050">
                <a:solidFill>
                  <a:schemeClr val="bg1"/>
                </a:solidFill>
                <a:latin typeface="Inconsolata"/>
              </a:rPr>
              <a:t>unión de dos segmentos</a:t>
            </a:r>
          </a:p>
        </p:txBody>
      </p:sp>
      <p:sp>
        <p:nvSpPr>
          <p:cNvPr id="29" name="Cerrar llave 28">
            <a:extLst>
              <a:ext uri="{FF2B5EF4-FFF2-40B4-BE49-F238E27FC236}">
                <a16:creationId xmlns:a16="http://schemas.microsoft.com/office/drawing/2014/main" id="{FB1D9D9B-636E-4E5A-AEF7-84047FD5D250}"/>
              </a:ext>
            </a:extLst>
          </p:cNvPr>
          <p:cNvSpPr/>
          <p:nvPr/>
        </p:nvSpPr>
        <p:spPr>
          <a:xfrm>
            <a:off x="4112404" y="1923470"/>
            <a:ext cx="116152" cy="1156280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4C25F39F-176B-4568-BF07-3BBE7A360357}"/>
              </a:ext>
            </a:extLst>
          </p:cNvPr>
          <p:cNvSpPr txBox="1"/>
          <p:nvPr/>
        </p:nvSpPr>
        <p:spPr>
          <a:xfrm>
            <a:off x="4197099" y="2337738"/>
            <a:ext cx="24112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bg1"/>
                </a:solidFill>
                <a:latin typeface="Inconsolata"/>
              </a:rPr>
              <a:t>La suma de sus ángulos = </a:t>
            </a:r>
            <a:r>
              <a:rPr lang="es-ES" b="1">
                <a:solidFill>
                  <a:schemeClr val="bg1"/>
                </a:solidFill>
                <a:latin typeface="Inconsolata"/>
              </a:rPr>
              <a:t>180º</a:t>
            </a:r>
            <a:endParaRPr lang="es-ES">
              <a:solidFill>
                <a:schemeClr val="bg1"/>
              </a:solidFill>
              <a:latin typeface="Inconsolata"/>
            </a:endParaRP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CB4A2F63-D277-4C9D-876F-4556D98D4FC7}"/>
              </a:ext>
            </a:extLst>
          </p:cNvPr>
          <p:cNvSpPr/>
          <p:nvPr/>
        </p:nvSpPr>
        <p:spPr>
          <a:xfrm>
            <a:off x="6108700" y="2363139"/>
            <a:ext cx="400050" cy="234012"/>
          </a:xfrm>
          <a:prstGeom prst="rect">
            <a:avLst/>
          </a:prstGeom>
          <a:noFill/>
          <a:ln w="2857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1982AA2F-ADA6-4C8C-8049-915E1EE38331}"/>
              </a:ext>
            </a:extLst>
          </p:cNvPr>
          <p:cNvSpPr/>
          <p:nvPr/>
        </p:nvSpPr>
        <p:spPr>
          <a:xfrm>
            <a:off x="1411797" y="3253527"/>
            <a:ext cx="2396717" cy="5016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>
                <a:latin typeface="Nixie One"/>
              </a:rPr>
              <a:t>SIMBOLOGÍA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B18A6AD-7670-470E-B58B-D795CF0D17BD}"/>
              </a:ext>
            </a:extLst>
          </p:cNvPr>
          <p:cNvSpPr txBox="1"/>
          <p:nvPr/>
        </p:nvSpPr>
        <p:spPr>
          <a:xfrm>
            <a:off x="2673350" y="215434"/>
            <a:ext cx="5806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b="1">
                <a:solidFill>
                  <a:schemeClr val="bg2"/>
                </a:solidFill>
                <a:latin typeface="Nixie One"/>
              </a:rPr>
              <a:t>1.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C048CC06-A40B-44FE-9A9C-168E526334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3</a:t>
            </a:fld>
            <a:endParaRPr lang="es-ES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6DC5467E-6BDD-442B-991C-2ADD459AB9E2}"/>
              </a:ext>
            </a:extLst>
          </p:cNvPr>
          <p:cNvSpPr/>
          <p:nvPr/>
        </p:nvSpPr>
        <p:spPr>
          <a:xfrm>
            <a:off x="929197" y="262676"/>
            <a:ext cx="3504403" cy="79142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>
                <a:latin typeface="Nixie One"/>
              </a:rPr>
              <a:t>CLASIFICACIÓN SEGÚN SUS LADOS</a:t>
            </a:r>
          </a:p>
        </p:txBody>
      </p:sp>
      <p:sp>
        <p:nvSpPr>
          <p:cNvPr id="4" name="Marcador de texto 4">
            <a:extLst>
              <a:ext uri="{FF2B5EF4-FFF2-40B4-BE49-F238E27FC236}">
                <a16:creationId xmlns:a16="http://schemas.microsoft.com/office/drawing/2014/main" id="{29DAEA12-1706-4960-B80C-30F4FD53B5CC}"/>
              </a:ext>
            </a:extLst>
          </p:cNvPr>
          <p:cNvSpPr txBox="1">
            <a:spLocks/>
          </p:cNvSpPr>
          <p:nvPr/>
        </p:nvSpPr>
        <p:spPr>
          <a:xfrm>
            <a:off x="716945" y="1086528"/>
            <a:ext cx="3831149" cy="672582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50850" lvl="1" indent="-184150">
              <a:spcBef>
                <a:spcPts val="600"/>
              </a:spcBef>
              <a:buClr>
                <a:srgbClr val="8E7CC3"/>
              </a:buClr>
              <a:buSzPct val="100000"/>
              <a:buFont typeface="Inconsolata"/>
              <a:buChar char="◍"/>
              <a:tabLst>
                <a:tab pos="266700" algn="l"/>
              </a:tabLst>
            </a:pPr>
            <a:r>
              <a:rPr lang="es-ES" b="1" u="heavy">
                <a:solidFill>
                  <a:srgbClr val="FFFFFF"/>
                </a:solidFill>
                <a:uFill>
                  <a:solidFill>
                    <a:schemeClr val="bg2"/>
                  </a:solidFill>
                </a:uFill>
                <a:latin typeface="Inconsolata"/>
                <a:sym typeface="Inconsolata"/>
              </a:rPr>
              <a:t>T.EQUILÁTEROS</a:t>
            </a:r>
            <a:r>
              <a:rPr lang="es-ES" b="1">
                <a:solidFill>
                  <a:srgbClr val="FFFFFF"/>
                </a:solidFill>
                <a:latin typeface="Inconsolata"/>
                <a:sym typeface="Inconsolata"/>
              </a:rPr>
              <a:t>:</a:t>
            </a:r>
            <a:r>
              <a:rPr lang="es-ES">
                <a:solidFill>
                  <a:srgbClr val="FFFFFF"/>
                </a:solidFill>
                <a:latin typeface="Inconsolata"/>
                <a:sym typeface="Inconsolata"/>
              </a:rPr>
              <a:t> </a:t>
            </a:r>
            <a:r>
              <a:rPr lang="es-ES" u="sng">
                <a:solidFill>
                  <a:srgbClr val="FFFFFF"/>
                </a:solidFill>
                <a:latin typeface="Inconsolata"/>
                <a:sym typeface="Inconsolata"/>
              </a:rPr>
              <a:t>3 lados iguales</a:t>
            </a:r>
            <a:r>
              <a:rPr lang="es-ES">
                <a:solidFill>
                  <a:srgbClr val="FFFFFF"/>
                </a:solidFill>
                <a:latin typeface="Inconsolata"/>
                <a:sym typeface="Inconsolata"/>
              </a:rPr>
              <a:t> de </a:t>
            </a:r>
            <a:r>
              <a:rPr lang="es-ES" u="sng">
                <a:solidFill>
                  <a:srgbClr val="FFFFFF"/>
                </a:solidFill>
                <a:latin typeface="Inconsolata"/>
                <a:sym typeface="Inconsolata"/>
              </a:rPr>
              <a:t>60º</a:t>
            </a:r>
            <a:r>
              <a:rPr lang="es-ES">
                <a:solidFill>
                  <a:srgbClr val="FFFFFF"/>
                </a:solidFill>
                <a:latin typeface="Inconsolata"/>
                <a:sym typeface="Inconsolata"/>
              </a:rPr>
              <a:t>.</a:t>
            </a:r>
            <a:endParaRPr lang="es-ES" b="1">
              <a:solidFill>
                <a:srgbClr val="FFFFFF"/>
              </a:solidFill>
              <a:latin typeface="Inconsolata"/>
              <a:sym typeface="Inconsolata"/>
            </a:endParaRPr>
          </a:p>
        </p:txBody>
      </p:sp>
      <p:sp>
        <p:nvSpPr>
          <p:cNvPr id="5" name="Triángulo isósceles 4">
            <a:extLst>
              <a:ext uri="{FF2B5EF4-FFF2-40B4-BE49-F238E27FC236}">
                <a16:creationId xmlns:a16="http://schemas.microsoft.com/office/drawing/2014/main" id="{2E880144-03D0-4948-84EA-982116306D76}"/>
              </a:ext>
            </a:extLst>
          </p:cNvPr>
          <p:cNvSpPr/>
          <p:nvPr/>
        </p:nvSpPr>
        <p:spPr>
          <a:xfrm>
            <a:off x="1319015" y="1586126"/>
            <a:ext cx="732559" cy="555485"/>
          </a:xfrm>
          <a:prstGeom prst="triangl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Forma libre: forma 5">
            <a:extLst>
              <a:ext uri="{FF2B5EF4-FFF2-40B4-BE49-F238E27FC236}">
                <a16:creationId xmlns:a16="http://schemas.microsoft.com/office/drawing/2014/main" id="{163613A2-DC3B-43B9-8F38-010EDA725F42}"/>
              </a:ext>
            </a:extLst>
          </p:cNvPr>
          <p:cNvSpPr/>
          <p:nvPr/>
        </p:nvSpPr>
        <p:spPr>
          <a:xfrm rot="13346688">
            <a:off x="1377681" y="2082654"/>
            <a:ext cx="166688" cy="30957"/>
          </a:xfrm>
          <a:custGeom>
            <a:avLst/>
            <a:gdLst>
              <a:gd name="connsiteX0" fmla="*/ 0 w 166688"/>
              <a:gd name="connsiteY0" fmla="*/ 4763 h 30957"/>
              <a:gd name="connsiteX1" fmla="*/ 11907 w 166688"/>
              <a:gd name="connsiteY1" fmla="*/ 11907 h 30957"/>
              <a:gd name="connsiteX2" fmla="*/ 19050 w 166688"/>
              <a:gd name="connsiteY2" fmla="*/ 16669 h 30957"/>
              <a:gd name="connsiteX3" fmla="*/ 26194 w 166688"/>
              <a:gd name="connsiteY3" fmla="*/ 19050 h 30957"/>
              <a:gd name="connsiteX4" fmla="*/ 52388 w 166688"/>
              <a:gd name="connsiteY4" fmla="*/ 30957 h 30957"/>
              <a:gd name="connsiteX5" fmla="*/ 95250 w 166688"/>
              <a:gd name="connsiteY5" fmla="*/ 28575 h 30957"/>
              <a:gd name="connsiteX6" fmla="*/ 119063 w 166688"/>
              <a:gd name="connsiteY6" fmla="*/ 21432 h 30957"/>
              <a:gd name="connsiteX7" fmla="*/ 133350 w 166688"/>
              <a:gd name="connsiteY7" fmla="*/ 16669 h 30957"/>
              <a:gd name="connsiteX8" fmla="*/ 142875 w 166688"/>
              <a:gd name="connsiteY8" fmla="*/ 14288 h 30957"/>
              <a:gd name="connsiteX9" fmla="*/ 164307 w 166688"/>
              <a:gd name="connsiteY9" fmla="*/ 4763 h 30957"/>
              <a:gd name="connsiteX10" fmla="*/ 166688 w 166688"/>
              <a:gd name="connsiteY10" fmla="*/ 0 h 30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6688" h="30957">
                <a:moveTo>
                  <a:pt x="0" y="4763"/>
                </a:moveTo>
                <a:cubicBezTo>
                  <a:pt x="3969" y="7144"/>
                  <a:pt x="7982" y="9454"/>
                  <a:pt x="11907" y="11907"/>
                </a:cubicBezTo>
                <a:cubicBezTo>
                  <a:pt x="14334" y="13424"/>
                  <a:pt x="16490" y="15389"/>
                  <a:pt x="19050" y="16669"/>
                </a:cubicBezTo>
                <a:cubicBezTo>
                  <a:pt x="21295" y="17791"/>
                  <a:pt x="23813" y="18256"/>
                  <a:pt x="26194" y="19050"/>
                </a:cubicBezTo>
                <a:cubicBezTo>
                  <a:pt x="43850" y="30820"/>
                  <a:pt x="34869" y="27452"/>
                  <a:pt x="52388" y="30957"/>
                </a:cubicBezTo>
                <a:cubicBezTo>
                  <a:pt x="66675" y="30163"/>
                  <a:pt x="80999" y="29871"/>
                  <a:pt x="95250" y="28575"/>
                </a:cubicBezTo>
                <a:cubicBezTo>
                  <a:pt x="100198" y="28125"/>
                  <a:pt x="116162" y="22399"/>
                  <a:pt x="119063" y="21432"/>
                </a:cubicBezTo>
                <a:cubicBezTo>
                  <a:pt x="119073" y="21429"/>
                  <a:pt x="133339" y="16672"/>
                  <a:pt x="133350" y="16669"/>
                </a:cubicBezTo>
                <a:cubicBezTo>
                  <a:pt x="136525" y="15875"/>
                  <a:pt x="139740" y="15228"/>
                  <a:pt x="142875" y="14288"/>
                </a:cubicBezTo>
                <a:cubicBezTo>
                  <a:pt x="149608" y="12268"/>
                  <a:pt x="158840" y="10230"/>
                  <a:pt x="164307" y="4763"/>
                </a:cubicBezTo>
                <a:cubicBezTo>
                  <a:pt x="165562" y="3508"/>
                  <a:pt x="165894" y="1588"/>
                  <a:pt x="166688" y="0"/>
                </a:cubicBezTo>
              </a:path>
            </a:pathLst>
          </a:cu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507BDB3-CC80-438C-AB76-9A0054EC07F7}"/>
              </a:ext>
            </a:extLst>
          </p:cNvPr>
          <p:cNvSpPr txBox="1"/>
          <p:nvPr/>
        </p:nvSpPr>
        <p:spPr>
          <a:xfrm>
            <a:off x="929197" y="1987118"/>
            <a:ext cx="445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accent5"/>
                </a:solidFill>
                <a:latin typeface="Inconsolata"/>
              </a:rPr>
              <a:t>60º</a:t>
            </a:r>
          </a:p>
        </p:txBody>
      </p:sp>
      <p:sp>
        <p:nvSpPr>
          <p:cNvPr id="8" name="Forma libre: forma 7">
            <a:extLst>
              <a:ext uri="{FF2B5EF4-FFF2-40B4-BE49-F238E27FC236}">
                <a16:creationId xmlns:a16="http://schemas.microsoft.com/office/drawing/2014/main" id="{4404D74D-A0C2-401F-954E-9A6B334D76B5}"/>
              </a:ext>
            </a:extLst>
          </p:cNvPr>
          <p:cNvSpPr/>
          <p:nvPr/>
        </p:nvSpPr>
        <p:spPr>
          <a:xfrm>
            <a:off x="1601950" y="1708004"/>
            <a:ext cx="166688" cy="30957"/>
          </a:xfrm>
          <a:custGeom>
            <a:avLst/>
            <a:gdLst>
              <a:gd name="connsiteX0" fmla="*/ 0 w 166688"/>
              <a:gd name="connsiteY0" fmla="*/ 4763 h 30957"/>
              <a:gd name="connsiteX1" fmla="*/ 11907 w 166688"/>
              <a:gd name="connsiteY1" fmla="*/ 11907 h 30957"/>
              <a:gd name="connsiteX2" fmla="*/ 19050 w 166688"/>
              <a:gd name="connsiteY2" fmla="*/ 16669 h 30957"/>
              <a:gd name="connsiteX3" fmla="*/ 26194 w 166688"/>
              <a:gd name="connsiteY3" fmla="*/ 19050 h 30957"/>
              <a:gd name="connsiteX4" fmla="*/ 52388 w 166688"/>
              <a:gd name="connsiteY4" fmla="*/ 30957 h 30957"/>
              <a:gd name="connsiteX5" fmla="*/ 95250 w 166688"/>
              <a:gd name="connsiteY5" fmla="*/ 28575 h 30957"/>
              <a:gd name="connsiteX6" fmla="*/ 119063 w 166688"/>
              <a:gd name="connsiteY6" fmla="*/ 21432 h 30957"/>
              <a:gd name="connsiteX7" fmla="*/ 133350 w 166688"/>
              <a:gd name="connsiteY7" fmla="*/ 16669 h 30957"/>
              <a:gd name="connsiteX8" fmla="*/ 142875 w 166688"/>
              <a:gd name="connsiteY8" fmla="*/ 14288 h 30957"/>
              <a:gd name="connsiteX9" fmla="*/ 164307 w 166688"/>
              <a:gd name="connsiteY9" fmla="*/ 4763 h 30957"/>
              <a:gd name="connsiteX10" fmla="*/ 166688 w 166688"/>
              <a:gd name="connsiteY10" fmla="*/ 0 h 30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6688" h="30957">
                <a:moveTo>
                  <a:pt x="0" y="4763"/>
                </a:moveTo>
                <a:cubicBezTo>
                  <a:pt x="3969" y="7144"/>
                  <a:pt x="7982" y="9454"/>
                  <a:pt x="11907" y="11907"/>
                </a:cubicBezTo>
                <a:cubicBezTo>
                  <a:pt x="14334" y="13424"/>
                  <a:pt x="16490" y="15389"/>
                  <a:pt x="19050" y="16669"/>
                </a:cubicBezTo>
                <a:cubicBezTo>
                  <a:pt x="21295" y="17791"/>
                  <a:pt x="23813" y="18256"/>
                  <a:pt x="26194" y="19050"/>
                </a:cubicBezTo>
                <a:cubicBezTo>
                  <a:pt x="43850" y="30820"/>
                  <a:pt x="34869" y="27452"/>
                  <a:pt x="52388" y="30957"/>
                </a:cubicBezTo>
                <a:cubicBezTo>
                  <a:pt x="66675" y="30163"/>
                  <a:pt x="80999" y="29871"/>
                  <a:pt x="95250" y="28575"/>
                </a:cubicBezTo>
                <a:cubicBezTo>
                  <a:pt x="100198" y="28125"/>
                  <a:pt x="116162" y="22399"/>
                  <a:pt x="119063" y="21432"/>
                </a:cubicBezTo>
                <a:cubicBezTo>
                  <a:pt x="119073" y="21429"/>
                  <a:pt x="133339" y="16672"/>
                  <a:pt x="133350" y="16669"/>
                </a:cubicBezTo>
                <a:cubicBezTo>
                  <a:pt x="136525" y="15875"/>
                  <a:pt x="139740" y="15228"/>
                  <a:pt x="142875" y="14288"/>
                </a:cubicBezTo>
                <a:cubicBezTo>
                  <a:pt x="149608" y="12268"/>
                  <a:pt x="158840" y="10230"/>
                  <a:pt x="164307" y="4763"/>
                </a:cubicBezTo>
                <a:cubicBezTo>
                  <a:pt x="165562" y="3508"/>
                  <a:pt x="165894" y="1588"/>
                  <a:pt x="166688" y="0"/>
                </a:cubicBezTo>
              </a:path>
            </a:pathLst>
          </a:cu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Forma libre: forma 8">
            <a:extLst>
              <a:ext uri="{FF2B5EF4-FFF2-40B4-BE49-F238E27FC236}">
                <a16:creationId xmlns:a16="http://schemas.microsoft.com/office/drawing/2014/main" id="{0F3D3EA1-71CD-44FF-ABC6-FF4FD8491D21}"/>
              </a:ext>
            </a:extLst>
          </p:cNvPr>
          <p:cNvSpPr/>
          <p:nvPr/>
        </p:nvSpPr>
        <p:spPr>
          <a:xfrm rot="7294125">
            <a:off x="1850723" y="2071210"/>
            <a:ext cx="166688" cy="30957"/>
          </a:xfrm>
          <a:custGeom>
            <a:avLst/>
            <a:gdLst>
              <a:gd name="connsiteX0" fmla="*/ 0 w 166688"/>
              <a:gd name="connsiteY0" fmla="*/ 4763 h 30957"/>
              <a:gd name="connsiteX1" fmla="*/ 11907 w 166688"/>
              <a:gd name="connsiteY1" fmla="*/ 11907 h 30957"/>
              <a:gd name="connsiteX2" fmla="*/ 19050 w 166688"/>
              <a:gd name="connsiteY2" fmla="*/ 16669 h 30957"/>
              <a:gd name="connsiteX3" fmla="*/ 26194 w 166688"/>
              <a:gd name="connsiteY3" fmla="*/ 19050 h 30957"/>
              <a:gd name="connsiteX4" fmla="*/ 52388 w 166688"/>
              <a:gd name="connsiteY4" fmla="*/ 30957 h 30957"/>
              <a:gd name="connsiteX5" fmla="*/ 95250 w 166688"/>
              <a:gd name="connsiteY5" fmla="*/ 28575 h 30957"/>
              <a:gd name="connsiteX6" fmla="*/ 119063 w 166688"/>
              <a:gd name="connsiteY6" fmla="*/ 21432 h 30957"/>
              <a:gd name="connsiteX7" fmla="*/ 133350 w 166688"/>
              <a:gd name="connsiteY7" fmla="*/ 16669 h 30957"/>
              <a:gd name="connsiteX8" fmla="*/ 142875 w 166688"/>
              <a:gd name="connsiteY8" fmla="*/ 14288 h 30957"/>
              <a:gd name="connsiteX9" fmla="*/ 164307 w 166688"/>
              <a:gd name="connsiteY9" fmla="*/ 4763 h 30957"/>
              <a:gd name="connsiteX10" fmla="*/ 166688 w 166688"/>
              <a:gd name="connsiteY10" fmla="*/ 0 h 30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6688" h="30957">
                <a:moveTo>
                  <a:pt x="0" y="4763"/>
                </a:moveTo>
                <a:cubicBezTo>
                  <a:pt x="3969" y="7144"/>
                  <a:pt x="7982" y="9454"/>
                  <a:pt x="11907" y="11907"/>
                </a:cubicBezTo>
                <a:cubicBezTo>
                  <a:pt x="14334" y="13424"/>
                  <a:pt x="16490" y="15389"/>
                  <a:pt x="19050" y="16669"/>
                </a:cubicBezTo>
                <a:cubicBezTo>
                  <a:pt x="21295" y="17791"/>
                  <a:pt x="23813" y="18256"/>
                  <a:pt x="26194" y="19050"/>
                </a:cubicBezTo>
                <a:cubicBezTo>
                  <a:pt x="43850" y="30820"/>
                  <a:pt x="34869" y="27452"/>
                  <a:pt x="52388" y="30957"/>
                </a:cubicBezTo>
                <a:cubicBezTo>
                  <a:pt x="66675" y="30163"/>
                  <a:pt x="80999" y="29871"/>
                  <a:pt x="95250" y="28575"/>
                </a:cubicBezTo>
                <a:cubicBezTo>
                  <a:pt x="100198" y="28125"/>
                  <a:pt x="116162" y="22399"/>
                  <a:pt x="119063" y="21432"/>
                </a:cubicBezTo>
                <a:cubicBezTo>
                  <a:pt x="119073" y="21429"/>
                  <a:pt x="133339" y="16672"/>
                  <a:pt x="133350" y="16669"/>
                </a:cubicBezTo>
                <a:cubicBezTo>
                  <a:pt x="136525" y="15875"/>
                  <a:pt x="139740" y="15228"/>
                  <a:pt x="142875" y="14288"/>
                </a:cubicBezTo>
                <a:cubicBezTo>
                  <a:pt x="149608" y="12268"/>
                  <a:pt x="158840" y="10230"/>
                  <a:pt x="164307" y="4763"/>
                </a:cubicBezTo>
                <a:cubicBezTo>
                  <a:pt x="165562" y="3508"/>
                  <a:pt x="165894" y="1588"/>
                  <a:pt x="166688" y="0"/>
                </a:cubicBezTo>
              </a:path>
            </a:pathLst>
          </a:cu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2936073-1439-4D67-A41F-8D9E8C6FD210}"/>
              </a:ext>
            </a:extLst>
          </p:cNvPr>
          <p:cNvSpPr txBox="1"/>
          <p:nvPr/>
        </p:nvSpPr>
        <p:spPr>
          <a:xfrm>
            <a:off x="1461025" y="1323741"/>
            <a:ext cx="445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accent5"/>
                </a:solidFill>
                <a:latin typeface="Inconsolata"/>
              </a:rPr>
              <a:t>60º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00C885C-3C13-4DF0-9D1E-EBE6C2ECB48E}"/>
              </a:ext>
            </a:extLst>
          </p:cNvPr>
          <p:cNvSpPr txBox="1"/>
          <p:nvPr/>
        </p:nvSpPr>
        <p:spPr>
          <a:xfrm>
            <a:off x="2006471" y="1973688"/>
            <a:ext cx="445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accent5"/>
                </a:solidFill>
                <a:latin typeface="Inconsolata"/>
              </a:rPr>
              <a:t>60º</a:t>
            </a:r>
          </a:p>
        </p:txBody>
      </p:sp>
      <p:sp>
        <p:nvSpPr>
          <p:cNvPr id="12" name="Marcador de texto 4">
            <a:extLst>
              <a:ext uri="{FF2B5EF4-FFF2-40B4-BE49-F238E27FC236}">
                <a16:creationId xmlns:a16="http://schemas.microsoft.com/office/drawing/2014/main" id="{57E42881-FD9F-4BF4-9377-5926E2C40F5C}"/>
              </a:ext>
            </a:extLst>
          </p:cNvPr>
          <p:cNvSpPr txBox="1">
            <a:spLocks/>
          </p:cNvSpPr>
          <p:nvPr/>
        </p:nvSpPr>
        <p:spPr>
          <a:xfrm>
            <a:off x="727124" y="2546876"/>
            <a:ext cx="3831149" cy="3648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50850" lvl="1" indent="-184150">
              <a:spcBef>
                <a:spcPts val="600"/>
              </a:spcBef>
              <a:buClr>
                <a:srgbClr val="8E7CC3"/>
              </a:buClr>
              <a:buSzPct val="100000"/>
              <a:buFont typeface="Inconsolata"/>
              <a:buChar char="◍"/>
              <a:tabLst>
                <a:tab pos="266700" algn="l"/>
              </a:tabLst>
            </a:pPr>
            <a:r>
              <a:rPr lang="es-ES" b="1" u="heavy">
                <a:solidFill>
                  <a:srgbClr val="FFFFFF"/>
                </a:solidFill>
                <a:uFill>
                  <a:solidFill>
                    <a:schemeClr val="bg2"/>
                  </a:solidFill>
                </a:uFill>
                <a:latin typeface="Inconsolata"/>
                <a:sym typeface="Inconsolata"/>
              </a:rPr>
              <a:t>T.ISÓSCELES</a:t>
            </a:r>
            <a:r>
              <a:rPr lang="es-ES" b="1">
                <a:solidFill>
                  <a:srgbClr val="FFFFFF"/>
                </a:solidFill>
                <a:latin typeface="Inconsolata"/>
                <a:sym typeface="Inconsolata"/>
              </a:rPr>
              <a:t>:</a:t>
            </a:r>
            <a:r>
              <a:rPr lang="es-ES">
                <a:solidFill>
                  <a:srgbClr val="FFFFFF"/>
                </a:solidFill>
                <a:latin typeface="Inconsolata"/>
                <a:sym typeface="Inconsolata"/>
              </a:rPr>
              <a:t> </a:t>
            </a:r>
            <a:r>
              <a:rPr lang="es-ES" u="sng">
                <a:solidFill>
                  <a:srgbClr val="FFFFFF"/>
                </a:solidFill>
                <a:latin typeface="Inconsolata"/>
                <a:sym typeface="Inconsolata"/>
              </a:rPr>
              <a:t>2 lados iguales</a:t>
            </a:r>
            <a:r>
              <a:rPr lang="es-ES">
                <a:solidFill>
                  <a:srgbClr val="FFFFFF"/>
                </a:solidFill>
                <a:latin typeface="Inconsolata"/>
                <a:sym typeface="Inconsolata"/>
              </a:rPr>
              <a:t> y </a:t>
            </a:r>
            <a:r>
              <a:rPr lang="es-ES" u="sng">
                <a:solidFill>
                  <a:srgbClr val="FFFFFF"/>
                </a:solidFill>
                <a:latin typeface="Inconsolata"/>
                <a:sym typeface="Inconsolata"/>
              </a:rPr>
              <a:t>1 diferente</a:t>
            </a:r>
            <a:r>
              <a:rPr lang="es-ES">
                <a:solidFill>
                  <a:srgbClr val="FFFFFF"/>
                </a:solidFill>
                <a:latin typeface="Inconsolata"/>
                <a:sym typeface="Inconsolata"/>
              </a:rPr>
              <a:t>.</a:t>
            </a:r>
            <a:endParaRPr lang="es-ES" b="1">
              <a:solidFill>
                <a:srgbClr val="FFFFFF"/>
              </a:solidFill>
              <a:latin typeface="Inconsolata"/>
              <a:sym typeface="Inconsolata"/>
            </a:endParaRPr>
          </a:p>
        </p:txBody>
      </p:sp>
      <p:sp>
        <p:nvSpPr>
          <p:cNvPr id="13" name="Triángulo isósceles 12">
            <a:extLst>
              <a:ext uri="{FF2B5EF4-FFF2-40B4-BE49-F238E27FC236}">
                <a16:creationId xmlns:a16="http://schemas.microsoft.com/office/drawing/2014/main" id="{12A1D5D5-6A9A-4B81-9348-85880B834941}"/>
              </a:ext>
            </a:extLst>
          </p:cNvPr>
          <p:cNvSpPr/>
          <p:nvPr/>
        </p:nvSpPr>
        <p:spPr>
          <a:xfrm>
            <a:off x="1165267" y="2886037"/>
            <a:ext cx="1510145" cy="364800"/>
          </a:xfrm>
          <a:prstGeom prst="triangle">
            <a:avLst/>
          </a:prstGeom>
          <a:ln>
            <a:solidFill>
              <a:srgbClr val="4E73AD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Triángulo isósceles 13">
            <a:extLst>
              <a:ext uri="{FF2B5EF4-FFF2-40B4-BE49-F238E27FC236}">
                <a16:creationId xmlns:a16="http://schemas.microsoft.com/office/drawing/2014/main" id="{1691227E-C4A7-4C47-AC1C-54B6AD02CCFF}"/>
              </a:ext>
            </a:extLst>
          </p:cNvPr>
          <p:cNvSpPr/>
          <p:nvPr/>
        </p:nvSpPr>
        <p:spPr>
          <a:xfrm rot="5400000">
            <a:off x="3378840" y="2438725"/>
            <a:ext cx="299101" cy="1285064"/>
          </a:xfrm>
          <a:prstGeom prst="triangl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Marcador de texto 4">
            <a:extLst>
              <a:ext uri="{FF2B5EF4-FFF2-40B4-BE49-F238E27FC236}">
                <a16:creationId xmlns:a16="http://schemas.microsoft.com/office/drawing/2014/main" id="{E293A766-DC54-4E9B-B01E-BA1754405AA3}"/>
              </a:ext>
            </a:extLst>
          </p:cNvPr>
          <p:cNvSpPr txBox="1">
            <a:spLocks/>
          </p:cNvSpPr>
          <p:nvPr/>
        </p:nvSpPr>
        <p:spPr>
          <a:xfrm>
            <a:off x="708810" y="3606035"/>
            <a:ext cx="3831149" cy="3648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50850" lvl="1" indent="-184150">
              <a:spcBef>
                <a:spcPts val="600"/>
              </a:spcBef>
              <a:buClr>
                <a:srgbClr val="8E7CC3"/>
              </a:buClr>
              <a:buSzPct val="100000"/>
              <a:buFont typeface="Inconsolata"/>
              <a:buChar char="◍"/>
              <a:tabLst>
                <a:tab pos="266700" algn="l"/>
              </a:tabLst>
            </a:pPr>
            <a:r>
              <a:rPr lang="es-ES" b="1" u="heavy">
                <a:solidFill>
                  <a:srgbClr val="FFFFFF"/>
                </a:solidFill>
                <a:uFill>
                  <a:solidFill>
                    <a:schemeClr val="bg2"/>
                  </a:solidFill>
                </a:uFill>
                <a:latin typeface="Inconsolata"/>
                <a:sym typeface="Inconsolata"/>
              </a:rPr>
              <a:t>T.ESCALENO</a:t>
            </a:r>
            <a:r>
              <a:rPr lang="es-ES" b="1">
                <a:solidFill>
                  <a:srgbClr val="FFFFFF"/>
                </a:solidFill>
                <a:latin typeface="Inconsolata"/>
                <a:sym typeface="Inconsolata"/>
              </a:rPr>
              <a:t>:</a:t>
            </a:r>
            <a:r>
              <a:rPr lang="es-ES">
                <a:solidFill>
                  <a:srgbClr val="FFFFFF"/>
                </a:solidFill>
                <a:latin typeface="Inconsolata"/>
                <a:sym typeface="Inconsolata"/>
              </a:rPr>
              <a:t> </a:t>
            </a:r>
            <a:r>
              <a:rPr lang="es-ES" u="sng">
                <a:solidFill>
                  <a:srgbClr val="FFFFFF"/>
                </a:solidFill>
                <a:latin typeface="Inconsolata"/>
                <a:sym typeface="Inconsolata"/>
              </a:rPr>
              <a:t>3 lados distintos</a:t>
            </a:r>
            <a:r>
              <a:rPr lang="es-ES">
                <a:solidFill>
                  <a:srgbClr val="FFFFFF"/>
                </a:solidFill>
                <a:latin typeface="Inconsolata"/>
                <a:sym typeface="Inconsolata"/>
              </a:rPr>
              <a:t>.</a:t>
            </a:r>
            <a:endParaRPr lang="es-ES" b="1">
              <a:solidFill>
                <a:srgbClr val="FFFFFF"/>
              </a:solidFill>
              <a:latin typeface="Inconsolata"/>
              <a:sym typeface="Inconsolata"/>
            </a:endParaRPr>
          </a:p>
        </p:txBody>
      </p:sp>
      <p:grpSp>
        <p:nvGrpSpPr>
          <p:cNvPr id="16" name="Grupo 15">
            <a:extLst>
              <a:ext uri="{FF2B5EF4-FFF2-40B4-BE49-F238E27FC236}">
                <a16:creationId xmlns:a16="http://schemas.microsoft.com/office/drawing/2014/main" id="{747A6CA8-06BE-4184-8F23-61F930436C97}"/>
              </a:ext>
            </a:extLst>
          </p:cNvPr>
          <p:cNvGrpSpPr/>
          <p:nvPr/>
        </p:nvGrpSpPr>
        <p:grpSpPr>
          <a:xfrm>
            <a:off x="1559184" y="3970835"/>
            <a:ext cx="1308360" cy="248064"/>
            <a:chOff x="1559184" y="3970835"/>
            <a:chExt cx="1308360" cy="248064"/>
          </a:xfrm>
        </p:grpSpPr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8BF963F3-EB81-46E4-A168-500E75B70245}"/>
                </a:ext>
              </a:extLst>
            </p:cNvPr>
            <p:cNvSpPr/>
            <p:nvPr/>
          </p:nvSpPr>
          <p:spPr>
            <a:xfrm rot="16429060">
              <a:off x="2262827" y="3705556"/>
              <a:ext cx="45719" cy="725029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51CBDE3C-35EB-43F1-8F43-2103B33F0EAD}"/>
                </a:ext>
              </a:extLst>
            </p:cNvPr>
            <p:cNvSpPr/>
            <p:nvPr/>
          </p:nvSpPr>
          <p:spPr>
            <a:xfrm rot="16429060">
              <a:off x="2160389" y="3673751"/>
              <a:ext cx="45719" cy="725029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EB249B7F-E9AB-4BEF-936E-3CBBCE254CF9}"/>
                </a:ext>
              </a:extLst>
            </p:cNvPr>
            <p:cNvSpPr/>
            <p:nvPr/>
          </p:nvSpPr>
          <p:spPr>
            <a:xfrm rot="16993306">
              <a:off x="2030032" y="3709659"/>
              <a:ext cx="45719" cy="725029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2769769F-F7DB-412F-9BDD-59E6D9B65C8F}"/>
                </a:ext>
              </a:extLst>
            </p:cNvPr>
            <p:cNvSpPr/>
            <p:nvPr/>
          </p:nvSpPr>
          <p:spPr>
            <a:xfrm rot="16200000">
              <a:off x="2525805" y="4128388"/>
              <a:ext cx="45719" cy="103629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859D0F8-7EE2-4C0C-994F-3EEE6BC33978}"/>
                </a:ext>
              </a:extLst>
            </p:cNvPr>
            <p:cNvSpPr/>
            <p:nvPr/>
          </p:nvSpPr>
          <p:spPr>
            <a:xfrm rot="16991667">
              <a:off x="2306787" y="3952223"/>
              <a:ext cx="63493" cy="184373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A4A05B2B-563B-4E9F-A71C-1AE2F56BE25D}"/>
                </a:ext>
              </a:extLst>
            </p:cNvPr>
            <p:cNvSpPr/>
            <p:nvPr/>
          </p:nvSpPr>
          <p:spPr>
            <a:xfrm rot="16991667">
              <a:off x="2529467" y="4011103"/>
              <a:ext cx="91351" cy="103289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9" name="Rectángulo 28">
              <a:extLst>
                <a:ext uri="{FF2B5EF4-FFF2-40B4-BE49-F238E27FC236}">
                  <a16:creationId xmlns:a16="http://schemas.microsoft.com/office/drawing/2014/main" id="{7FE85DCD-EFDC-4482-8397-36A67817061A}"/>
                </a:ext>
              </a:extLst>
            </p:cNvPr>
            <p:cNvSpPr/>
            <p:nvPr/>
          </p:nvSpPr>
          <p:spPr>
            <a:xfrm rot="16991667">
              <a:off x="2474644" y="3973260"/>
              <a:ext cx="77882" cy="184373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B19CDDD1-28BE-4301-9371-A3968FB26CC6}"/>
                </a:ext>
              </a:extLst>
            </p:cNvPr>
            <p:cNvSpPr/>
            <p:nvPr/>
          </p:nvSpPr>
          <p:spPr>
            <a:xfrm rot="16200000">
              <a:off x="2483340" y="3789301"/>
              <a:ext cx="45719" cy="57494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ED0965B0-2340-42CB-9A71-FB408E6533AB}"/>
                </a:ext>
              </a:extLst>
            </p:cNvPr>
            <p:cNvSpPr/>
            <p:nvPr/>
          </p:nvSpPr>
          <p:spPr>
            <a:xfrm rot="16200000">
              <a:off x="2428736" y="3812833"/>
              <a:ext cx="45719" cy="577316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C22088BC-29D6-4702-9140-B1A3E4AB5EC3}"/>
                </a:ext>
              </a:extLst>
            </p:cNvPr>
            <p:cNvSpPr/>
            <p:nvPr/>
          </p:nvSpPr>
          <p:spPr>
            <a:xfrm rot="16200000">
              <a:off x="2441042" y="3872399"/>
              <a:ext cx="45719" cy="490351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55A48C3F-D479-47C8-A5B7-BB5281DCF4E6}"/>
                </a:ext>
              </a:extLst>
            </p:cNvPr>
            <p:cNvSpPr/>
            <p:nvPr/>
          </p:nvSpPr>
          <p:spPr>
            <a:xfrm rot="16200000">
              <a:off x="2471663" y="3944590"/>
              <a:ext cx="45719" cy="38587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05D3E3F8-EA66-40FA-82FB-B511A5942BB4}"/>
                </a:ext>
              </a:extLst>
            </p:cNvPr>
            <p:cNvSpPr/>
            <p:nvPr/>
          </p:nvSpPr>
          <p:spPr>
            <a:xfrm rot="16200000">
              <a:off x="2489910" y="4035721"/>
              <a:ext cx="45719" cy="26044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C8E87494-48A7-419D-AF4A-2B22FDCF5C3D}"/>
                </a:ext>
              </a:extLst>
            </p:cNvPr>
            <p:cNvSpPr/>
            <p:nvPr/>
          </p:nvSpPr>
          <p:spPr>
            <a:xfrm rot="16200000">
              <a:off x="2514160" y="3757079"/>
              <a:ext cx="45719" cy="57494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7" name="Conector recto 16">
              <a:extLst>
                <a:ext uri="{FF2B5EF4-FFF2-40B4-BE49-F238E27FC236}">
                  <a16:creationId xmlns:a16="http://schemas.microsoft.com/office/drawing/2014/main" id="{58803F5E-A948-47DD-969A-52529EE36F46}"/>
                </a:ext>
              </a:extLst>
            </p:cNvPr>
            <p:cNvCxnSpPr/>
            <p:nvPr/>
          </p:nvCxnSpPr>
          <p:spPr>
            <a:xfrm>
              <a:off x="1569909" y="3970835"/>
              <a:ext cx="1297635" cy="64448"/>
            </a:xfrm>
            <a:prstGeom prst="line">
              <a:avLst/>
            </a:prstGeom>
            <a:ln>
              <a:solidFill>
                <a:srgbClr val="4E73AD"/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8" name="Conector recto 17">
              <a:extLst>
                <a:ext uri="{FF2B5EF4-FFF2-40B4-BE49-F238E27FC236}">
                  <a16:creationId xmlns:a16="http://schemas.microsoft.com/office/drawing/2014/main" id="{AA8C88AD-33DB-44AE-9004-B2479E57504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65109" y="4035283"/>
              <a:ext cx="302435" cy="183616"/>
            </a:xfrm>
            <a:prstGeom prst="line">
              <a:avLst/>
            </a:prstGeom>
            <a:ln>
              <a:solidFill>
                <a:srgbClr val="4E73AD"/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0" name="Conector recto 19">
              <a:extLst>
                <a:ext uri="{FF2B5EF4-FFF2-40B4-BE49-F238E27FC236}">
                  <a16:creationId xmlns:a16="http://schemas.microsoft.com/office/drawing/2014/main" id="{F340F24B-4D8F-40D1-A91C-B74AA397B1C2}"/>
                </a:ext>
              </a:extLst>
            </p:cNvPr>
            <p:cNvCxnSpPr>
              <a:cxnSpLocks/>
            </p:cNvCxnSpPr>
            <p:nvPr/>
          </p:nvCxnSpPr>
          <p:spPr>
            <a:xfrm>
              <a:off x="1559184" y="3970835"/>
              <a:ext cx="1005925" cy="248064"/>
            </a:xfrm>
            <a:prstGeom prst="line">
              <a:avLst/>
            </a:prstGeom>
            <a:ln>
              <a:solidFill>
                <a:srgbClr val="4E73AD"/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cxnSp>
        <p:nvCxnSpPr>
          <p:cNvPr id="44" name="Conector recto de flecha 43">
            <a:extLst>
              <a:ext uri="{FF2B5EF4-FFF2-40B4-BE49-F238E27FC236}">
                <a16:creationId xmlns:a16="http://schemas.microsoft.com/office/drawing/2014/main" id="{0F96E199-09B6-41EB-A307-F6BCB4D69B94}"/>
              </a:ext>
            </a:extLst>
          </p:cNvPr>
          <p:cNvCxnSpPr>
            <a:cxnSpLocks/>
          </p:cNvCxnSpPr>
          <p:nvPr/>
        </p:nvCxnSpPr>
        <p:spPr>
          <a:xfrm flipV="1">
            <a:off x="3212799" y="2963965"/>
            <a:ext cx="0" cy="23458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6" name="Conector recto de flecha 45">
            <a:extLst>
              <a:ext uri="{FF2B5EF4-FFF2-40B4-BE49-F238E27FC236}">
                <a16:creationId xmlns:a16="http://schemas.microsoft.com/office/drawing/2014/main" id="{D5F115C7-DB4C-45C2-8E37-1F662AF8041B}"/>
              </a:ext>
            </a:extLst>
          </p:cNvPr>
          <p:cNvCxnSpPr>
            <a:cxnSpLocks/>
            <a:endCxn id="13" idx="5"/>
          </p:cNvCxnSpPr>
          <p:nvPr/>
        </p:nvCxnSpPr>
        <p:spPr>
          <a:xfrm>
            <a:off x="1598331" y="3068437"/>
            <a:ext cx="699545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62" name="Rectángulo 61">
            <a:extLst>
              <a:ext uri="{FF2B5EF4-FFF2-40B4-BE49-F238E27FC236}">
                <a16:creationId xmlns:a16="http://schemas.microsoft.com/office/drawing/2014/main" id="{0A0CECD4-C838-4A9C-826B-5BC7B470FA1D}"/>
              </a:ext>
            </a:extLst>
          </p:cNvPr>
          <p:cNvSpPr/>
          <p:nvPr/>
        </p:nvSpPr>
        <p:spPr>
          <a:xfrm>
            <a:off x="4819623" y="255499"/>
            <a:ext cx="3504403" cy="791423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>
                <a:solidFill>
                  <a:schemeClr val="tx1"/>
                </a:solidFill>
                <a:latin typeface="Nixie One"/>
              </a:rPr>
              <a:t>CLASIFICACIÓN SEGÚN SUS ÁNGULOS</a:t>
            </a:r>
          </a:p>
        </p:txBody>
      </p:sp>
      <p:sp>
        <p:nvSpPr>
          <p:cNvPr id="93" name="Marcador de texto 4">
            <a:extLst>
              <a:ext uri="{FF2B5EF4-FFF2-40B4-BE49-F238E27FC236}">
                <a16:creationId xmlns:a16="http://schemas.microsoft.com/office/drawing/2014/main" id="{2D013856-6A12-4726-895B-5E614326E01A}"/>
              </a:ext>
            </a:extLst>
          </p:cNvPr>
          <p:cNvSpPr txBox="1">
            <a:spLocks/>
          </p:cNvSpPr>
          <p:nvPr/>
        </p:nvSpPr>
        <p:spPr>
          <a:xfrm>
            <a:off x="4505999" y="1087953"/>
            <a:ext cx="3831149" cy="672582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50850" lvl="1" indent="-184150">
              <a:spcBef>
                <a:spcPts val="600"/>
              </a:spcBef>
              <a:buClr>
                <a:srgbClr val="8E7CC3"/>
              </a:buClr>
              <a:buSzPct val="100000"/>
              <a:buFont typeface="Inconsolata"/>
              <a:buChar char="◍"/>
              <a:tabLst>
                <a:tab pos="266700" algn="l"/>
              </a:tabLst>
            </a:pPr>
            <a:r>
              <a:rPr lang="es-ES" b="1" u="heavy">
                <a:solidFill>
                  <a:srgbClr val="FFFFFF"/>
                </a:solidFill>
                <a:uFill>
                  <a:solidFill>
                    <a:schemeClr val="bg2"/>
                  </a:solidFill>
                </a:uFill>
                <a:latin typeface="Inconsolata"/>
                <a:sym typeface="Inconsolata"/>
              </a:rPr>
              <a:t>T.ACUTÁNGULO</a:t>
            </a:r>
            <a:r>
              <a:rPr lang="es-ES" b="1">
                <a:solidFill>
                  <a:srgbClr val="FFFFFF"/>
                </a:solidFill>
                <a:latin typeface="Inconsolata"/>
                <a:sym typeface="Inconsolata"/>
              </a:rPr>
              <a:t>:</a:t>
            </a:r>
            <a:r>
              <a:rPr lang="es-ES">
                <a:solidFill>
                  <a:srgbClr val="FFFFFF"/>
                </a:solidFill>
                <a:latin typeface="Inconsolata"/>
                <a:sym typeface="Inconsolata"/>
              </a:rPr>
              <a:t> </a:t>
            </a:r>
            <a:r>
              <a:rPr lang="es-ES" u="sng">
                <a:solidFill>
                  <a:srgbClr val="FFFFFF"/>
                </a:solidFill>
                <a:latin typeface="Inconsolata"/>
                <a:sym typeface="Inconsolata"/>
              </a:rPr>
              <a:t>3 ángulos agudos</a:t>
            </a:r>
            <a:r>
              <a:rPr lang="es-ES">
                <a:solidFill>
                  <a:srgbClr val="FFFFFF"/>
                </a:solidFill>
                <a:latin typeface="Inconsolata"/>
                <a:sym typeface="Inconsolata"/>
              </a:rPr>
              <a:t> (&lt;90º).</a:t>
            </a:r>
            <a:endParaRPr lang="es-ES" b="1">
              <a:solidFill>
                <a:srgbClr val="FFFFFF"/>
              </a:solidFill>
              <a:latin typeface="Inconsolata"/>
              <a:sym typeface="Inconsolata"/>
            </a:endParaRPr>
          </a:p>
        </p:txBody>
      </p:sp>
      <p:sp>
        <p:nvSpPr>
          <p:cNvPr id="94" name="Triángulo isósceles 93">
            <a:extLst>
              <a:ext uri="{FF2B5EF4-FFF2-40B4-BE49-F238E27FC236}">
                <a16:creationId xmlns:a16="http://schemas.microsoft.com/office/drawing/2014/main" id="{531381C9-9C94-443A-8265-8D2E6E35766C}"/>
              </a:ext>
            </a:extLst>
          </p:cNvPr>
          <p:cNvSpPr/>
          <p:nvPr/>
        </p:nvSpPr>
        <p:spPr>
          <a:xfrm>
            <a:off x="5150164" y="1658767"/>
            <a:ext cx="732559" cy="555485"/>
          </a:xfrm>
          <a:prstGeom prst="triangl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5" name="Forma libre: forma 94">
            <a:extLst>
              <a:ext uri="{FF2B5EF4-FFF2-40B4-BE49-F238E27FC236}">
                <a16:creationId xmlns:a16="http://schemas.microsoft.com/office/drawing/2014/main" id="{CE475CFD-8A4F-4FFF-9B64-8DF16C3E1C95}"/>
              </a:ext>
            </a:extLst>
          </p:cNvPr>
          <p:cNvSpPr/>
          <p:nvPr/>
        </p:nvSpPr>
        <p:spPr>
          <a:xfrm rot="13346688">
            <a:off x="5208830" y="2155295"/>
            <a:ext cx="166688" cy="30957"/>
          </a:xfrm>
          <a:custGeom>
            <a:avLst/>
            <a:gdLst>
              <a:gd name="connsiteX0" fmla="*/ 0 w 166688"/>
              <a:gd name="connsiteY0" fmla="*/ 4763 h 30957"/>
              <a:gd name="connsiteX1" fmla="*/ 11907 w 166688"/>
              <a:gd name="connsiteY1" fmla="*/ 11907 h 30957"/>
              <a:gd name="connsiteX2" fmla="*/ 19050 w 166688"/>
              <a:gd name="connsiteY2" fmla="*/ 16669 h 30957"/>
              <a:gd name="connsiteX3" fmla="*/ 26194 w 166688"/>
              <a:gd name="connsiteY3" fmla="*/ 19050 h 30957"/>
              <a:gd name="connsiteX4" fmla="*/ 52388 w 166688"/>
              <a:gd name="connsiteY4" fmla="*/ 30957 h 30957"/>
              <a:gd name="connsiteX5" fmla="*/ 95250 w 166688"/>
              <a:gd name="connsiteY5" fmla="*/ 28575 h 30957"/>
              <a:gd name="connsiteX6" fmla="*/ 119063 w 166688"/>
              <a:gd name="connsiteY6" fmla="*/ 21432 h 30957"/>
              <a:gd name="connsiteX7" fmla="*/ 133350 w 166688"/>
              <a:gd name="connsiteY7" fmla="*/ 16669 h 30957"/>
              <a:gd name="connsiteX8" fmla="*/ 142875 w 166688"/>
              <a:gd name="connsiteY8" fmla="*/ 14288 h 30957"/>
              <a:gd name="connsiteX9" fmla="*/ 164307 w 166688"/>
              <a:gd name="connsiteY9" fmla="*/ 4763 h 30957"/>
              <a:gd name="connsiteX10" fmla="*/ 166688 w 166688"/>
              <a:gd name="connsiteY10" fmla="*/ 0 h 30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6688" h="30957">
                <a:moveTo>
                  <a:pt x="0" y="4763"/>
                </a:moveTo>
                <a:cubicBezTo>
                  <a:pt x="3969" y="7144"/>
                  <a:pt x="7982" y="9454"/>
                  <a:pt x="11907" y="11907"/>
                </a:cubicBezTo>
                <a:cubicBezTo>
                  <a:pt x="14334" y="13424"/>
                  <a:pt x="16490" y="15389"/>
                  <a:pt x="19050" y="16669"/>
                </a:cubicBezTo>
                <a:cubicBezTo>
                  <a:pt x="21295" y="17791"/>
                  <a:pt x="23813" y="18256"/>
                  <a:pt x="26194" y="19050"/>
                </a:cubicBezTo>
                <a:cubicBezTo>
                  <a:pt x="43850" y="30820"/>
                  <a:pt x="34869" y="27452"/>
                  <a:pt x="52388" y="30957"/>
                </a:cubicBezTo>
                <a:cubicBezTo>
                  <a:pt x="66675" y="30163"/>
                  <a:pt x="80999" y="29871"/>
                  <a:pt x="95250" y="28575"/>
                </a:cubicBezTo>
                <a:cubicBezTo>
                  <a:pt x="100198" y="28125"/>
                  <a:pt x="116162" y="22399"/>
                  <a:pt x="119063" y="21432"/>
                </a:cubicBezTo>
                <a:cubicBezTo>
                  <a:pt x="119073" y="21429"/>
                  <a:pt x="133339" y="16672"/>
                  <a:pt x="133350" y="16669"/>
                </a:cubicBezTo>
                <a:cubicBezTo>
                  <a:pt x="136525" y="15875"/>
                  <a:pt x="139740" y="15228"/>
                  <a:pt x="142875" y="14288"/>
                </a:cubicBezTo>
                <a:cubicBezTo>
                  <a:pt x="149608" y="12268"/>
                  <a:pt x="158840" y="10230"/>
                  <a:pt x="164307" y="4763"/>
                </a:cubicBezTo>
                <a:cubicBezTo>
                  <a:pt x="165562" y="3508"/>
                  <a:pt x="165894" y="1588"/>
                  <a:pt x="166688" y="0"/>
                </a:cubicBezTo>
              </a:path>
            </a:pathLst>
          </a:cu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6" name="CuadroTexto 95">
            <a:extLst>
              <a:ext uri="{FF2B5EF4-FFF2-40B4-BE49-F238E27FC236}">
                <a16:creationId xmlns:a16="http://schemas.microsoft.com/office/drawing/2014/main" id="{8ED8F96D-A398-48A2-93EE-A4D3121D0835}"/>
              </a:ext>
            </a:extLst>
          </p:cNvPr>
          <p:cNvSpPr txBox="1"/>
          <p:nvPr/>
        </p:nvSpPr>
        <p:spPr>
          <a:xfrm>
            <a:off x="4760346" y="2059759"/>
            <a:ext cx="445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accent5"/>
                </a:solidFill>
                <a:latin typeface="Inconsolata"/>
              </a:rPr>
              <a:t>60º</a:t>
            </a:r>
          </a:p>
        </p:txBody>
      </p:sp>
      <p:sp>
        <p:nvSpPr>
          <p:cNvPr id="97" name="Forma libre: forma 96">
            <a:extLst>
              <a:ext uri="{FF2B5EF4-FFF2-40B4-BE49-F238E27FC236}">
                <a16:creationId xmlns:a16="http://schemas.microsoft.com/office/drawing/2014/main" id="{FBCA4B5E-AE28-4108-AB80-5F73375C1C52}"/>
              </a:ext>
            </a:extLst>
          </p:cNvPr>
          <p:cNvSpPr/>
          <p:nvPr/>
        </p:nvSpPr>
        <p:spPr>
          <a:xfrm>
            <a:off x="5433099" y="1780645"/>
            <a:ext cx="166688" cy="30957"/>
          </a:xfrm>
          <a:custGeom>
            <a:avLst/>
            <a:gdLst>
              <a:gd name="connsiteX0" fmla="*/ 0 w 166688"/>
              <a:gd name="connsiteY0" fmla="*/ 4763 h 30957"/>
              <a:gd name="connsiteX1" fmla="*/ 11907 w 166688"/>
              <a:gd name="connsiteY1" fmla="*/ 11907 h 30957"/>
              <a:gd name="connsiteX2" fmla="*/ 19050 w 166688"/>
              <a:gd name="connsiteY2" fmla="*/ 16669 h 30957"/>
              <a:gd name="connsiteX3" fmla="*/ 26194 w 166688"/>
              <a:gd name="connsiteY3" fmla="*/ 19050 h 30957"/>
              <a:gd name="connsiteX4" fmla="*/ 52388 w 166688"/>
              <a:gd name="connsiteY4" fmla="*/ 30957 h 30957"/>
              <a:gd name="connsiteX5" fmla="*/ 95250 w 166688"/>
              <a:gd name="connsiteY5" fmla="*/ 28575 h 30957"/>
              <a:gd name="connsiteX6" fmla="*/ 119063 w 166688"/>
              <a:gd name="connsiteY6" fmla="*/ 21432 h 30957"/>
              <a:gd name="connsiteX7" fmla="*/ 133350 w 166688"/>
              <a:gd name="connsiteY7" fmla="*/ 16669 h 30957"/>
              <a:gd name="connsiteX8" fmla="*/ 142875 w 166688"/>
              <a:gd name="connsiteY8" fmla="*/ 14288 h 30957"/>
              <a:gd name="connsiteX9" fmla="*/ 164307 w 166688"/>
              <a:gd name="connsiteY9" fmla="*/ 4763 h 30957"/>
              <a:gd name="connsiteX10" fmla="*/ 166688 w 166688"/>
              <a:gd name="connsiteY10" fmla="*/ 0 h 30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6688" h="30957">
                <a:moveTo>
                  <a:pt x="0" y="4763"/>
                </a:moveTo>
                <a:cubicBezTo>
                  <a:pt x="3969" y="7144"/>
                  <a:pt x="7982" y="9454"/>
                  <a:pt x="11907" y="11907"/>
                </a:cubicBezTo>
                <a:cubicBezTo>
                  <a:pt x="14334" y="13424"/>
                  <a:pt x="16490" y="15389"/>
                  <a:pt x="19050" y="16669"/>
                </a:cubicBezTo>
                <a:cubicBezTo>
                  <a:pt x="21295" y="17791"/>
                  <a:pt x="23813" y="18256"/>
                  <a:pt x="26194" y="19050"/>
                </a:cubicBezTo>
                <a:cubicBezTo>
                  <a:pt x="43850" y="30820"/>
                  <a:pt x="34869" y="27452"/>
                  <a:pt x="52388" y="30957"/>
                </a:cubicBezTo>
                <a:cubicBezTo>
                  <a:pt x="66675" y="30163"/>
                  <a:pt x="80999" y="29871"/>
                  <a:pt x="95250" y="28575"/>
                </a:cubicBezTo>
                <a:cubicBezTo>
                  <a:pt x="100198" y="28125"/>
                  <a:pt x="116162" y="22399"/>
                  <a:pt x="119063" y="21432"/>
                </a:cubicBezTo>
                <a:cubicBezTo>
                  <a:pt x="119073" y="21429"/>
                  <a:pt x="133339" y="16672"/>
                  <a:pt x="133350" y="16669"/>
                </a:cubicBezTo>
                <a:cubicBezTo>
                  <a:pt x="136525" y="15875"/>
                  <a:pt x="139740" y="15228"/>
                  <a:pt x="142875" y="14288"/>
                </a:cubicBezTo>
                <a:cubicBezTo>
                  <a:pt x="149608" y="12268"/>
                  <a:pt x="158840" y="10230"/>
                  <a:pt x="164307" y="4763"/>
                </a:cubicBezTo>
                <a:cubicBezTo>
                  <a:pt x="165562" y="3508"/>
                  <a:pt x="165894" y="1588"/>
                  <a:pt x="166688" y="0"/>
                </a:cubicBezTo>
              </a:path>
            </a:pathLst>
          </a:cu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8" name="Forma libre: forma 97">
            <a:extLst>
              <a:ext uri="{FF2B5EF4-FFF2-40B4-BE49-F238E27FC236}">
                <a16:creationId xmlns:a16="http://schemas.microsoft.com/office/drawing/2014/main" id="{FD07511B-3187-4CED-A766-EA2399EA0106}"/>
              </a:ext>
            </a:extLst>
          </p:cNvPr>
          <p:cNvSpPr/>
          <p:nvPr/>
        </p:nvSpPr>
        <p:spPr>
          <a:xfrm rot="7294125">
            <a:off x="5681872" y="2143851"/>
            <a:ext cx="166688" cy="30957"/>
          </a:xfrm>
          <a:custGeom>
            <a:avLst/>
            <a:gdLst>
              <a:gd name="connsiteX0" fmla="*/ 0 w 166688"/>
              <a:gd name="connsiteY0" fmla="*/ 4763 h 30957"/>
              <a:gd name="connsiteX1" fmla="*/ 11907 w 166688"/>
              <a:gd name="connsiteY1" fmla="*/ 11907 h 30957"/>
              <a:gd name="connsiteX2" fmla="*/ 19050 w 166688"/>
              <a:gd name="connsiteY2" fmla="*/ 16669 h 30957"/>
              <a:gd name="connsiteX3" fmla="*/ 26194 w 166688"/>
              <a:gd name="connsiteY3" fmla="*/ 19050 h 30957"/>
              <a:gd name="connsiteX4" fmla="*/ 52388 w 166688"/>
              <a:gd name="connsiteY4" fmla="*/ 30957 h 30957"/>
              <a:gd name="connsiteX5" fmla="*/ 95250 w 166688"/>
              <a:gd name="connsiteY5" fmla="*/ 28575 h 30957"/>
              <a:gd name="connsiteX6" fmla="*/ 119063 w 166688"/>
              <a:gd name="connsiteY6" fmla="*/ 21432 h 30957"/>
              <a:gd name="connsiteX7" fmla="*/ 133350 w 166688"/>
              <a:gd name="connsiteY7" fmla="*/ 16669 h 30957"/>
              <a:gd name="connsiteX8" fmla="*/ 142875 w 166688"/>
              <a:gd name="connsiteY8" fmla="*/ 14288 h 30957"/>
              <a:gd name="connsiteX9" fmla="*/ 164307 w 166688"/>
              <a:gd name="connsiteY9" fmla="*/ 4763 h 30957"/>
              <a:gd name="connsiteX10" fmla="*/ 166688 w 166688"/>
              <a:gd name="connsiteY10" fmla="*/ 0 h 30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6688" h="30957">
                <a:moveTo>
                  <a:pt x="0" y="4763"/>
                </a:moveTo>
                <a:cubicBezTo>
                  <a:pt x="3969" y="7144"/>
                  <a:pt x="7982" y="9454"/>
                  <a:pt x="11907" y="11907"/>
                </a:cubicBezTo>
                <a:cubicBezTo>
                  <a:pt x="14334" y="13424"/>
                  <a:pt x="16490" y="15389"/>
                  <a:pt x="19050" y="16669"/>
                </a:cubicBezTo>
                <a:cubicBezTo>
                  <a:pt x="21295" y="17791"/>
                  <a:pt x="23813" y="18256"/>
                  <a:pt x="26194" y="19050"/>
                </a:cubicBezTo>
                <a:cubicBezTo>
                  <a:pt x="43850" y="30820"/>
                  <a:pt x="34869" y="27452"/>
                  <a:pt x="52388" y="30957"/>
                </a:cubicBezTo>
                <a:cubicBezTo>
                  <a:pt x="66675" y="30163"/>
                  <a:pt x="80999" y="29871"/>
                  <a:pt x="95250" y="28575"/>
                </a:cubicBezTo>
                <a:cubicBezTo>
                  <a:pt x="100198" y="28125"/>
                  <a:pt x="116162" y="22399"/>
                  <a:pt x="119063" y="21432"/>
                </a:cubicBezTo>
                <a:cubicBezTo>
                  <a:pt x="119073" y="21429"/>
                  <a:pt x="133339" y="16672"/>
                  <a:pt x="133350" y="16669"/>
                </a:cubicBezTo>
                <a:cubicBezTo>
                  <a:pt x="136525" y="15875"/>
                  <a:pt x="139740" y="15228"/>
                  <a:pt x="142875" y="14288"/>
                </a:cubicBezTo>
                <a:cubicBezTo>
                  <a:pt x="149608" y="12268"/>
                  <a:pt x="158840" y="10230"/>
                  <a:pt x="164307" y="4763"/>
                </a:cubicBezTo>
                <a:cubicBezTo>
                  <a:pt x="165562" y="3508"/>
                  <a:pt x="165894" y="1588"/>
                  <a:pt x="166688" y="0"/>
                </a:cubicBezTo>
              </a:path>
            </a:pathLst>
          </a:cu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9" name="CuadroTexto 98">
            <a:extLst>
              <a:ext uri="{FF2B5EF4-FFF2-40B4-BE49-F238E27FC236}">
                <a16:creationId xmlns:a16="http://schemas.microsoft.com/office/drawing/2014/main" id="{11DC2390-B38C-47FD-AA1E-2E38D0D39EB5}"/>
              </a:ext>
            </a:extLst>
          </p:cNvPr>
          <p:cNvSpPr txBox="1"/>
          <p:nvPr/>
        </p:nvSpPr>
        <p:spPr>
          <a:xfrm>
            <a:off x="5292174" y="1396382"/>
            <a:ext cx="445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accent5"/>
                </a:solidFill>
                <a:latin typeface="Inconsolata"/>
              </a:rPr>
              <a:t>60º</a:t>
            </a:r>
          </a:p>
        </p:txBody>
      </p:sp>
      <p:sp>
        <p:nvSpPr>
          <p:cNvPr id="100" name="CuadroTexto 99">
            <a:extLst>
              <a:ext uri="{FF2B5EF4-FFF2-40B4-BE49-F238E27FC236}">
                <a16:creationId xmlns:a16="http://schemas.microsoft.com/office/drawing/2014/main" id="{4FA58B64-D83A-4CDE-80CA-AA0CEBD12E1A}"/>
              </a:ext>
            </a:extLst>
          </p:cNvPr>
          <p:cNvSpPr txBox="1"/>
          <p:nvPr/>
        </p:nvSpPr>
        <p:spPr>
          <a:xfrm>
            <a:off x="5837620" y="2046329"/>
            <a:ext cx="445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accent5"/>
                </a:solidFill>
                <a:latin typeface="Inconsolata"/>
              </a:rPr>
              <a:t>60º</a:t>
            </a:r>
          </a:p>
        </p:txBody>
      </p:sp>
      <p:sp>
        <p:nvSpPr>
          <p:cNvPr id="101" name="Marcador de texto 4">
            <a:extLst>
              <a:ext uri="{FF2B5EF4-FFF2-40B4-BE49-F238E27FC236}">
                <a16:creationId xmlns:a16="http://schemas.microsoft.com/office/drawing/2014/main" id="{84EFBBC1-2FA9-4BDA-ADB0-C8E237D16E35}"/>
              </a:ext>
            </a:extLst>
          </p:cNvPr>
          <p:cNvSpPr txBox="1">
            <a:spLocks/>
          </p:cNvSpPr>
          <p:nvPr/>
        </p:nvSpPr>
        <p:spPr>
          <a:xfrm>
            <a:off x="4516178" y="2548301"/>
            <a:ext cx="4346971" cy="3648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50850" lvl="1" indent="-184150">
              <a:spcBef>
                <a:spcPts val="600"/>
              </a:spcBef>
              <a:buClr>
                <a:srgbClr val="8E7CC3"/>
              </a:buClr>
              <a:buSzPct val="100000"/>
              <a:buFont typeface="Inconsolata"/>
              <a:buChar char="◍"/>
              <a:tabLst>
                <a:tab pos="266700" algn="l"/>
              </a:tabLst>
            </a:pPr>
            <a:r>
              <a:rPr lang="es-ES" b="1" u="heavy">
                <a:solidFill>
                  <a:srgbClr val="FFFFFF"/>
                </a:solidFill>
                <a:uFill>
                  <a:solidFill>
                    <a:schemeClr val="bg2"/>
                  </a:solidFill>
                </a:uFill>
                <a:latin typeface="Inconsolata"/>
                <a:sym typeface="Inconsolata"/>
              </a:rPr>
              <a:t>T.RECTÁNGULO</a:t>
            </a:r>
            <a:r>
              <a:rPr lang="es-ES" b="1">
                <a:solidFill>
                  <a:srgbClr val="FFFFFF"/>
                </a:solidFill>
                <a:latin typeface="Inconsolata"/>
                <a:sym typeface="Inconsolata"/>
              </a:rPr>
              <a:t>:</a:t>
            </a:r>
            <a:r>
              <a:rPr lang="es-ES">
                <a:solidFill>
                  <a:srgbClr val="FFFFFF"/>
                </a:solidFill>
                <a:latin typeface="Inconsolata"/>
                <a:sym typeface="Inconsolata"/>
              </a:rPr>
              <a:t> </a:t>
            </a:r>
            <a:r>
              <a:rPr lang="es-ES" u="sng">
                <a:solidFill>
                  <a:srgbClr val="FFFFFF"/>
                </a:solidFill>
                <a:latin typeface="Inconsolata"/>
                <a:sym typeface="Inconsolata"/>
              </a:rPr>
              <a:t>1 ángulo recto</a:t>
            </a:r>
            <a:r>
              <a:rPr lang="es-ES">
                <a:solidFill>
                  <a:srgbClr val="FFFFFF"/>
                </a:solidFill>
                <a:latin typeface="Inconsolata"/>
                <a:sym typeface="Inconsolata"/>
              </a:rPr>
              <a:t> (90º).</a:t>
            </a:r>
            <a:endParaRPr lang="es-ES" b="1">
              <a:solidFill>
                <a:srgbClr val="FFFFFF"/>
              </a:solidFill>
              <a:latin typeface="Inconsolata"/>
              <a:sym typeface="Inconsolata"/>
            </a:endParaRPr>
          </a:p>
        </p:txBody>
      </p:sp>
      <p:sp>
        <p:nvSpPr>
          <p:cNvPr id="104" name="Marcador de texto 4">
            <a:extLst>
              <a:ext uri="{FF2B5EF4-FFF2-40B4-BE49-F238E27FC236}">
                <a16:creationId xmlns:a16="http://schemas.microsoft.com/office/drawing/2014/main" id="{46495F69-0A98-467B-9EF0-D1E31E931AA7}"/>
              </a:ext>
            </a:extLst>
          </p:cNvPr>
          <p:cNvSpPr txBox="1">
            <a:spLocks/>
          </p:cNvSpPr>
          <p:nvPr/>
        </p:nvSpPr>
        <p:spPr>
          <a:xfrm>
            <a:off x="4517796" y="3834068"/>
            <a:ext cx="3831149" cy="3648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50850" lvl="1" indent="-184150">
              <a:spcBef>
                <a:spcPts val="600"/>
              </a:spcBef>
              <a:buClr>
                <a:srgbClr val="8E7CC3"/>
              </a:buClr>
              <a:buSzPct val="100000"/>
              <a:buFont typeface="Inconsolata"/>
              <a:buChar char="◍"/>
              <a:tabLst>
                <a:tab pos="266700" algn="l"/>
              </a:tabLst>
            </a:pPr>
            <a:r>
              <a:rPr lang="es-ES" b="1" u="heavy">
                <a:solidFill>
                  <a:srgbClr val="FFFFFF"/>
                </a:solidFill>
                <a:uFill>
                  <a:solidFill>
                    <a:schemeClr val="bg2"/>
                  </a:solidFill>
                </a:uFill>
                <a:latin typeface="Inconsolata"/>
                <a:sym typeface="Inconsolata"/>
              </a:rPr>
              <a:t>T.OBTUSÁNGULO</a:t>
            </a:r>
            <a:r>
              <a:rPr lang="es-ES" b="1">
                <a:solidFill>
                  <a:srgbClr val="FFFFFF"/>
                </a:solidFill>
                <a:latin typeface="Inconsolata"/>
                <a:sym typeface="Inconsolata"/>
              </a:rPr>
              <a:t>:</a:t>
            </a:r>
            <a:r>
              <a:rPr lang="es-ES">
                <a:solidFill>
                  <a:srgbClr val="FFFFFF"/>
                </a:solidFill>
                <a:latin typeface="Inconsolata"/>
                <a:sym typeface="Inconsolata"/>
              </a:rPr>
              <a:t> </a:t>
            </a:r>
            <a:r>
              <a:rPr lang="es-ES" u="sng">
                <a:solidFill>
                  <a:srgbClr val="FFFFFF"/>
                </a:solidFill>
                <a:latin typeface="Inconsolata"/>
                <a:sym typeface="Inconsolata"/>
              </a:rPr>
              <a:t>1 ángulo obtuso</a:t>
            </a:r>
            <a:r>
              <a:rPr lang="es-ES">
                <a:solidFill>
                  <a:srgbClr val="FFFFFF"/>
                </a:solidFill>
                <a:latin typeface="Inconsolata"/>
                <a:sym typeface="Inconsolata"/>
              </a:rPr>
              <a:t> (&gt;90º).</a:t>
            </a:r>
            <a:endParaRPr lang="es-ES" b="1">
              <a:solidFill>
                <a:srgbClr val="FFFFFF"/>
              </a:solidFill>
              <a:latin typeface="Inconsolata"/>
              <a:sym typeface="Inconsolata"/>
            </a:endParaRPr>
          </a:p>
        </p:txBody>
      </p:sp>
      <p:sp>
        <p:nvSpPr>
          <p:cNvPr id="110" name="Cerrar llave 109">
            <a:extLst>
              <a:ext uri="{FF2B5EF4-FFF2-40B4-BE49-F238E27FC236}">
                <a16:creationId xmlns:a16="http://schemas.microsoft.com/office/drawing/2014/main" id="{B2E3E3F1-2B6E-4BC4-94D7-4A33860B9E93}"/>
              </a:ext>
            </a:extLst>
          </p:cNvPr>
          <p:cNvSpPr/>
          <p:nvPr/>
        </p:nvSpPr>
        <p:spPr>
          <a:xfrm>
            <a:off x="6303490" y="1456509"/>
            <a:ext cx="121414" cy="838386"/>
          </a:xfrm>
          <a:prstGeom prst="rightBrac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CuadroTexto 110">
                <a:extLst>
                  <a:ext uri="{FF2B5EF4-FFF2-40B4-BE49-F238E27FC236}">
                    <a16:creationId xmlns:a16="http://schemas.microsoft.com/office/drawing/2014/main" id="{778D6F6D-1B86-440C-BF86-C1D226A593BC}"/>
                  </a:ext>
                </a:extLst>
              </p:cNvPr>
              <p:cNvSpPr txBox="1"/>
              <p:nvPr/>
            </p:nvSpPr>
            <p:spPr>
              <a:xfrm>
                <a:off x="6571824" y="1729302"/>
                <a:ext cx="1223027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sSup>
                        <m:sSupPr>
                          <m:ctrlP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s-ES" sz="1600" b="1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1" name="CuadroTexto 110">
                <a:extLst>
                  <a:ext uri="{FF2B5EF4-FFF2-40B4-BE49-F238E27FC236}">
                    <a16:creationId xmlns:a16="http://schemas.microsoft.com/office/drawing/2014/main" id="{778D6F6D-1B86-440C-BF86-C1D226A593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1824" y="1729302"/>
                <a:ext cx="1223027" cy="251800"/>
              </a:xfrm>
              <a:prstGeom prst="rect">
                <a:avLst/>
              </a:prstGeom>
              <a:blipFill>
                <a:blip r:embed="rId2"/>
                <a:stretch>
                  <a:fillRect l="-995" r="-498" b="-9756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" name="Rectángulo 111">
            <a:extLst>
              <a:ext uri="{FF2B5EF4-FFF2-40B4-BE49-F238E27FC236}">
                <a16:creationId xmlns:a16="http://schemas.microsoft.com/office/drawing/2014/main" id="{566F04CD-D520-463F-9C15-DF5F2F229C76}"/>
              </a:ext>
            </a:extLst>
          </p:cNvPr>
          <p:cNvSpPr/>
          <p:nvPr/>
        </p:nvSpPr>
        <p:spPr>
          <a:xfrm>
            <a:off x="6571824" y="1723482"/>
            <a:ext cx="1253161" cy="284093"/>
          </a:xfrm>
          <a:prstGeom prst="rect">
            <a:avLst/>
          </a:prstGeom>
          <a:noFill/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3" name="Triángulo rectángulo 112">
            <a:extLst>
              <a:ext uri="{FF2B5EF4-FFF2-40B4-BE49-F238E27FC236}">
                <a16:creationId xmlns:a16="http://schemas.microsoft.com/office/drawing/2014/main" id="{294F4C1A-E3D2-4B3D-A174-FE77D0D2D87F}"/>
              </a:ext>
            </a:extLst>
          </p:cNvPr>
          <p:cNvSpPr/>
          <p:nvPr/>
        </p:nvSpPr>
        <p:spPr>
          <a:xfrm>
            <a:off x="6133109" y="2958365"/>
            <a:ext cx="963524" cy="749947"/>
          </a:xfrm>
          <a:prstGeom prst="rt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Rectángulo 113">
            <a:extLst>
              <a:ext uri="{FF2B5EF4-FFF2-40B4-BE49-F238E27FC236}">
                <a16:creationId xmlns:a16="http://schemas.microsoft.com/office/drawing/2014/main" id="{6EF89955-4E83-4CF3-A0AA-9FA584FDC259}"/>
              </a:ext>
            </a:extLst>
          </p:cNvPr>
          <p:cNvSpPr/>
          <p:nvPr/>
        </p:nvSpPr>
        <p:spPr>
          <a:xfrm>
            <a:off x="6133109" y="3592296"/>
            <a:ext cx="119005" cy="109485"/>
          </a:xfrm>
          <a:prstGeom prst="rect">
            <a:avLst/>
          </a:prstGeom>
          <a:noFill/>
          <a:ln w="190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Diagrama de flujo: conector 114">
            <a:extLst>
              <a:ext uri="{FF2B5EF4-FFF2-40B4-BE49-F238E27FC236}">
                <a16:creationId xmlns:a16="http://schemas.microsoft.com/office/drawing/2014/main" id="{CB8B32A6-714B-418F-87D1-0DD3B99DAB05}"/>
              </a:ext>
            </a:extLst>
          </p:cNvPr>
          <p:cNvSpPr/>
          <p:nvPr/>
        </p:nvSpPr>
        <p:spPr>
          <a:xfrm>
            <a:off x="6169751" y="3629878"/>
            <a:ext cx="45719" cy="45719"/>
          </a:xfrm>
          <a:prstGeom prst="flowChartConnector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17" name="Conector recto 116">
            <a:extLst>
              <a:ext uri="{FF2B5EF4-FFF2-40B4-BE49-F238E27FC236}">
                <a16:creationId xmlns:a16="http://schemas.microsoft.com/office/drawing/2014/main" id="{D3815065-EC68-44BB-8362-949F0D788226}"/>
              </a:ext>
            </a:extLst>
          </p:cNvPr>
          <p:cNvCxnSpPr>
            <a:stCxn id="113" idx="0"/>
            <a:endCxn id="113" idx="4"/>
          </p:cNvCxnSpPr>
          <p:nvPr/>
        </p:nvCxnSpPr>
        <p:spPr>
          <a:xfrm>
            <a:off x="6133109" y="2958365"/>
            <a:ext cx="963524" cy="74994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19" name="Conector recto de flecha 118">
            <a:extLst>
              <a:ext uri="{FF2B5EF4-FFF2-40B4-BE49-F238E27FC236}">
                <a16:creationId xmlns:a16="http://schemas.microsoft.com/office/drawing/2014/main" id="{E0D38621-F6FC-46D5-819F-976A47BD0716}"/>
              </a:ext>
            </a:extLst>
          </p:cNvPr>
          <p:cNvCxnSpPr>
            <a:cxnSpLocks/>
          </p:cNvCxnSpPr>
          <p:nvPr/>
        </p:nvCxnSpPr>
        <p:spPr>
          <a:xfrm>
            <a:off x="6172984" y="2977958"/>
            <a:ext cx="33372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24" name="CuadroTexto 123">
            <a:extLst>
              <a:ext uri="{FF2B5EF4-FFF2-40B4-BE49-F238E27FC236}">
                <a16:creationId xmlns:a16="http://schemas.microsoft.com/office/drawing/2014/main" id="{D650B89D-FA79-43E5-9DE9-E69A4271EDF9}"/>
              </a:ext>
            </a:extLst>
          </p:cNvPr>
          <p:cNvSpPr txBox="1"/>
          <p:nvPr/>
        </p:nvSpPr>
        <p:spPr>
          <a:xfrm>
            <a:off x="6433371" y="2842918"/>
            <a:ext cx="26347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u="sng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  <a:latin typeface="Inconsolata"/>
              </a:rPr>
              <a:t>HIPOTENUSA</a:t>
            </a:r>
            <a:r>
              <a:rPr lang="es-ES" sz="1100" b="1">
                <a:solidFill>
                  <a:schemeClr val="bg1"/>
                </a:solidFill>
                <a:latin typeface="Inconsolata"/>
              </a:rPr>
              <a:t>:</a:t>
            </a:r>
            <a:r>
              <a:rPr lang="es-ES" sz="1100">
                <a:solidFill>
                  <a:schemeClr val="bg1"/>
                </a:solidFill>
                <a:latin typeface="Inconsolata"/>
              </a:rPr>
              <a:t> lago </a:t>
            </a:r>
            <a:r>
              <a:rPr lang="es-ES" sz="1100" u="sng">
                <a:solidFill>
                  <a:schemeClr val="bg1"/>
                </a:solidFill>
                <a:latin typeface="Inconsolata"/>
              </a:rPr>
              <a:t>opuesto</a:t>
            </a:r>
            <a:r>
              <a:rPr lang="es-ES" sz="1100">
                <a:solidFill>
                  <a:schemeClr val="bg1"/>
                </a:solidFill>
                <a:latin typeface="Inconsolata"/>
              </a:rPr>
              <a:t> al </a:t>
            </a:r>
            <a:r>
              <a:rPr lang="es-ES" sz="1100" u="sng">
                <a:solidFill>
                  <a:schemeClr val="bg1"/>
                </a:solidFill>
                <a:latin typeface="Inconsolata"/>
              </a:rPr>
              <a:t>ángulo recto     </a:t>
            </a:r>
            <a:r>
              <a:rPr lang="es-ES" sz="1100">
                <a:solidFill>
                  <a:schemeClr val="bg1"/>
                </a:solidFill>
                <a:latin typeface="Inconsolata"/>
              </a:rPr>
              <a:t>y el </a:t>
            </a:r>
            <a:r>
              <a:rPr lang="es-ES" sz="1100" u="sng">
                <a:solidFill>
                  <a:schemeClr val="bg1"/>
                </a:solidFill>
                <a:latin typeface="Inconsolata"/>
              </a:rPr>
              <a:t>más largo</a:t>
            </a:r>
            <a:endParaRPr lang="es-ES" sz="1100" b="1" u="sng">
              <a:solidFill>
                <a:schemeClr val="bg1"/>
              </a:solidFill>
              <a:latin typeface="Inconsolata"/>
            </a:endParaRPr>
          </a:p>
        </p:txBody>
      </p:sp>
      <p:cxnSp>
        <p:nvCxnSpPr>
          <p:cNvPr id="127" name="Conector recto de flecha 126">
            <a:extLst>
              <a:ext uri="{FF2B5EF4-FFF2-40B4-BE49-F238E27FC236}">
                <a16:creationId xmlns:a16="http://schemas.microsoft.com/office/drawing/2014/main" id="{7445DDA9-B741-4561-A47E-10EA81EE8976}"/>
              </a:ext>
            </a:extLst>
          </p:cNvPr>
          <p:cNvCxnSpPr>
            <a:cxnSpLocks/>
          </p:cNvCxnSpPr>
          <p:nvPr/>
        </p:nvCxnSpPr>
        <p:spPr>
          <a:xfrm flipH="1">
            <a:off x="5817404" y="3594598"/>
            <a:ext cx="174761" cy="0"/>
          </a:xfrm>
          <a:prstGeom prst="straightConnector1">
            <a:avLst/>
          </a:prstGeom>
          <a:ln>
            <a:solidFill>
              <a:srgbClr val="4E73AD"/>
            </a:solidFill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29" name="Conector recto 128">
            <a:extLst>
              <a:ext uri="{FF2B5EF4-FFF2-40B4-BE49-F238E27FC236}">
                <a16:creationId xmlns:a16="http://schemas.microsoft.com/office/drawing/2014/main" id="{C7108AEF-92BC-4F97-91D0-EDAF54ED0AA4}"/>
              </a:ext>
            </a:extLst>
          </p:cNvPr>
          <p:cNvCxnSpPr/>
          <p:nvPr/>
        </p:nvCxnSpPr>
        <p:spPr>
          <a:xfrm flipH="1">
            <a:off x="5997527" y="3592296"/>
            <a:ext cx="98589" cy="0"/>
          </a:xfrm>
          <a:prstGeom prst="line">
            <a:avLst/>
          </a:prstGeom>
          <a:ln>
            <a:solidFill>
              <a:srgbClr val="4E73AD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30" name="Conector recto 129">
            <a:extLst>
              <a:ext uri="{FF2B5EF4-FFF2-40B4-BE49-F238E27FC236}">
                <a16:creationId xmlns:a16="http://schemas.microsoft.com/office/drawing/2014/main" id="{2BB0D473-DB74-4606-9336-FBD455F4224B}"/>
              </a:ext>
            </a:extLst>
          </p:cNvPr>
          <p:cNvCxnSpPr>
            <a:cxnSpLocks/>
          </p:cNvCxnSpPr>
          <p:nvPr/>
        </p:nvCxnSpPr>
        <p:spPr>
          <a:xfrm flipV="1">
            <a:off x="6149928" y="3744697"/>
            <a:ext cx="0" cy="70496"/>
          </a:xfrm>
          <a:prstGeom prst="line">
            <a:avLst/>
          </a:prstGeom>
          <a:ln>
            <a:solidFill>
              <a:srgbClr val="4E73AD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34" name="Conector recto 133">
            <a:extLst>
              <a:ext uri="{FF2B5EF4-FFF2-40B4-BE49-F238E27FC236}">
                <a16:creationId xmlns:a16="http://schemas.microsoft.com/office/drawing/2014/main" id="{5E8A29FD-C5BE-4365-A879-43A0C15AD957}"/>
              </a:ext>
            </a:extLst>
          </p:cNvPr>
          <p:cNvCxnSpPr>
            <a:cxnSpLocks/>
          </p:cNvCxnSpPr>
          <p:nvPr/>
        </p:nvCxnSpPr>
        <p:spPr>
          <a:xfrm flipV="1">
            <a:off x="5997527" y="3582456"/>
            <a:ext cx="0" cy="238650"/>
          </a:xfrm>
          <a:prstGeom prst="line">
            <a:avLst/>
          </a:prstGeom>
          <a:ln>
            <a:solidFill>
              <a:srgbClr val="4E73AD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36" name="Conector recto 135">
            <a:extLst>
              <a:ext uri="{FF2B5EF4-FFF2-40B4-BE49-F238E27FC236}">
                <a16:creationId xmlns:a16="http://schemas.microsoft.com/office/drawing/2014/main" id="{06D7951F-23B2-4903-A10D-3811A4F42844}"/>
              </a:ext>
            </a:extLst>
          </p:cNvPr>
          <p:cNvCxnSpPr>
            <a:cxnSpLocks/>
          </p:cNvCxnSpPr>
          <p:nvPr/>
        </p:nvCxnSpPr>
        <p:spPr>
          <a:xfrm flipH="1">
            <a:off x="5997527" y="3815193"/>
            <a:ext cx="165068" cy="0"/>
          </a:xfrm>
          <a:prstGeom prst="line">
            <a:avLst/>
          </a:prstGeom>
          <a:ln>
            <a:solidFill>
              <a:srgbClr val="4E73AD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40" name="CuadroTexto 139">
            <a:extLst>
              <a:ext uri="{FF2B5EF4-FFF2-40B4-BE49-F238E27FC236}">
                <a16:creationId xmlns:a16="http://schemas.microsoft.com/office/drawing/2014/main" id="{6B6F90C3-62BF-4E38-87C5-F85FFB04A633}"/>
              </a:ext>
            </a:extLst>
          </p:cNvPr>
          <p:cNvSpPr txBox="1"/>
          <p:nvPr/>
        </p:nvSpPr>
        <p:spPr>
          <a:xfrm>
            <a:off x="4989699" y="3109938"/>
            <a:ext cx="127910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u="sng">
                <a:solidFill>
                  <a:schemeClr val="bg1"/>
                </a:solidFill>
                <a:uFill>
                  <a:solidFill>
                    <a:srgbClr val="4E73AD"/>
                  </a:solidFill>
                </a:uFill>
                <a:latin typeface="Inconsolata"/>
              </a:rPr>
              <a:t>CATETOS</a:t>
            </a:r>
            <a:r>
              <a:rPr lang="es-ES" sz="1100" b="1">
                <a:solidFill>
                  <a:schemeClr val="bg1"/>
                </a:solidFill>
                <a:latin typeface="Inconsolata"/>
              </a:rPr>
              <a:t>:</a:t>
            </a:r>
            <a:r>
              <a:rPr lang="es-ES" sz="1100">
                <a:solidFill>
                  <a:schemeClr val="bg1"/>
                </a:solidFill>
                <a:latin typeface="Inconsolata"/>
              </a:rPr>
              <a:t> lados que forman el </a:t>
            </a:r>
            <a:r>
              <a:rPr lang="es-ES" sz="1100" u="sng">
                <a:solidFill>
                  <a:schemeClr val="bg1"/>
                </a:solidFill>
                <a:latin typeface="Inconsolata"/>
              </a:rPr>
              <a:t>ángulo recto</a:t>
            </a:r>
            <a:endParaRPr lang="es-ES" sz="1100" b="1" u="sng">
              <a:solidFill>
                <a:schemeClr val="bg1"/>
              </a:solidFill>
              <a:latin typeface="Inconsolat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5" name="CuadroTexto 144">
                <a:extLst>
                  <a:ext uri="{FF2B5EF4-FFF2-40B4-BE49-F238E27FC236}">
                    <a16:creationId xmlns:a16="http://schemas.microsoft.com/office/drawing/2014/main" id="{8376AB61-3BC5-468C-95CC-E2CF237C6B77}"/>
                  </a:ext>
                </a:extLst>
              </p:cNvPr>
              <p:cNvSpPr txBox="1"/>
              <p:nvPr/>
            </p:nvSpPr>
            <p:spPr>
              <a:xfrm>
                <a:off x="7276635" y="3365611"/>
                <a:ext cx="1223027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s-ES" sz="1600" b="1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5" name="CuadroTexto 144">
                <a:extLst>
                  <a:ext uri="{FF2B5EF4-FFF2-40B4-BE49-F238E27FC236}">
                    <a16:creationId xmlns:a16="http://schemas.microsoft.com/office/drawing/2014/main" id="{8376AB61-3BC5-468C-95CC-E2CF237C6B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6635" y="3365611"/>
                <a:ext cx="1223027" cy="251800"/>
              </a:xfrm>
              <a:prstGeom prst="rect">
                <a:avLst/>
              </a:prstGeom>
              <a:blipFill>
                <a:blip r:embed="rId3"/>
                <a:stretch>
                  <a:fillRect l="-1500" r="-500" b="-12195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6" name="Rectángulo 145">
            <a:extLst>
              <a:ext uri="{FF2B5EF4-FFF2-40B4-BE49-F238E27FC236}">
                <a16:creationId xmlns:a16="http://schemas.microsoft.com/office/drawing/2014/main" id="{DA94858F-C776-40BD-89A7-2D39BFE60D0A}"/>
              </a:ext>
            </a:extLst>
          </p:cNvPr>
          <p:cNvSpPr/>
          <p:nvPr/>
        </p:nvSpPr>
        <p:spPr>
          <a:xfrm>
            <a:off x="7276635" y="3359791"/>
            <a:ext cx="1253161" cy="284093"/>
          </a:xfrm>
          <a:prstGeom prst="rect">
            <a:avLst/>
          </a:prstGeom>
          <a:noFill/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7" name="Rectángulo 146">
            <a:extLst>
              <a:ext uri="{FF2B5EF4-FFF2-40B4-BE49-F238E27FC236}">
                <a16:creationId xmlns:a16="http://schemas.microsoft.com/office/drawing/2014/main" id="{D432CA39-5C97-489A-8C78-1517EDF2B806}"/>
              </a:ext>
            </a:extLst>
          </p:cNvPr>
          <p:cNvSpPr/>
          <p:nvPr/>
        </p:nvSpPr>
        <p:spPr>
          <a:xfrm rot="16429060">
            <a:off x="5782429" y="4003257"/>
            <a:ext cx="45719" cy="72502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8" name="Rectángulo 147">
            <a:extLst>
              <a:ext uri="{FF2B5EF4-FFF2-40B4-BE49-F238E27FC236}">
                <a16:creationId xmlns:a16="http://schemas.microsoft.com/office/drawing/2014/main" id="{5669C7E7-DC49-465C-AE49-57F9A9765D9D}"/>
              </a:ext>
            </a:extLst>
          </p:cNvPr>
          <p:cNvSpPr/>
          <p:nvPr/>
        </p:nvSpPr>
        <p:spPr>
          <a:xfrm rot="16429060">
            <a:off x="5679991" y="3971452"/>
            <a:ext cx="45719" cy="72502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9" name="Rectángulo 148">
            <a:extLst>
              <a:ext uri="{FF2B5EF4-FFF2-40B4-BE49-F238E27FC236}">
                <a16:creationId xmlns:a16="http://schemas.microsoft.com/office/drawing/2014/main" id="{1EADC80C-FCC9-49A7-9199-EF73C5FCA1BF}"/>
              </a:ext>
            </a:extLst>
          </p:cNvPr>
          <p:cNvSpPr/>
          <p:nvPr/>
        </p:nvSpPr>
        <p:spPr>
          <a:xfrm rot="16993306">
            <a:off x="5549634" y="4007360"/>
            <a:ext cx="45719" cy="72502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0" name="Rectángulo 149">
            <a:extLst>
              <a:ext uri="{FF2B5EF4-FFF2-40B4-BE49-F238E27FC236}">
                <a16:creationId xmlns:a16="http://schemas.microsoft.com/office/drawing/2014/main" id="{8E842955-5C2B-471A-9C02-CC9B4F374103}"/>
              </a:ext>
            </a:extLst>
          </p:cNvPr>
          <p:cNvSpPr/>
          <p:nvPr/>
        </p:nvSpPr>
        <p:spPr>
          <a:xfrm rot="16200000">
            <a:off x="6045407" y="4426089"/>
            <a:ext cx="45719" cy="10362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1" name="Rectángulo 150">
            <a:extLst>
              <a:ext uri="{FF2B5EF4-FFF2-40B4-BE49-F238E27FC236}">
                <a16:creationId xmlns:a16="http://schemas.microsoft.com/office/drawing/2014/main" id="{5AFE1C47-79C9-49C9-8E1A-922395806938}"/>
              </a:ext>
            </a:extLst>
          </p:cNvPr>
          <p:cNvSpPr/>
          <p:nvPr/>
        </p:nvSpPr>
        <p:spPr>
          <a:xfrm rot="16991667">
            <a:off x="5826389" y="4249924"/>
            <a:ext cx="63493" cy="18437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2" name="Rectángulo 151">
            <a:extLst>
              <a:ext uri="{FF2B5EF4-FFF2-40B4-BE49-F238E27FC236}">
                <a16:creationId xmlns:a16="http://schemas.microsoft.com/office/drawing/2014/main" id="{10DDED21-77C8-46E3-A020-0C032E81F537}"/>
              </a:ext>
            </a:extLst>
          </p:cNvPr>
          <p:cNvSpPr/>
          <p:nvPr/>
        </p:nvSpPr>
        <p:spPr>
          <a:xfrm rot="16991667">
            <a:off x="6049069" y="4308804"/>
            <a:ext cx="91351" cy="10328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Rectángulo 152">
            <a:extLst>
              <a:ext uri="{FF2B5EF4-FFF2-40B4-BE49-F238E27FC236}">
                <a16:creationId xmlns:a16="http://schemas.microsoft.com/office/drawing/2014/main" id="{917BB4D7-7F6A-4787-8760-8070303496E5}"/>
              </a:ext>
            </a:extLst>
          </p:cNvPr>
          <p:cNvSpPr/>
          <p:nvPr/>
        </p:nvSpPr>
        <p:spPr>
          <a:xfrm rot="16991667">
            <a:off x="5994246" y="4270961"/>
            <a:ext cx="77882" cy="18437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4" name="Rectángulo 153">
            <a:extLst>
              <a:ext uri="{FF2B5EF4-FFF2-40B4-BE49-F238E27FC236}">
                <a16:creationId xmlns:a16="http://schemas.microsoft.com/office/drawing/2014/main" id="{DD1F8552-EC02-4FFB-933B-0BF9644A6465}"/>
              </a:ext>
            </a:extLst>
          </p:cNvPr>
          <p:cNvSpPr/>
          <p:nvPr/>
        </p:nvSpPr>
        <p:spPr>
          <a:xfrm rot="16200000">
            <a:off x="6002942" y="4087002"/>
            <a:ext cx="45719" cy="57494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5" name="Rectángulo 154">
            <a:extLst>
              <a:ext uri="{FF2B5EF4-FFF2-40B4-BE49-F238E27FC236}">
                <a16:creationId xmlns:a16="http://schemas.microsoft.com/office/drawing/2014/main" id="{7003D8AF-B2D7-4A66-928B-DC68C6EAE4DD}"/>
              </a:ext>
            </a:extLst>
          </p:cNvPr>
          <p:cNvSpPr/>
          <p:nvPr/>
        </p:nvSpPr>
        <p:spPr>
          <a:xfrm rot="16200000">
            <a:off x="5948338" y="4110534"/>
            <a:ext cx="45719" cy="57731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6" name="Rectángulo 155">
            <a:extLst>
              <a:ext uri="{FF2B5EF4-FFF2-40B4-BE49-F238E27FC236}">
                <a16:creationId xmlns:a16="http://schemas.microsoft.com/office/drawing/2014/main" id="{55BA5E22-2359-418D-8F94-E55A134E48C5}"/>
              </a:ext>
            </a:extLst>
          </p:cNvPr>
          <p:cNvSpPr/>
          <p:nvPr/>
        </p:nvSpPr>
        <p:spPr>
          <a:xfrm rot="16200000">
            <a:off x="5960644" y="4170100"/>
            <a:ext cx="45719" cy="49035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7" name="Rectángulo 156">
            <a:extLst>
              <a:ext uri="{FF2B5EF4-FFF2-40B4-BE49-F238E27FC236}">
                <a16:creationId xmlns:a16="http://schemas.microsoft.com/office/drawing/2014/main" id="{7253BD3E-C7AA-4C9B-9185-F536E6974E5F}"/>
              </a:ext>
            </a:extLst>
          </p:cNvPr>
          <p:cNvSpPr/>
          <p:nvPr/>
        </p:nvSpPr>
        <p:spPr>
          <a:xfrm rot="16200000">
            <a:off x="5991265" y="4242291"/>
            <a:ext cx="45719" cy="38587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8" name="Rectángulo 157">
            <a:extLst>
              <a:ext uri="{FF2B5EF4-FFF2-40B4-BE49-F238E27FC236}">
                <a16:creationId xmlns:a16="http://schemas.microsoft.com/office/drawing/2014/main" id="{907938AA-DA93-4B4A-B6C7-ACF33AA7C15B}"/>
              </a:ext>
            </a:extLst>
          </p:cNvPr>
          <p:cNvSpPr/>
          <p:nvPr/>
        </p:nvSpPr>
        <p:spPr>
          <a:xfrm rot="16200000">
            <a:off x="6009512" y="4333422"/>
            <a:ext cx="45719" cy="26044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9" name="Rectángulo 158">
            <a:extLst>
              <a:ext uri="{FF2B5EF4-FFF2-40B4-BE49-F238E27FC236}">
                <a16:creationId xmlns:a16="http://schemas.microsoft.com/office/drawing/2014/main" id="{2B49A3CC-20CF-4348-9298-1E087FD584B6}"/>
              </a:ext>
            </a:extLst>
          </p:cNvPr>
          <p:cNvSpPr/>
          <p:nvPr/>
        </p:nvSpPr>
        <p:spPr>
          <a:xfrm rot="16200000">
            <a:off x="6033762" y="4054780"/>
            <a:ext cx="45719" cy="57494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60" name="Conector recto 159">
            <a:extLst>
              <a:ext uri="{FF2B5EF4-FFF2-40B4-BE49-F238E27FC236}">
                <a16:creationId xmlns:a16="http://schemas.microsoft.com/office/drawing/2014/main" id="{D0F0B3E8-F0D9-4CAC-B359-4E5B6973911A}"/>
              </a:ext>
            </a:extLst>
          </p:cNvPr>
          <p:cNvCxnSpPr/>
          <p:nvPr/>
        </p:nvCxnSpPr>
        <p:spPr>
          <a:xfrm>
            <a:off x="5089511" y="4268536"/>
            <a:ext cx="1297635" cy="64448"/>
          </a:xfrm>
          <a:prstGeom prst="line">
            <a:avLst/>
          </a:prstGeom>
          <a:ln>
            <a:solidFill>
              <a:srgbClr val="4E73AD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61" name="Conector recto 160">
            <a:extLst>
              <a:ext uri="{FF2B5EF4-FFF2-40B4-BE49-F238E27FC236}">
                <a16:creationId xmlns:a16="http://schemas.microsoft.com/office/drawing/2014/main" id="{B77238E1-4C40-43EE-8BA9-31ECEB09CB4B}"/>
              </a:ext>
            </a:extLst>
          </p:cNvPr>
          <p:cNvCxnSpPr>
            <a:cxnSpLocks/>
          </p:cNvCxnSpPr>
          <p:nvPr/>
        </p:nvCxnSpPr>
        <p:spPr>
          <a:xfrm flipV="1">
            <a:off x="6084711" y="4332984"/>
            <a:ext cx="302435" cy="183616"/>
          </a:xfrm>
          <a:prstGeom prst="line">
            <a:avLst/>
          </a:prstGeom>
          <a:ln>
            <a:solidFill>
              <a:srgbClr val="4E73AD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62" name="Conector recto 161">
            <a:extLst>
              <a:ext uri="{FF2B5EF4-FFF2-40B4-BE49-F238E27FC236}">
                <a16:creationId xmlns:a16="http://schemas.microsoft.com/office/drawing/2014/main" id="{20A68237-11A1-48A5-9882-AF126047B339}"/>
              </a:ext>
            </a:extLst>
          </p:cNvPr>
          <p:cNvCxnSpPr>
            <a:cxnSpLocks/>
          </p:cNvCxnSpPr>
          <p:nvPr/>
        </p:nvCxnSpPr>
        <p:spPr>
          <a:xfrm>
            <a:off x="5078786" y="4268536"/>
            <a:ext cx="1005925" cy="248064"/>
          </a:xfrm>
          <a:prstGeom prst="line">
            <a:avLst/>
          </a:prstGeom>
          <a:ln>
            <a:solidFill>
              <a:srgbClr val="4E73AD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63" name="Forma libre: forma 162">
            <a:extLst>
              <a:ext uri="{FF2B5EF4-FFF2-40B4-BE49-F238E27FC236}">
                <a16:creationId xmlns:a16="http://schemas.microsoft.com/office/drawing/2014/main" id="{3E84A0D6-162B-43E6-9F1B-97416F164FBB}"/>
              </a:ext>
            </a:extLst>
          </p:cNvPr>
          <p:cNvSpPr/>
          <p:nvPr/>
        </p:nvSpPr>
        <p:spPr>
          <a:xfrm rot="10596216">
            <a:off x="5967238" y="4453632"/>
            <a:ext cx="166688" cy="30957"/>
          </a:xfrm>
          <a:custGeom>
            <a:avLst/>
            <a:gdLst>
              <a:gd name="connsiteX0" fmla="*/ 0 w 166688"/>
              <a:gd name="connsiteY0" fmla="*/ 4763 h 30957"/>
              <a:gd name="connsiteX1" fmla="*/ 11907 w 166688"/>
              <a:gd name="connsiteY1" fmla="*/ 11907 h 30957"/>
              <a:gd name="connsiteX2" fmla="*/ 19050 w 166688"/>
              <a:gd name="connsiteY2" fmla="*/ 16669 h 30957"/>
              <a:gd name="connsiteX3" fmla="*/ 26194 w 166688"/>
              <a:gd name="connsiteY3" fmla="*/ 19050 h 30957"/>
              <a:gd name="connsiteX4" fmla="*/ 52388 w 166688"/>
              <a:gd name="connsiteY4" fmla="*/ 30957 h 30957"/>
              <a:gd name="connsiteX5" fmla="*/ 95250 w 166688"/>
              <a:gd name="connsiteY5" fmla="*/ 28575 h 30957"/>
              <a:gd name="connsiteX6" fmla="*/ 119063 w 166688"/>
              <a:gd name="connsiteY6" fmla="*/ 21432 h 30957"/>
              <a:gd name="connsiteX7" fmla="*/ 133350 w 166688"/>
              <a:gd name="connsiteY7" fmla="*/ 16669 h 30957"/>
              <a:gd name="connsiteX8" fmla="*/ 142875 w 166688"/>
              <a:gd name="connsiteY8" fmla="*/ 14288 h 30957"/>
              <a:gd name="connsiteX9" fmla="*/ 164307 w 166688"/>
              <a:gd name="connsiteY9" fmla="*/ 4763 h 30957"/>
              <a:gd name="connsiteX10" fmla="*/ 166688 w 166688"/>
              <a:gd name="connsiteY10" fmla="*/ 0 h 30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6688" h="30957">
                <a:moveTo>
                  <a:pt x="0" y="4763"/>
                </a:moveTo>
                <a:cubicBezTo>
                  <a:pt x="3969" y="7144"/>
                  <a:pt x="7982" y="9454"/>
                  <a:pt x="11907" y="11907"/>
                </a:cubicBezTo>
                <a:cubicBezTo>
                  <a:pt x="14334" y="13424"/>
                  <a:pt x="16490" y="15389"/>
                  <a:pt x="19050" y="16669"/>
                </a:cubicBezTo>
                <a:cubicBezTo>
                  <a:pt x="21295" y="17791"/>
                  <a:pt x="23813" y="18256"/>
                  <a:pt x="26194" y="19050"/>
                </a:cubicBezTo>
                <a:cubicBezTo>
                  <a:pt x="43850" y="30820"/>
                  <a:pt x="34869" y="27452"/>
                  <a:pt x="52388" y="30957"/>
                </a:cubicBezTo>
                <a:cubicBezTo>
                  <a:pt x="66675" y="30163"/>
                  <a:pt x="80999" y="29871"/>
                  <a:pt x="95250" y="28575"/>
                </a:cubicBezTo>
                <a:cubicBezTo>
                  <a:pt x="100198" y="28125"/>
                  <a:pt x="116162" y="22399"/>
                  <a:pt x="119063" y="21432"/>
                </a:cubicBezTo>
                <a:cubicBezTo>
                  <a:pt x="119073" y="21429"/>
                  <a:pt x="133339" y="16672"/>
                  <a:pt x="133350" y="16669"/>
                </a:cubicBezTo>
                <a:cubicBezTo>
                  <a:pt x="136525" y="15875"/>
                  <a:pt x="139740" y="15228"/>
                  <a:pt x="142875" y="14288"/>
                </a:cubicBezTo>
                <a:cubicBezTo>
                  <a:pt x="149608" y="12268"/>
                  <a:pt x="158840" y="10230"/>
                  <a:pt x="164307" y="4763"/>
                </a:cubicBezTo>
                <a:cubicBezTo>
                  <a:pt x="165562" y="3508"/>
                  <a:pt x="165894" y="1588"/>
                  <a:pt x="166688" y="0"/>
                </a:cubicBezTo>
              </a:path>
            </a:pathLst>
          </a:cu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5" name="CuadroTexto 164">
            <a:extLst>
              <a:ext uri="{FF2B5EF4-FFF2-40B4-BE49-F238E27FC236}">
                <a16:creationId xmlns:a16="http://schemas.microsoft.com/office/drawing/2014/main" id="{F0599EA6-6406-4930-80D5-EE1A77152016}"/>
              </a:ext>
            </a:extLst>
          </p:cNvPr>
          <p:cNvSpPr txBox="1"/>
          <p:nvPr/>
        </p:nvSpPr>
        <p:spPr>
          <a:xfrm>
            <a:off x="6129925" y="3655855"/>
            <a:ext cx="445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accent5"/>
                </a:solidFill>
                <a:latin typeface="Inconsolata"/>
              </a:rPr>
              <a:t>90º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6" name="CuadroTexto 165">
                <a:extLst>
                  <a:ext uri="{FF2B5EF4-FFF2-40B4-BE49-F238E27FC236}">
                    <a16:creationId xmlns:a16="http://schemas.microsoft.com/office/drawing/2014/main" id="{D473FB65-FC8D-4358-BBED-ADDBA462DEBC}"/>
                  </a:ext>
                </a:extLst>
              </p:cNvPr>
              <p:cNvSpPr txBox="1"/>
              <p:nvPr/>
            </p:nvSpPr>
            <p:spPr>
              <a:xfrm>
                <a:off x="6313275" y="4595697"/>
                <a:ext cx="1223027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sSup>
                        <m:sSupPr>
                          <m:ctrlP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s-ES" sz="1600" b="1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66" name="CuadroTexto 165">
                <a:extLst>
                  <a:ext uri="{FF2B5EF4-FFF2-40B4-BE49-F238E27FC236}">
                    <a16:creationId xmlns:a16="http://schemas.microsoft.com/office/drawing/2014/main" id="{D473FB65-FC8D-4358-BBED-ADDBA462DE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3275" y="4595697"/>
                <a:ext cx="1223027" cy="251800"/>
              </a:xfrm>
              <a:prstGeom prst="rect">
                <a:avLst/>
              </a:prstGeom>
              <a:blipFill>
                <a:blip r:embed="rId4"/>
                <a:stretch>
                  <a:fillRect l="-1500" r="-500" b="-9756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7" name="Rectángulo 166">
            <a:extLst>
              <a:ext uri="{FF2B5EF4-FFF2-40B4-BE49-F238E27FC236}">
                <a16:creationId xmlns:a16="http://schemas.microsoft.com/office/drawing/2014/main" id="{48CEC760-ACC2-4FFB-ADB9-CEA44B5A25EC}"/>
              </a:ext>
            </a:extLst>
          </p:cNvPr>
          <p:cNvSpPr/>
          <p:nvPr/>
        </p:nvSpPr>
        <p:spPr>
          <a:xfrm>
            <a:off x="6313275" y="4589877"/>
            <a:ext cx="1253161" cy="284093"/>
          </a:xfrm>
          <a:prstGeom prst="rect">
            <a:avLst/>
          </a:prstGeom>
          <a:noFill/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8" name="CuadroTexto 167">
            <a:extLst>
              <a:ext uri="{FF2B5EF4-FFF2-40B4-BE49-F238E27FC236}">
                <a16:creationId xmlns:a16="http://schemas.microsoft.com/office/drawing/2014/main" id="{15CB6145-609B-485F-A5D1-7234B7F31562}"/>
              </a:ext>
            </a:extLst>
          </p:cNvPr>
          <p:cNvSpPr txBox="1"/>
          <p:nvPr/>
        </p:nvSpPr>
        <p:spPr>
          <a:xfrm>
            <a:off x="5084878" y="1729489"/>
            <a:ext cx="279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i="1">
                <a:solidFill>
                  <a:schemeClr val="bg2"/>
                </a:solidFill>
                <a:latin typeface="Inconsolata"/>
              </a:rPr>
              <a:t>a</a:t>
            </a:r>
          </a:p>
        </p:txBody>
      </p:sp>
      <p:sp>
        <p:nvSpPr>
          <p:cNvPr id="169" name="CuadroTexto 168">
            <a:extLst>
              <a:ext uri="{FF2B5EF4-FFF2-40B4-BE49-F238E27FC236}">
                <a16:creationId xmlns:a16="http://schemas.microsoft.com/office/drawing/2014/main" id="{8C07D968-D440-4EAE-8519-32962FCD2F06}"/>
              </a:ext>
            </a:extLst>
          </p:cNvPr>
          <p:cNvSpPr txBox="1"/>
          <p:nvPr/>
        </p:nvSpPr>
        <p:spPr>
          <a:xfrm>
            <a:off x="5668764" y="1724219"/>
            <a:ext cx="279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i="1">
                <a:solidFill>
                  <a:schemeClr val="bg2"/>
                </a:solidFill>
                <a:latin typeface="Inconsolata"/>
              </a:rPr>
              <a:t>b</a:t>
            </a:r>
          </a:p>
        </p:txBody>
      </p:sp>
      <p:sp>
        <p:nvSpPr>
          <p:cNvPr id="170" name="CuadroTexto 169">
            <a:extLst>
              <a:ext uri="{FF2B5EF4-FFF2-40B4-BE49-F238E27FC236}">
                <a16:creationId xmlns:a16="http://schemas.microsoft.com/office/drawing/2014/main" id="{352BFDFB-C100-41E5-BA22-7C9A6B05C0DD}"/>
              </a:ext>
            </a:extLst>
          </p:cNvPr>
          <p:cNvSpPr txBox="1"/>
          <p:nvPr/>
        </p:nvSpPr>
        <p:spPr>
          <a:xfrm>
            <a:off x="5384036" y="2152344"/>
            <a:ext cx="2584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i="1">
                <a:solidFill>
                  <a:schemeClr val="bg2"/>
                </a:solidFill>
                <a:latin typeface="Inconsolata"/>
              </a:rPr>
              <a:t>c</a:t>
            </a:r>
          </a:p>
        </p:txBody>
      </p:sp>
      <p:sp>
        <p:nvSpPr>
          <p:cNvPr id="171" name="CuadroTexto 170">
            <a:extLst>
              <a:ext uri="{FF2B5EF4-FFF2-40B4-BE49-F238E27FC236}">
                <a16:creationId xmlns:a16="http://schemas.microsoft.com/office/drawing/2014/main" id="{47685B7E-A07A-488D-A308-7091485ECC46}"/>
              </a:ext>
            </a:extLst>
          </p:cNvPr>
          <p:cNvSpPr txBox="1"/>
          <p:nvPr/>
        </p:nvSpPr>
        <p:spPr>
          <a:xfrm>
            <a:off x="6578925" y="3132878"/>
            <a:ext cx="279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i="1">
                <a:solidFill>
                  <a:schemeClr val="bg2"/>
                </a:solidFill>
                <a:latin typeface="Inconsolata"/>
              </a:rPr>
              <a:t>a</a:t>
            </a:r>
          </a:p>
        </p:txBody>
      </p:sp>
      <p:sp>
        <p:nvSpPr>
          <p:cNvPr id="172" name="CuadroTexto 171">
            <a:extLst>
              <a:ext uri="{FF2B5EF4-FFF2-40B4-BE49-F238E27FC236}">
                <a16:creationId xmlns:a16="http://schemas.microsoft.com/office/drawing/2014/main" id="{6905B6F7-669C-4592-88FD-D3AD9CA8B140}"/>
              </a:ext>
            </a:extLst>
          </p:cNvPr>
          <p:cNvSpPr txBox="1"/>
          <p:nvPr/>
        </p:nvSpPr>
        <p:spPr>
          <a:xfrm>
            <a:off x="5924504" y="3192566"/>
            <a:ext cx="279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i="1">
                <a:solidFill>
                  <a:schemeClr val="bg2"/>
                </a:solidFill>
                <a:latin typeface="Inconsolata"/>
              </a:rPr>
              <a:t>b</a:t>
            </a:r>
          </a:p>
        </p:txBody>
      </p:sp>
      <p:sp>
        <p:nvSpPr>
          <p:cNvPr id="173" name="CuadroTexto 172">
            <a:extLst>
              <a:ext uri="{FF2B5EF4-FFF2-40B4-BE49-F238E27FC236}">
                <a16:creationId xmlns:a16="http://schemas.microsoft.com/office/drawing/2014/main" id="{C96CDE92-4783-4B94-BDAE-A677677E510B}"/>
              </a:ext>
            </a:extLst>
          </p:cNvPr>
          <p:cNvSpPr txBox="1"/>
          <p:nvPr/>
        </p:nvSpPr>
        <p:spPr>
          <a:xfrm>
            <a:off x="6501080" y="3617982"/>
            <a:ext cx="2584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i="1">
                <a:solidFill>
                  <a:schemeClr val="bg2"/>
                </a:solidFill>
                <a:latin typeface="Inconsolata"/>
              </a:rPr>
              <a:t>c</a:t>
            </a:r>
          </a:p>
        </p:txBody>
      </p:sp>
      <p:sp>
        <p:nvSpPr>
          <p:cNvPr id="174" name="CuadroTexto 173">
            <a:extLst>
              <a:ext uri="{FF2B5EF4-FFF2-40B4-BE49-F238E27FC236}">
                <a16:creationId xmlns:a16="http://schemas.microsoft.com/office/drawing/2014/main" id="{40BC0DED-9EC6-4B95-AEA8-3A20D42B79A9}"/>
              </a:ext>
            </a:extLst>
          </p:cNvPr>
          <p:cNvSpPr txBox="1"/>
          <p:nvPr/>
        </p:nvSpPr>
        <p:spPr>
          <a:xfrm>
            <a:off x="5701216" y="4053664"/>
            <a:ext cx="279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i="1">
                <a:solidFill>
                  <a:schemeClr val="bg2"/>
                </a:solidFill>
                <a:latin typeface="Inconsolata"/>
              </a:rPr>
              <a:t>a</a:t>
            </a:r>
          </a:p>
        </p:txBody>
      </p:sp>
      <p:sp>
        <p:nvSpPr>
          <p:cNvPr id="175" name="CuadroTexto 174">
            <a:extLst>
              <a:ext uri="{FF2B5EF4-FFF2-40B4-BE49-F238E27FC236}">
                <a16:creationId xmlns:a16="http://schemas.microsoft.com/office/drawing/2014/main" id="{F682A39C-3073-45CF-A3CB-74CC4E6A7B95}"/>
              </a:ext>
            </a:extLst>
          </p:cNvPr>
          <p:cNvSpPr txBox="1"/>
          <p:nvPr/>
        </p:nvSpPr>
        <p:spPr>
          <a:xfrm>
            <a:off x="5362869" y="4325822"/>
            <a:ext cx="279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i="1">
                <a:solidFill>
                  <a:schemeClr val="bg2"/>
                </a:solidFill>
                <a:latin typeface="Inconsolata"/>
              </a:rPr>
              <a:t>b</a:t>
            </a:r>
          </a:p>
        </p:txBody>
      </p:sp>
      <p:sp>
        <p:nvSpPr>
          <p:cNvPr id="176" name="CuadroTexto 175">
            <a:extLst>
              <a:ext uri="{FF2B5EF4-FFF2-40B4-BE49-F238E27FC236}">
                <a16:creationId xmlns:a16="http://schemas.microsoft.com/office/drawing/2014/main" id="{C11D5E7C-F404-4739-BF70-FCFFED8E4E03}"/>
              </a:ext>
            </a:extLst>
          </p:cNvPr>
          <p:cNvSpPr txBox="1"/>
          <p:nvPr/>
        </p:nvSpPr>
        <p:spPr>
          <a:xfrm>
            <a:off x="6176519" y="4294832"/>
            <a:ext cx="2584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i="1">
                <a:solidFill>
                  <a:schemeClr val="bg2"/>
                </a:solidFill>
                <a:latin typeface="Inconsolata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789570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90612F81-2C91-436C-961B-06BC433975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2800" b="1"/>
              <a:t>TEOREMA DE PITÁGORAS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9910964D-B3DA-4B3A-A958-40E7D5EB22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4</a:t>
            </a:fld>
            <a:endParaRPr lang="es-ES"/>
          </a:p>
        </p:txBody>
      </p:sp>
      <p:sp>
        <p:nvSpPr>
          <p:cNvPr id="4" name="Abrir corchete 3">
            <a:extLst>
              <a:ext uri="{FF2B5EF4-FFF2-40B4-BE49-F238E27FC236}">
                <a16:creationId xmlns:a16="http://schemas.microsoft.com/office/drawing/2014/main" id="{E246C9EC-0B54-4794-938D-1751236DB221}"/>
              </a:ext>
            </a:extLst>
          </p:cNvPr>
          <p:cNvSpPr/>
          <p:nvPr/>
        </p:nvSpPr>
        <p:spPr>
          <a:xfrm>
            <a:off x="2622348" y="2996638"/>
            <a:ext cx="117566" cy="718641"/>
          </a:xfrm>
          <a:prstGeom prst="leftBracket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5B99119-F47D-4D9D-9518-0F1AD05BC6CC}"/>
              </a:ext>
            </a:extLst>
          </p:cNvPr>
          <p:cNvSpPr txBox="1"/>
          <p:nvPr/>
        </p:nvSpPr>
        <p:spPr>
          <a:xfrm>
            <a:off x="2601035" y="2969941"/>
            <a:ext cx="37330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i="1">
                <a:solidFill>
                  <a:schemeClr val="bg1"/>
                </a:solidFill>
                <a:latin typeface="Inconsolata"/>
              </a:rPr>
              <a:t>      En todo </a:t>
            </a:r>
            <a:r>
              <a:rPr lang="es-ES" i="1" u="sng">
                <a:solidFill>
                  <a:schemeClr val="bg1"/>
                </a:solidFill>
                <a:latin typeface="Inconsolata"/>
              </a:rPr>
              <a:t>triángulo rectángulo</a:t>
            </a:r>
            <a:r>
              <a:rPr lang="es-ES" i="1">
                <a:solidFill>
                  <a:schemeClr val="bg1"/>
                </a:solidFill>
                <a:latin typeface="Inconsolata"/>
              </a:rPr>
              <a:t> se cumple que el </a:t>
            </a:r>
            <a:r>
              <a:rPr lang="es-ES" b="1" i="1">
                <a:solidFill>
                  <a:schemeClr val="bg1"/>
                </a:solidFill>
                <a:latin typeface="Inconsolata"/>
              </a:rPr>
              <a:t>cuadrado de la hipotenusa</a:t>
            </a:r>
            <a:r>
              <a:rPr lang="es-ES" i="1">
                <a:solidFill>
                  <a:schemeClr val="bg1"/>
                </a:solidFill>
                <a:latin typeface="Inconsolata"/>
              </a:rPr>
              <a:t> es </a:t>
            </a:r>
            <a:r>
              <a:rPr lang="es-ES" b="1" i="1">
                <a:solidFill>
                  <a:schemeClr val="bg1"/>
                </a:solidFill>
                <a:latin typeface="Inconsolata"/>
              </a:rPr>
              <a:t>igual</a:t>
            </a:r>
            <a:r>
              <a:rPr lang="es-ES" i="1">
                <a:solidFill>
                  <a:schemeClr val="bg1"/>
                </a:solidFill>
                <a:latin typeface="Inconsolata"/>
              </a:rPr>
              <a:t> a la </a:t>
            </a:r>
            <a:r>
              <a:rPr lang="es-ES" b="1" i="1">
                <a:solidFill>
                  <a:schemeClr val="bg1"/>
                </a:solidFill>
                <a:latin typeface="Inconsolata"/>
              </a:rPr>
              <a:t>suma de los cuadrados de los catetos</a:t>
            </a:r>
            <a:r>
              <a:rPr lang="es-ES" i="1">
                <a:solidFill>
                  <a:schemeClr val="bg1"/>
                </a:solidFill>
                <a:latin typeface="Inconsolata"/>
              </a:rPr>
              <a:t>.</a:t>
            </a:r>
          </a:p>
        </p:txBody>
      </p:sp>
      <p:sp>
        <p:nvSpPr>
          <p:cNvPr id="7" name="Abrir corchete 6">
            <a:extLst>
              <a:ext uri="{FF2B5EF4-FFF2-40B4-BE49-F238E27FC236}">
                <a16:creationId xmlns:a16="http://schemas.microsoft.com/office/drawing/2014/main" id="{447BDBF0-3BBB-4EF6-8958-2C3762805553}"/>
              </a:ext>
            </a:extLst>
          </p:cNvPr>
          <p:cNvSpPr/>
          <p:nvPr/>
        </p:nvSpPr>
        <p:spPr>
          <a:xfrm rot="10800000">
            <a:off x="6216490" y="2996638"/>
            <a:ext cx="117566" cy="718641"/>
          </a:xfrm>
          <a:prstGeom prst="leftBracket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9" name="Gráfico 8" descr="Abrir comillas">
            <a:extLst>
              <a:ext uri="{FF2B5EF4-FFF2-40B4-BE49-F238E27FC236}">
                <a16:creationId xmlns:a16="http://schemas.microsoft.com/office/drawing/2014/main" id="{A90E2CA4-6B65-4257-B860-705900E74E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429815">
            <a:off x="2621733" y="2946821"/>
            <a:ext cx="354132" cy="354132"/>
          </a:xfrm>
          <a:prstGeom prst="rect">
            <a:avLst/>
          </a:prstGeom>
        </p:spPr>
      </p:pic>
      <p:pic>
        <p:nvPicPr>
          <p:cNvPr id="10" name="Gráfico 9" descr="Abrir comillas">
            <a:extLst>
              <a:ext uri="{FF2B5EF4-FFF2-40B4-BE49-F238E27FC236}">
                <a16:creationId xmlns:a16="http://schemas.microsoft.com/office/drawing/2014/main" id="{F5B4227B-1C40-4A6F-ABF9-4261EA42C5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1240299">
            <a:off x="5504446" y="3377125"/>
            <a:ext cx="354132" cy="354132"/>
          </a:xfrm>
          <a:prstGeom prst="rect">
            <a:avLst/>
          </a:prstGeom>
        </p:spPr>
      </p:pic>
      <p:sp>
        <p:nvSpPr>
          <p:cNvPr id="11" name="Triángulo rectángulo 10">
            <a:extLst>
              <a:ext uri="{FF2B5EF4-FFF2-40B4-BE49-F238E27FC236}">
                <a16:creationId xmlns:a16="http://schemas.microsoft.com/office/drawing/2014/main" id="{0B82E27C-FA65-4A29-A076-7A4080E3BB76}"/>
              </a:ext>
            </a:extLst>
          </p:cNvPr>
          <p:cNvSpPr/>
          <p:nvPr/>
        </p:nvSpPr>
        <p:spPr>
          <a:xfrm>
            <a:off x="1322594" y="916206"/>
            <a:ext cx="2070463" cy="1513659"/>
          </a:xfrm>
          <a:prstGeom prst="rt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C3993E02-0879-47EF-A1FC-FAC9AFA9AF36}"/>
              </a:ext>
            </a:extLst>
          </p:cNvPr>
          <p:cNvSpPr/>
          <p:nvPr/>
        </p:nvSpPr>
        <p:spPr>
          <a:xfrm>
            <a:off x="1322594" y="2107128"/>
            <a:ext cx="337819" cy="310795"/>
          </a:xfrm>
          <a:prstGeom prst="rect">
            <a:avLst/>
          </a:prstGeom>
          <a:noFill/>
          <a:ln w="190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Diagrama de flujo: conector 12">
            <a:extLst>
              <a:ext uri="{FF2B5EF4-FFF2-40B4-BE49-F238E27FC236}">
                <a16:creationId xmlns:a16="http://schemas.microsoft.com/office/drawing/2014/main" id="{81FC38B4-E2F4-4B58-BD7C-640601580CE7}"/>
              </a:ext>
            </a:extLst>
          </p:cNvPr>
          <p:cNvSpPr/>
          <p:nvPr/>
        </p:nvSpPr>
        <p:spPr>
          <a:xfrm>
            <a:off x="1431081" y="2199172"/>
            <a:ext cx="129782" cy="129782"/>
          </a:xfrm>
          <a:prstGeom prst="flowChartConnector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9707CA47-E3A5-4442-B9FF-06D8D2519B2E}"/>
              </a:ext>
            </a:extLst>
          </p:cNvPr>
          <p:cNvSpPr txBox="1"/>
          <p:nvPr/>
        </p:nvSpPr>
        <p:spPr>
          <a:xfrm>
            <a:off x="1052710" y="230657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>
                <a:solidFill>
                  <a:schemeClr val="accent5"/>
                </a:solidFill>
                <a:latin typeface="Inconsolata"/>
              </a:rPr>
              <a:t>A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27C04CEB-EFB2-427C-A141-9072D94416D0}"/>
              </a:ext>
            </a:extLst>
          </p:cNvPr>
          <p:cNvSpPr txBox="1"/>
          <p:nvPr/>
        </p:nvSpPr>
        <p:spPr>
          <a:xfrm>
            <a:off x="3345196" y="2270315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>
                <a:solidFill>
                  <a:schemeClr val="accent5"/>
                </a:solidFill>
                <a:latin typeface="Inconsolata"/>
              </a:rPr>
              <a:t>B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6F5F3FF-802A-40F2-97FB-0F6A000D5D15}"/>
              </a:ext>
            </a:extLst>
          </p:cNvPr>
          <p:cNvSpPr txBox="1"/>
          <p:nvPr/>
        </p:nvSpPr>
        <p:spPr>
          <a:xfrm>
            <a:off x="1107330" y="60255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>
                <a:solidFill>
                  <a:schemeClr val="accent5"/>
                </a:solidFill>
                <a:latin typeface="Inconsolata"/>
              </a:rPr>
              <a:t>C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CC716F54-594C-44FD-BE32-265A6561EC33}"/>
              </a:ext>
            </a:extLst>
          </p:cNvPr>
          <p:cNvSpPr txBox="1"/>
          <p:nvPr/>
        </p:nvSpPr>
        <p:spPr>
          <a:xfrm>
            <a:off x="2288009" y="136113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 i="1">
                <a:solidFill>
                  <a:schemeClr val="bg2"/>
                </a:solidFill>
                <a:latin typeface="Inconsolata"/>
              </a:rPr>
              <a:t>a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632B2CCF-6D40-4423-A6E6-CF894668C378}"/>
              </a:ext>
            </a:extLst>
          </p:cNvPr>
          <p:cNvSpPr txBox="1"/>
          <p:nvPr/>
        </p:nvSpPr>
        <p:spPr>
          <a:xfrm>
            <a:off x="1034405" y="149864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 i="1">
                <a:solidFill>
                  <a:schemeClr val="bg2"/>
                </a:solidFill>
                <a:latin typeface="Inconsolata"/>
              </a:rPr>
              <a:t>b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436D7DFE-893B-49AD-B2CF-392860E8382C}"/>
              </a:ext>
            </a:extLst>
          </p:cNvPr>
          <p:cNvSpPr txBox="1"/>
          <p:nvPr/>
        </p:nvSpPr>
        <p:spPr>
          <a:xfrm>
            <a:off x="2148387" y="2347445"/>
            <a:ext cx="279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 i="1">
                <a:solidFill>
                  <a:schemeClr val="bg2"/>
                </a:solidFill>
                <a:latin typeface="Inconsolata"/>
              </a:rPr>
              <a:t>c</a:t>
            </a:r>
          </a:p>
        </p:txBody>
      </p:sp>
      <p:sp>
        <p:nvSpPr>
          <p:cNvPr id="20" name="Cerrar llave 19">
            <a:extLst>
              <a:ext uri="{FF2B5EF4-FFF2-40B4-BE49-F238E27FC236}">
                <a16:creationId xmlns:a16="http://schemas.microsoft.com/office/drawing/2014/main" id="{C9BFBE9B-CA9F-4009-90CD-B9066CE53F2A}"/>
              </a:ext>
            </a:extLst>
          </p:cNvPr>
          <p:cNvSpPr/>
          <p:nvPr/>
        </p:nvSpPr>
        <p:spPr>
          <a:xfrm>
            <a:off x="3681246" y="602551"/>
            <a:ext cx="199785" cy="1969199"/>
          </a:xfrm>
          <a:prstGeom prst="rightBrac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E63977B0-1F5F-4C34-BAD6-8C3431CA6C44}"/>
              </a:ext>
            </a:extLst>
          </p:cNvPr>
          <p:cNvSpPr txBox="1"/>
          <p:nvPr/>
        </p:nvSpPr>
        <p:spPr>
          <a:xfrm>
            <a:off x="3830231" y="1306490"/>
            <a:ext cx="13468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u="sng">
                <a:solidFill>
                  <a:schemeClr val="bg1"/>
                </a:solidFill>
                <a:uFill>
                  <a:solidFill>
                    <a:srgbClr val="4E73AD"/>
                  </a:solidFill>
                </a:uFill>
                <a:latin typeface="Inconsolata"/>
              </a:rPr>
              <a:t>CATETOS</a:t>
            </a:r>
            <a:r>
              <a:rPr lang="es-ES" b="1">
                <a:solidFill>
                  <a:schemeClr val="bg1"/>
                </a:solidFill>
                <a:latin typeface="Inconsolata"/>
              </a:rPr>
              <a:t>:</a:t>
            </a:r>
            <a:r>
              <a:rPr lang="es-ES">
                <a:solidFill>
                  <a:schemeClr val="bg1"/>
                </a:solidFill>
                <a:latin typeface="Inconsolata"/>
              </a:rPr>
              <a:t> </a:t>
            </a:r>
            <a:r>
              <a:rPr lang="es-ES" i="1">
                <a:solidFill>
                  <a:srgbClr val="4E73AD"/>
                </a:solidFill>
                <a:latin typeface="Inconsolata"/>
              </a:rPr>
              <a:t>b</a:t>
            </a:r>
            <a:r>
              <a:rPr lang="es-ES" i="1">
                <a:solidFill>
                  <a:schemeClr val="bg1"/>
                </a:solidFill>
                <a:latin typeface="Inconsolata"/>
              </a:rPr>
              <a:t>, </a:t>
            </a:r>
            <a:r>
              <a:rPr lang="es-ES" i="1">
                <a:solidFill>
                  <a:srgbClr val="4E73AD"/>
                </a:solidFill>
                <a:latin typeface="Inconsolata"/>
              </a:rPr>
              <a:t>c</a:t>
            </a:r>
          </a:p>
          <a:p>
            <a:r>
              <a:rPr lang="es-ES" b="1" u="sng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  <a:latin typeface="Inconsolata"/>
              </a:rPr>
              <a:t>HIPOTENUSA</a:t>
            </a:r>
            <a:r>
              <a:rPr lang="es-ES" b="1">
                <a:solidFill>
                  <a:schemeClr val="bg1"/>
                </a:solidFill>
                <a:latin typeface="Inconsolata"/>
              </a:rPr>
              <a:t>:</a:t>
            </a:r>
            <a:r>
              <a:rPr lang="es-ES">
                <a:solidFill>
                  <a:schemeClr val="bg1"/>
                </a:solidFill>
                <a:latin typeface="Inconsolata"/>
              </a:rPr>
              <a:t> </a:t>
            </a:r>
            <a:r>
              <a:rPr lang="es-ES" i="1">
                <a:solidFill>
                  <a:schemeClr val="accent3"/>
                </a:solidFill>
                <a:latin typeface="Inconsolata"/>
              </a:rPr>
              <a:t>a</a:t>
            </a:r>
            <a:endParaRPr lang="es-ES" b="1" i="1" u="sng">
              <a:solidFill>
                <a:schemeClr val="accent3"/>
              </a:solidFill>
              <a:latin typeface="Inconsolata"/>
            </a:endParaRPr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09ECE0A6-A53E-4821-832D-639C3424EE48}"/>
              </a:ext>
            </a:extLst>
          </p:cNvPr>
          <p:cNvCxnSpPr>
            <a:cxnSpLocks/>
            <a:stCxn id="11" idx="0"/>
            <a:endCxn id="11" idx="4"/>
          </p:cNvCxnSpPr>
          <p:nvPr/>
        </p:nvCxnSpPr>
        <p:spPr>
          <a:xfrm>
            <a:off x="1322594" y="916206"/>
            <a:ext cx="2070463" cy="1513659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3" name="Conector recto de flecha 32">
            <a:extLst>
              <a:ext uri="{FF2B5EF4-FFF2-40B4-BE49-F238E27FC236}">
                <a16:creationId xmlns:a16="http://schemas.microsoft.com/office/drawing/2014/main" id="{05DFC43B-645E-431F-9E69-39E40EC50432}"/>
              </a:ext>
            </a:extLst>
          </p:cNvPr>
          <p:cNvCxnSpPr>
            <a:cxnSpLocks/>
          </p:cNvCxnSpPr>
          <p:nvPr/>
        </p:nvCxnSpPr>
        <p:spPr>
          <a:xfrm>
            <a:off x="5125341" y="1568100"/>
            <a:ext cx="50710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CuadroTexto 34">
                <a:extLst>
                  <a:ext uri="{FF2B5EF4-FFF2-40B4-BE49-F238E27FC236}">
                    <a16:creationId xmlns:a16="http://schemas.microsoft.com/office/drawing/2014/main" id="{A8B38557-824F-467E-9318-3A56F354C5B9}"/>
                  </a:ext>
                </a:extLst>
              </p:cNvPr>
              <p:cNvSpPr txBox="1"/>
              <p:nvPr/>
            </p:nvSpPr>
            <p:spPr>
              <a:xfrm>
                <a:off x="5707475" y="1431873"/>
                <a:ext cx="1223027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s-ES" sz="1600" b="1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5" name="CuadroTexto 34">
                <a:extLst>
                  <a:ext uri="{FF2B5EF4-FFF2-40B4-BE49-F238E27FC236}">
                    <a16:creationId xmlns:a16="http://schemas.microsoft.com/office/drawing/2014/main" id="{A8B38557-824F-467E-9318-3A56F354C5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7475" y="1431873"/>
                <a:ext cx="1223027" cy="251800"/>
              </a:xfrm>
              <a:prstGeom prst="rect">
                <a:avLst/>
              </a:prstGeom>
              <a:blipFill>
                <a:blip r:embed="rId4"/>
                <a:stretch>
                  <a:fillRect l="-995" r="-498" b="-9756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ángulo 35">
            <a:extLst>
              <a:ext uri="{FF2B5EF4-FFF2-40B4-BE49-F238E27FC236}">
                <a16:creationId xmlns:a16="http://schemas.microsoft.com/office/drawing/2014/main" id="{1AD60C86-B04D-448C-B4FC-DC558A6D52DB}"/>
              </a:ext>
            </a:extLst>
          </p:cNvPr>
          <p:cNvSpPr/>
          <p:nvPr/>
        </p:nvSpPr>
        <p:spPr>
          <a:xfrm>
            <a:off x="5707475" y="1426053"/>
            <a:ext cx="1253161" cy="284093"/>
          </a:xfrm>
          <a:prstGeom prst="rect">
            <a:avLst/>
          </a:prstGeom>
          <a:noFill/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CuadroTexto 36">
                <a:extLst>
                  <a:ext uri="{FF2B5EF4-FFF2-40B4-BE49-F238E27FC236}">
                    <a16:creationId xmlns:a16="http://schemas.microsoft.com/office/drawing/2014/main" id="{A0B38789-4662-4A95-A44C-C42B44C3EB1C}"/>
                  </a:ext>
                </a:extLst>
              </p:cNvPr>
              <p:cNvSpPr txBox="1"/>
              <p:nvPr/>
            </p:nvSpPr>
            <p:spPr>
              <a:xfrm>
                <a:off x="5660479" y="1760143"/>
                <a:ext cx="1836978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sz="1600" b="1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1600" b="1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𝒉𝒊𝒑</m:t>
                          </m:r>
                        </m:e>
                        <m:sup>
                          <m:r>
                            <a:rPr lang="es-ES" sz="1600" b="1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s-ES" sz="1600" b="1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ES" sz="1600" b="1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1600" b="1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𝒄𝒂𝒕</m:t>
                          </m:r>
                        </m:e>
                        <m:sup>
                          <m:r>
                            <a:rPr lang="es-ES" sz="1600" b="1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s-ES" sz="1600" b="1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ES" sz="1600" b="1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1600" b="1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𝒄𝒂𝒕</m:t>
                          </m:r>
                        </m:e>
                        <m:sup>
                          <m:r>
                            <a:rPr lang="es-ES" sz="1600" b="1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s-ES" sz="1600" b="1">
                  <a:solidFill>
                    <a:schemeClr val="accent5"/>
                  </a:solidFill>
                </a:endParaRPr>
              </a:p>
            </p:txBody>
          </p:sp>
        </mc:Choice>
        <mc:Fallback xmlns="">
          <p:sp>
            <p:nvSpPr>
              <p:cNvPr id="37" name="CuadroTexto 36">
                <a:extLst>
                  <a:ext uri="{FF2B5EF4-FFF2-40B4-BE49-F238E27FC236}">
                    <a16:creationId xmlns:a16="http://schemas.microsoft.com/office/drawing/2014/main" id="{A0B38789-4662-4A95-A44C-C42B44C3EB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0479" y="1760143"/>
                <a:ext cx="1836978" cy="251800"/>
              </a:xfrm>
              <a:prstGeom prst="rect">
                <a:avLst/>
              </a:prstGeom>
              <a:blipFill>
                <a:blip r:embed="rId5"/>
                <a:stretch>
                  <a:fillRect l="-3322" b="-36585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ángulo 24">
            <a:extLst>
              <a:ext uri="{FF2B5EF4-FFF2-40B4-BE49-F238E27FC236}">
                <a16:creationId xmlns:a16="http://schemas.microsoft.com/office/drawing/2014/main" id="{B99D950A-5471-46CC-BDCF-1FA3AFFE9F05}"/>
              </a:ext>
            </a:extLst>
          </p:cNvPr>
          <p:cNvSpPr/>
          <p:nvPr/>
        </p:nvSpPr>
        <p:spPr>
          <a:xfrm>
            <a:off x="5273199" y="152417"/>
            <a:ext cx="2121712" cy="81745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100">
                <a:solidFill>
                  <a:schemeClr val="tx1"/>
                </a:solidFill>
                <a:latin typeface="Inconsolata"/>
              </a:rPr>
              <a:t>Cuando hay una operación intermedia, no se pueden tachar los </a:t>
            </a:r>
            <a:r>
              <a:rPr lang="es-ES" sz="1100" b="1">
                <a:solidFill>
                  <a:schemeClr val="tx1"/>
                </a:solidFill>
                <a:latin typeface="Inconsolata"/>
              </a:rPr>
              <a:t>cuadrados</a:t>
            </a:r>
            <a:r>
              <a:rPr lang="es-ES" sz="1100">
                <a:solidFill>
                  <a:schemeClr val="tx1"/>
                </a:solidFill>
                <a:latin typeface="Inconsolata"/>
              </a:rPr>
              <a:t> (sino, las incógnitas no se elevarían al cuadrado)</a:t>
            </a:r>
          </a:p>
        </p:txBody>
      </p:sp>
    </p:spTree>
    <p:extLst>
      <p:ext uri="{BB962C8B-B14F-4D97-AF65-F5344CB8AC3E}">
        <p14:creationId xmlns:p14="http://schemas.microsoft.com/office/powerpoint/2010/main" val="1465414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ángulo 25">
            <a:extLst>
              <a:ext uri="{FF2B5EF4-FFF2-40B4-BE49-F238E27FC236}">
                <a16:creationId xmlns:a16="http://schemas.microsoft.com/office/drawing/2014/main" id="{22A9701D-03EF-4740-83B5-2FA48BF03DD7}"/>
              </a:ext>
            </a:extLst>
          </p:cNvPr>
          <p:cNvSpPr/>
          <p:nvPr/>
        </p:nvSpPr>
        <p:spPr>
          <a:xfrm>
            <a:off x="2501537" y="3081326"/>
            <a:ext cx="764177" cy="191532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C048CC06-A40B-44FE-9A9C-168E526334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5</a:t>
            </a:fld>
            <a:endParaRPr lang="es-ES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6DC5467E-6BDD-442B-991C-2ADD459AB9E2}"/>
              </a:ext>
            </a:extLst>
          </p:cNvPr>
          <p:cNvSpPr/>
          <p:nvPr/>
        </p:nvSpPr>
        <p:spPr>
          <a:xfrm>
            <a:off x="929197" y="262676"/>
            <a:ext cx="3504403" cy="79142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>
                <a:latin typeface="Nixie One"/>
              </a:rPr>
              <a:t>DATOS: 2 CATETOS</a:t>
            </a:r>
          </a:p>
        </p:txBody>
      </p:sp>
      <p:sp>
        <p:nvSpPr>
          <p:cNvPr id="62" name="Rectángulo 61">
            <a:extLst>
              <a:ext uri="{FF2B5EF4-FFF2-40B4-BE49-F238E27FC236}">
                <a16:creationId xmlns:a16="http://schemas.microsoft.com/office/drawing/2014/main" id="{0A0CECD4-C838-4A9C-826B-5BC7B470FA1D}"/>
              </a:ext>
            </a:extLst>
          </p:cNvPr>
          <p:cNvSpPr/>
          <p:nvPr/>
        </p:nvSpPr>
        <p:spPr>
          <a:xfrm>
            <a:off x="4819623" y="255499"/>
            <a:ext cx="3504403" cy="791423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>
                <a:solidFill>
                  <a:schemeClr val="tx1"/>
                </a:solidFill>
                <a:latin typeface="Nixie One"/>
              </a:rPr>
              <a:t>DATOS: 1 CATETO, 1 HIPOTENUSA</a:t>
            </a:r>
          </a:p>
        </p:txBody>
      </p:sp>
      <p:sp>
        <p:nvSpPr>
          <p:cNvPr id="91" name="Marcador de texto 4">
            <a:extLst>
              <a:ext uri="{FF2B5EF4-FFF2-40B4-BE49-F238E27FC236}">
                <a16:creationId xmlns:a16="http://schemas.microsoft.com/office/drawing/2014/main" id="{83DE0C9E-AB0C-4B23-90AE-665333620AB1}"/>
              </a:ext>
            </a:extLst>
          </p:cNvPr>
          <p:cNvSpPr txBox="1">
            <a:spLocks/>
          </p:cNvSpPr>
          <p:nvPr/>
        </p:nvSpPr>
        <p:spPr>
          <a:xfrm>
            <a:off x="716945" y="1086528"/>
            <a:ext cx="3831149" cy="672582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50850" lvl="1" indent="-184150">
              <a:spcBef>
                <a:spcPts val="600"/>
              </a:spcBef>
              <a:buClr>
                <a:srgbClr val="8E7CC3"/>
              </a:buClr>
              <a:buSzPct val="100000"/>
              <a:buFont typeface="+mj-lt"/>
              <a:buAutoNum type="arabicPeriod"/>
              <a:tabLst>
                <a:tab pos="266700" algn="l"/>
              </a:tabLst>
            </a:pPr>
            <a:r>
              <a:rPr lang="es-ES">
                <a:solidFill>
                  <a:srgbClr val="FFFFFF"/>
                </a:solidFill>
                <a:uFill>
                  <a:solidFill>
                    <a:schemeClr val="bg2"/>
                  </a:solidFill>
                </a:uFill>
                <a:latin typeface="Inconsolata"/>
                <a:sym typeface="Inconsolata"/>
              </a:rPr>
              <a:t>Dibujar un triángulo atendiendo a los datos.</a:t>
            </a:r>
          </a:p>
          <a:p>
            <a:pPr marL="450850" lvl="1" indent="-184150">
              <a:spcBef>
                <a:spcPts val="600"/>
              </a:spcBef>
              <a:buClr>
                <a:srgbClr val="8E7CC3"/>
              </a:buClr>
              <a:buSzPct val="100000"/>
              <a:buFont typeface="+mj-lt"/>
              <a:buAutoNum type="arabicPeriod"/>
              <a:tabLst>
                <a:tab pos="266700" algn="l"/>
              </a:tabLst>
            </a:pPr>
            <a:r>
              <a:rPr lang="es-ES">
                <a:solidFill>
                  <a:srgbClr val="FFFFFF"/>
                </a:solidFill>
                <a:uFill>
                  <a:solidFill>
                    <a:schemeClr val="bg2"/>
                  </a:solidFill>
                </a:uFill>
                <a:latin typeface="Inconsolata"/>
                <a:sym typeface="Inconsolata"/>
              </a:rPr>
              <a:t>Hallar hipotenusa aplicando el teorema.</a:t>
            </a:r>
            <a:endParaRPr lang="es-ES">
              <a:solidFill>
                <a:srgbClr val="FFFFFF"/>
              </a:solidFill>
              <a:latin typeface="Inconsolata"/>
              <a:sym typeface="Inconsolata"/>
            </a:endParaRPr>
          </a:p>
        </p:txBody>
      </p:sp>
      <p:sp>
        <p:nvSpPr>
          <p:cNvPr id="92" name="Marcador de texto 4">
            <a:extLst>
              <a:ext uri="{FF2B5EF4-FFF2-40B4-BE49-F238E27FC236}">
                <a16:creationId xmlns:a16="http://schemas.microsoft.com/office/drawing/2014/main" id="{49D3A9AB-716F-44C8-B169-D68EBF16C6B6}"/>
              </a:ext>
            </a:extLst>
          </p:cNvPr>
          <p:cNvSpPr txBox="1">
            <a:spLocks/>
          </p:cNvSpPr>
          <p:nvPr/>
        </p:nvSpPr>
        <p:spPr>
          <a:xfrm>
            <a:off x="4492877" y="1086528"/>
            <a:ext cx="4082889" cy="672582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50850" lvl="1" indent="-184150">
              <a:spcBef>
                <a:spcPts val="600"/>
              </a:spcBef>
              <a:buClr>
                <a:srgbClr val="8E7CC3"/>
              </a:buClr>
              <a:buSzPct val="100000"/>
              <a:buFont typeface="+mj-lt"/>
              <a:buAutoNum type="arabicPeriod"/>
              <a:tabLst>
                <a:tab pos="266700" algn="l"/>
              </a:tabLst>
            </a:pPr>
            <a:r>
              <a:rPr lang="es-ES">
                <a:solidFill>
                  <a:srgbClr val="FFFFFF"/>
                </a:solidFill>
                <a:uFill>
                  <a:solidFill>
                    <a:schemeClr val="bg2"/>
                  </a:solidFill>
                </a:uFill>
                <a:latin typeface="Inconsolata"/>
                <a:sym typeface="Inconsolata"/>
              </a:rPr>
              <a:t>Dibujar un triángulo atendiendo a los datos.</a:t>
            </a:r>
          </a:p>
          <a:p>
            <a:pPr marL="450850" lvl="1" indent="-184150">
              <a:spcBef>
                <a:spcPts val="600"/>
              </a:spcBef>
              <a:buClr>
                <a:srgbClr val="8E7CC3"/>
              </a:buClr>
              <a:buSzPct val="100000"/>
              <a:buFont typeface="+mj-lt"/>
              <a:buAutoNum type="arabicPeriod"/>
              <a:tabLst>
                <a:tab pos="266700" algn="l"/>
              </a:tabLst>
            </a:pPr>
            <a:r>
              <a:rPr lang="es-ES">
                <a:solidFill>
                  <a:srgbClr val="FFFFFF"/>
                </a:solidFill>
                <a:uFill>
                  <a:solidFill>
                    <a:schemeClr val="bg2"/>
                  </a:solidFill>
                </a:uFill>
                <a:latin typeface="Inconsolata"/>
                <a:sym typeface="Inconsolata"/>
              </a:rPr>
              <a:t>Hallar el cateto restante aplicando el teorema.</a:t>
            </a:r>
            <a:endParaRPr lang="es-ES">
              <a:solidFill>
                <a:srgbClr val="FFFFFF"/>
              </a:solidFill>
              <a:latin typeface="Inconsolata"/>
              <a:sym typeface="Inconsolata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2CE7F6A-B3A6-4F91-ACAC-2976ECFC11D6}"/>
              </a:ext>
            </a:extLst>
          </p:cNvPr>
          <p:cNvSpPr txBox="1"/>
          <p:nvPr/>
        </p:nvSpPr>
        <p:spPr>
          <a:xfrm>
            <a:off x="71845" y="1605221"/>
            <a:ext cx="4219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u="sng">
                <a:solidFill>
                  <a:schemeClr val="accent6"/>
                </a:solidFill>
                <a:latin typeface="Inconsolata"/>
              </a:rPr>
              <a:t>EX</a:t>
            </a:r>
            <a:r>
              <a:rPr lang="es-ES" b="1">
                <a:solidFill>
                  <a:schemeClr val="accent6"/>
                </a:solidFill>
                <a:latin typeface="Inconsolata"/>
              </a:rPr>
              <a:t>:</a:t>
            </a:r>
          </a:p>
        </p:txBody>
      </p:sp>
      <p:sp>
        <p:nvSpPr>
          <p:cNvPr id="102" name="CuadroTexto 101">
            <a:extLst>
              <a:ext uri="{FF2B5EF4-FFF2-40B4-BE49-F238E27FC236}">
                <a16:creationId xmlns:a16="http://schemas.microsoft.com/office/drawing/2014/main" id="{071088B9-A0D0-4000-B362-C01723888D5E}"/>
              </a:ext>
            </a:extLst>
          </p:cNvPr>
          <p:cNvSpPr txBox="1"/>
          <p:nvPr/>
        </p:nvSpPr>
        <p:spPr>
          <a:xfrm>
            <a:off x="4608668" y="1605221"/>
            <a:ext cx="4219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u="sng">
                <a:solidFill>
                  <a:schemeClr val="accent6"/>
                </a:solidFill>
                <a:latin typeface="Inconsolata"/>
              </a:rPr>
              <a:t>EX</a:t>
            </a:r>
            <a:r>
              <a:rPr lang="es-ES" b="1">
                <a:solidFill>
                  <a:schemeClr val="accent6"/>
                </a:solidFill>
                <a:latin typeface="Inconsolata"/>
              </a:rPr>
              <a:t>: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C7E84BAE-86A9-453F-BC1A-3641537356B2}"/>
              </a:ext>
            </a:extLst>
          </p:cNvPr>
          <p:cNvSpPr txBox="1"/>
          <p:nvPr/>
        </p:nvSpPr>
        <p:spPr>
          <a:xfrm>
            <a:off x="170656" y="1854926"/>
            <a:ext cx="75693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i="1">
                <a:solidFill>
                  <a:schemeClr val="bg1"/>
                </a:solidFill>
                <a:latin typeface="Inconsolata"/>
              </a:rPr>
              <a:t>b</a:t>
            </a:r>
            <a:r>
              <a:rPr lang="es-ES">
                <a:solidFill>
                  <a:schemeClr val="bg1"/>
                </a:solidFill>
                <a:latin typeface="Inconsolata"/>
              </a:rPr>
              <a:t> = 3cm</a:t>
            </a:r>
          </a:p>
          <a:p>
            <a:r>
              <a:rPr lang="es-ES" i="1">
                <a:solidFill>
                  <a:schemeClr val="bg1"/>
                </a:solidFill>
                <a:latin typeface="Inconsolata"/>
              </a:rPr>
              <a:t>c</a:t>
            </a:r>
            <a:r>
              <a:rPr lang="es-ES">
                <a:solidFill>
                  <a:schemeClr val="bg1"/>
                </a:solidFill>
                <a:latin typeface="Inconsolata"/>
              </a:rPr>
              <a:t> = 4cm</a:t>
            </a:r>
          </a:p>
          <a:p>
            <a:r>
              <a:rPr lang="es-ES" i="1">
                <a:solidFill>
                  <a:schemeClr val="bg1"/>
                </a:solidFill>
                <a:latin typeface="Inconsolata"/>
              </a:rPr>
              <a:t>a</a:t>
            </a:r>
            <a:r>
              <a:rPr lang="es-ES">
                <a:solidFill>
                  <a:schemeClr val="bg1"/>
                </a:solidFill>
                <a:latin typeface="Inconsolata"/>
              </a:rPr>
              <a:t>?</a:t>
            </a:r>
            <a:endParaRPr lang="es-ES" i="1">
              <a:solidFill>
                <a:schemeClr val="bg1"/>
              </a:solidFill>
              <a:latin typeface="Inconsolata"/>
            </a:endParaRPr>
          </a:p>
        </p:txBody>
      </p:sp>
      <p:sp>
        <p:nvSpPr>
          <p:cNvPr id="21" name="Cerrar llave 20">
            <a:extLst>
              <a:ext uri="{FF2B5EF4-FFF2-40B4-BE49-F238E27FC236}">
                <a16:creationId xmlns:a16="http://schemas.microsoft.com/office/drawing/2014/main" id="{865ECDF1-EB91-47A3-B01D-8A4710040C4C}"/>
              </a:ext>
            </a:extLst>
          </p:cNvPr>
          <p:cNvSpPr/>
          <p:nvPr/>
        </p:nvSpPr>
        <p:spPr>
          <a:xfrm>
            <a:off x="899184" y="1980502"/>
            <a:ext cx="60574" cy="601602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B4B94F7C-2DAB-42AC-945E-25D4784B04A1}"/>
                  </a:ext>
                </a:extLst>
              </p:cNvPr>
              <p:cNvSpPr txBox="1"/>
              <p:nvPr/>
            </p:nvSpPr>
            <p:spPr>
              <a:xfrm>
                <a:off x="2421607" y="1914255"/>
                <a:ext cx="1224438" cy="1414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sSup>
                        <m:sSupPr>
                          <m:ctrlP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sSup>
                        <m:sSupPr>
                          <m:ctrlP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=9+16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=25</m:t>
                      </m:r>
                    </m:oMath>
                    <m:oMath xmlns:m="http://schemas.openxmlformats.org/officeDocument/2006/math"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e>
                      </m:rad>
                    </m:oMath>
                    <m:oMath xmlns:m="http://schemas.openxmlformats.org/officeDocument/2006/math"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s-ES" b="0">
                  <a:solidFill>
                    <a:schemeClr val="bg1"/>
                  </a:solidFill>
                  <a:latin typeface="Inconsolata"/>
                </a:endParaRPr>
              </a:p>
            </p:txBody>
          </p:sp>
        </mc:Choice>
        <mc:Fallback xmlns="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B4B94F7C-2DAB-42AC-945E-25D4784B04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1607" y="1914255"/>
                <a:ext cx="1224438" cy="141474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riángulo rectángulo 22">
            <a:extLst>
              <a:ext uri="{FF2B5EF4-FFF2-40B4-BE49-F238E27FC236}">
                <a16:creationId xmlns:a16="http://schemas.microsoft.com/office/drawing/2014/main" id="{671132A6-AE9E-4ECB-A3E7-67B2E16DB2D9}"/>
              </a:ext>
            </a:extLst>
          </p:cNvPr>
          <p:cNvSpPr/>
          <p:nvPr/>
        </p:nvSpPr>
        <p:spPr>
          <a:xfrm>
            <a:off x="1250693" y="1854926"/>
            <a:ext cx="947057" cy="672582"/>
          </a:xfrm>
          <a:prstGeom prst="rt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DF86E29E-2EE8-49E3-8691-B9BE9FBBB7D6}"/>
              </a:ext>
            </a:extLst>
          </p:cNvPr>
          <p:cNvSpPr txBox="1"/>
          <p:nvPr/>
        </p:nvSpPr>
        <p:spPr>
          <a:xfrm>
            <a:off x="1641986" y="185858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 i="1">
                <a:solidFill>
                  <a:schemeClr val="bg2"/>
                </a:solidFill>
                <a:latin typeface="Inconsolata"/>
              </a:rPr>
              <a:t>a</a:t>
            </a:r>
          </a:p>
        </p:txBody>
      </p:sp>
      <p:sp>
        <p:nvSpPr>
          <p:cNvPr id="105" name="CuadroTexto 104">
            <a:extLst>
              <a:ext uri="{FF2B5EF4-FFF2-40B4-BE49-F238E27FC236}">
                <a16:creationId xmlns:a16="http://schemas.microsoft.com/office/drawing/2014/main" id="{768A5DE1-77A0-4046-9C1A-843AF4BA93B9}"/>
              </a:ext>
            </a:extLst>
          </p:cNvPr>
          <p:cNvSpPr txBox="1"/>
          <p:nvPr/>
        </p:nvSpPr>
        <p:spPr>
          <a:xfrm>
            <a:off x="986599" y="2043255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 i="1">
                <a:solidFill>
                  <a:schemeClr val="bg2"/>
                </a:solidFill>
                <a:latin typeface="Inconsolata"/>
              </a:rPr>
              <a:t>b</a:t>
            </a:r>
          </a:p>
        </p:txBody>
      </p:sp>
      <p:sp>
        <p:nvSpPr>
          <p:cNvPr id="106" name="CuadroTexto 105">
            <a:extLst>
              <a:ext uri="{FF2B5EF4-FFF2-40B4-BE49-F238E27FC236}">
                <a16:creationId xmlns:a16="http://schemas.microsoft.com/office/drawing/2014/main" id="{FB52F5F3-57D2-48D7-8760-A6C017E5C229}"/>
              </a:ext>
            </a:extLst>
          </p:cNvPr>
          <p:cNvSpPr txBox="1"/>
          <p:nvPr/>
        </p:nvSpPr>
        <p:spPr>
          <a:xfrm>
            <a:off x="1555371" y="2402058"/>
            <a:ext cx="279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 i="1">
                <a:solidFill>
                  <a:schemeClr val="bg2"/>
                </a:solidFill>
                <a:latin typeface="Inconsolata"/>
              </a:rPr>
              <a:t>c</a:t>
            </a:r>
          </a:p>
        </p:txBody>
      </p:sp>
      <p:sp>
        <p:nvSpPr>
          <p:cNvPr id="107" name="Cerrar llave 106">
            <a:extLst>
              <a:ext uri="{FF2B5EF4-FFF2-40B4-BE49-F238E27FC236}">
                <a16:creationId xmlns:a16="http://schemas.microsoft.com/office/drawing/2014/main" id="{23026F13-CE58-486F-9BC9-CBE70AEE8598}"/>
              </a:ext>
            </a:extLst>
          </p:cNvPr>
          <p:cNvSpPr/>
          <p:nvPr/>
        </p:nvSpPr>
        <p:spPr>
          <a:xfrm>
            <a:off x="2337025" y="1991988"/>
            <a:ext cx="60574" cy="601602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CuadroTexto 108">
            <a:extLst>
              <a:ext uri="{FF2B5EF4-FFF2-40B4-BE49-F238E27FC236}">
                <a16:creationId xmlns:a16="http://schemas.microsoft.com/office/drawing/2014/main" id="{E1556D47-FA3F-4044-ACDC-69B5B0F846E3}"/>
              </a:ext>
            </a:extLst>
          </p:cNvPr>
          <p:cNvSpPr txBox="1"/>
          <p:nvPr/>
        </p:nvSpPr>
        <p:spPr>
          <a:xfrm>
            <a:off x="4637818" y="1856250"/>
            <a:ext cx="84830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i="1">
                <a:solidFill>
                  <a:schemeClr val="bg1"/>
                </a:solidFill>
                <a:latin typeface="Inconsolata"/>
              </a:rPr>
              <a:t>a</a:t>
            </a:r>
            <a:r>
              <a:rPr lang="es-ES">
                <a:solidFill>
                  <a:schemeClr val="bg1"/>
                </a:solidFill>
                <a:latin typeface="Inconsolata"/>
              </a:rPr>
              <a:t> = 10cm</a:t>
            </a:r>
          </a:p>
          <a:p>
            <a:r>
              <a:rPr lang="es-ES" i="1">
                <a:solidFill>
                  <a:schemeClr val="bg1"/>
                </a:solidFill>
                <a:latin typeface="Inconsolata"/>
              </a:rPr>
              <a:t>b</a:t>
            </a:r>
            <a:r>
              <a:rPr lang="es-ES">
                <a:solidFill>
                  <a:schemeClr val="bg1"/>
                </a:solidFill>
                <a:latin typeface="Inconsolata"/>
              </a:rPr>
              <a:t> = 8cm</a:t>
            </a:r>
          </a:p>
          <a:p>
            <a:r>
              <a:rPr lang="es-ES" i="1">
                <a:solidFill>
                  <a:schemeClr val="bg1"/>
                </a:solidFill>
                <a:latin typeface="Inconsolata"/>
              </a:rPr>
              <a:t>c</a:t>
            </a:r>
            <a:r>
              <a:rPr lang="es-ES">
                <a:solidFill>
                  <a:schemeClr val="bg1"/>
                </a:solidFill>
                <a:latin typeface="Inconsolata"/>
              </a:rPr>
              <a:t>?</a:t>
            </a:r>
            <a:endParaRPr lang="es-ES" i="1">
              <a:solidFill>
                <a:schemeClr val="bg1"/>
              </a:solidFill>
              <a:latin typeface="Inconsolata"/>
            </a:endParaRPr>
          </a:p>
        </p:txBody>
      </p:sp>
      <p:sp>
        <p:nvSpPr>
          <p:cNvPr id="116" name="Cerrar llave 115">
            <a:extLst>
              <a:ext uri="{FF2B5EF4-FFF2-40B4-BE49-F238E27FC236}">
                <a16:creationId xmlns:a16="http://schemas.microsoft.com/office/drawing/2014/main" id="{1678E7E8-0996-4789-B7BA-51D7B461CDD7}"/>
              </a:ext>
            </a:extLst>
          </p:cNvPr>
          <p:cNvSpPr/>
          <p:nvPr/>
        </p:nvSpPr>
        <p:spPr>
          <a:xfrm>
            <a:off x="5476450" y="1944590"/>
            <a:ext cx="60574" cy="601602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Triángulo rectángulo 119">
            <a:extLst>
              <a:ext uri="{FF2B5EF4-FFF2-40B4-BE49-F238E27FC236}">
                <a16:creationId xmlns:a16="http://schemas.microsoft.com/office/drawing/2014/main" id="{A99236E1-ABD6-45E4-975C-48ECBA7E13A7}"/>
              </a:ext>
            </a:extLst>
          </p:cNvPr>
          <p:cNvSpPr/>
          <p:nvPr/>
        </p:nvSpPr>
        <p:spPr>
          <a:xfrm>
            <a:off x="5827959" y="1819014"/>
            <a:ext cx="947057" cy="672582"/>
          </a:xfrm>
          <a:prstGeom prst="rt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CuadroTexto 120">
            <a:extLst>
              <a:ext uri="{FF2B5EF4-FFF2-40B4-BE49-F238E27FC236}">
                <a16:creationId xmlns:a16="http://schemas.microsoft.com/office/drawing/2014/main" id="{C0503F5E-E8EB-4EFC-A91D-81AB16F2AA01}"/>
              </a:ext>
            </a:extLst>
          </p:cNvPr>
          <p:cNvSpPr txBox="1"/>
          <p:nvPr/>
        </p:nvSpPr>
        <p:spPr>
          <a:xfrm>
            <a:off x="6219252" y="1822677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 i="1">
                <a:solidFill>
                  <a:schemeClr val="bg2"/>
                </a:solidFill>
                <a:latin typeface="Inconsolata"/>
              </a:rPr>
              <a:t>a</a:t>
            </a:r>
          </a:p>
        </p:txBody>
      </p:sp>
      <p:sp>
        <p:nvSpPr>
          <p:cNvPr id="122" name="CuadroTexto 121">
            <a:extLst>
              <a:ext uri="{FF2B5EF4-FFF2-40B4-BE49-F238E27FC236}">
                <a16:creationId xmlns:a16="http://schemas.microsoft.com/office/drawing/2014/main" id="{7FAB134D-0FBF-4B77-81A0-15867C3B8087}"/>
              </a:ext>
            </a:extLst>
          </p:cNvPr>
          <p:cNvSpPr txBox="1"/>
          <p:nvPr/>
        </p:nvSpPr>
        <p:spPr>
          <a:xfrm>
            <a:off x="6072410" y="243970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 i="1">
                <a:solidFill>
                  <a:schemeClr val="bg2"/>
                </a:solidFill>
                <a:latin typeface="Inconsolata"/>
              </a:rPr>
              <a:t>b</a:t>
            </a:r>
          </a:p>
        </p:txBody>
      </p:sp>
      <p:sp>
        <p:nvSpPr>
          <p:cNvPr id="123" name="CuadroTexto 122">
            <a:extLst>
              <a:ext uri="{FF2B5EF4-FFF2-40B4-BE49-F238E27FC236}">
                <a16:creationId xmlns:a16="http://schemas.microsoft.com/office/drawing/2014/main" id="{4D1B0F6B-F9A9-4E42-BBBC-41A55958F3D7}"/>
              </a:ext>
            </a:extLst>
          </p:cNvPr>
          <p:cNvSpPr txBox="1"/>
          <p:nvPr/>
        </p:nvSpPr>
        <p:spPr>
          <a:xfrm>
            <a:off x="5588731" y="1991988"/>
            <a:ext cx="279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 i="1">
                <a:solidFill>
                  <a:schemeClr val="bg2"/>
                </a:solidFill>
                <a:latin typeface="Inconsolata"/>
              </a:rPr>
              <a:t>c</a:t>
            </a:r>
          </a:p>
        </p:txBody>
      </p:sp>
      <p:sp>
        <p:nvSpPr>
          <p:cNvPr id="125" name="Cerrar llave 124">
            <a:extLst>
              <a:ext uri="{FF2B5EF4-FFF2-40B4-BE49-F238E27FC236}">
                <a16:creationId xmlns:a16="http://schemas.microsoft.com/office/drawing/2014/main" id="{706F43E9-6553-42B8-B70E-27894BD698D4}"/>
              </a:ext>
            </a:extLst>
          </p:cNvPr>
          <p:cNvSpPr/>
          <p:nvPr/>
        </p:nvSpPr>
        <p:spPr>
          <a:xfrm>
            <a:off x="6914291" y="1956076"/>
            <a:ext cx="60574" cy="601602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8" name="Conector recto de flecha 27">
            <a:extLst>
              <a:ext uri="{FF2B5EF4-FFF2-40B4-BE49-F238E27FC236}">
                <a16:creationId xmlns:a16="http://schemas.microsoft.com/office/drawing/2014/main" id="{1D9D944D-1CD0-4137-9794-DDD1EE7D4EA3}"/>
              </a:ext>
            </a:extLst>
          </p:cNvPr>
          <p:cNvCxnSpPr/>
          <p:nvPr/>
        </p:nvCxnSpPr>
        <p:spPr>
          <a:xfrm flipH="1">
            <a:off x="4548094" y="2010600"/>
            <a:ext cx="15453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3" name="CuadroTexto 32">
            <a:extLst>
              <a:ext uri="{FF2B5EF4-FFF2-40B4-BE49-F238E27FC236}">
                <a16:creationId xmlns:a16="http://schemas.microsoft.com/office/drawing/2014/main" id="{70ED5333-23C4-415E-A5FB-70526B4E70D2}"/>
              </a:ext>
            </a:extLst>
          </p:cNvPr>
          <p:cNvSpPr txBox="1"/>
          <p:nvPr/>
        </p:nvSpPr>
        <p:spPr>
          <a:xfrm>
            <a:off x="4196120" y="1854926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i="1">
                <a:solidFill>
                  <a:schemeClr val="bg1"/>
                </a:solidFill>
                <a:latin typeface="Inconsolata"/>
              </a:rPr>
              <a:t>hip</a:t>
            </a:r>
          </a:p>
        </p:txBody>
      </p:sp>
      <p:cxnSp>
        <p:nvCxnSpPr>
          <p:cNvPr id="126" name="Conector recto de flecha 125">
            <a:extLst>
              <a:ext uri="{FF2B5EF4-FFF2-40B4-BE49-F238E27FC236}">
                <a16:creationId xmlns:a16="http://schemas.microsoft.com/office/drawing/2014/main" id="{B7C86475-4999-4BA5-9973-C4DF24B19F6B}"/>
              </a:ext>
            </a:extLst>
          </p:cNvPr>
          <p:cNvCxnSpPr>
            <a:cxnSpLocks/>
          </p:cNvCxnSpPr>
          <p:nvPr/>
        </p:nvCxnSpPr>
        <p:spPr>
          <a:xfrm>
            <a:off x="432613" y="2451140"/>
            <a:ext cx="19327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28" name="CuadroTexto 127">
            <a:extLst>
              <a:ext uri="{FF2B5EF4-FFF2-40B4-BE49-F238E27FC236}">
                <a16:creationId xmlns:a16="http://schemas.microsoft.com/office/drawing/2014/main" id="{43D8C78B-41F0-4C55-AA0D-C8084AE59DEC}"/>
              </a:ext>
            </a:extLst>
          </p:cNvPr>
          <p:cNvSpPr txBox="1"/>
          <p:nvPr/>
        </p:nvSpPr>
        <p:spPr>
          <a:xfrm>
            <a:off x="529248" y="228581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i="1">
                <a:solidFill>
                  <a:schemeClr val="bg1"/>
                </a:solidFill>
                <a:latin typeface="Inconsolata"/>
              </a:rPr>
              <a:t>hip</a:t>
            </a:r>
          </a:p>
        </p:txBody>
      </p:sp>
      <p:sp>
        <p:nvSpPr>
          <p:cNvPr id="131" name="Rectángulo 130">
            <a:extLst>
              <a:ext uri="{FF2B5EF4-FFF2-40B4-BE49-F238E27FC236}">
                <a16:creationId xmlns:a16="http://schemas.microsoft.com/office/drawing/2014/main" id="{59141037-9114-4C54-88C1-101E53B58262}"/>
              </a:ext>
            </a:extLst>
          </p:cNvPr>
          <p:cNvSpPr/>
          <p:nvPr/>
        </p:nvSpPr>
        <p:spPr>
          <a:xfrm>
            <a:off x="7021621" y="3233235"/>
            <a:ext cx="764177" cy="191532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2" name="CuadroTexto 131">
                <a:extLst>
                  <a:ext uri="{FF2B5EF4-FFF2-40B4-BE49-F238E27FC236}">
                    <a16:creationId xmlns:a16="http://schemas.microsoft.com/office/drawing/2014/main" id="{C93646DC-8EB8-40C5-A684-6BB7ADD7CBAE}"/>
                  </a:ext>
                </a:extLst>
              </p:cNvPr>
              <p:cNvSpPr txBox="1"/>
              <p:nvPr/>
            </p:nvSpPr>
            <p:spPr>
              <a:xfrm>
                <a:off x="6941691" y="1874731"/>
                <a:ext cx="1345433" cy="16258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sSup>
                        <m:sSupPr>
                          <m:ctrlP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sSup>
                        <m:sSupPr>
                          <m:ctrlP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sSup>
                        <m:sSupPr>
                          <m:ctrlP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=100−64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=36</m:t>
                      </m:r>
                    </m:oMath>
                    <m:oMath xmlns:m="http://schemas.openxmlformats.org/officeDocument/2006/math"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36</m:t>
                          </m:r>
                        </m:e>
                      </m:rad>
                    </m:oMath>
                    <m:oMath xmlns:m="http://schemas.openxmlformats.org/officeDocument/2006/math"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s-ES" b="0">
                  <a:solidFill>
                    <a:schemeClr val="bg1"/>
                  </a:solidFill>
                  <a:latin typeface="Inconsolata"/>
                </a:endParaRPr>
              </a:p>
            </p:txBody>
          </p:sp>
        </mc:Choice>
        <mc:Fallback xmlns="">
          <p:sp>
            <p:nvSpPr>
              <p:cNvPr id="132" name="CuadroTexto 131">
                <a:extLst>
                  <a:ext uri="{FF2B5EF4-FFF2-40B4-BE49-F238E27FC236}">
                    <a16:creationId xmlns:a16="http://schemas.microsoft.com/office/drawing/2014/main" id="{C93646DC-8EB8-40C5-A684-6BB7ADD7CB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1691" y="1874731"/>
                <a:ext cx="1345433" cy="16258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3" name="Rectángulo 132">
            <a:extLst>
              <a:ext uri="{FF2B5EF4-FFF2-40B4-BE49-F238E27FC236}">
                <a16:creationId xmlns:a16="http://schemas.microsoft.com/office/drawing/2014/main" id="{D624F314-8F47-4FAA-8102-328EA4A3AE0A}"/>
              </a:ext>
            </a:extLst>
          </p:cNvPr>
          <p:cNvSpPr/>
          <p:nvPr/>
        </p:nvSpPr>
        <p:spPr>
          <a:xfrm>
            <a:off x="3554099" y="3890443"/>
            <a:ext cx="2034632" cy="66728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200">
                <a:solidFill>
                  <a:schemeClr val="tx1"/>
                </a:solidFill>
                <a:latin typeface="Inconsolata"/>
              </a:rPr>
              <a:t>El resultado de las raíces será el </a:t>
            </a:r>
            <a:r>
              <a:rPr lang="es-ES" sz="1200" b="1">
                <a:solidFill>
                  <a:schemeClr val="tx1"/>
                </a:solidFill>
                <a:latin typeface="Inconsolata"/>
              </a:rPr>
              <a:t>positivo</a:t>
            </a:r>
            <a:r>
              <a:rPr lang="es-ES" sz="1200">
                <a:solidFill>
                  <a:schemeClr val="tx1"/>
                </a:solidFill>
                <a:latin typeface="Inconsolata"/>
              </a:rPr>
              <a:t> porque no puede haber un </a:t>
            </a:r>
            <a:r>
              <a:rPr lang="es-ES" sz="1200" u="sng">
                <a:solidFill>
                  <a:schemeClr val="tx1"/>
                </a:solidFill>
                <a:latin typeface="Inconsolata"/>
              </a:rPr>
              <a:t>lado negativo</a:t>
            </a:r>
            <a:endParaRPr lang="es-ES" sz="1200">
              <a:solidFill>
                <a:schemeClr val="tx1"/>
              </a:solidFill>
              <a:latin typeface="Inconsolata"/>
            </a:endParaRPr>
          </a:p>
        </p:txBody>
      </p:sp>
    </p:spTree>
    <p:extLst>
      <p:ext uri="{BB962C8B-B14F-4D97-AF65-F5344CB8AC3E}">
        <p14:creationId xmlns:p14="http://schemas.microsoft.com/office/powerpoint/2010/main" val="1486607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3"/>
          <p:cNvSpPr txBox="1">
            <a:spLocks noGrp="1"/>
          </p:cNvSpPr>
          <p:nvPr>
            <p:ph type="title"/>
          </p:nvPr>
        </p:nvSpPr>
        <p:spPr>
          <a:xfrm>
            <a:off x="2047950" y="0"/>
            <a:ext cx="5048100" cy="114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s-ES" sz="4000" b="1"/>
              <a:t>PERÍMETROS Y ÁREAS</a:t>
            </a:r>
            <a:endParaRPr sz="4000" b="1"/>
          </a:p>
        </p:txBody>
      </p:sp>
      <p:sp>
        <p:nvSpPr>
          <p:cNvPr id="277" name="Google Shape;277;p13"/>
          <p:cNvSpPr txBox="1">
            <a:spLocks noGrp="1"/>
          </p:cNvSpPr>
          <p:nvPr>
            <p:ph type="sldNum" idx="12"/>
          </p:nvPr>
        </p:nvSpPr>
        <p:spPr>
          <a:xfrm>
            <a:off x="4297650" y="4778750"/>
            <a:ext cx="548700" cy="3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B18A6AD-7670-470E-B58B-D795CF0D17BD}"/>
              </a:ext>
            </a:extLst>
          </p:cNvPr>
          <p:cNvSpPr txBox="1"/>
          <p:nvPr/>
        </p:nvSpPr>
        <p:spPr>
          <a:xfrm>
            <a:off x="1757646" y="227553"/>
            <a:ext cx="5806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b="1">
                <a:solidFill>
                  <a:schemeClr val="bg2"/>
                </a:solidFill>
                <a:latin typeface="Nixie One"/>
              </a:rPr>
              <a:t>2.</a:t>
            </a: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CAE4CDAB-5ABF-4BD7-8F94-16370104C265}"/>
              </a:ext>
            </a:extLst>
          </p:cNvPr>
          <p:cNvSpPr/>
          <p:nvPr/>
        </p:nvSpPr>
        <p:spPr>
          <a:xfrm>
            <a:off x="974192" y="1437491"/>
            <a:ext cx="2396717" cy="5016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>
                <a:latin typeface="Nixie One"/>
              </a:rPr>
              <a:t>CUADRADO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4E8C27DD-124B-4E2A-A058-044D99AB5B8A}"/>
              </a:ext>
            </a:extLst>
          </p:cNvPr>
          <p:cNvSpPr/>
          <p:nvPr/>
        </p:nvSpPr>
        <p:spPr>
          <a:xfrm>
            <a:off x="1130629" y="2007360"/>
            <a:ext cx="731520" cy="67926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D623690C-25B2-4B76-8A8E-8B28FFBF5B67}"/>
              </a:ext>
            </a:extLst>
          </p:cNvPr>
          <p:cNvSpPr txBox="1"/>
          <p:nvPr/>
        </p:nvSpPr>
        <p:spPr>
          <a:xfrm>
            <a:off x="824135" y="216232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 i="1">
                <a:solidFill>
                  <a:schemeClr val="bg2"/>
                </a:solidFill>
                <a:latin typeface="Inconsolata"/>
              </a:rPr>
              <a:t>a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7B57314D-515A-444F-B675-D67ADB504119}"/>
              </a:ext>
            </a:extLst>
          </p:cNvPr>
          <p:cNvSpPr txBox="1"/>
          <p:nvPr/>
        </p:nvSpPr>
        <p:spPr>
          <a:xfrm>
            <a:off x="1343142" y="265747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 i="1">
                <a:solidFill>
                  <a:schemeClr val="bg2"/>
                </a:solidFill>
                <a:latin typeface="Inconsolata"/>
              </a:rPr>
              <a:t>a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60DFE1D3-F703-45FC-84F0-965B32DC6A36}"/>
              </a:ext>
            </a:extLst>
          </p:cNvPr>
          <p:cNvSpPr txBox="1"/>
          <p:nvPr/>
        </p:nvSpPr>
        <p:spPr>
          <a:xfrm>
            <a:off x="3373641" y="1280106"/>
            <a:ext cx="26228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07950" indent="-107950">
              <a:buClr>
                <a:schemeClr val="bg2"/>
              </a:buClr>
              <a:buFontTx/>
              <a:buChar char="─"/>
            </a:pPr>
            <a:r>
              <a:rPr lang="es-ES">
                <a:solidFill>
                  <a:schemeClr val="bg1"/>
                </a:solidFill>
                <a:latin typeface="Inconsolata"/>
              </a:rPr>
              <a:t>Todos los lados miden lo mismo</a:t>
            </a:r>
          </a:p>
          <a:p>
            <a:pPr marL="107950" indent="-107950">
              <a:buClr>
                <a:schemeClr val="bg2"/>
              </a:buClr>
              <a:buFontTx/>
              <a:buChar char="─"/>
            </a:pPr>
            <a:r>
              <a:rPr lang="es-ES">
                <a:solidFill>
                  <a:schemeClr val="bg1"/>
                </a:solidFill>
                <a:latin typeface="Inconsolata"/>
              </a:rPr>
              <a:t>Formado por cuatro lados</a:t>
            </a:r>
          </a:p>
          <a:p>
            <a:pPr marL="107950" indent="-107950">
              <a:buClr>
                <a:schemeClr val="bg2"/>
              </a:buClr>
              <a:buFontTx/>
              <a:buChar char="─"/>
            </a:pPr>
            <a:r>
              <a:rPr lang="es-ES">
                <a:solidFill>
                  <a:schemeClr val="bg1"/>
                </a:solidFill>
                <a:latin typeface="Inconsolata"/>
              </a:rPr>
              <a:t>Los ángulos forman 90º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CuadroTexto 41">
                <a:extLst>
                  <a:ext uri="{FF2B5EF4-FFF2-40B4-BE49-F238E27FC236}">
                    <a16:creationId xmlns:a16="http://schemas.microsoft.com/office/drawing/2014/main" id="{8830D5BC-1F1C-4584-AD44-A81C3EB2546F}"/>
                  </a:ext>
                </a:extLst>
              </p:cNvPr>
              <p:cNvSpPr txBox="1"/>
              <p:nvPr/>
            </p:nvSpPr>
            <p:spPr>
              <a:xfrm>
                <a:off x="2175283" y="2202653"/>
                <a:ext cx="238078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/>
                      </m:sSub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s-ES" sz="1600" b="1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CuadroTexto 41">
                <a:extLst>
                  <a:ext uri="{FF2B5EF4-FFF2-40B4-BE49-F238E27FC236}">
                    <a16:creationId xmlns:a16="http://schemas.microsoft.com/office/drawing/2014/main" id="{8830D5BC-1F1C-4584-AD44-A81C3EB254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5283" y="2202653"/>
                <a:ext cx="2380780" cy="246221"/>
              </a:xfrm>
              <a:prstGeom prst="rect">
                <a:avLst/>
              </a:prstGeom>
              <a:blipFill>
                <a:blip r:embed="rId3"/>
                <a:stretch>
                  <a:fillRect l="-1538" r="-1282" b="-7317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tángulo 42">
            <a:extLst>
              <a:ext uri="{FF2B5EF4-FFF2-40B4-BE49-F238E27FC236}">
                <a16:creationId xmlns:a16="http://schemas.microsoft.com/office/drawing/2014/main" id="{B59F2024-317F-411A-A9E2-528003627B69}"/>
              </a:ext>
            </a:extLst>
          </p:cNvPr>
          <p:cNvSpPr/>
          <p:nvPr/>
        </p:nvSpPr>
        <p:spPr>
          <a:xfrm>
            <a:off x="2175283" y="2196833"/>
            <a:ext cx="2396717" cy="284093"/>
          </a:xfrm>
          <a:prstGeom prst="rect">
            <a:avLst/>
          </a:prstGeom>
          <a:noFill/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BE32EA09-90ED-4577-A133-8BF92A18C6E6}"/>
              </a:ext>
            </a:extLst>
          </p:cNvPr>
          <p:cNvSpPr/>
          <p:nvPr/>
        </p:nvSpPr>
        <p:spPr>
          <a:xfrm>
            <a:off x="2364177" y="2325818"/>
            <a:ext cx="124464" cy="11557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CuadroTexto 44">
                <a:extLst>
                  <a:ext uri="{FF2B5EF4-FFF2-40B4-BE49-F238E27FC236}">
                    <a16:creationId xmlns:a16="http://schemas.microsoft.com/office/drawing/2014/main" id="{1429A29B-F673-46F9-A838-5BF5198BDBA0}"/>
                  </a:ext>
                </a:extLst>
              </p:cNvPr>
              <p:cNvSpPr txBox="1"/>
              <p:nvPr/>
            </p:nvSpPr>
            <p:spPr>
              <a:xfrm>
                <a:off x="5101393" y="2202653"/>
                <a:ext cx="1508042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/>
                      </m:sSub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·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s-ES" sz="1600" b="1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5" name="CuadroTexto 44">
                <a:extLst>
                  <a:ext uri="{FF2B5EF4-FFF2-40B4-BE49-F238E27FC236}">
                    <a16:creationId xmlns:a16="http://schemas.microsoft.com/office/drawing/2014/main" id="{1429A29B-F673-46F9-A838-5BF5198BDB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1393" y="2202653"/>
                <a:ext cx="1508042" cy="251800"/>
              </a:xfrm>
              <a:prstGeom prst="rect">
                <a:avLst/>
              </a:prstGeom>
              <a:blipFill>
                <a:blip r:embed="rId4"/>
                <a:stretch>
                  <a:fillRect l="-2429" r="-405" b="-7143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tángulo 45">
            <a:extLst>
              <a:ext uri="{FF2B5EF4-FFF2-40B4-BE49-F238E27FC236}">
                <a16:creationId xmlns:a16="http://schemas.microsoft.com/office/drawing/2014/main" id="{3AD1ECC9-4707-4A25-9CF0-1B82B357F74A}"/>
              </a:ext>
            </a:extLst>
          </p:cNvPr>
          <p:cNvSpPr/>
          <p:nvPr/>
        </p:nvSpPr>
        <p:spPr>
          <a:xfrm>
            <a:off x="5101394" y="2196833"/>
            <a:ext cx="1508042" cy="284093"/>
          </a:xfrm>
          <a:prstGeom prst="rect">
            <a:avLst/>
          </a:prstGeom>
          <a:noFill/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Rectángulo 46">
            <a:extLst>
              <a:ext uri="{FF2B5EF4-FFF2-40B4-BE49-F238E27FC236}">
                <a16:creationId xmlns:a16="http://schemas.microsoft.com/office/drawing/2014/main" id="{918C4525-93DA-4BA7-8F0D-A0B104240CBE}"/>
              </a:ext>
            </a:extLst>
          </p:cNvPr>
          <p:cNvSpPr/>
          <p:nvPr/>
        </p:nvSpPr>
        <p:spPr>
          <a:xfrm>
            <a:off x="5283756" y="2332349"/>
            <a:ext cx="124464" cy="11557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Rectángulo 47">
            <a:extLst>
              <a:ext uri="{FF2B5EF4-FFF2-40B4-BE49-F238E27FC236}">
                <a16:creationId xmlns:a16="http://schemas.microsoft.com/office/drawing/2014/main" id="{F46A98D3-329F-498E-BFBC-5BE114E1B766}"/>
              </a:ext>
            </a:extLst>
          </p:cNvPr>
          <p:cNvSpPr/>
          <p:nvPr/>
        </p:nvSpPr>
        <p:spPr>
          <a:xfrm>
            <a:off x="974192" y="3031899"/>
            <a:ext cx="2396717" cy="5016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>
                <a:latin typeface="Nixie One"/>
              </a:rPr>
              <a:t>RECTÁNGULO</a:t>
            </a:r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E6C80177-3C31-4F88-9D02-EC9902D92CE8}"/>
              </a:ext>
            </a:extLst>
          </p:cNvPr>
          <p:cNvSpPr/>
          <p:nvPr/>
        </p:nvSpPr>
        <p:spPr>
          <a:xfrm>
            <a:off x="951362" y="3697858"/>
            <a:ext cx="1096588" cy="67926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716B897E-1A8A-459F-8FE8-EFB7523F600A}"/>
              </a:ext>
            </a:extLst>
          </p:cNvPr>
          <p:cNvSpPr txBox="1"/>
          <p:nvPr/>
        </p:nvSpPr>
        <p:spPr>
          <a:xfrm>
            <a:off x="644868" y="385282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 i="1">
                <a:solidFill>
                  <a:schemeClr val="bg2"/>
                </a:solidFill>
                <a:latin typeface="Inconsolata"/>
              </a:rPr>
              <a:t>a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4D75DCB6-FBD7-4650-A483-DA60996CC546}"/>
              </a:ext>
            </a:extLst>
          </p:cNvPr>
          <p:cNvSpPr txBox="1"/>
          <p:nvPr/>
        </p:nvSpPr>
        <p:spPr>
          <a:xfrm>
            <a:off x="1343142" y="4330415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 i="1">
                <a:solidFill>
                  <a:schemeClr val="bg2"/>
                </a:solidFill>
                <a:latin typeface="Inconsolata"/>
              </a:rPr>
              <a:t>b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4604EC76-E79B-407B-BD41-31AA79F5B4E8}"/>
              </a:ext>
            </a:extLst>
          </p:cNvPr>
          <p:cNvSpPr txBox="1"/>
          <p:nvPr/>
        </p:nvSpPr>
        <p:spPr>
          <a:xfrm>
            <a:off x="3365673" y="2893649"/>
            <a:ext cx="245451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07950" indent="-107950">
              <a:buClr>
                <a:schemeClr val="bg2"/>
              </a:buClr>
              <a:buFontTx/>
              <a:buChar char="─"/>
            </a:pPr>
            <a:r>
              <a:rPr lang="es-ES">
                <a:solidFill>
                  <a:schemeClr val="bg1"/>
                </a:solidFill>
                <a:latin typeface="Inconsolata"/>
              </a:rPr>
              <a:t>Formado por cuatro lados</a:t>
            </a:r>
          </a:p>
          <a:p>
            <a:pPr marL="107950" indent="-107950">
              <a:buClr>
                <a:schemeClr val="bg2"/>
              </a:buClr>
              <a:buFontTx/>
              <a:buChar char="─"/>
            </a:pPr>
            <a:r>
              <a:rPr lang="es-ES">
                <a:solidFill>
                  <a:schemeClr val="bg1"/>
                </a:solidFill>
                <a:latin typeface="Inconsolata"/>
              </a:rPr>
              <a:t>Los paralelos miden lo mismo</a:t>
            </a:r>
          </a:p>
          <a:p>
            <a:pPr marL="107950" indent="-107950">
              <a:buClr>
                <a:schemeClr val="bg2"/>
              </a:buClr>
              <a:buFontTx/>
              <a:buChar char="─"/>
            </a:pPr>
            <a:r>
              <a:rPr lang="es-ES">
                <a:solidFill>
                  <a:schemeClr val="bg1"/>
                </a:solidFill>
                <a:latin typeface="Inconsolata"/>
              </a:rPr>
              <a:t>Los ángulos forman 90º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CuadroTexto 52">
                <a:extLst>
                  <a:ext uri="{FF2B5EF4-FFF2-40B4-BE49-F238E27FC236}">
                    <a16:creationId xmlns:a16="http://schemas.microsoft.com/office/drawing/2014/main" id="{8D183DA9-96A9-441B-86F3-F00AEB004F4E}"/>
                  </a:ext>
                </a:extLst>
              </p:cNvPr>
              <p:cNvSpPr txBox="1"/>
              <p:nvPr/>
            </p:nvSpPr>
            <p:spPr>
              <a:xfrm>
                <a:off x="2338254" y="3884639"/>
                <a:ext cx="286790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/>
                      </m:sSub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s-ES" sz="1600" b="1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3" name="CuadroTexto 52">
                <a:extLst>
                  <a:ext uri="{FF2B5EF4-FFF2-40B4-BE49-F238E27FC236}">
                    <a16:creationId xmlns:a16="http://schemas.microsoft.com/office/drawing/2014/main" id="{8D183DA9-96A9-441B-86F3-F00AEB004F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8254" y="3884639"/>
                <a:ext cx="2867901" cy="246221"/>
              </a:xfrm>
              <a:prstGeom prst="rect">
                <a:avLst/>
              </a:prstGeom>
              <a:blipFill>
                <a:blip r:embed="rId5"/>
                <a:stretch>
                  <a:fillRect l="-1064" r="-1064" b="-9756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Rectángulo 53">
            <a:extLst>
              <a:ext uri="{FF2B5EF4-FFF2-40B4-BE49-F238E27FC236}">
                <a16:creationId xmlns:a16="http://schemas.microsoft.com/office/drawing/2014/main" id="{68C1F3A9-90C3-4BA0-869C-FD600C8A47EF}"/>
              </a:ext>
            </a:extLst>
          </p:cNvPr>
          <p:cNvSpPr/>
          <p:nvPr/>
        </p:nvSpPr>
        <p:spPr>
          <a:xfrm>
            <a:off x="2338254" y="3878819"/>
            <a:ext cx="2926110" cy="284093"/>
          </a:xfrm>
          <a:prstGeom prst="rect">
            <a:avLst/>
          </a:prstGeom>
          <a:noFill/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CuadroTexto 55">
                <a:extLst>
                  <a:ext uri="{FF2B5EF4-FFF2-40B4-BE49-F238E27FC236}">
                    <a16:creationId xmlns:a16="http://schemas.microsoft.com/office/drawing/2014/main" id="{C1047CB9-6049-458A-A0B5-04622B75F359}"/>
                  </a:ext>
                </a:extLst>
              </p:cNvPr>
              <p:cNvSpPr txBox="1"/>
              <p:nvPr/>
            </p:nvSpPr>
            <p:spPr>
              <a:xfrm>
                <a:off x="5906739" y="3884639"/>
                <a:ext cx="101040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/>
                      </m:sSub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·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s-ES" sz="1600" b="1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6" name="CuadroTexto 55">
                <a:extLst>
                  <a:ext uri="{FF2B5EF4-FFF2-40B4-BE49-F238E27FC236}">
                    <a16:creationId xmlns:a16="http://schemas.microsoft.com/office/drawing/2014/main" id="{C1047CB9-6049-458A-A0B5-04622B75F3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6739" y="3884639"/>
                <a:ext cx="1010405" cy="246221"/>
              </a:xfrm>
              <a:prstGeom prst="rect">
                <a:avLst/>
              </a:prstGeom>
              <a:blipFill>
                <a:blip r:embed="rId6"/>
                <a:stretch>
                  <a:fillRect l="-4217" r="-3614" b="-9756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Rectángulo 56">
            <a:extLst>
              <a:ext uri="{FF2B5EF4-FFF2-40B4-BE49-F238E27FC236}">
                <a16:creationId xmlns:a16="http://schemas.microsoft.com/office/drawing/2014/main" id="{C633D07C-8B17-4923-9DE8-0804A0EC3962}"/>
              </a:ext>
            </a:extLst>
          </p:cNvPr>
          <p:cNvSpPr/>
          <p:nvPr/>
        </p:nvSpPr>
        <p:spPr>
          <a:xfrm>
            <a:off x="5906740" y="3878819"/>
            <a:ext cx="1096588" cy="284093"/>
          </a:xfrm>
          <a:prstGeom prst="rect">
            <a:avLst/>
          </a:prstGeom>
          <a:noFill/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9" name="Rectángulo 58">
            <a:extLst>
              <a:ext uri="{FF2B5EF4-FFF2-40B4-BE49-F238E27FC236}">
                <a16:creationId xmlns:a16="http://schemas.microsoft.com/office/drawing/2014/main" id="{49E1078C-E323-4466-BCD6-33DF9CCFC5FC}"/>
              </a:ext>
            </a:extLst>
          </p:cNvPr>
          <p:cNvSpPr/>
          <p:nvPr/>
        </p:nvSpPr>
        <p:spPr>
          <a:xfrm>
            <a:off x="2512133" y="4035222"/>
            <a:ext cx="152859" cy="9468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A52B0EDF-8E24-4564-91E0-FC4E33D13695}"/>
              </a:ext>
            </a:extLst>
          </p:cNvPr>
          <p:cNvSpPr/>
          <p:nvPr/>
        </p:nvSpPr>
        <p:spPr>
          <a:xfrm>
            <a:off x="6082571" y="4024252"/>
            <a:ext cx="152859" cy="9468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441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ombo 29">
            <a:extLst>
              <a:ext uri="{FF2B5EF4-FFF2-40B4-BE49-F238E27FC236}">
                <a16:creationId xmlns:a16="http://schemas.microsoft.com/office/drawing/2014/main" id="{F0FE40AC-E049-4B36-8B8C-F842AB0026D3}"/>
              </a:ext>
            </a:extLst>
          </p:cNvPr>
          <p:cNvSpPr/>
          <p:nvPr/>
        </p:nvSpPr>
        <p:spPr>
          <a:xfrm>
            <a:off x="1384663" y="2392282"/>
            <a:ext cx="696627" cy="978541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7688780C-A395-4344-BC73-5703A6243C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7</a:t>
            </a:fld>
            <a:endParaRPr lang="es-ES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7F00B6F4-2ED3-48FE-AE93-FF2A2FBCD2EE}"/>
              </a:ext>
            </a:extLst>
          </p:cNvPr>
          <p:cNvSpPr/>
          <p:nvPr/>
        </p:nvSpPr>
        <p:spPr>
          <a:xfrm>
            <a:off x="1176666" y="118440"/>
            <a:ext cx="2970791" cy="5016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>
                <a:latin typeface="Nixie One"/>
              </a:rPr>
              <a:t>PARALELOGRAMO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E195524-D29A-4E47-AB58-1CA5770CE163}"/>
              </a:ext>
            </a:extLst>
          </p:cNvPr>
          <p:cNvSpPr txBox="1"/>
          <p:nvPr/>
        </p:nvSpPr>
        <p:spPr>
          <a:xfrm>
            <a:off x="1633119" y="140307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 i="1">
                <a:solidFill>
                  <a:schemeClr val="bg2"/>
                </a:solidFill>
                <a:latin typeface="Inconsolata"/>
              </a:rPr>
              <a:t>b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ED8200C-4EA3-4D1F-BDF0-DD4A1D102887}"/>
              </a:ext>
            </a:extLst>
          </p:cNvPr>
          <p:cNvSpPr txBox="1"/>
          <p:nvPr/>
        </p:nvSpPr>
        <p:spPr>
          <a:xfrm>
            <a:off x="4147457" y="4780"/>
            <a:ext cx="254589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07950" indent="-107950">
              <a:buClr>
                <a:schemeClr val="bg2"/>
              </a:buClr>
              <a:buFontTx/>
              <a:buChar char="─"/>
            </a:pPr>
            <a:r>
              <a:rPr lang="es-ES">
                <a:solidFill>
                  <a:schemeClr val="bg1"/>
                </a:solidFill>
                <a:latin typeface="Inconsolata"/>
              </a:rPr>
              <a:t>Formado por cuatro lados</a:t>
            </a:r>
          </a:p>
          <a:p>
            <a:pPr marL="107950" indent="-107950">
              <a:buClr>
                <a:schemeClr val="bg2"/>
              </a:buClr>
              <a:buFontTx/>
              <a:buChar char="─"/>
            </a:pPr>
            <a:r>
              <a:rPr lang="es-ES">
                <a:solidFill>
                  <a:schemeClr val="bg1"/>
                </a:solidFill>
                <a:latin typeface="Inconsolata"/>
              </a:rPr>
              <a:t>Pueden tener cualquier ángulo</a:t>
            </a:r>
          </a:p>
          <a:p>
            <a:pPr marL="107950" indent="-107950">
              <a:buClr>
                <a:schemeClr val="bg2"/>
              </a:buClr>
              <a:buFontTx/>
              <a:buChar char="─"/>
            </a:pPr>
            <a:r>
              <a:rPr lang="es-ES">
                <a:solidFill>
                  <a:schemeClr val="bg1"/>
                </a:solidFill>
                <a:latin typeface="Inconsolata"/>
              </a:rPr>
              <a:t>Parejas de paralelos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BC9C5C9C-F04F-4B69-AF89-518219CD3141}"/>
                  </a:ext>
                </a:extLst>
              </p:cNvPr>
              <p:cNvSpPr txBox="1"/>
              <p:nvPr/>
            </p:nvSpPr>
            <p:spPr>
              <a:xfrm>
                <a:off x="2795649" y="999532"/>
                <a:ext cx="101040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/>
                      </m:sSub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·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s-ES" sz="1600" b="1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BC9C5C9C-F04F-4B69-AF89-518219CD31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5649" y="999532"/>
                <a:ext cx="1010405" cy="246221"/>
              </a:xfrm>
              <a:prstGeom prst="rect">
                <a:avLst/>
              </a:prstGeom>
              <a:blipFill>
                <a:blip r:embed="rId2"/>
                <a:stretch>
                  <a:fillRect l="-4242" r="-4242" b="-1000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ángulo 11">
            <a:extLst>
              <a:ext uri="{FF2B5EF4-FFF2-40B4-BE49-F238E27FC236}">
                <a16:creationId xmlns:a16="http://schemas.microsoft.com/office/drawing/2014/main" id="{B6B0487A-3373-4788-BBD4-6ECB50CB9F6B}"/>
              </a:ext>
            </a:extLst>
          </p:cNvPr>
          <p:cNvSpPr/>
          <p:nvPr/>
        </p:nvSpPr>
        <p:spPr>
          <a:xfrm>
            <a:off x="2795650" y="993712"/>
            <a:ext cx="1104059" cy="284093"/>
          </a:xfrm>
          <a:prstGeom prst="rect">
            <a:avLst/>
          </a:prstGeom>
          <a:noFill/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Paralelogramo 13">
            <a:extLst>
              <a:ext uri="{FF2B5EF4-FFF2-40B4-BE49-F238E27FC236}">
                <a16:creationId xmlns:a16="http://schemas.microsoft.com/office/drawing/2014/main" id="{BCDB5B3C-BE82-4D4A-979B-1A51045CFDFD}"/>
              </a:ext>
            </a:extLst>
          </p:cNvPr>
          <p:cNvSpPr/>
          <p:nvPr/>
        </p:nvSpPr>
        <p:spPr>
          <a:xfrm>
            <a:off x="1207705" y="783202"/>
            <a:ext cx="1286858" cy="679269"/>
          </a:xfrm>
          <a:prstGeom prst="parallelogram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1DF778F-4278-4319-AB62-870B3C543FFB}"/>
              </a:ext>
            </a:extLst>
          </p:cNvPr>
          <p:cNvSpPr txBox="1"/>
          <p:nvPr/>
        </p:nvSpPr>
        <p:spPr>
          <a:xfrm>
            <a:off x="1375395" y="908473"/>
            <a:ext cx="306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i="1">
                <a:solidFill>
                  <a:schemeClr val="tx1"/>
                </a:solidFill>
                <a:latin typeface="Inconsolata"/>
              </a:rPr>
              <a:t>a</a:t>
            </a:r>
          </a:p>
        </p:txBody>
      </p: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94D594CD-4B5E-43A4-9E8B-02AF03E19956}"/>
              </a:ext>
            </a:extLst>
          </p:cNvPr>
          <p:cNvCxnSpPr/>
          <p:nvPr/>
        </p:nvCxnSpPr>
        <p:spPr>
          <a:xfrm>
            <a:off x="1384663" y="783202"/>
            <a:ext cx="0" cy="65771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Paralelogramo 17">
            <a:extLst>
              <a:ext uri="{FF2B5EF4-FFF2-40B4-BE49-F238E27FC236}">
                <a16:creationId xmlns:a16="http://schemas.microsoft.com/office/drawing/2014/main" id="{5A4EABC0-EB9B-46EC-A065-8689C256C4FF}"/>
              </a:ext>
            </a:extLst>
          </p:cNvPr>
          <p:cNvSpPr/>
          <p:nvPr/>
        </p:nvSpPr>
        <p:spPr>
          <a:xfrm>
            <a:off x="2960306" y="1135758"/>
            <a:ext cx="155187" cy="81915"/>
          </a:xfrm>
          <a:prstGeom prst="parallelogram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FBF67FD7-82D9-4C43-B0D6-25ECF2A1CCC8}"/>
              </a:ext>
            </a:extLst>
          </p:cNvPr>
          <p:cNvSpPr/>
          <p:nvPr/>
        </p:nvSpPr>
        <p:spPr>
          <a:xfrm>
            <a:off x="1181279" y="1804176"/>
            <a:ext cx="1477014" cy="5016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>
                <a:latin typeface="Nixie One"/>
              </a:rPr>
              <a:t>ROMBO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BAFF49A0-4CA8-4E0B-B1DF-21C960E64A99}"/>
              </a:ext>
            </a:extLst>
          </p:cNvPr>
          <p:cNvSpPr txBox="1"/>
          <p:nvPr/>
        </p:nvSpPr>
        <p:spPr>
          <a:xfrm>
            <a:off x="1883610" y="2392282"/>
            <a:ext cx="24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 i="1">
                <a:solidFill>
                  <a:schemeClr val="bg2"/>
                </a:solidFill>
                <a:latin typeface="Inconsolata"/>
              </a:rPr>
              <a:t>l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4806A682-F474-48B3-9078-3FD9C140664D}"/>
              </a:ext>
            </a:extLst>
          </p:cNvPr>
          <p:cNvSpPr txBox="1"/>
          <p:nvPr/>
        </p:nvSpPr>
        <p:spPr>
          <a:xfrm>
            <a:off x="1675641" y="257508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 i="1">
                <a:solidFill>
                  <a:schemeClr val="tx1"/>
                </a:solidFill>
                <a:latin typeface="Inconsolata"/>
              </a:rPr>
              <a:t>d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B83900CE-314A-47EB-8544-718733E0C9FD}"/>
              </a:ext>
            </a:extLst>
          </p:cNvPr>
          <p:cNvSpPr txBox="1"/>
          <p:nvPr/>
        </p:nvSpPr>
        <p:spPr>
          <a:xfrm>
            <a:off x="2650011" y="1685669"/>
            <a:ext cx="280237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07950" indent="-107950">
              <a:buClr>
                <a:schemeClr val="bg2"/>
              </a:buClr>
              <a:buFontTx/>
              <a:buChar char="─"/>
            </a:pPr>
            <a:r>
              <a:rPr lang="es-ES">
                <a:solidFill>
                  <a:schemeClr val="bg1"/>
                </a:solidFill>
                <a:latin typeface="Inconsolata"/>
              </a:rPr>
              <a:t>Formado por cuatro lados</a:t>
            </a:r>
          </a:p>
          <a:p>
            <a:pPr marL="107950" indent="-107950">
              <a:buClr>
                <a:schemeClr val="bg2"/>
              </a:buClr>
              <a:buFontTx/>
              <a:buChar char="─"/>
            </a:pPr>
            <a:r>
              <a:rPr lang="es-ES">
                <a:solidFill>
                  <a:schemeClr val="bg1"/>
                </a:solidFill>
                <a:latin typeface="Inconsolata"/>
              </a:rPr>
              <a:t>Todos los lados miden lo mismo</a:t>
            </a:r>
          </a:p>
          <a:p>
            <a:pPr marL="107950" indent="-107950">
              <a:buClr>
                <a:schemeClr val="bg2"/>
              </a:buClr>
              <a:buFontTx/>
              <a:buChar char="─"/>
            </a:pPr>
            <a:r>
              <a:rPr lang="es-ES">
                <a:solidFill>
                  <a:schemeClr val="bg1"/>
                </a:solidFill>
                <a:latin typeface="Inconsolata"/>
              </a:rPr>
              <a:t>Ángulos paralelos agudos/obtusos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D5FE9FB7-CA97-4398-B250-25F2F0D310F6}"/>
                  </a:ext>
                </a:extLst>
              </p:cNvPr>
              <p:cNvSpPr txBox="1"/>
              <p:nvPr/>
            </p:nvSpPr>
            <p:spPr>
              <a:xfrm>
                <a:off x="2545340" y="2656916"/>
                <a:ext cx="211628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/>
                      </m:sSub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𝒍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𝒍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𝒍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𝒍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𝒍</m:t>
                      </m:r>
                    </m:oMath>
                  </m:oMathPara>
                </a14:m>
                <a:endParaRPr lang="es-ES" sz="1600" b="1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D5FE9FB7-CA97-4398-B250-25F2F0D310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5340" y="2656916"/>
                <a:ext cx="2116285" cy="246221"/>
              </a:xfrm>
              <a:prstGeom prst="rect">
                <a:avLst/>
              </a:prstGeom>
              <a:blipFill>
                <a:blip r:embed="rId3"/>
                <a:stretch>
                  <a:fillRect l="-1729" r="-1441" b="-1000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ángulo 24">
            <a:extLst>
              <a:ext uri="{FF2B5EF4-FFF2-40B4-BE49-F238E27FC236}">
                <a16:creationId xmlns:a16="http://schemas.microsoft.com/office/drawing/2014/main" id="{2DAA8446-4BE9-4759-8D67-5CC7F3943F25}"/>
              </a:ext>
            </a:extLst>
          </p:cNvPr>
          <p:cNvSpPr/>
          <p:nvPr/>
        </p:nvSpPr>
        <p:spPr>
          <a:xfrm>
            <a:off x="2545340" y="2651096"/>
            <a:ext cx="2170352" cy="284093"/>
          </a:xfrm>
          <a:prstGeom prst="rect">
            <a:avLst/>
          </a:prstGeom>
          <a:noFill/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5ECB8228-D13F-404E-A441-867FB8353CF4}"/>
                  </a:ext>
                </a:extLst>
              </p:cNvPr>
              <p:cNvSpPr txBox="1"/>
              <p:nvPr/>
            </p:nvSpPr>
            <p:spPr>
              <a:xfrm>
                <a:off x="5039888" y="2511286"/>
                <a:ext cx="1118319" cy="4987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/>
                      </m:sSub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·</m:t>
                          </m:r>
                          <m:sSup>
                            <m:sSupPr>
                              <m:ctrlPr>
                                <a:rPr lang="es-ES" sz="16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sz="16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</m:e>
                            <m:sup>
                              <m:r>
                                <a:rPr lang="es-ES" sz="16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</m:sSup>
                        </m:num>
                        <m:den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s-ES" sz="1600" b="1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5ECB8228-D13F-404E-A441-867FB8353C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9888" y="2511286"/>
                <a:ext cx="1118319" cy="4987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ángulo 26">
            <a:extLst>
              <a:ext uri="{FF2B5EF4-FFF2-40B4-BE49-F238E27FC236}">
                <a16:creationId xmlns:a16="http://schemas.microsoft.com/office/drawing/2014/main" id="{38EBE5E0-EFF7-4928-A0EE-2DEA07A172A3}"/>
              </a:ext>
            </a:extLst>
          </p:cNvPr>
          <p:cNvSpPr/>
          <p:nvPr/>
        </p:nvSpPr>
        <p:spPr>
          <a:xfrm>
            <a:off x="5039889" y="2505466"/>
            <a:ext cx="1118318" cy="523115"/>
          </a:xfrm>
          <a:prstGeom prst="rect">
            <a:avLst/>
          </a:prstGeom>
          <a:noFill/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65FD6DC4-D764-4BC3-9AC5-DA78ED0FE008}"/>
              </a:ext>
            </a:extLst>
          </p:cNvPr>
          <p:cNvCxnSpPr>
            <a:stCxn id="30" idx="0"/>
            <a:endCxn id="30" idx="2"/>
          </p:cNvCxnSpPr>
          <p:nvPr/>
        </p:nvCxnSpPr>
        <p:spPr>
          <a:xfrm>
            <a:off x="1732977" y="2392282"/>
            <a:ext cx="0" cy="978541"/>
          </a:xfrm>
          <a:prstGeom prst="line">
            <a:avLst/>
          </a:prstGeom>
          <a:ln w="1270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E0D68F9E-7E8F-44C5-8747-6CC48EB0D2AC}"/>
              </a:ext>
            </a:extLst>
          </p:cNvPr>
          <p:cNvCxnSpPr>
            <a:cxnSpLocks/>
            <a:stCxn id="30" idx="1"/>
            <a:endCxn id="30" idx="3"/>
          </p:cNvCxnSpPr>
          <p:nvPr/>
        </p:nvCxnSpPr>
        <p:spPr>
          <a:xfrm>
            <a:off x="1384663" y="2881553"/>
            <a:ext cx="696627" cy="0"/>
          </a:xfrm>
          <a:prstGeom prst="line">
            <a:avLst/>
          </a:prstGeom>
          <a:ln w="1270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6" name="CuadroTexto 35">
            <a:extLst>
              <a:ext uri="{FF2B5EF4-FFF2-40B4-BE49-F238E27FC236}">
                <a16:creationId xmlns:a16="http://schemas.microsoft.com/office/drawing/2014/main" id="{CB538DFF-D68E-425B-B91D-F82F48C1CEA1}"/>
              </a:ext>
            </a:extLst>
          </p:cNvPr>
          <p:cNvSpPr txBox="1"/>
          <p:nvPr/>
        </p:nvSpPr>
        <p:spPr>
          <a:xfrm>
            <a:off x="1424682" y="2804879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 i="1">
                <a:solidFill>
                  <a:schemeClr val="tx1"/>
                </a:solidFill>
                <a:latin typeface="Inconsolata"/>
              </a:rPr>
              <a:t>d</a:t>
            </a:r>
            <a:r>
              <a:rPr lang="es-ES" sz="1800" b="1" i="1" baseline="-25000">
                <a:solidFill>
                  <a:schemeClr val="tx1"/>
                </a:solidFill>
                <a:latin typeface="Inconsolata"/>
              </a:rPr>
              <a:t>1</a:t>
            </a:r>
          </a:p>
        </p:txBody>
      </p:sp>
      <p:sp>
        <p:nvSpPr>
          <p:cNvPr id="37" name="Rombo 36">
            <a:extLst>
              <a:ext uri="{FF2B5EF4-FFF2-40B4-BE49-F238E27FC236}">
                <a16:creationId xmlns:a16="http://schemas.microsoft.com/office/drawing/2014/main" id="{8AD29835-F26E-4B49-9CD3-8FC6C791231A}"/>
              </a:ext>
            </a:extLst>
          </p:cNvPr>
          <p:cNvSpPr/>
          <p:nvPr/>
        </p:nvSpPr>
        <p:spPr>
          <a:xfrm>
            <a:off x="2723666" y="2746693"/>
            <a:ext cx="117181" cy="164602"/>
          </a:xfrm>
          <a:prstGeom prst="diamond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Rombo 37">
            <a:extLst>
              <a:ext uri="{FF2B5EF4-FFF2-40B4-BE49-F238E27FC236}">
                <a16:creationId xmlns:a16="http://schemas.microsoft.com/office/drawing/2014/main" id="{80649A2A-E2D1-467E-A4BE-07574C446371}"/>
              </a:ext>
            </a:extLst>
          </p:cNvPr>
          <p:cNvSpPr/>
          <p:nvPr/>
        </p:nvSpPr>
        <p:spPr>
          <a:xfrm>
            <a:off x="5211535" y="2761614"/>
            <a:ext cx="117181" cy="164602"/>
          </a:xfrm>
          <a:prstGeom prst="diamond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67C9ADCE-E941-452C-A79A-FE283EEC7A9E}"/>
              </a:ext>
            </a:extLst>
          </p:cNvPr>
          <p:cNvSpPr/>
          <p:nvPr/>
        </p:nvSpPr>
        <p:spPr>
          <a:xfrm>
            <a:off x="140140" y="1826526"/>
            <a:ext cx="950609" cy="45694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200" b="1" i="1">
                <a:solidFill>
                  <a:schemeClr val="tx1"/>
                </a:solidFill>
                <a:latin typeface="Inconsolata"/>
              </a:rPr>
              <a:t>l</a:t>
            </a:r>
            <a:r>
              <a:rPr lang="es-ES" sz="1200">
                <a:solidFill>
                  <a:schemeClr val="tx1"/>
                </a:solidFill>
                <a:latin typeface="Inconsolata"/>
              </a:rPr>
              <a:t> = lado</a:t>
            </a:r>
          </a:p>
          <a:p>
            <a:r>
              <a:rPr lang="es-ES" sz="1200" b="1" i="1">
                <a:solidFill>
                  <a:schemeClr val="tx1"/>
                </a:solidFill>
                <a:latin typeface="Inconsolata"/>
              </a:rPr>
              <a:t>d</a:t>
            </a:r>
            <a:r>
              <a:rPr lang="es-ES" sz="1200" i="1">
                <a:solidFill>
                  <a:schemeClr val="tx1"/>
                </a:solidFill>
                <a:latin typeface="Inconsolata"/>
              </a:rPr>
              <a:t> </a:t>
            </a:r>
            <a:r>
              <a:rPr lang="es-ES" sz="1200">
                <a:solidFill>
                  <a:schemeClr val="tx1"/>
                </a:solidFill>
                <a:latin typeface="Inconsolata"/>
              </a:rPr>
              <a:t>= diagonal</a:t>
            </a:r>
            <a:endParaRPr lang="es-ES" sz="1200" b="1" i="1">
              <a:solidFill>
                <a:schemeClr val="tx1"/>
              </a:solidFill>
              <a:latin typeface="Inconsolata"/>
            </a:endParaRP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6851679B-0FFD-4D6E-B231-EC464D38150B}"/>
              </a:ext>
            </a:extLst>
          </p:cNvPr>
          <p:cNvSpPr/>
          <p:nvPr/>
        </p:nvSpPr>
        <p:spPr>
          <a:xfrm>
            <a:off x="1136080" y="3448621"/>
            <a:ext cx="1979389" cy="5016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>
                <a:latin typeface="Nixie One"/>
              </a:rPr>
              <a:t>TRIÁNGULO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CEEEEDA8-CA30-4FE7-9154-B73F3A16608F}"/>
              </a:ext>
            </a:extLst>
          </p:cNvPr>
          <p:cNvSpPr txBox="1"/>
          <p:nvPr/>
        </p:nvSpPr>
        <p:spPr>
          <a:xfrm>
            <a:off x="3115469" y="3416569"/>
            <a:ext cx="33810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07950" indent="-107950">
              <a:buClr>
                <a:schemeClr val="bg2"/>
              </a:buClr>
              <a:buFontTx/>
              <a:buChar char="─"/>
            </a:pPr>
            <a:r>
              <a:rPr lang="es-ES">
                <a:solidFill>
                  <a:schemeClr val="bg1"/>
                </a:solidFill>
                <a:latin typeface="Inconsolata"/>
              </a:rPr>
              <a:t>Formado por tres lados, vértices y ángulos</a:t>
            </a:r>
          </a:p>
          <a:p>
            <a:pPr marL="107950" indent="-107950">
              <a:buClr>
                <a:schemeClr val="bg2"/>
              </a:buClr>
              <a:buFontTx/>
              <a:buChar char="─"/>
            </a:pPr>
            <a:r>
              <a:rPr lang="es-ES">
                <a:solidFill>
                  <a:schemeClr val="bg1"/>
                </a:solidFill>
                <a:latin typeface="Inconsolata"/>
              </a:rPr>
              <a:t>La suma de sus ángulos resulta 180º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CuadroTexto 47">
                <a:extLst>
                  <a:ext uri="{FF2B5EF4-FFF2-40B4-BE49-F238E27FC236}">
                    <a16:creationId xmlns:a16="http://schemas.microsoft.com/office/drawing/2014/main" id="{B6FA56CB-CFE7-4312-914D-B5EB8D7A8CCF}"/>
                  </a:ext>
                </a:extLst>
              </p:cNvPr>
              <p:cNvSpPr txBox="1"/>
              <p:nvPr/>
            </p:nvSpPr>
            <p:spPr>
              <a:xfrm>
                <a:off x="2494563" y="4104560"/>
                <a:ext cx="1010405" cy="4661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/>
                      </m:sSub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·</m:t>
                          </m:r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num>
                        <m:den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s-ES" sz="1600" b="1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8" name="CuadroTexto 47">
                <a:extLst>
                  <a:ext uri="{FF2B5EF4-FFF2-40B4-BE49-F238E27FC236}">
                    <a16:creationId xmlns:a16="http://schemas.microsoft.com/office/drawing/2014/main" id="{B6FA56CB-CFE7-4312-914D-B5EB8D7A8C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4563" y="4104560"/>
                <a:ext cx="1010405" cy="4661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Rectángulo 48">
            <a:extLst>
              <a:ext uri="{FF2B5EF4-FFF2-40B4-BE49-F238E27FC236}">
                <a16:creationId xmlns:a16="http://schemas.microsoft.com/office/drawing/2014/main" id="{86977870-96AF-402C-AD7E-C8AF40EC971D}"/>
              </a:ext>
            </a:extLst>
          </p:cNvPr>
          <p:cNvSpPr/>
          <p:nvPr/>
        </p:nvSpPr>
        <p:spPr>
          <a:xfrm>
            <a:off x="2494564" y="4098740"/>
            <a:ext cx="1118318" cy="523115"/>
          </a:xfrm>
          <a:prstGeom prst="rect">
            <a:avLst/>
          </a:prstGeom>
          <a:noFill/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5" name="Triángulo isósceles 54">
            <a:extLst>
              <a:ext uri="{FF2B5EF4-FFF2-40B4-BE49-F238E27FC236}">
                <a16:creationId xmlns:a16="http://schemas.microsoft.com/office/drawing/2014/main" id="{7376DA61-1464-4F54-A7F2-22F6CA0900A0}"/>
              </a:ext>
            </a:extLst>
          </p:cNvPr>
          <p:cNvSpPr/>
          <p:nvPr/>
        </p:nvSpPr>
        <p:spPr>
          <a:xfrm>
            <a:off x="1154249" y="4080743"/>
            <a:ext cx="1055279" cy="582033"/>
          </a:xfrm>
          <a:prstGeom prst="triangl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Triángulo isósceles 55">
            <a:extLst>
              <a:ext uri="{FF2B5EF4-FFF2-40B4-BE49-F238E27FC236}">
                <a16:creationId xmlns:a16="http://schemas.microsoft.com/office/drawing/2014/main" id="{D5B4E78B-DF48-4501-9C72-690002450774}"/>
              </a:ext>
            </a:extLst>
          </p:cNvPr>
          <p:cNvSpPr/>
          <p:nvPr/>
        </p:nvSpPr>
        <p:spPr>
          <a:xfrm>
            <a:off x="2658701" y="4388350"/>
            <a:ext cx="163357" cy="90099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93B8C9F3-7E1E-4319-9E44-35605D767B4E}"/>
              </a:ext>
            </a:extLst>
          </p:cNvPr>
          <p:cNvCxnSpPr>
            <a:cxnSpLocks/>
            <a:stCxn id="55" idx="0"/>
            <a:endCxn id="55" idx="3"/>
          </p:cNvCxnSpPr>
          <p:nvPr/>
        </p:nvCxnSpPr>
        <p:spPr>
          <a:xfrm>
            <a:off x="1681889" y="4080743"/>
            <a:ext cx="0" cy="582033"/>
          </a:xfrm>
          <a:prstGeom prst="line">
            <a:avLst/>
          </a:prstGeom>
          <a:ln w="1270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0" name="CuadroTexto 59">
            <a:extLst>
              <a:ext uri="{FF2B5EF4-FFF2-40B4-BE49-F238E27FC236}">
                <a16:creationId xmlns:a16="http://schemas.microsoft.com/office/drawing/2014/main" id="{0B45F23D-8BD7-427E-BE08-30C636688785}"/>
              </a:ext>
            </a:extLst>
          </p:cNvPr>
          <p:cNvSpPr txBox="1"/>
          <p:nvPr/>
        </p:nvSpPr>
        <p:spPr>
          <a:xfrm>
            <a:off x="1656477" y="425722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 i="1">
                <a:solidFill>
                  <a:schemeClr val="tx1"/>
                </a:solidFill>
                <a:latin typeface="Inconsolata"/>
              </a:rPr>
              <a:t>a</a:t>
            </a: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9EFFBBA2-D6D9-4A06-93A1-36E6E9278256}"/>
              </a:ext>
            </a:extLst>
          </p:cNvPr>
          <p:cNvSpPr txBox="1"/>
          <p:nvPr/>
        </p:nvSpPr>
        <p:spPr>
          <a:xfrm>
            <a:off x="1519508" y="4623047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 i="1">
                <a:solidFill>
                  <a:schemeClr val="bg2"/>
                </a:solidFill>
                <a:latin typeface="Inconsolata"/>
              </a:rPr>
              <a:t>b</a:t>
            </a:r>
          </a:p>
        </p:txBody>
      </p:sp>
      <p:cxnSp>
        <p:nvCxnSpPr>
          <p:cNvPr id="63" name="Conector recto de flecha 62">
            <a:extLst>
              <a:ext uri="{FF2B5EF4-FFF2-40B4-BE49-F238E27FC236}">
                <a16:creationId xmlns:a16="http://schemas.microsoft.com/office/drawing/2014/main" id="{5F02F15A-6205-4CF5-8054-60538637FA1B}"/>
              </a:ext>
            </a:extLst>
          </p:cNvPr>
          <p:cNvCxnSpPr>
            <a:cxnSpLocks/>
          </p:cNvCxnSpPr>
          <p:nvPr/>
        </p:nvCxnSpPr>
        <p:spPr>
          <a:xfrm>
            <a:off x="3720922" y="4136659"/>
            <a:ext cx="45244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64" name="Rectángulo 63">
            <a:extLst>
              <a:ext uri="{FF2B5EF4-FFF2-40B4-BE49-F238E27FC236}">
                <a16:creationId xmlns:a16="http://schemas.microsoft.com/office/drawing/2014/main" id="{10BF3087-5A8E-4B65-99F8-0319E702ABD2}"/>
              </a:ext>
            </a:extLst>
          </p:cNvPr>
          <p:cNvSpPr/>
          <p:nvPr/>
        </p:nvSpPr>
        <p:spPr>
          <a:xfrm>
            <a:off x="4266578" y="4101624"/>
            <a:ext cx="1096588" cy="61918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66" name="Conector recto 65">
            <a:extLst>
              <a:ext uri="{FF2B5EF4-FFF2-40B4-BE49-F238E27FC236}">
                <a16:creationId xmlns:a16="http://schemas.microsoft.com/office/drawing/2014/main" id="{5D5A1AE2-8CEF-4313-9979-90E53690F900}"/>
              </a:ext>
            </a:extLst>
          </p:cNvPr>
          <p:cNvCxnSpPr/>
          <p:nvPr/>
        </p:nvCxnSpPr>
        <p:spPr>
          <a:xfrm>
            <a:off x="4266578" y="4101624"/>
            <a:ext cx="1096588" cy="61918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7" name="CuadroTexto 66">
            <a:extLst>
              <a:ext uri="{FF2B5EF4-FFF2-40B4-BE49-F238E27FC236}">
                <a16:creationId xmlns:a16="http://schemas.microsoft.com/office/drawing/2014/main" id="{80F8FAF2-2AE7-479D-BB94-83EF9EDD1D48}"/>
              </a:ext>
            </a:extLst>
          </p:cNvPr>
          <p:cNvSpPr txBox="1"/>
          <p:nvPr/>
        </p:nvSpPr>
        <p:spPr>
          <a:xfrm>
            <a:off x="4005417" y="419651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 i="1">
                <a:solidFill>
                  <a:schemeClr val="bg2"/>
                </a:solidFill>
                <a:latin typeface="Inconsolata"/>
              </a:rPr>
              <a:t>a</a:t>
            </a:r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9547CE3C-0718-41D4-81AA-12FC6B82CCB7}"/>
              </a:ext>
            </a:extLst>
          </p:cNvPr>
          <p:cNvSpPr txBox="1"/>
          <p:nvPr/>
        </p:nvSpPr>
        <p:spPr>
          <a:xfrm>
            <a:off x="4661625" y="4662776"/>
            <a:ext cx="306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i="1">
                <a:solidFill>
                  <a:schemeClr val="bg2"/>
                </a:solidFill>
                <a:latin typeface="Inconsolata"/>
              </a:rPr>
              <a:t>b</a:t>
            </a:r>
          </a:p>
        </p:txBody>
      </p:sp>
      <p:sp>
        <p:nvSpPr>
          <p:cNvPr id="70" name="Forma libre: forma 69">
            <a:extLst>
              <a:ext uri="{FF2B5EF4-FFF2-40B4-BE49-F238E27FC236}">
                <a16:creationId xmlns:a16="http://schemas.microsoft.com/office/drawing/2014/main" id="{1B9613AA-E488-4BE2-A7DB-6659C78B993C}"/>
              </a:ext>
            </a:extLst>
          </p:cNvPr>
          <p:cNvSpPr/>
          <p:nvPr/>
        </p:nvSpPr>
        <p:spPr>
          <a:xfrm>
            <a:off x="4396902" y="4095200"/>
            <a:ext cx="978694" cy="519112"/>
          </a:xfrm>
          <a:custGeom>
            <a:avLst/>
            <a:gdLst>
              <a:gd name="connsiteX0" fmla="*/ 0 w 978694"/>
              <a:gd name="connsiteY0" fmla="*/ 0 h 519112"/>
              <a:gd name="connsiteX1" fmla="*/ 11907 w 978694"/>
              <a:gd name="connsiteY1" fmla="*/ 4762 h 519112"/>
              <a:gd name="connsiteX2" fmla="*/ 26194 w 978694"/>
              <a:gd name="connsiteY2" fmla="*/ 14287 h 519112"/>
              <a:gd name="connsiteX3" fmla="*/ 33338 w 978694"/>
              <a:gd name="connsiteY3" fmla="*/ 16669 h 519112"/>
              <a:gd name="connsiteX4" fmla="*/ 40482 w 978694"/>
              <a:gd name="connsiteY4" fmla="*/ 21431 h 519112"/>
              <a:gd name="connsiteX5" fmla="*/ 50007 w 978694"/>
              <a:gd name="connsiteY5" fmla="*/ 28575 h 519112"/>
              <a:gd name="connsiteX6" fmla="*/ 59532 w 978694"/>
              <a:gd name="connsiteY6" fmla="*/ 30956 h 519112"/>
              <a:gd name="connsiteX7" fmla="*/ 66675 w 978694"/>
              <a:gd name="connsiteY7" fmla="*/ 33337 h 519112"/>
              <a:gd name="connsiteX8" fmla="*/ 80963 w 978694"/>
              <a:gd name="connsiteY8" fmla="*/ 42862 h 519112"/>
              <a:gd name="connsiteX9" fmla="*/ 88107 w 978694"/>
              <a:gd name="connsiteY9" fmla="*/ 45244 h 519112"/>
              <a:gd name="connsiteX10" fmla="*/ 102394 w 978694"/>
              <a:gd name="connsiteY10" fmla="*/ 54769 h 519112"/>
              <a:gd name="connsiteX11" fmla="*/ 109538 w 978694"/>
              <a:gd name="connsiteY11" fmla="*/ 59531 h 519112"/>
              <a:gd name="connsiteX12" fmla="*/ 123825 w 978694"/>
              <a:gd name="connsiteY12" fmla="*/ 64294 h 519112"/>
              <a:gd name="connsiteX13" fmla="*/ 138113 w 978694"/>
              <a:gd name="connsiteY13" fmla="*/ 71437 h 519112"/>
              <a:gd name="connsiteX14" fmla="*/ 159544 w 978694"/>
              <a:gd name="connsiteY14" fmla="*/ 80962 h 519112"/>
              <a:gd name="connsiteX15" fmla="*/ 169069 w 978694"/>
              <a:gd name="connsiteY15" fmla="*/ 85725 h 519112"/>
              <a:gd name="connsiteX16" fmla="*/ 183357 w 978694"/>
              <a:gd name="connsiteY16" fmla="*/ 90487 h 519112"/>
              <a:gd name="connsiteX17" fmla="*/ 190500 w 978694"/>
              <a:gd name="connsiteY17" fmla="*/ 95250 h 519112"/>
              <a:gd name="connsiteX18" fmla="*/ 204788 w 978694"/>
              <a:gd name="connsiteY18" fmla="*/ 100012 h 519112"/>
              <a:gd name="connsiteX19" fmla="*/ 219075 w 978694"/>
              <a:gd name="connsiteY19" fmla="*/ 107156 h 519112"/>
              <a:gd name="connsiteX20" fmla="*/ 226219 w 978694"/>
              <a:gd name="connsiteY20" fmla="*/ 111919 h 519112"/>
              <a:gd name="connsiteX21" fmla="*/ 233363 w 978694"/>
              <a:gd name="connsiteY21" fmla="*/ 114300 h 519112"/>
              <a:gd name="connsiteX22" fmla="*/ 247650 w 978694"/>
              <a:gd name="connsiteY22" fmla="*/ 123825 h 519112"/>
              <a:gd name="connsiteX23" fmla="*/ 254794 w 978694"/>
              <a:gd name="connsiteY23" fmla="*/ 128587 h 519112"/>
              <a:gd name="connsiteX24" fmla="*/ 264319 w 978694"/>
              <a:gd name="connsiteY24" fmla="*/ 130969 h 519112"/>
              <a:gd name="connsiteX25" fmla="*/ 278607 w 978694"/>
              <a:gd name="connsiteY25" fmla="*/ 135731 h 519112"/>
              <a:gd name="connsiteX26" fmla="*/ 300038 w 978694"/>
              <a:gd name="connsiteY26" fmla="*/ 145256 h 519112"/>
              <a:gd name="connsiteX27" fmla="*/ 307182 w 978694"/>
              <a:gd name="connsiteY27" fmla="*/ 147637 h 519112"/>
              <a:gd name="connsiteX28" fmla="*/ 321469 w 978694"/>
              <a:gd name="connsiteY28" fmla="*/ 154781 h 519112"/>
              <a:gd name="connsiteX29" fmla="*/ 335757 w 978694"/>
              <a:gd name="connsiteY29" fmla="*/ 161925 h 519112"/>
              <a:gd name="connsiteX30" fmla="*/ 357188 w 978694"/>
              <a:gd name="connsiteY30" fmla="*/ 173831 h 519112"/>
              <a:gd name="connsiteX31" fmla="*/ 364332 w 978694"/>
              <a:gd name="connsiteY31" fmla="*/ 178594 h 519112"/>
              <a:gd name="connsiteX32" fmla="*/ 378619 w 978694"/>
              <a:gd name="connsiteY32" fmla="*/ 183356 h 519112"/>
              <a:gd name="connsiteX33" fmla="*/ 392907 w 978694"/>
              <a:gd name="connsiteY33" fmla="*/ 192881 h 519112"/>
              <a:gd name="connsiteX34" fmla="*/ 400050 w 978694"/>
              <a:gd name="connsiteY34" fmla="*/ 197644 h 519112"/>
              <a:gd name="connsiteX35" fmla="*/ 407194 w 978694"/>
              <a:gd name="connsiteY35" fmla="*/ 200025 h 519112"/>
              <a:gd name="connsiteX36" fmla="*/ 428625 w 978694"/>
              <a:gd name="connsiteY36" fmla="*/ 211931 h 519112"/>
              <a:gd name="connsiteX37" fmla="*/ 435769 w 978694"/>
              <a:gd name="connsiteY37" fmla="*/ 219075 h 519112"/>
              <a:gd name="connsiteX38" fmla="*/ 442913 w 978694"/>
              <a:gd name="connsiteY38" fmla="*/ 221456 h 519112"/>
              <a:gd name="connsiteX39" fmla="*/ 447675 w 978694"/>
              <a:gd name="connsiteY39" fmla="*/ 228600 h 519112"/>
              <a:gd name="connsiteX40" fmla="*/ 461963 w 978694"/>
              <a:gd name="connsiteY40" fmla="*/ 235744 h 519112"/>
              <a:gd name="connsiteX41" fmla="*/ 483394 w 978694"/>
              <a:gd name="connsiteY41" fmla="*/ 252412 h 519112"/>
              <a:gd name="connsiteX42" fmla="*/ 497682 w 978694"/>
              <a:gd name="connsiteY42" fmla="*/ 259556 h 519112"/>
              <a:gd name="connsiteX43" fmla="*/ 519113 w 978694"/>
              <a:gd name="connsiteY43" fmla="*/ 276225 h 519112"/>
              <a:gd name="connsiteX44" fmla="*/ 526257 w 978694"/>
              <a:gd name="connsiteY44" fmla="*/ 278606 h 519112"/>
              <a:gd name="connsiteX45" fmla="*/ 533400 w 978694"/>
              <a:gd name="connsiteY45" fmla="*/ 285750 h 519112"/>
              <a:gd name="connsiteX46" fmla="*/ 547688 w 978694"/>
              <a:gd name="connsiteY46" fmla="*/ 295275 h 519112"/>
              <a:gd name="connsiteX47" fmla="*/ 564357 w 978694"/>
              <a:gd name="connsiteY47" fmla="*/ 307181 h 519112"/>
              <a:gd name="connsiteX48" fmla="*/ 571500 w 978694"/>
              <a:gd name="connsiteY48" fmla="*/ 311944 h 519112"/>
              <a:gd name="connsiteX49" fmla="*/ 578644 w 978694"/>
              <a:gd name="connsiteY49" fmla="*/ 319087 h 519112"/>
              <a:gd name="connsiteX50" fmla="*/ 592932 w 978694"/>
              <a:gd name="connsiteY50" fmla="*/ 328612 h 519112"/>
              <a:gd name="connsiteX51" fmla="*/ 600075 w 978694"/>
              <a:gd name="connsiteY51" fmla="*/ 333375 h 519112"/>
              <a:gd name="connsiteX52" fmla="*/ 621507 w 978694"/>
              <a:gd name="connsiteY52" fmla="*/ 350044 h 519112"/>
              <a:gd name="connsiteX53" fmla="*/ 628650 w 978694"/>
              <a:gd name="connsiteY53" fmla="*/ 352425 h 519112"/>
              <a:gd name="connsiteX54" fmla="*/ 650082 w 978694"/>
              <a:gd name="connsiteY54" fmla="*/ 364331 h 519112"/>
              <a:gd name="connsiteX55" fmla="*/ 657225 w 978694"/>
              <a:gd name="connsiteY55" fmla="*/ 369094 h 519112"/>
              <a:gd name="connsiteX56" fmla="*/ 664369 w 978694"/>
              <a:gd name="connsiteY56" fmla="*/ 371475 h 519112"/>
              <a:gd name="connsiteX57" fmla="*/ 685800 w 978694"/>
              <a:gd name="connsiteY57" fmla="*/ 383381 h 519112"/>
              <a:gd name="connsiteX58" fmla="*/ 692944 w 978694"/>
              <a:gd name="connsiteY58" fmla="*/ 388144 h 519112"/>
              <a:gd name="connsiteX59" fmla="*/ 707232 w 978694"/>
              <a:gd name="connsiteY59" fmla="*/ 392906 h 519112"/>
              <a:gd name="connsiteX60" fmla="*/ 721519 w 978694"/>
              <a:gd name="connsiteY60" fmla="*/ 402431 h 519112"/>
              <a:gd name="connsiteX61" fmla="*/ 728663 w 978694"/>
              <a:gd name="connsiteY61" fmla="*/ 407194 h 519112"/>
              <a:gd name="connsiteX62" fmla="*/ 742950 w 978694"/>
              <a:gd name="connsiteY62" fmla="*/ 411956 h 519112"/>
              <a:gd name="connsiteX63" fmla="*/ 771525 w 978694"/>
              <a:gd name="connsiteY63" fmla="*/ 426244 h 519112"/>
              <a:gd name="connsiteX64" fmla="*/ 778669 w 978694"/>
              <a:gd name="connsiteY64" fmla="*/ 428625 h 519112"/>
              <a:gd name="connsiteX65" fmla="*/ 785813 w 978694"/>
              <a:gd name="connsiteY65" fmla="*/ 431006 h 519112"/>
              <a:gd name="connsiteX66" fmla="*/ 792957 w 978694"/>
              <a:gd name="connsiteY66" fmla="*/ 435769 h 519112"/>
              <a:gd name="connsiteX67" fmla="*/ 812007 w 978694"/>
              <a:gd name="connsiteY67" fmla="*/ 442912 h 519112"/>
              <a:gd name="connsiteX68" fmla="*/ 819150 w 978694"/>
              <a:gd name="connsiteY68" fmla="*/ 447675 h 519112"/>
              <a:gd name="connsiteX69" fmla="*/ 826294 w 978694"/>
              <a:gd name="connsiteY69" fmla="*/ 450056 h 519112"/>
              <a:gd name="connsiteX70" fmla="*/ 840582 w 978694"/>
              <a:gd name="connsiteY70" fmla="*/ 459581 h 519112"/>
              <a:gd name="connsiteX71" fmla="*/ 847725 w 978694"/>
              <a:gd name="connsiteY71" fmla="*/ 464344 h 519112"/>
              <a:gd name="connsiteX72" fmla="*/ 862013 w 978694"/>
              <a:gd name="connsiteY72" fmla="*/ 469106 h 519112"/>
              <a:gd name="connsiteX73" fmla="*/ 869157 w 978694"/>
              <a:gd name="connsiteY73" fmla="*/ 471487 h 519112"/>
              <a:gd name="connsiteX74" fmla="*/ 876300 w 978694"/>
              <a:gd name="connsiteY74" fmla="*/ 476250 h 519112"/>
              <a:gd name="connsiteX75" fmla="*/ 890588 w 978694"/>
              <a:gd name="connsiteY75" fmla="*/ 481012 h 519112"/>
              <a:gd name="connsiteX76" fmla="*/ 904875 w 978694"/>
              <a:gd name="connsiteY76" fmla="*/ 490537 h 519112"/>
              <a:gd name="connsiteX77" fmla="*/ 921544 w 978694"/>
              <a:gd name="connsiteY77" fmla="*/ 497681 h 519112"/>
              <a:gd name="connsiteX78" fmla="*/ 928688 w 978694"/>
              <a:gd name="connsiteY78" fmla="*/ 500062 h 519112"/>
              <a:gd name="connsiteX79" fmla="*/ 935832 w 978694"/>
              <a:gd name="connsiteY79" fmla="*/ 504825 h 519112"/>
              <a:gd name="connsiteX80" fmla="*/ 942975 w 978694"/>
              <a:gd name="connsiteY80" fmla="*/ 507206 h 519112"/>
              <a:gd name="connsiteX81" fmla="*/ 959644 w 978694"/>
              <a:gd name="connsiteY81" fmla="*/ 511969 h 519112"/>
              <a:gd name="connsiteX82" fmla="*/ 978694 w 978694"/>
              <a:gd name="connsiteY82" fmla="*/ 519112 h 519112"/>
              <a:gd name="connsiteX83" fmla="*/ 971550 w 978694"/>
              <a:gd name="connsiteY83" fmla="*/ 514350 h 519112"/>
              <a:gd name="connsiteX84" fmla="*/ 966788 w 978694"/>
              <a:gd name="connsiteY84" fmla="*/ 507206 h 519112"/>
              <a:gd name="connsiteX85" fmla="*/ 959644 w 978694"/>
              <a:gd name="connsiteY85" fmla="*/ 504825 h 519112"/>
              <a:gd name="connsiteX86" fmla="*/ 957263 w 978694"/>
              <a:gd name="connsiteY86" fmla="*/ 497681 h 519112"/>
              <a:gd name="connsiteX87" fmla="*/ 950119 w 978694"/>
              <a:gd name="connsiteY87" fmla="*/ 495300 h 519112"/>
              <a:gd name="connsiteX88" fmla="*/ 942975 w 978694"/>
              <a:gd name="connsiteY88" fmla="*/ 490537 h 519112"/>
              <a:gd name="connsiteX89" fmla="*/ 938213 w 978694"/>
              <a:gd name="connsiteY89" fmla="*/ 483394 h 519112"/>
              <a:gd name="connsiteX90" fmla="*/ 923925 w 978694"/>
              <a:gd name="connsiteY90" fmla="*/ 473869 h 519112"/>
              <a:gd name="connsiteX91" fmla="*/ 914400 w 978694"/>
              <a:gd name="connsiteY91" fmla="*/ 466725 h 519112"/>
              <a:gd name="connsiteX92" fmla="*/ 902494 w 978694"/>
              <a:gd name="connsiteY92" fmla="*/ 457200 h 519112"/>
              <a:gd name="connsiteX93" fmla="*/ 895350 w 978694"/>
              <a:gd name="connsiteY93" fmla="*/ 450056 h 519112"/>
              <a:gd name="connsiteX94" fmla="*/ 888207 w 978694"/>
              <a:gd name="connsiteY94" fmla="*/ 445294 h 519112"/>
              <a:gd name="connsiteX95" fmla="*/ 881063 w 978694"/>
              <a:gd name="connsiteY95" fmla="*/ 438150 h 519112"/>
              <a:gd name="connsiteX96" fmla="*/ 866775 w 978694"/>
              <a:gd name="connsiteY96" fmla="*/ 428625 h 519112"/>
              <a:gd name="connsiteX97" fmla="*/ 852488 w 978694"/>
              <a:gd name="connsiteY97" fmla="*/ 416719 h 519112"/>
              <a:gd name="connsiteX98" fmla="*/ 838200 w 978694"/>
              <a:gd name="connsiteY98" fmla="*/ 407194 h 519112"/>
              <a:gd name="connsiteX99" fmla="*/ 816769 w 978694"/>
              <a:gd name="connsiteY99" fmla="*/ 390525 h 519112"/>
              <a:gd name="connsiteX100" fmla="*/ 809625 w 978694"/>
              <a:gd name="connsiteY100" fmla="*/ 388144 h 519112"/>
              <a:gd name="connsiteX101" fmla="*/ 797719 w 978694"/>
              <a:gd name="connsiteY101" fmla="*/ 378619 h 519112"/>
              <a:gd name="connsiteX102" fmla="*/ 783432 w 978694"/>
              <a:gd name="connsiteY102" fmla="*/ 369094 h 519112"/>
              <a:gd name="connsiteX103" fmla="*/ 776288 w 978694"/>
              <a:gd name="connsiteY103" fmla="*/ 361950 h 519112"/>
              <a:gd name="connsiteX104" fmla="*/ 762000 w 978694"/>
              <a:gd name="connsiteY104" fmla="*/ 352425 h 519112"/>
              <a:gd name="connsiteX105" fmla="*/ 754857 w 978694"/>
              <a:gd name="connsiteY105" fmla="*/ 347662 h 519112"/>
              <a:gd name="connsiteX106" fmla="*/ 747713 w 978694"/>
              <a:gd name="connsiteY106" fmla="*/ 340519 h 519112"/>
              <a:gd name="connsiteX107" fmla="*/ 733425 w 978694"/>
              <a:gd name="connsiteY107" fmla="*/ 330994 h 519112"/>
              <a:gd name="connsiteX108" fmla="*/ 726282 w 978694"/>
              <a:gd name="connsiteY108" fmla="*/ 326231 h 519112"/>
              <a:gd name="connsiteX109" fmla="*/ 719138 w 978694"/>
              <a:gd name="connsiteY109" fmla="*/ 321469 h 519112"/>
              <a:gd name="connsiteX110" fmla="*/ 714375 w 978694"/>
              <a:gd name="connsiteY110" fmla="*/ 314325 h 519112"/>
              <a:gd name="connsiteX111" fmla="*/ 707232 w 978694"/>
              <a:gd name="connsiteY111" fmla="*/ 311944 h 519112"/>
              <a:gd name="connsiteX112" fmla="*/ 692944 w 978694"/>
              <a:gd name="connsiteY112" fmla="*/ 302419 h 519112"/>
              <a:gd name="connsiteX113" fmla="*/ 685800 w 978694"/>
              <a:gd name="connsiteY113" fmla="*/ 297656 h 519112"/>
              <a:gd name="connsiteX114" fmla="*/ 678657 w 978694"/>
              <a:gd name="connsiteY114" fmla="*/ 292894 h 519112"/>
              <a:gd name="connsiteX115" fmla="*/ 673894 w 978694"/>
              <a:gd name="connsiteY115" fmla="*/ 285750 h 519112"/>
              <a:gd name="connsiteX116" fmla="*/ 652463 w 978694"/>
              <a:gd name="connsiteY116" fmla="*/ 273844 h 519112"/>
              <a:gd name="connsiteX117" fmla="*/ 638175 w 978694"/>
              <a:gd name="connsiteY117" fmla="*/ 264319 h 519112"/>
              <a:gd name="connsiteX118" fmla="*/ 623888 w 978694"/>
              <a:gd name="connsiteY118" fmla="*/ 254794 h 519112"/>
              <a:gd name="connsiteX119" fmla="*/ 607219 w 978694"/>
              <a:gd name="connsiteY119" fmla="*/ 242887 h 519112"/>
              <a:gd name="connsiteX120" fmla="*/ 600075 w 978694"/>
              <a:gd name="connsiteY120" fmla="*/ 238125 h 519112"/>
              <a:gd name="connsiteX121" fmla="*/ 585788 w 978694"/>
              <a:gd name="connsiteY121" fmla="*/ 228600 h 519112"/>
              <a:gd name="connsiteX122" fmla="*/ 578644 w 978694"/>
              <a:gd name="connsiteY122" fmla="*/ 223837 h 519112"/>
              <a:gd name="connsiteX123" fmla="*/ 564357 w 978694"/>
              <a:gd name="connsiteY123" fmla="*/ 211931 h 519112"/>
              <a:gd name="connsiteX124" fmla="*/ 552450 w 978694"/>
              <a:gd name="connsiteY124" fmla="*/ 202406 h 519112"/>
              <a:gd name="connsiteX125" fmla="*/ 538163 w 978694"/>
              <a:gd name="connsiteY125" fmla="*/ 192881 h 519112"/>
              <a:gd name="connsiteX126" fmla="*/ 523875 w 978694"/>
              <a:gd name="connsiteY126" fmla="*/ 180975 h 519112"/>
              <a:gd name="connsiteX127" fmla="*/ 516732 w 978694"/>
              <a:gd name="connsiteY127" fmla="*/ 178594 h 519112"/>
              <a:gd name="connsiteX128" fmla="*/ 492919 w 978694"/>
              <a:gd name="connsiteY128" fmla="*/ 161925 h 519112"/>
              <a:gd name="connsiteX129" fmla="*/ 485775 w 978694"/>
              <a:gd name="connsiteY129" fmla="*/ 157162 h 519112"/>
              <a:gd name="connsiteX130" fmla="*/ 459582 w 978694"/>
              <a:gd name="connsiteY130" fmla="*/ 140494 h 519112"/>
              <a:gd name="connsiteX131" fmla="*/ 445294 w 978694"/>
              <a:gd name="connsiteY131" fmla="*/ 130969 h 519112"/>
              <a:gd name="connsiteX132" fmla="*/ 438150 w 978694"/>
              <a:gd name="connsiteY132" fmla="*/ 128587 h 519112"/>
              <a:gd name="connsiteX133" fmla="*/ 423863 w 978694"/>
              <a:gd name="connsiteY133" fmla="*/ 116681 h 519112"/>
              <a:gd name="connsiteX134" fmla="*/ 409575 w 978694"/>
              <a:gd name="connsiteY134" fmla="*/ 109537 h 519112"/>
              <a:gd name="connsiteX135" fmla="*/ 395288 w 978694"/>
              <a:gd name="connsiteY135" fmla="*/ 100012 h 519112"/>
              <a:gd name="connsiteX136" fmla="*/ 388144 w 978694"/>
              <a:gd name="connsiteY136" fmla="*/ 92869 h 519112"/>
              <a:gd name="connsiteX137" fmla="*/ 381000 w 978694"/>
              <a:gd name="connsiteY137" fmla="*/ 90487 h 519112"/>
              <a:gd name="connsiteX138" fmla="*/ 369094 w 978694"/>
              <a:gd name="connsiteY138" fmla="*/ 80962 h 519112"/>
              <a:gd name="connsiteX139" fmla="*/ 354807 w 978694"/>
              <a:gd name="connsiteY139" fmla="*/ 71437 h 519112"/>
              <a:gd name="connsiteX140" fmla="*/ 340519 w 978694"/>
              <a:gd name="connsiteY140" fmla="*/ 61912 h 519112"/>
              <a:gd name="connsiteX141" fmla="*/ 326232 w 978694"/>
              <a:gd name="connsiteY141" fmla="*/ 52387 h 519112"/>
              <a:gd name="connsiteX142" fmla="*/ 311944 w 978694"/>
              <a:gd name="connsiteY142" fmla="*/ 38100 h 519112"/>
              <a:gd name="connsiteX143" fmla="*/ 290513 w 978694"/>
              <a:gd name="connsiteY143" fmla="*/ 23812 h 519112"/>
              <a:gd name="connsiteX144" fmla="*/ 283369 w 978694"/>
              <a:gd name="connsiteY144" fmla="*/ 19050 h 519112"/>
              <a:gd name="connsiteX145" fmla="*/ 276225 w 978694"/>
              <a:gd name="connsiteY145" fmla="*/ 14287 h 519112"/>
              <a:gd name="connsiteX146" fmla="*/ 290513 w 978694"/>
              <a:gd name="connsiteY146" fmla="*/ 21431 h 519112"/>
              <a:gd name="connsiteX147" fmla="*/ 297657 w 978694"/>
              <a:gd name="connsiteY147" fmla="*/ 23812 h 519112"/>
              <a:gd name="connsiteX148" fmla="*/ 304800 w 978694"/>
              <a:gd name="connsiteY148" fmla="*/ 28575 h 519112"/>
              <a:gd name="connsiteX149" fmla="*/ 314325 w 978694"/>
              <a:gd name="connsiteY149" fmla="*/ 33337 h 519112"/>
              <a:gd name="connsiteX150" fmla="*/ 335757 w 978694"/>
              <a:gd name="connsiteY150" fmla="*/ 45244 h 519112"/>
              <a:gd name="connsiteX151" fmla="*/ 350044 w 978694"/>
              <a:gd name="connsiteY151" fmla="*/ 50006 h 519112"/>
              <a:gd name="connsiteX152" fmla="*/ 357188 w 978694"/>
              <a:gd name="connsiteY152" fmla="*/ 54769 h 519112"/>
              <a:gd name="connsiteX153" fmla="*/ 364332 w 978694"/>
              <a:gd name="connsiteY153" fmla="*/ 57150 h 519112"/>
              <a:gd name="connsiteX154" fmla="*/ 371475 w 978694"/>
              <a:gd name="connsiteY154" fmla="*/ 64294 h 519112"/>
              <a:gd name="connsiteX155" fmla="*/ 385763 w 978694"/>
              <a:gd name="connsiteY155" fmla="*/ 69056 h 519112"/>
              <a:gd name="connsiteX156" fmla="*/ 402432 w 978694"/>
              <a:gd name="connsiteY156" fmla="*/ 76200 h 519112"/>
              <a:gd name="connsiteX157" fmla="*/ 416719 w 978694"/>
              <a:gd name="connsiteY157" fmla="*/ 85725 h 519112"/>
              <a:gd name="connsiteX158" fmla="*/ 431007 w 978694"/>
              <a:gd name="connsiteY158" fmla="*/ 90487 h 519112"/>
              <a:gd name="connsiteX159" fmla="*/ 438150 w 978694"/>
              <a:gd name="connsiteY159" fmla="*/ 92869 h 519112"/>
              <a:gd name="connsiteX160" fmla="*/ 447675 w 978694"/>
              <a:gd name="connsiteY160" fmla="*/ 97631 h 519112"/>
              <a:gd name="connsiteX161" fmla="*/ 454819 w 978694"/>
              <a:gd name="connsiteY161" fmla="*/ 102394 h 519112"/>
              <a:gd name="connsiteX162" fmla="*/ 469107 w 978694"/>
              <a:gd name="connsiteY162" fmla="*/ 107156 h 519112"/>
              <a:gd name="connsiteX163" fmla="*/ 476250 w 978694"/>
              <a:gd name="connsiteY163" fmla="*/ 111919 h 519112"/>
              <a:gd name="connsiteX164" fmla="*/ 490538 w 978694"/>
              <a:gd name="connsiteY164" fmla="*/ 116681 h 519112"/>
              <a:gd name="connsiteX165" fmla="*/ 504825 w 978694"/>
              <a:gd name="connsiteY165" fmla="*/ 123825 h 519112"/>
              <a:gd name="connsiteX166" fmla="*/ 511969 w 978694"/>
              <a:gd name="connsiteY166" fmla="*/ 128587 h 519112"/>
              <a:gd name="connsiteX167" fmla="*/ 519113 w 978694"/>
              <a:gd name="connsiteY167" fmla="*/ 130969 h 519112"/>
              <a:gd name="connsiteX168" fmla="*/ 526257 w 978694"/>
              <a:gd name="connsiteY168" fmla="*/ 135731 h 519112"/>
              <a:gd name="connsiteX169" fmla="*/ 545307 w 978694"/>
              <a:gd name="connsiteY169" fmla="*/ 140494 h 519112"/>
              <a:gd name="connsiteX170" fmla="*/ 559594 w 978694"/>
              <a:gd name="connsiteY170" fmla="*/ 145256 h 519112"/>
              <a:gd name="connsiteX171" fmla="*/ 595313 w 978694"/>
              <a:gd name="connsiteY171" fmla="*/ 157162 h 519112"/>
              <a:gd name="connsiteX172" fmla="*/ 631032 w 978694"/>
              <a:gd name="connsiteY172" fmla="*/ 169069 h 519112"/>
              <a:gd name="connsiteX173" fmla="*/ 645319 w 978694"/>
              <a:gd name="connsiteY173" fmla="*/ 173831 h 519112"/>
              <a:gd name="connsiteX174" fmla="*/ 652463 w 978694"/>
              <a:gd name="connsiteY174" fmla="*/ 176212 h 519112"/>
              <a:gd name="connsiteX175" fmla="*/ 659607 w 978694"/>
              <a:gd name="connsiteY175" fmla="*/ 180975 h 519112"/>
              <a:gd name="connsiteX176" fmla="*/ 676275 w 978694"/>
              <a:gd name="connsiteY176" fmla="*/ 185737 h 519112"/>
              <a:gd name="connsiteX177" fmla="*/ 690563 w 978694"/>
              <a:gd name="connsiteY177" fmla="*/ 190500 h 519112"/>
              <a:gd name="connsiteX178" fmla="*/ 697707 w 978694"/>
              <a:gd name="connsiteY178" fmla="*/ 192881 h 519112"/>
              <a:gd name="connsiteX179" fmla="*/ 707232 w 978694"/>
              <a:gd name="connsiteY179" fmla="*/ 195262 h 519112"/>
              <a:gd name="connsiteX180" fmla="*/ 721519 w 978694"/>
              <a:gd name="connsiteY180" fmla="*/ 200025 h 519112"/>
              <a:gd name="connsiteX181" fmla="*/ 735807 w 978694"/>
              <a:gd name="connsiteY181" fmla="*/ 204787 h 519112"/>
              <a:gd name="connsiteX182" fmla="*/ 742950 w 978694"/>
              <a:gd name="connsiteY182" fmla="*/ 207169 h 519112"/>
              <a:gd name="connsiteX183" fmla="*/ 750094 w 978694"/>
              <a:gd name="connsiteY183" fmla="*/ 209550 h 519112"/>
              <a:gd name="connsiteX184" fmla="*/ 759619 w 978694"/>
              <a:gd name="connsiteY184" fmla="*/ 214312 h 519112"/>
              <a:gd name="connsiteX185" fmla="*/ 769144 w 978694"/>
              <a:gd name="connsiteY185" fmla="*/ 216694 h 519112"/>
              <a:gd name="connsiteX186" fmla="*/ 790575 w 978694"/>
              <a:gd name="connsiteY186" fmla="*/ 223837 h 519112"/>
              <a:gd name="connsiteX187" fmla="*/ 797719 w 978694"/>
              <a:gd name="connsiteY187" fmla="*/ 226219 h 519112"/>
              <a:gd name="connsiteX188" fmla="*/ 816769 w 978694"/>
              <a:gd name="connsiteY188" fmla="*/ 230981 h 519112"/>
              <a:gd name="connsiteX189" fmla="*/ 838200 w 978694"/>
              <a:gd name="connsiteY189" fmla="*/ 238125 h 519112"/>
              <a:gd name="connsiteX190" fmla="*/ 873919 w 978694"/>
              <a:gd name="connsiteY190" fmla="*/ 250031 h 519112"/>
              <a:gd name="connsiteX191" fmla="*/ 888207 w 978694"/>
              <a:gd name="connsiteY191" fmla="*/ 254794 h 519112"/>
              <a:gd name="connsiteX192" fmla="*/ 895350 w 978694"/>
              <a:gd name="connsiteY192" fmla="*/ 257175 h 519112"/>
              <a:gd name="connsiteX193" fmla="*/ 909638 w 978694"/>
              <a:gd name="connsiteY193" fmla="*/ 259556 h 519112"/>
              <a:gd name="connsiteX194" fmla="*/ 916782 w 978694"/>
              <a:gd name="connsiteY194" fmla="*/ 261937 h 519112"/>
              <a:gd name="connsiteX195" fmla="*/ 938213 w 978694"/>
              <a:gd name="connsiteY195" fmla="*/ 266700 h 519112"/>
              <a:gd name="connsiteX196" fmla="*/ 921544 w 978694"/>
              <a:gd name="connsiteY196" fmla="*/ 250031 h 519112"/>
              <a:gd name="connsiteX197" fmla="*/ 912019 w 978694"/>
              <a:gd name="connsiteY197" fmla="*/ 242887 h 519112"/>
              <a:gd name="connsiteX198" fmla="*/ 892969 w 978694"/>
              <a:gd name="connsiteY198" fmla="*/ 223837 h 519112"/>
              <a:gd name="connsiteX199" fmla="*/ 876300 w 978694"/>
              <a:gd name="connsiteY199" fmla="*/ 214312 h 519112"/>
              <a:gd name="connsiteX200" fmla="*/ 857250 w 978694"/>
              <a:gd name="connsiteY200" fmla="*/ 195262 h 519112"/>
              <a:gd name="connsiteX201" fmla="*/ 850107 w 978694"/>
              <a:gd name="connsiteY201" fmla="*/ 188119 h 519112"/>
              <a:gd name="connsiteX202" fmla="*/ 828675 w 978694"/>
              <a:gd name="connsiteY202" fmla="*/ 176212 h 519112"/>
              <a:gd name="connsiteX203" fmla="*/ 797719 w 978694"/>
              <a:gd name="connsiteY203" fmla="*/ 154781 h 519112"/>
              <a:gd name="connsiteX204" fmla="*/ 785813 w 978694"/>
              <a:gd name="connsiteY204" fmla="*/ 145256 h 519112"/>
              <a:gd name="connsiteX205" fmla="*/ 778669 w 978694"/>
              <a:gd name="connsiteY205" fmla="*/ 140494 h 519112"/>
              <a:gd name="connsiteX206" fmla="*/ 771525 w 978694"/>
              <a:gd name="connsiteY206" fmla="*/ 133350 h 519112"/>
              <a:gd name="connsiteX207" fmla="*/ 764382 w 978694"/>
              <a:gd name="connsiteY207" fmla="*/ 128587 h 519112"/>
              <a:gd name="connsiteX208" fmla="*/ 750094 w 978694"/>
              <a:gd name="connsiteY208" fmla="*/ 116681 h 519112"/>
              <a:gd name="connsiteX209" fmla="*/ 738188 w 978694"/>
              <a:gd name="connsiteY209" fmla="*/ 107156 h 519112"/>
              <a:gd name="connsiteX210" fmla="*/ 733425 w 978694"/>
              <a:gd name="connsiteY210" fmla="*/ 100012 h 519112"/>
              <a:gd name="connsiteX211" fmla="*/ 721519 w 978694"/>
              <a:gd name="connsiteY211" fmla="*/ 92869 h 519112"/>
              <a:gd name="connsiteX212" fmla="*/ 714375 w 978694"/>
              <a:gd name="connsiteY212" fmla="*/ 88106 h 519112"/>
              <a:gd name="connsiteX213" fmla="*/ 704850 w 978694"/>
              <a:gd name="connsiteY213" fmla="*/ 80962 h 519112"/>
              <a:gd name="connsiteX214" fmla="*/ 697707 w 978694"/>
              <a:gd name="connsiteY214" fmla="*/ 78581 h 519112"/>
              <a:gd name="connsiteX215" fmla="*/ 685800 w 978694"/>
              <a:gd name="connsiteY215" fmla="*/ 66675 h 519112"/>
              <a:gd name="connsiteX216" fmla="*/ 678657 w 978694"/>
              <a:gd name="connsiteY216" fmla="*/ 59531 h 519112"/>
              <a:gd name="connsiteX217" fmla="*/ 671513 w 978694"/>
              <a:gd name="connsiteY217" fmla="*/ 54769 h 519112"/>
              <a:gd name="connsiteX218" fmla="*/ 661988 w 978694"/>
              <a:gd name="connsiteY218" fmla="*/ 47625 h 519112"/>
              <a:gd name="connsiteX219" fmla="*/ 654844 w 978694"/>
              <a:gd name="connsiteY219" fmla="*/ 42862 h 519112"/>
              <a:gd name="connsiteX220" fmla="*/ 640557 w 978694"/>
              <a:gd name="connsiteY220" fmla="*/ 33337 h 519112"/>
              <a:gd name="connsiteX221" fmla="*/ 633413 w 978694"/>
              <a:gd name="connsiteY221" fmla="*/ 26194 h 519112"/>
              <a:gd name="connsiteX222" fmla="*/ 619125 w 978694"/>
              <a:gd name="connsiteY222" fmla="*/ 16669 h 519112"/>
              <a:gd name="connsiteX223" fmla="*/ 633413 w 978694"/>
              <a:gd name="connsiteY223" fmla="*/ 23812 h 519112"/>
              <a:gd name="connsiteX224" fmla="*/ 640557 w 978694"/>
              <a:gd name="connsiteY224" fmla="*/ 26194 h 519112"/>
              <a:gd name="connsiteX225" fmla="*/ 647700 w 978694"/>
              <a:gd name="connsiteY225" fmla="*/ 30956 h 519112"/>
              <a:gd name="connsiteX226" fmla="*/ 659607 w 978694"/>
              <a:gd name="connsiteY226" fmla="*/ 35719 h 519112"/>
              <a:gd name="connsiteX227" fmla="*/ 666750 w 978694"/>
              <a:gd name="connsiteY227" fmla="*/ 40481 h 519112"/>
              <a:gd name="connsiteX228" fmla="*/ 676275 w 978694"/>
              <a:gd name="connsiteY228" fmla="*/ 45244 h 519112"/>
              <a:gd name="connsiteX229" fmla="*/ 683419 w 978694"/>
              <a:gd name="connsiteY229" fmla="*/ 50006 h 519112"/>
              <a:gd name="connsiteX230" fmla="*/ 690563 w 978694"/>
              <a:gd name="connsiteY230" fmla="*/ 52387 h 519112"/>
              <a:gd name="connsiteX231" fmla="*/ 709613 w 978694"/>
              <a:gd name="connsiteY231" fmla="*/ 61912 h 519112"/>
              <a:gd name="connsiteX232" fmla="*/ 719138 w 978694"/>
              <a:gd name="connsiteY232" fmla="*/ 64294 h 519112"/>
              <a:gd name="connsiteX233" fmla="*/ 735807 w 978694"/>
              <a:gd name="connsiteY233" fmla="*/ 73819 h 519112"/>
              <a:gd name="connsiteX234" fmla="*/ 750094 w 978694"/>
              <a:gd name="connsiteY234" fmla="*/ 78581 h 519112"/>
              <a:gd name="connsiteX235" fmla="*/ 759619 w 978694"/>
              <a:gd name="connsiteY235" fmla="*/ 83344 h 519112"/>
              <a:gd name="connsiteX236" fmla="*/ 766763 w 978694"/>
              <a:gd name="connsiteY236" fmla="*/ 88106 h 519112"/>
              <a:gd name="connsiteX237" fmla="*/ 778669 w 978694"/>
              <a:gd name="connsiteY237" fmla="*/ 90487 h 519112"/>
              <a:gd name="connsiteX238" fmla="*/ 792957 w 978694"/>
              <a:gd name="connsiteY238" fmla="*/ 95250 h 519112"/>
              <a:gd name="connsiteX239" fmla="*/ 800100 w 978694"/>
              <a:gd name="connsiteY239" fmla="*/ 100012 h 519112"/>
              <a:gd name="connsiteX240" fmla="*/ 823913 w 978694"/>
              <a:gd name="connsiteY240" fmla="*/ 104775 h 519112"/>
              <a:gd name="connsiteX241" fmla="*/ 838200 w 978694"/>
              <a:gd name="connsiteY241" fmla="*/ 109537 h 519112"/>
              <a:gd name="connsiteX242" fmla="*/ 859632 w 978694"/>
              <a:gd name="connsiteY242" fmla="*/ 116681 h 519112"/>
              <a:gd name="connsiteX243" fmla="*/ 866775 w 978694"/>
              <a:gd name="connsiteY243" fmla="*/ 119062 h 519112"/>
              <a:gd name="connsiteX244" fmla="*/ 876300 w 978694"/>
              <a:gd name="connsiteY244" fmla="*/ 121444 h 519112"/>
              <a:gd name="connsiteX245" fmla="*/ 890588 w 978694"/>
              <a:gd name="connsiteY245" fmla="*/ 123825 h 519112"/>
              <a:gd name="connsiteX246" fmla="*/ 897732 w 978694"/>
              <a:gd name="connsiteY246" fmla="*/ 126206 h 519112"/>
              <a:gd name="connsiteX247" fmla="*/ 907257 w 978694"/>
              <a:gd name="connsiteY247" fmla="*/ 128587 h 519112"/>
              <a:gd name="connsiteX248" fmla="*/ 933450 w 978694"/>
              <a:gd name="connsiteY248" fmla="*/ 126206 h 519112"/>
              <a:gd name="connsiteX249" fmla="*/ 931069 w 978694"/>
              <a:gd name="connsiteY249" fmla="*/ 109537 h 519112"/>
              <a:gd name="connsiteX250" fmla="*/ 921544 w 978694"/>
              <a:gd name="connsiteY250" fmla="*/ 88106 h 519112"/>
              <a:gd name="connsiteX251" fmla="*/ 919163 w 978694"/>
              <a:gd name="connsiteY251" fmla="*/ 80962 h 519112"/>
              <a:gd name="connsiteX252" fmla="*/ 907257 w 978694"/>
              <a:gd name="connsiteY252" fmla="*/ 66675 h 519112"/>
              <a:gd name="connsiteX253" fmla="*/ 904875 w 978694"/>
              <a:gd name="connsiteY253" fmla="*/ 59531 h 519112"/>
              <a:gd name="connsiteX254" fmla="*/ 892969 w 978694"/>
              <a:gd name="connsiteY254" fmla="*/ 45244 h 519112"/>
              <a:gd name="connsiteX255" fmla="*/ 888207 w 978694"/>
              <a:gd name="connsiteY255" fmla="*/ 30956 h 519112"/>
              <a:gd name="connsiteX256" fmla="*/ 885825 w 978694"/>
              <a:gd name="connsiteY256" fmla="*/ 23812 h 519112"/>
              <a:gd name="connsiteX257" fmla="*/ 881063 w 978694"/>
              <a:gd name="connsiteY257" fmla="*/ 19050 h 519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</a:cxnLst>
            <a:rect l="l" t="t" r="r" b="b"/>
            <a:pathLst>
              <a:path w="978694" h="519112">
                <a:moveTo>
                  <a:pt x="0" y="0"/>
                </a:moveTo>
                <a:cubicBezTo>
                  <a:pt x="3969" y="1587"/>
                  <a:pt x="8154" y="2715"/>
                  <a:pt x="11907" y="4762"/>
                </a:cubicBezTo>
                <a:cubicBezTo>
                  <a:pt x="16932" y="7503"/>
                  <a:pt x="20764" y="12477"/>
                  <a:pt x="26194" y="14287"/>
                </a:cubicBezTo>
                <a:cubicBezTo>
                  <a:pt x="28575" y="15081"/>
                  <a:pt x="31093" y="15546"/>
                  <a:pt x="33338" y="16669"/>
                </a:cubicBezTo>
                <a:cubicBezTo>
                  <a:pt x="35898" y="17949"/>
                  <a:pt x="38153" y="19768"/>
                  <a:pt x="40482" y="21431"/>
                </a:cubicBezTo>
                <a:cubicBezTo>
                  <a:pt x="43712" y="23738"/>
                  <a:pt x="46457" y="26800"/>
                  <a:pt x="50007" y="28575"/>
                </a:cubicBezTo>
                <a:cubicBezTo>
                  <a:pt x="52934" y="30039"/>
                  <a:pt x="56385" y="30057"/>
                  <a:pt x="59532" y="30956"/>
                </a:cubicBezTo>
                <a:cubicBezTo>
                  <a:pt x="61945" y="31645"/>
                  <a:pt x="64294" y="32543"/>
                  <a:pt x="66675" y="33337"/>
                </a:cubicBezTo>
                <a:cubicBezTo>
                  <a:pt x="71438" y="36512"/>
                  <a:pt x="75533" y="41051"/>
                  <a:pt x="80963" y="42862"/>
                </a:cubicBezTo>
                <a:cubicBezTo>
                  <a:pt x="83344" y="43656"/>
                  <a:pt x="85913" y="44025"/>
                  <a:pt x="88107" y="45244"/>
                </a:cubicBezTo>
                <a:cubicBezTo>
                  <a:pt x="93110" y="48024"/>
                  <a:pt x="97632" y="51594"/>
                  <a:pt x="102394" y="54769"/>
                </a:cubicBezTo>
                <a:cubicBezTo>
                  <a:pt x="104775" y="56356"/>
                  <a:pt x="106823" y="58626"/>
                  <a:pt x="109538" y="59531"/>
                </a:cubicBezTo>
                <a:cubicBezTo>
                  <a:pt x="114300" y="61119"/>
                  <a:pt x="119648" y="61510"/>
                  <a:pt x="123825" y="64294"/>
                </a:cubicBezTo>
                <a:cubicBezTo>
                  <a:pt x="133058" y="70448"/>
                  <a:pt x="128254" y="68151"/>
                  <a:pt x="138113" y="71437"/>
                </a:cubicBezTo>
                <a:cubicBezTo>
                  <a:pt x="159132" y="85451"/>
                  <a:pt x="125531" y="63954"/>
                  <a:pt x="159544" y="80962"/>
                </a:cubicBezTo>
                <a:cubicBezTo>
                  <a:pt x="162719" y="82550"/>
                  <a:pt x="165773" y="84407"/>
                  <a:pt x="169069" y="85725"/>
                </a:cubicBezTo>
                <a:cubicBezTo>
                  <a:pt x="173730" y="87589"/>
                  <a:pt x="183357" y="90487"/>
                  <a:pt x="183357" y="90487"/>
                </a:cubicBezTo>
                <a:cubicBezTo>
                  <a:pt x="185738" y="92075"/>
                  <a:pt x="187885" y="94088"/>
                  <a:pt x="190500" y="95250"/>
                </a:cubicBezTo>
                <a:cubicBezTo>
                  <a:pt x="195088" y="97289"/>
                  <a:pt x="204788" y="100012"/>
                  <a:pt x="204788" y="100012"/>
                </a:cubicBezTo>
                <a:cubicBezTo>
                  <a:pt x="225264" y="113663"/>
                  <a:pt x="199357" y="97296"/>
                  <a:pt x="219075" y="107156"/>
                </a:cubicBezTo>
                <a:cubicBezTo>
                  <a:pt x="221635" y="108436"/>
                  <a:pt x="223659" y="110639"/>
                  <a:pt x="226219" y="111919"/>
                </a:cubicBezTo>
                <a:cubicBezTo>
                  <a:pt x="228464" y="113042"/>
                  <a:pt x="231169" y="113081"/>
                  <a:pt x="233363" y="114300"/>
                </a:cubicBezTo>
                <a:cubicBezTo>
                  <a:pt x="238366" y="117080"/>
                  <a:pt x="242888" y="120650"/>
                  <a:pt x="247650" y="123825"/>
                </a:cubicBezTo>
                <a:cubicBezTo>
                  <a:pt x="250031" y="125412"/>
                  <a:pt x="252018" y="127893"/>
                  <a:pt x="254794" y="128587"/>
                </a:cubicBezTo>
                <a:cubicBezTo>
                  <a:pt x="257969" y="129381"/>
                  <a:pt x="261184" y="130029"/>
                  <a:pt x="264319" y="130969"/>
                </a:cubicBezTo>
                <a:cubicBezTo>
                  <a:pt x="269127" y="132412"/>
                  <a:pt x="278607" y="135731"/>
                  <a:pt x="278607" y="135731"/>
                </a:cubicBezTo>
                <a:cubicBezTo>
                  <a:pt x="289927" y="143279"/>
                  <a:pt x="283035" y="139589"/>
                  <a:pt x="300038" y="145256"/>
                </a:cubicBezTo>
                <a:lnTo>
                  <a:pt x="307182" y="147637"/>
                </a:lnTo>
                <a:cubicBezTo>
                  <a:pt x="327647" y="161283"/>
                  <a:pt x="301757" y="144925"/>
                  <a:pt x="321469" y="154781"/>
                </a:cubicBezTo>
                <a:cubicBezTo>
                  <a:pt x="339934" y="164013"/>
                  <a:pt x="317801" y="155940"/>
                  <a:pt x="335757" y="161925"/>
                </a:cubicBezTo>
                <a:cubicBezTo>
                  <a:pt x="352133" y="172842"/>
                  <a:pt x="344614" y="169640"/>
                  <a:pt x="357188" y="173831"/>
                </a:cubicBezTo>
                <a:cubicBezTo>
                  <a:pt x="359569" y="175419"/>
                  <a:pt x="361717" y="177432"/>
                  <a:pt x="364332" y="178594"/>
                </a:cubicBezTo>
                <a:cubicBezTo>
                  <a:pt x="368919" y="180633"/>
                  <a:pt x="378619" y="183356"/>
                  <a:pt x="378619" y="183356"/>
                </a:cubicBezTo>
                <a:lnTo>
                  <a:pt x="392907" y="192881"/>
                </a:lnTo>
                <a:cubicBezTo>
                  <a:pt x="395288" y="194468"/>
                  <a:pt x="397335" y="196739"/>
                  <a:pt x="400050" y="197644"/>
                </a:cubicBezTo>
                <a:cubicBezTo>
                  <a:pt x="402431" y="198438"/>
                  <a:pt x="405000" y="198806"/>
                  <a:pt x="407194" y="200025"/>
                </a:cubicBezTo>
                <a:cubicBezTo>
                  <a:pt x="431760" y="213672"/>
                  <a:pt x="412461" y="206543"/>
                  <a:pt x="428625" y="211931"/>
                </a:cubicBezTo>
                <a:cubicBezTo>
                  <a:pt x="431006" y="214312"/>
                  <a:pt x="432967" y="217207"/>
                  <a:pt x="435769" y="219075"/>
                </a:cubicBezTo>
                <a:cubicBezTo>
                  <a:pt x="437858" y="220467"/>
                  <a:pt x="440953" y="219888"/>
                  <a:pt x="442913" y="221456"/>
                </a:cubicBezTo>
                <a:cubicBezTo>
                  <a:pt x="445148" y="223244"/>
                  <a:pt x="445651" y="226576"/>
                  <a:pt x="447675" y="228600"/>
                </a:cubicBezTo>
                <a:cubicBezTo>
                  <a:pt x="452289" y="233214"/>
                  <a:pt x="456155" y="233807"/>
                  <a:pt x="461963" y="235744"/>
                </a:cubicBezTo>
                <a:cubicBezTo>
                  <a:pt x="473155" y="246934"/>
                  <a:pt x="466305" y="241019"/>
                  <a:pt x="483394" y="252412"/>
                </a:cubicBezTo>
                <a:cubicBezTo>
                  <a:pt x="492627" y="258568"/>
                  <a:pt x="487822" y="256270"/>
                  <a:pt x="497682" y="259556"/>
                </a:cubicBezTo>
                <a:cubicBezTo>
                  <a:pt x="503846" y="265721"/>
                  <a:pt x="510566" y="273376"/>
                  <a:pt x="519113" y="276225"/>
                </a:cubicBezTo>
                <a:lnTo>
                  <a:pt x="526257" y="278606"/>
                </a:lnTo>
                <a:cubicBezTo>
                  <a:pt x="528638" y="280987"/>
                  <a:pt x="530742" y="283683"/>
                  <a:pt x="533400" y="285750"/>
                </a:cubicBezTo>
                <a:cubicBezTo>
                  <a:pt x="537918" y="289264"/>
                  <a:pt x="542925" y="292100"/>
                  <a:pt x="547688" y="295275"/>
                </a:cubicBezTo>
                <a:cubicBezTo>
                  <a:pt x="564508" y="306488"/>
                  <a:pt x="543703" y="292427"/>
                  <a:pt x="564357" y="307181"/>
                </a:cubicBezTo>
                <a:cubicBezTo>
                  <a:pt x="566686" y="308845"/>
                  <a:pt x="569302" y="310112"/>
                  <a:pt x="571500" y="311944"/>
                </a:cubicBezTo>
                <a:cubicBezTo>
                  <a:pt x="574087" y="314100"/>
                  <a:pt x="575986" y="317020"/>
                  <a:pt x="578644" y="319087"/>
                </a:cubicBezTo>
                <a:cubicBezTo>
                  <a:pt x="583162" y="322601"/>
                  <a:pt x="588169" y="325437"/>
                  <a:pt x="592932" y="328612"/>
                </a:cubicBezTo>
                <a:cubicBezTo>
                  <a:pt x="595313" y="330199"/>
                  <a:pt x="598051" y="331351"/>
                  <a:pt x="600075" y="333375"/>
                </a:cubicBezTo>
                <a:cubicBezTo>
                  <a:pt x="606239" y="339539"/>
                  <a:pt x="612961" y="347195"/>
                  <a:pt x="621507" y="350044"/>
                </a:cubicBezTo>
                <a:cubicBezTo>
                  <a:pt x="623888" y="350838"/>
                  <a:pt x="626456" y="351206"/>
                  <a:pt x="628650" y="352425"/>
                </a:cubicBezTo>
                <a:cubicBezTo>
                  <a:pt x="653212" y="366070"/>
                  <a:pt x="633918" y="358944"/>
                  <a:pt x="650082" y="364331"/>
                </a:cubicBezTo>
                <a:cubicBezTo>
                  <a:pt x="652463" y="365919"/>
                  <a:pt x="654665" y="367814"/>
                  <a:pt x="657225" y="369094"/>
                </a:cubicBezTo>
                <a:cubicBezTo>
                  <a:pt x="659470" y="370217"/>
                  <a:pt x="662175" y="370256"/>
                  <a:pt x="664369" y="371475"/>
                </a:cubicBezTo>
                <a:cubicBezTo>
                  <a:pt x="688935" y="385122"/>
                  <a:pt x="669636" y="377993"/>
                  <a:pt x="685800" y="383381"/>
                </a:cubicBezTo>
                <a:cubicBezTo>
                  <a:pt x="688181" y="384969"/>
                  <a:pt x="690329" y="386982"/>
                  <a:pt x="692944" y="388144"/>
                </a:cubicBezTo>
                <a:cubicBezTo>
                  <a:pt x="697532" y="390183"/>
                  <a:pt x="707232" y="392906"/>
                  <a:pt x="707232" y="392906"/>
                </a:cubicBezTo>
                <a:lnTo>
                  <a:pt x="721519" y="402431"/>
                </a:lnTo>
                <a:cubicBezTo>
                  <a:pt x="723900" y="404019"/>
                  <a:pt x="725948" y="406289"/>
                  <a:pt x="728663" y="407194"/>
                </a:cubicBezTo>
                <a:lnTo>
                  <a:pt x="742950" y="411956"/>
                </a:lnTo>
                <a:cubicBezTo>
                  <a:pt x="761413" y="424264"/>
                  <a:pt x="751810" y="419672"/>
                  <a:pt x="771525" y="426244"/>
                </a:cubicBezTo>
                <a:lnTo>
                  <a:pt x="778669" y="428625"/>
                </a:lnTo>
                <a:lnTo>
                  <a:pt x="785813" y="431006"/>
                </a:lnTo>
                <a:cubicBezTo>
                  <a:pt x="788194" y="432594"/>
                  <a:pt x="790397" y="434489"/>
                  <a:pt x="792957" y="435769"/>
                </a:cubicBezTo>
                <a:cubicBezTo>
                  <a:pt x="798651" y="438616"/>
                  <a:pt x="805825" y="440851"/>
                  <a:pt x="812007" y="442912"/>
                </a:cubicBezTo>
                <a:cubicBezTo>
                  <a:pt x="814388" y="444500"/>
                  <a:pt x="816590" y="446395"/>
                  <a:pt x="819150" y="447675"/>
                </a:cubicBezTo>
                <a:cubicBezTo>
                  <a:pt x="821395" y="448798"/>
                  <a:pt x="824100" y="448837"/>
                  <a:pt x="826294" y="450056"/>
                </a:cubicBezTo>
                <a:cubicBezTo>
                  <a:pt x="831298" y="452836"/>
                  <a:pt x="835819" y="456406"/>
                  <a:pt x="840582" y="459581"/>
                </a:cubicBezTo>
                <a:cubicBezTo>
                  <a:pt x="842963" y="461168"/>
                  <a:pt x="845010" y="463439"/>
                  <a:pt x="847725" y="464344"/>
                </a:cubicBezTo>
                <a:lnTo>
                  <a:pt x="862013" y="469106"/>
                </a:lnTo>
                <a:lnTo>
                  <a:pt x="869157" y="471487"/>
                </a:lnTo>
                <a:cubicBezTo>
                  <a:pt x="871538" y="473075"/>
                  <a:pt x="873685" y="475088"/>
                  <a:pt x="876300" y="476250"/>
                </a:cubicBezTo>
                <a:cubicBezTo>
                  <a:pt x="880888" y="478289"/>
                  <a:pt x="890588" y="481012"/>
                  <a:pt x="890588" y="481012"/>
                </a:cubicBezTo>
                <a:cubicBezTo>
                  <a:pt x="895350" y="484187"/>
                  <a:pt x="899445" y="488727"/>
                  <a:pt x="904875" y="490537"/>
                </a:cubicBezTo>
                <a:cubicBezTo>
                  <a:pt x="921638" y="496126"/>
                  <a:pt x="900933" y="488849"/>
                  <a:pt x="921544" y="497681"/>
                </a:cubicBezTo>
                <a:cubicBezTo>
                  <a:pt x="923851" y="498670"/>
                  <a:pt x="926307" y="499268"/>
                  <a:pt x="928688" y="500062"/>
                </a:cubicBezTo>
                <a:cubicBezTo>
                  <a:pt x="931069" y="501650"/>
                  <a:pt x="933272" y="503545"/>
                  <a:pt x="935832" y="504825"/>
                </a:cubicBezTo>
                <a:cubicBezTo>
                  <a:pt x="938077" y="505947"/>
                  <a:pt x="940562" y="506517"/>
                  <a:pt x="942975" y="507206"/>
                </a:cubicBezTo>
                <a:cubicBezTo>
                  <a:pt x="946543" y="508225"/>
                  <a:pt x="955832" y="510063"/>
                  <a:pt x="959644" y="511969"/>
                </a:cubicBezTo>
                <a:cubicBezTo>
                  <a:pt x="975992" y="520143"/>
                  <a:pt x="955728" y="514519"/>
                  <a:pt x="978694" y="519112"/>
                </a:cubicBezTo>
                <a:cubicBezTo>
                  <a:pt x="976313" y="517525"/>
                  <a:pt x="973574" y="516374"/>
                  <a:pt x="971550" y="514350"/>
                </a:cubicBezTo>
                <a:cubicBezTo>
                  <a:pt x="969526" y="512326"/>
                  <a:pt x="969023" y="508994"/>
                  <a:pt x="966788" y="507206"/>
                </a:cubicBezTo>
                <a:cubicBezTo>
                  <a:pt x="964828" y="505638"/>
                  <a:pt x="962025" y="505619"/>
                  <a:pt x="959644" y="504825"/>
                </a:cubicBezTo>
                <a:cubicBezTo>
                  <a:pt x="958850" y="502444"/>
                  <a:pt x="959038" y="499456"/>
                  <a:pt x="957263" y="497681"/>
                </a:cubicBezTo>
                <a:cubicBezTo>
                  <a:pt x="955488" y="495906"/>
                  <a:pt x="952364" y="496423"/>
                  <a:pt x="950119" y="495300"/>
                </a:cubicBezTo>
                <a:cubicBezTo>
                  <a:pt x="947559" y="494020"/>
                  <a:pt x="945356" y="492125"/>
                  <a:pt x="942975" y="490537"/>
                </a:cubicBezTo>
                <a:cubicBezTo>
                  <a:pt x="941388" y="488156"/>
                  <a:pt x="940367" y="485278"/>
                  <a:pt x="938213" y="483394"/>
                </a:cubicBezTo>
                <a:cubicBezTo>
                  <a:pt x="933905" y="479625"/>
                  <a:pt x="928504" y="477303"/>
                  <a:pt x="923925" y="473869"/>
                </a:cubicBezTo>
                <a:lnTo>
                  <a:pt x="914400" y="466725"/>
                </a:lnTo>
                <a:cubicBezTo>
                  <a:pt x="903750" y="450748"/>
                  <a:pt x="916296" y="466401"/>
                  <a:pt x="902494" y="457200"/>
                </a:cubicBezTo>
                <a:cubicBezTo>
                  <a:pt x="899692" y="455332"/>
                  <a:pt x="897937" y="452212"/>
                  <a:pt x="895350" y="450056"/>
                </a:cubicBezTo>
                <a:cubicBezTo>
                  <a:pt x="893152" y="448224"/>
                  <a:pt x="890405" y="447126"/>
                  <a:pt x="888207" y="445294"/>
                </a:cubicBezTo>
                <a:cubicBezTo>
                  <a:pt x="885620" y="443138"/>
                  <a:pt x="883721" y="440218"/>
                  <a:pt x="881063" y="438150"/>
                </a:cubicBezTo>
                <a:cubicBezTo>
                  <a:pt x="876545" y="434636"/>
                  <a:pt x="870822" y="432673"/>
                  <a:pt x="866775" y="428625"/>
                </a:cubicBezTo>
                <a:cubicBezTo>
                  <a:pt x="845915" y="407762"/>
                  <a:pt x="872372" y="433288"/>
                  <a:pt x="852488" y="416719"/>
                </a:cubicBezTo>
                <a:cubicBezTo>
                  <a:pt x="840595" y="406809"/>
                  <a:pt x="850755" y="411379"/>
                  <a:pt x="838200" y="407194"/>
                </a:cubicBezTo>
                <a:cubicBezTo>
                  <a:pt x="832036" y="401029"/>
                  <a:pt x="825316" y="393374"/>
                  <a:pt x="816769" y="390525"/>
                </a:cubicBezTo>
                <a:lnTo>
                  <a:pt x="809625" y="388144"/>
                </a:lnTo>
                <a:cubicBezTo>
                  <a:pt x="798975" y="372167"/>
                  <a:pt x="811521" y="387820"/>
                  <a:pt x="797719" y="378619"/>
                </a:cubicBezTo>
                <a:cubicBezTo>
                  <a:pt x="779880" y="366727"/>
                  <a:pt x="800417" y="374756"/>
                  <a:pt x="783432" y="369094"/>
                </a:cubicBezTo>
                <a:cubicBezTo>
                  <a:pt x="781051" y="366713"/>
                  <a:pt x="778946" y="364018"/>
                  <a:pt x="776288" y="361950"/>
                </a:cubicBezTo>
                <a:cubicBezTo>
                  <a:pt x="771770" y="358436"/>
                  <a:pt x="766763" y="355600"/>
                  <a:pt x="762000" y="352425"/>
                </a:cubicBezTo>
                <a:cubicBezTo>
                  <a:pt x="759619" y="350838"/>
                  <a:pt x="756881" y="349685"/>
                  <a:pt x="754857" y="347662"/>
                </a:cubicBezTo>
                <a:cubicBezTo>
                  <a:pt x="752476" y="345281"/>
                  <a:pt x="750371" y="342586"/>
                  <a:pt x="747713" y="340519"/>
                </a:cubicBezTo>
                <a:cubicBezTo>
                  <a:pt x="743195" y="337005"/>
                  <a:pt x="738188" y="334169"/>
                  <a:pt x="733425" y="330994"/>
                </a:cubicBezTo>
                <a:lnTo>
                  <a:pt x="726282" y="326231"/>
                </a:lnTo>
                <a:lnTo>
                  <a:pt x="719138" y="321469"/>
                </a:lnTo>
                <a:cubicBezTo>
                  <a:pt x="717550" y="319088"/>
                  <a:pt x="716610" y="316113"/>
                  <a:pt x="714375" y="314325"/>
                </a:cubicBezTo>
                <a:cubicBezTo>
                  <a:pt x="712415" y="312757"/>
                  <a:pt x="709426" y="313163"/>
                  <a:pt x="707232" y="311944"/>
                </a:cubicBezTo>
                <a:cubicBezTo>
                  <a:pt x="702228" y="309164"/>
                  <a:pt x="697707" y="305594"/>
                  <a:pt x="692944" y="302419"/>
                </a:cubicBezTo>
                <a:lnTo>
                  <a:pt x="685800" y="297656"/>
                </a:lnTo>
                <a:lnTo>
                  <a:pt x="678657" y="292894"/>
                </a:lnTo>
                <a:cubicBezTo>
                  <a:pt x="677069" y="290513"/>
                  <a:pt x="676048" y="287635"/>
                  <a:pt x="673894" y="285750"/>
                </a:cubicBezTo>
                <a:cubicBezTo>
                  <a:pt x="663816" y="276931"/>
                  <a:pt x="662275" y="277114"/>
                  <a:pt x="652463" y="273844"/>
                </a:cubicBezTo>
                <a:cubicBezTo>
                  <a:pt x="629669" y="251050"/>
                  <a:pt x="658856" y="278107"/>
                  <a:pt x="638175" y="264319"/>
                </a:cubicBezTo>
                <a:cubicBezTo>
                  <a:pt x="620338" y="252427"/>
                  <a:pt x="640875" y="260456"/>
                  <a:pt x="623888" y="254794"/>
                </a:cubicBezTo>
                <a:cubicBezTo>
                  <a:pt x="607033" y="243556"/>
                  <a:pt x="627921" y="257674"/>
                  <a:pt x="607219" y="242887"/>
                </a:cubicBezTo>
                <a:cubicBezTo>
                  <a:pt x="604890" y="241224"/>
                  <a:pt x="602274" y="239957"/>
                  <a:pt x="600075" y="238125"/>
                </a:cubicBezTo>
                <a:cubicBezTo>
                  <a:pt x="588183" y="228215"/>
                  <a:pt x="598344" y="232785"/>
                  <a:pt x="585788" y="228600"/>
                </a:cubicBezTo>
                <a:cubicBezTo>
                  <a:pt x="583407" y="227012"/>
                  <a:pt x="580843" y="225669"/>
                  <a:pt x="578644" y="223837"/>
                </a:cubicBezTo>
                <a:cubicBezTo>
                  <a:pt x="560303" y="208554"/>
                  <a:pt x="582097" y="223760"/>
                  <a:pt x="564357" y="211931"/>
                </a:cubicBezTo>
                <a:cubicBezTo>
                  <a:pt x="553703" y="195952"/>
                  <a:pt x="566254" y="211609"/>
                  <a:pt x="552450" y="202406"/>
                </a:cubicBezTo>
                <a:cubicBezTo>
                  <a:pt x="534613" y="190514"/>
                  <a:pt x="555150" y="198543"/>
                  <a:pt x="538163" y="192881"/>
                </a:cubicBezTo>
                <a:cubicBezTo>
                  <a:pt x="532895" y="187613"/>
                  <a:pt x="530507" y="184291"/>
                  <a:pt x="523875" y="180975"/>
                </a:cubicBezTo>
                <a:cubicBezTo>
                  <a:pt x="521630" y="179853"/>
                  <a:pt x="519113" y="179388"/>
                  <a:pt x="516732" y="178594"/>
                </a:cubicBezTo>
                <a:cubicBezTo>
                  <a:pt x="483907" y="156712"/>
                  <a:pt x="517586" y="179545"/>
                  <a:pt x="492919" y="161925"/>
                </a:cubicBezTo>
                <a:cubicBezTo>
                  <a:pt x="490590" y="160261"/>
                  <a:pt x="488090" y="158845"/>
                  <a:pt x="485775" y="157162"/>
                </a:cubicBezTo>
                <a:cubicBezTo>
                  <a:pt x="463503" y="140965"/>
                  <a:pt x="474639" y="145513"/>
                  <a:pt x="459582" y="140494"/>
                </a:cubicBezTo>
                <a:cubicBezTo>
                  <a:pt x="454819" y="137319"/>
                  <a:pt x="450724" y="132780"/>
                  <a:pt x="445294" y="130969"/>
                </a:cubicBezTo>
                <a:cubicBezTo>
                  <a:pt x="442913" y="130175"/>
                  <a:pt x="440395" y="129710"/>
                  <a:pt x="438150" y="128587"/>
                </a:cubicBezTo>
                <a:cubicBezTo>
                  <a:pt x="429281" y="124152"/>
                  <a:pt x="431764" y="123265"/>
                  <a:pt x="423863" y="116681"/>
                </a:cubicBezTo>
                <a:cubicBezTo>
                  <a:pt x="411180" y="106113"/>
                  <a:pt x="422460" y="116696"/>
                  <a:pt x="409575" y="109537"/>
                </a:cubicBezTo>
                <a:cubicBezTo>
                  <a:pt x="404572" y="106757"/>
                  <a:pt x="399336" y="104059"/>
                  <a:pt x="395288" y="100012"/>
                </a:cubicBezTo>
                <a:cubicBezTo>
                  <a:pt x="392907" y="97631"/>
                  <a:pt x="390946" y="94737"/>
                  <a:pt x="388144" y="92869"/>
                </a:cubicBezTo>
                <a:cubicBezTo>
                  <a:pt x="386055" y="91477"/>
                  <a:pt x="383381" y="91281"/>
                  <a:pt x="381000" y="90487"/>
                </a:cubicBezTo>
                <a:cubicBezTo>
                  <a:pt x="372202" y="77290"/>
                  <a:pt x="381272" y="87728"/>
                  <a:pt x="369094" y="80962"/>
                </a:cubicBezTo>
                <a:cubicBezTo>
                  <a:pt x="364091" y="78182"/>
                  <a:pt x="359569" y="74612"/>
                  <a:pt x="354807" y="71437"/>
                </a:cubicBezTo>
                <a:lnTo>
                  <a:pt x="340519" y="61912"/>
                </a:lnTo>
                <a:cubicBezTo>
                  <a:pt x="340511" y="61907"/>
                  <a:pt x="326239" y="52394"/>
                  <a:pt x="326232" y="52387"/>
                </a:cubicBezTo>
                <a:cubicBezTo>
                  <a:pt x="321469" y="47625"/>
                  <a:pt x="317548" y="41836"/>
                  <a:pt x="311944" y="38100"/>
                </a:cubicBezTo>
                <a:lnTo>
                  <a:pt x="290513" y="23812"/>
                </a:lnTo>
                <a:lnTo>
                  <a:pt x="283369" y="19050"/>
                </a:lnTo>
                <a:cubicBezTo>
                  <a:pt x="280988" y="17462"/>
                  <a:pt x="273510" y="13382"/>
                  <a:pt x="276225" y="14287"/>
                </a:cubicBezTo>
                <a:cubicBezTo>
                  <a:pt x="294189" y="20277"/>
                  <a:pt x="272040" y="12196"/>
                  <a:pt x="290513" y="21431"/>
                </a:cubicBezTo>
                <a:cubicBezTo>
                  <a:pt x="292758" y="22553"/>
                  <a:pt x="295276" y="23018"/>
                  <a:pt x="297657" y="23812"/>
                </a:cubicBezTo>
                <a:cubicBezTo>
                  <a:pt x="300038" y="25400"/>
                  <a:pt x="302315" y="27155"/>
                  <a:pt x="304800" y="28575"/>
                </a:cubicBezTo>
                <a:cubicBezTo>
                  <a:pt x="307882" y="30336"/>
                  <a:pt x="311315" y="31456"/>
                  <a:pt x="314325" y="33337"/>
                </a:cubicBezTo>
                <a:cubicBezTo>
                  <a:pt x="331448" y="44038"/>
                  <a:pt x="315665" y="37938"/>
                  <a:pt x="335757" y="45244"/>
                </a:cubicBezTo>
                <a:cubicBezTo>
                  <a:pt x="340475" y="46960"/>
                  <a:pt x="350044" y="50006"/>
                  <a:pt x="350044" y="50006"/>
                </a:cubicBezTo>
                <a:cubicBezTo>
                  <a:pt x="352425" y="51594"/>
                  <a:pt x="354628" y="53489"/>
                  <a:pt x="357188" y="54769"/>
                </a:cubicBezTo>
                <a:cubicBezTo>
                  <a:pt x="359433" y="55892"/>
                  <a:pt x="362243" y="55758"/>
                  <a:pt x="364332" y="57150"/>
                </a:cubicBezTo>
                <a:cubicBezTo>
                  <a:pt x="367134" y="59018"/>
                  <a:pt x="368531" y="62659"/>
                  <a:pt x="371475" y="64294"/>
                </a:cubicBezTo>
                <a:cubicBezTo>
                  <a:pt x="375863" y="66732"/>
                  <a:pt x="385763" y="69056"/>
                  <a:pt x="385763" y="69056"/>
                </a:cubicBezTo>
                <a:cubicBezTo>
                  <a:pt x="411764" y="86391"/>
                  <a:pt x="371681" y="60825"/>
                  <a:pt x="402432" y="76200"/>
                </a:cubicBezTo>
                <a:cubicBezTo>
                  <a:pt x="407551" y="78760"/>
                  <a:pt x="411289" y="83915"/>
                  <a:pt x="416719" y="85725"/>
                </a:cubicBezTo>
                <a:lnTo>
                  <a:pt x="431007" y="90487"/>
                </a:lnTo>
                <a:cubicBezTo>
                  <a:pt x="433388" y="91281"/>
                  <a:pt x="435905" y="91747"/>
                  <a:pt x="438150" y="92869"/>
                </a:cubicBezTo>
                <a:cubicBezTo>
                  <a:pt x="441325" y="94456"/>
                  <a:pt x="444593" y="95870"/>
                  <a:pt x="447675" y="97631"/>
                </a:cubicBezTo>
                <a:cubicBezTo>
                  <a:pt x="450160" y="99051"/>
                  <a:pt x="452204" y="101232"/>
                  <a:pt x="454819" y="102394"/>
                </a:cubicBezTo>
                <a:cubicBezTo>
                  <a:pt x="459407" y="104433"/>
                  <a:pt x="469107" y="107156"/>
                  <a:pt x="469107" y="107156"/>
                </a:cubicBezTo>
                <a:cubicBezTo>
                  <a:pt x="471488" y="108744"/>
                  <a:pt x="473635" y="110757"/>
                  <a:pt x="476250" y="111919"/>
                </a:cubicBezTo>
                <a:cubicBezTo>
                  <a:pt x="480838" y="113958"/>
                  <a:pt x="490538" y="116681"/>
                  <a:pt x="490538" y="116681"/>
                </a:cubicBezTo>
                <a:cubicBezTo>
                  <a:pt x="511004" y="130326"/>
                  <a:pt x="485116" y="113971"/>
                  <a:pt x="504825" y="123825"/>
                </a:cubicBezTo>
                <a:cubicBezTo>
                  <a:pt x="507385" y="125105"/>
                  <a:pt x="509409" y="127307"/>
                  <a:pt x="511969" y="128587"/>
                </a:cubicBezTo>
                <a:cubicBezTo>
                  <a:pt x="514214" y="129710"/>
                  <a:pt x="516868" y="129846"/>
                  <a:pt x="519113" y="130969"/>
                </a:cubicBezTo>
                <a:cubicBezTo>
                  <a:pt x="521673" y="132249"/>
                  <a:pt x="523697" y="134451"/>
                  <a:pt x="526257" y="135731"/>
                </a:cubicBezTo>
                <a:cubicBezTo>
                  <a:pt x="532036" y="138620"/>
                  <a:pt x="539332" y="138864"/>
                  <a:pt x="545307" y="140494"/>
                </a:cubicBezTo>
                <a:cubicBezTo>
                  <a:pt x="550150" y="141815"/>
                  <a:pt x="554832" y="143669"/>
                  <a:pt x="559594" y="145256"/>
                </a:cubicBezTo>
                <a:lnTo>
                  <a:pt x="595313" y="157162"/>
                </a:lnTo>
                <a:lnTo>
                  <a:pt x="631032" y="169069"/>
                </a:lnTo>
                <a:lnTo>
                  <a:pt x="645319" y="173831"/>
                </a:lnTo>
                <a:lnTo>
                  <a:pt x="652463" y="176212"/>
                </a:lnTo>
                <a:cubicBezTo>
                  <a:pt x="654844" y="177800"/>
                  <a:pt x="657047" y="179695"/>
                  <a:pt x="659607" y="180975"/>
                </a:cubicBezTo>
                <a:cubicBezTo>
                  <a:pt x="663608" y="182976"/>
                  <a:pt x="672460" y="184592"/>
                  <a:pt x="676275" y="185737"/>
                </a:cubicBezTo>
                <a:cubicBezTo>
                  <a:pt x="681084" y="187180"/>
                  <a:pt x="685800" y="188912"/>
                  <a:pt x="690563" y="190500"/>
                </a:cubicBezTo>
                <a:cubicBezTo>
                  <a:pt x="692944" y="191294"/>
                  <a:pt x="695272" y="192272"/>
                  <a:pt x="697707" y="192881"/>
                </a:cubicBezTo>
                <a:cubicBezTo>
                  <a:pt x="700882" y="193675"/>
                  <a:pt x="704097" y="194322"/>
                  <a:pt x="707232" y="195262"/>
                </a:cubicBezTo>
                <a:cubicBezTo>
                  <a:pt x="712040" y="196705"/>
                  <a:pt x="716757" y="198437"/>
                  <a:pt x="721519" y="200025"/>
                </a:cubicBezTo>
                <a:lnTo>
                  <a:pt x="735807" y="204787"/>
                </a:lnTo>
                <a:lnTo>
                  <a:pt x="742950" y="207169"/>
                </a:lnTo>
                <a:cubicBezTo>
                  <a:pt x="745331" y="207963"/>
                  <a:pt x="747849" y="208428"/>
                  <a:pt x="750094" y="209550"/>
                </a:cubicBezTo>
                <a:cubicBezTo>
                  <a:pt x="753269" y="211137"/>
                  <a:pt x="756295" y="213066"/>
                  <a:pt x="759619" y="214312"/>
                </a:cubicBezTo>
                <a:cubicBezTo>
                  <a:pt x="762683" y="215461"/>
                  <a:pt x="766009" y="215754"/>
                  <a:pt x="769144" y="216694"/>
                </a:cubicBezTo>
                <a:cubicBezTo>
                  <a:pt x="769157" y="216698"/>
                  <a:pt x="786996" y="222644"/>
                  <a:pt x="790575" y="223837"/>
                </a:cubicBezTo>
                <a:cubicBezTo>
                  <a:pt x="792956" y="224631"/>
                  <a:pt x="795284" y="225610"/>
                  <a:pt x="797719" y="226219"/>
                </a:cubicBezTo>
                <a:cubicBezTo>
                  <a:pt x="804069" y="227806"/>
                  <a:pt x="810560" y="228911"/>
                  <a:pt x="816769" y="230981"/>
                </a:cubicBezTo>
                <a:lnTo>
                  <a:pt x="838200" y="238125"/>
                </a:lnTo>
                <a:lnTo>
                  <a:pt x="873919" y="250031"/>
                </a:lnTo>
                <a:lnTo>
                  <a:pt x="888207" y="254794"/>
                </a:lnTo>
                <a:cubicBezTo>
                  <a:pt x="890588" y="255588"/>
                  <a:pt x="892874" y="256762"/>
                  <a:pt x="895350" y="257175"/>
                </a:cubicBezTo>
                <a:cubicBezTo>
                  <a:pt x="900113" y="257969"/>
                  <a:pt x="904925" y="258509"/>
                  <a:pt x="909638" y="259556"/>
                </a:cubicBezTo>
                <a:cubicBezTo>
                  <a:pt x="912088" y="260100"/>
                  <a:pt x="914332" y="261392"/>
                  <a:pt x="916782" y="261937"/>
                </a:cubicBezTo>
                <a:cubicBezTo>
                  <a:pt x="941927" y="267525"/>
                  <a:pt x="922131" y="261340"/>
                  <a:pt x="938213" y="266700"/>
                </a:cubicBezTo>
                <a:cubicBezTo>
                  <a:pt x="932657" y="261144"/>
                  <a:pt x="927830" y="254746"/>
                  <a:pt x="921544" y="250031"/>
                </a:cubicBezTo>
                <a:cubicBezTo>
                  <a:pt x="918369" y="247650"/>
                  <a:pt x="914945" y="245569"/>
                  <a:pt x="912019" y="242887"/>
                </a:cubicBezTo>
                <a:cubicBezTo>
                  <a:pt x="905399" y="236819"/>
                  <a:pt x="900766" y="228292"/>
                  <a:pt x="892969" y="223837"/>
                </a:cubicBezTo>
                <a:cubicBezTo>
                  <a:pt x="887413" y="220662"/>
                  <a:pt x="881297" y="218310"/>
                  <a:pt x="876300" y="214312"/>
                </a:cubicBezTo>
                <a:cubicBezTo>
                  <a:pt x="869288" y="208702"/>
                  <a:pt x="863600" y="201612"/>
                  <a:pt x="857250" y="195262"/>
                </a:cubicBezTo>
                <a:cubicBezTo>
                  <a:pt x="854869" y="192881"/>
                  <a:pt x="852909" y="189987"/>
                  <a:pt x="850107" y="188119"/>
                </a:cubicBezTo>
                <a:cubicBezTo>
                  <a:pt x="829480" y="174367"/>
                  <a:pt x="862365" y="195865"/>
                  <a:pt x="828675" y="176212"/>
                </a:cubicBezTo>
                <a:cubicBezTo>
                  <a:pt x="823463" y="173172"/>
                  <a:pt x="801442" y="157759"/>
                  <a:pt x="797719" y="154781"/>
                </a:cubicBezTo>
                <a:cubicBezTo>
                  <a:pt x="793750" y="151606"/>
                  <a:pt x="789879" y="148305"/>
                  <a:pt x="785813" y="145256"/>
                </a:cubicBezTo>
                <a:cubicBezTo>
                  <a:pt x="783523" y="143539"/>
                  <a:pt x="780868" y="142326"/>
                  <a:pt x="778669" y="140494"/>
                </a:cubicBezTo>
                <a:cubicBezTo>
                  <a:pt x="776082" y="138338"/>
                  <a:pt x="774112" y="135506"/>
                  <a:pt x="771525" y="133350"/>
                </a:cubicBezTo>
                <a:cubicBezTo>
                  <a:pt x="769327" y="131518"/>
                  <a:pt x="766406" y="130611"/>
                  <a:pt x="764382" y="128587"/>
                </a:cubicBezTo>
                <a:cubicBezTo>
                  <a:pt x="751409" y="115613"/>
                  <a:pt x="763737" y="121228"/>
                  <a:pt x="750094" y="116681"/>
                </a:cubicBezTo>
                <a:cubicBezTo>
                  <a:pt x="736449" y="96210"/>
                  <a:pt x="754617" y="120299"/>
                  <a:pt x="738188" y="107156"/>
                </a:cubicBezTo>
                <a:cubicBezTo>
                  <a:pt x="735953" y="105368"/>
                  <a:pt x="735598" y="101875"/>
                  <a:pt x="733425" y="100012"/>
                </a:cubicBezTo>
                <a:cubicBezTo>
                  <a:pt x="729911" y="97000"/>
                  <a:pt x="725444" y="95322"/>
                  <a:pt x="721519" y="92869"/>
                </a:cubicBezTo>
                <a:cubicBezTo>
                  <a:pt x="719092" y="91352"/>
                  <a:pt x="716704" y="89770"/>
                  <a:pt x="714375" y="88106"/>
                </a:cubicBezTo>
                <a:cubicBezTo>
                  <a:pt x="711146" y="85799"/>
                  <a:pt x="708296" y="82931"/>
                  <a:pt x="704850" y="80962"/>
                </a:cubicBezTo>
                <a:cubicBezTo>
                  <a:pt x="702671" y="79717"/>
                  <a:pt x="700088" y="79375"/>
                  <a:pt x="697707" y="78581"/>
                </a:cubicBezTo>
                <a:cubicBezTo>
                  <a:pt x="688973" y="65481"/>
                  <a:pt x="697709" y="76599"/>
                  <a:pt x="685800" y="66675"/>
                </a:cubicBezTo>
                <a:cubicBezTo>
                  <a:pt x="683213" y="64519"/>
                  <a:pt x="681244" y="61687"/>
                  <a:pt x="678657" y="59531"/>
                </a:cubicBezTo>
                <a:cubicBezTo>
                  <a:pt x="676458" y="57699"/>
                  <a:pt x="673842" y="56432"/>
                  <a:pt x="671513" y="54769"/>
                </a:cubicBezTo>
                <a:cubicBezTo>
                  <a:pt x="668283" y="52462"/>
                  <a:pt x="665217" y="49932"/>
                  <a:pt x="661988" y="47625"/>
                </a:cubicBezTo>
                <a:cubicBezTo>
                  <a:pt x="659659" y="45961"/>
                  <a:pt x="657043" y="44694"/>
                  <a:pt x="654844" y="42862"/>
                </a:cubicBezTo>
                <a:cubicBezTo>
                  <a:pt x="642953" y="32953"/>
                  <a:pt x="653110" y="37523"/>
                  <a:pt x="640557" y="33337"/>
                </a:cubicBezTo>
                <a:cubicBezTo>
                  <a:pt x="638176" y="30956"/>
                  <a:pt x="636071" y="28261"/>
                  <a:pt x="633413" y="26194"/>
                </a:cubicBezTo>
                <a:cubicBezTo>
                  <a:pt x="628895" y="22680"/>
                  <a:pt x="613695" y="14859"/>
                  <a:pt x="619125" y="16669"/>
                </a:cubicBezTo>
                <a:cubicBezTo>
                  <a:pt x="637075" y="22652"/>
                  <a:pt x="614955" y="14583"/>
                  <a:pt x="633413" y="23812"/>
                </a:cubicBezTo>
                <a:cubicBezTo>
                  <a:pt x="635658" y="24935"/>
                  <a:pt x="638312" y="25071"/>
                  <a:pt x="640557" y="26194"/>
                </a:cubicBezTo>
                <a:cubicBezTo>
                  <a:pt x="643116" y="27474"/>
                  <a:pt x="645141" y="29676"/>
                  <a:pt x="647700" y="30956"/>
                </a:cubicBezTo>
                <a:cubicBezTo>
                  <a:pt x="651523" y="32868"/>
                  <a:pt x="655784" y="33807"/>
                  <a:pt x="659607" y="35719"/>
                </a:cubicBezTo>
                <a:cubicBezTo>
                  <a:pt x="662166" y="36999"/>
                  <a:pt x="664265" y="39061"/>
                  <a:pt x="666750" y="40481"/>
                </a:cubicBezTo>
                <a:cubicBezTo>
                  <a:pt x="669832" y="42242"/>
                  <a:pt x="673193" y="43483"/>
                  <a:pt x="676275" y="45244"/>
                </a:cubicBezTo>
                <a:cubicBezTo>
                  <a:pt x="678760" y="46664"/>
                  <a:pt x="680859" y="48726"/>
                  <a:pt x="683419" y="50006"/>
                </a:cubicBezTo>
                <a:cubicBezTo>
                  <a:pt x="685664" y="51128"/>
                  <a:pt x="688278" y="51348"/>
                  <a:pt x="690563" y="52387"/>
                </a:cubicBezTo>
                <a:cubicBezTo>
                  <a:pt x="697026" y="55325"/>
                  <a:pt x="702726" y="60190"/>
                  <a:pt x="709613" y="61912"/>
                </a:cubicBezTo>
                <a:cubicBezTo>
                  <a:pt x="712788" y="62706"/>
                  <a:pt x="716074" y="63145"/>
                  <a:pt x="719138" y="64294"/>
                </a:cubicBezTo>
                <a:cubicBezTo>
                  <a:pt x="749566" y="75705"/>
                  <a:pt x="710920" y="62758"/>
                  <a:pt x="735807" y="73819"/>
                </a:cubicBezTo>
                <a:cubicBezTo>
                  <a:pt x="740394" y="75858"/>
                  <a:pt x="745604" y="76336"/>
                  <a:pt x="750094" y="78581"/>
                </a:cubicBezTo>
                <a:cubicBezTo>
                  <a:pt x="753269" y="80169"/>
                  <a:pt x="756537" y="81583"/>
                  <a:pt x="759619" y="83344"/>
                </a:cubicBezTo>
                <a:cubicBezTo>
                  <a:pt x="762104" y="84764"/>
                  <a:pt x="764083" y="87101"/>
                  <a:pt x="766763" y="88106"/>
                </a:cubicBezTo>
                <a:cubicBezTo>
                  <a:pt x="770553" y="89527"/>
                  <a:pt x="774764" y="89422"/>
                  <a:pt x="778669" y="90487"/>
                </a:cubicBezTo>
                <a:cubicBezTo>
                  <a:pt x="783512" y="91808"/>
                  <a:pt x="792957" y="95250"/>
                  <a:pt x="792957" y="95250"/>
                </a:cubicBezTo>
                <a:cubicBezTo>
                  <a:pt x="795338" y="96837"/>
                  <a:pt x="797470" y="98885"/>
                  <a:pt x="800100" y="100012"/>
                </a:cubicBezTo>
                <a:cubicBezTo>
                  <a:pt x="805647" y="102389"/>
                  <a:pt x="819176" y="103591"/>
                  <a:pt x="823913" y="104775"/>
                </a:cubicBezTo>
                <a:cubicBezTo>
                  <a:pt x="828783" y="105992"/>
                  <a:pt x="833438" y="107950"/>
                  <a:pt x="838200" y="109537"/>
                </a:cubicBezTo>
                <a:lnTo>
                  <a:pt x="859632" y="116681"/>
                </a:lnTo>
                <a:cubicBezTo>
                  <a:pt x="862013" y="117475"/>
                  <a:pt x="864340" y="118453"/>
                  <a:pt x="866775" y="119062"/>
                </a:cubicBezTo>
                <a:cubicBezTo>
                  <a:pt x="869950" y="119856"/>
                  <a:pt x="873091" y="120802"/>
                  <a:pt x="876300" y="121444"/>
                </a:cubicBezTo>
                <a:cubicBezTo>
                  <a:pt x="881035" y="122391"/>
                  <a:pt x="885875" y="122778"/>
                  <a:pt x="890588" y="123825"/>
                </a:cubicBezTo>
                <a:cubicBezTo>
                  <a:pt x="893038" y="124369"/>
                  <a:pt x="895318" y="125516"/>
                  <a:pt x="897732" y="126206"/>
                </a:cubicBezTo>
                <a:cubicBezTo>
                  <a:pt x="900879" y="127105"/>
                  <a:pt x="904082" y="127793"/>
                  <a:pt x="907257" y="128587"/>
                </a:cubicBezTo>
                <a:cubicBezTo>
                  <a:pt x="915988" y="127793"/>
                  <a:pt x="926604" y="131683"/>
                  <a:pt x="933450" y="126206"/>
                </a:cubicBezTo>
                <a:cubicBezTo>
                  <a:pt x="937833" y="122700"/>
                  <a:pt x="932331" y="115006"/>
                  <a:pt x="931069" y="109537"/>
                </a:cubicBezTo>
                <a:cubicBezTo>
                  <a:pt x="928069" y="96535"/>
                  <a:pt x="927571" y="97146"/>
                  <a:pt x="921544" y="88106"/>
                </a:cubicBezTo>
                <a:cubicBezTo>
                  <a:pt x="920750" y="85725"/>
                  <a:pt x="920286" y="83207"/>
                  <a:pt x="919163" y="80962"/>
                </a:cubicBezTo>
                <a:cubicBezTo>
                  <a:pt x="915849" y="74335"/>
                  <a:pt x="912520" y="71938"/>
                  <a:pt x="907257" y="66675"/>
                </a:cubicBezTo>
                <a:cubicBezTo>
                  <a:pt x="906463" y="64294"/>
                  <a:pt x="905998" y="61776"/>
                  <a:pt x="904875" y="59531"/>
                </a:cubicBezTo>
                <a:cubicBezTo>
                  <a:pt x="901558" y="52898"/>
                  <a:pt x="898238" y="50513"/>
                  <a:pt x="892969" y="45244"/>
                </a:cubicBezTo>
                <a:lnTo>
                  <a:pt x="888207" y="30956"/>
                </a:lnTo>
                <a:cubicBezTo>
                  <a:pt x="887413" y="28575"/>
                  <a:pt x="887600" y="25587"/>
                  <a:pt x="885825" y="23812"/>
                </a:cubicBezTo>
                <a:lnTo>
                  <a:pt x="881063" y="19050"/>
                </a:lnTo>
              </a:path>
            </a:pathLst>
          </a:cu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2" name="Rectángulo 71">
            <a:extLst>
              <a:ext uri="{FF2B5EF4-FFF2-40B4-BE49-F238E27FC236}">
                <a16:creationId xmlns:a16="http://schemas.microsoft.com/office/drawing/2014/main" id="{1E523D6C-BCCF-4CD3-A2F7-8118CCBA0B15}"/>
              </a:ext>
            </a:extLst>
          </p:cNvPr>
          <p:cNvSpPr/>
          <p:nvPr/>
        </p:nvSpPr>
        <p:spPr>
          <a:xfrm>
            <a:off x="6702823" y="3586884"/>
            <a:ext cx="1497082" cy="30180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200" b="1">
                <a:solidFill>
                  <a:schemeClr val="tx1"/>
                </a:solidFill>
                <a:latin typeface="Inconsolata"/>
              </a:rPr>
              <a:t>*</a:t>
            </a:r>
            <a:r>
              <a:rPr lang="es-ES" sz="1200">
                <a:solidFill>
                  <a:schemeClr val="tx1"/>
                </a:solidFill>
                <a:latin typeface="Inconsolata"/>
              </a:rPr>
              <a:t>Calcular </a:t>
            </a:r>
            <a:r>
              <a:rPr lang="es-ES" sz="1200" b="1" i="1">
                <a:solidFill>
                  <a:schemeClr val="tx1"/>
                </a:solidFill>
                <a:latin typeface="Inconsolata"/>
              </a:rPr>
              <a:t>a</a:t>
            </a:r>
            <a:r>
              <a:rPr lang="es-ES" sz="1200">
                <a:solidFill>
                  <a:schemeClr val="tx1"/>
                </a:solidFill>
                <a:latin typeface="Inconsolata"/>
              </a:rPr>
              <a:t> triángulo</a:t>
            </a:r>
            <a:endParaRPr lang="es-ES" sz="1200" b="1">
              <a:solidFill>
                <a:schemeClr val="tx1"/>
              </a:solidFill>
              <a:latin typeface="Inconsolata"/>
            </a:endParaRPr>
          </a:p>
        </p:txBody>
      </p:sp>
    </p:spTree>
    <p:extLst>
      <p:ext uri="{BB962C8B-B14F-4D97-AF65-F5344CB8AC3E}">
        <p14:creationId xmlns:p14="http://schemas.microsoft.com/office/powerpoint/2010/main" val="4174528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7688780C-A395-4344-BC73-5703A6243C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8</a:t>
            </a:fld>
            <a:endParaRPr lang="es-ES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7F00B6F4-2ED3-48FE-AE93-FF2A2FBCD2EE}"/>
              </a:ext>
            </a:extLst>
          </p:cNvPr>
          <p:cNvSpPr/>
          <p:nvPr/>
        </p:nvSpPr>
        <p:spPr>
          <a:xfrm>
            <a:off x="1157617" y="835990"/>
            <a:ext cx="1860448" cy="5016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>
                <a:latin typeface="Nixie One"/>
              </a:rPr>
              <a:t>TRAPECIO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ED8200C-4EA3-4D1F-BDF0-DD4A1D102887}"/>
              </a:ext>
            </a:extLst>
          </p:cNvPr>
          <p:cNvSpPr txBox="1"/>
          <p:nvPr/>
        </p:nvSpPr>
        <p:spPr>
          <a:xfrm>
            <a:off x="3005655" y="816656"/>
            <a:ext cx="25170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07950" indent="-107950">
              <a:buClr>
                <a:schemeClr val="bg2"/>
              </a:buClr>
              <a:buFontTx/>
              <a:buChar char="─"/>
            </a:pPr>
            <a:r>
              <a:rPr lang="es-ES">
                <a:solidFill>
                  <a:schemeClr val="bg1"/>
                </a:solidFill>
                <a:latin typeface="Inconsolata"/>
              </a:rPr>
              <a:t>Formado por cuatro lados</a:t>
            </a:r>
          </a:p>
          <a:p>
            <a:pPr marL="107950" indent="-107950">
              <a:buClr>
                <a:schemeClr val="bg2"/>
              </a:buClr>
              <a:buFontTx/>
              <a:buChar char="─"/>
            </a:pPr>
            <a:r>
              <a:rPr lang="es-ES">
                <a:solidFill>
                  <a:schemeClr val="bg1"/>
                </a:solidFill>
                <a:latin typeface="Inconsolata"/>
              </a:rPr>
              <a:t>Solo dos de ellos son paralelos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BC9C5C9C-F04F-4B69-AF89-518219CD3141}"/>
                  </a:ext>
                </a:extLst>
              </p:cNvPr>
              <p:cNvSpPr txBox="1"/>
              <p:nvPr/>
            </p:nvSpPr>
            <p:spPr>
              <a:xfrm>
                <a:off x="2667085" y="1564312"/>
                <a:ext cx="1382623" cy="4987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/>
                      </m:sSub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·</m:t>
                          </m:r>
                          <m:sSup>
                            <m:sSupPr>
                              <m:ctrlPr>
                                <a:rPr lang="es-ES" sz="16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sz="16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  <m:sup>
                              <m:r>
                                <a:rPr lang="es-ES" sz="16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</m:sSup>
                        </m:num>
                        <m:den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·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s-ES" sz="1600" b="1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BC9C5C9C-F04F-4B69-AF89-518219CD31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85" y="1564312"/>
                <a:ext cx="1382623" cy="49879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ángulo 11">
            <a:extLst>
              <a:ext uri="{FF2B5EF4-FFF2-40B4-BE49-F238E27FC236}">
                <a16:creationId xmlns:a16="http://schemas.microsoft.com/office/drawing/2014/main" id="{B6B0487A-3373-4788-BBD4-6ECB50CB9F6B}"/>
              </a:ext>
            </a:extLst>
          </p:cNvPr>
          <p:cNvSpPr/>
          <p:nvPr/>
        </p:nvSpPr>
        <p:spPr>
          <a:xfrm>
            <a:off x="2667086" y="1558492"/>
            <a:ext cx="1377721" cy="561485"/>
          </a:xfrm>
          <a:prstGeom prst="rect">
            <a:avLst/>
          </a:prstGeom>
          <a:noFill/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FBF67FD7-82D9-4C43-B0D6-25ECF2A1CCC8}"/>
              </a:ext>
            </a:extLst>
          </p:cNvPr>
          <p:cNvSpPr/>
          <p:nvPr/>
        </p:nvSpPr>
        <p:spPr>
          <a:xfrm>
            <a:off x="1162228" y="2521726"/>
            <a:ext cx="3533711" cy="5016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>
                <a:latin typeface="Nixie One"/>
              </a:rPr>
              <a:t>POLÍGONO REGULAR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B83900CE-314A-47EB-8544-718733E0C9FD}"/>
              </a:ext>
            </a:extLst>
          </p:cNvPr>
          <p:cNvSpPr txBox="1"/>
          <p:nvPr/>
        </p:nvSpPr>
        <p:spPr>
          <a:xfrm>
            <a:off x="4695939" y="2519818"/>
            <a:ext cx="40398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07950" indent="-107950">
              <a:buClr>
                <a:schemeClr val="bg2"/>
              </a:buClr>
              <a:buFontTx/>
              <a:buChar char="─"/>
            </a:pPr>
            <a:r>
              <a:rPr lang="es-ES">
                <a:solidFill>
                  <a:schemeClr val="bg1"/>
                </a:solidFill>
                <a:latin typeface="Inconsolata"/>
              </a:rPr>
              <a:t>Cualquier tipo de polígono de lados iguales</a:t>
            </a:r>
          </a:p>
          <a:p>
            <a:pPr marL="107950" indent="-107950">
              <a:buClr>
                <a:schemeClr val="bg2"/>
              </a:buClr>
              <a:buFontTx/>
              <a:buChar char="─"/>
            </a:pPr>
            <a:r>
              <a:rPr lang="es-ES">
                <a:solidFill>
                  <a:schemeClr val="bg1"/>
                </a:solidFill>
                <a:latin typeface="Inconsolata"/>
              </a:rPr>
              <a:t>Formados por triángulos equiláteros (lados iguales)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D5FE9FB7-CA97-4398-B250-25F2F0D310F6}"/>
                  </a:ext>
                </a:extLst>
              </p:cNvPr>
              <p:cNvSpPr txBox="1"/>
              <p:nvPr/>
            </p:nvSpPr>
            <p:spPr>
              <a:xfrm>
                <a:off x="2992371" y="3315885"/>
                <a:ext cx="98745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𝒍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·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º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𝒍</m:t>
                      </m:r>
                    </m:oMath>
                  </m:oMathPara>
                </a14:m>
                <a:endParaRPr lang="es-ES" sz="1600" b="1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D5FE9FB7-CA97-4398-B250-25F2F0D310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2371" y="3315885"/>
                <a:ext cx="987450" cy="246221"/>
              </a:xfrm>
              <a:prstGeom prst="rect">
                <a:avLst/>
              </a:prstGeom>
              <a:blipFill>
                <a:blip r:embed="rId3"/>
                <a:stretch>
                  <a:fillRect l="-4321" r="-3704" b="-1000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ángulo 24">
            <a:extLst>
              <a:ext uri="{FF2B5EF4-FFF2-40B4-BE49-F238E27FC236}">
                <a16:creationId xmlns:a16="http://schemas.microsoft.com/office/drawing/2014/main" id="{2DAA8446-4BE9-4759-8D67-5CC7F3943F25}"/>
              </a:ext>
            </a:extLst>
          </p:cNvPr>
          <p:cNvSpPr/>
          <p:nvPr/>
        </p:nvSpPr>
        <p:spPr>
          <a:xfrm>
            <a:off x="2992371" y="3310065"/>
            <a:ext cx="1052436" cy="284093"/>
          </a:xfrm>
          <a:prstGeom prst="rect">
            <a:avLst/>
          </a:prstGeom>
          <a:noFill/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5ECB8228-D13F-404E-A441-867FB8353CF4}"/>
                  </a:ext>
                </a:extLst>
              </p:cNvPr>
              <p:cNvSpPr txBox="1"/>
              <p:nvPr/>
            </p:nvSpPr>
            <p:spPr>
              <a:xfrm>
                <a:off x="4415764" y="3169387"/>
                <a:ext cx="1891543" cy="4671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s-ES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𝒑𝒆𝒓</m:t>
                          </m:r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í</m:t>
                          </m:r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𝒎𝒆𝒕𝒓𝒐</m:t>
                          </m:r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·</m:t>
                          </m:r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𝒂𝒑</m:t>
                          </m:r>
                        </m:num>
                        <m:den>
                          <m:r>
                            <a:rPr lang="es-ES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s-ES" sz="1600" b="1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5ECB8228-D13F-404E-A441-867FB8353C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5764" y="3169387"/>
                <a:ext cx="1891543" cy="4671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ángulo 26">
            <a:extLst>
              <a:ext uri="{FF2B5EF4-FFF2-40B4-BE49-F238E27FC236}">
                <a16:creationId xmlns:a16="http://schemas.microsoft.com/office/drawing/2014/main" id="{38EBE5E0-EFF7-4928-A0EE-2DEA07A172A3}"/>
              </a:ext>
            </a:extLst>
          </p:cNvPr>
          <p:cNvSpPr/>
          <p:nvPr/>
        </p:nvSpPr>
        <p:spPr>
          <a:xfrm>
            <a:off x="4415765" y="3163567"/>
            <a:ext cx="2011704" cy="523115"/>
          </a:xfrm>
          <a:prstGeom prst="rect">
            <a:avLst/>
          </a:prstGeom>
          <a:noFill/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67C9ADCE-E941-452C-A79A-FE283EEC7A9E}"/>
              </a:ext>
            </a:extLst>
          </p:cNvPr>
          <p:cNvSpPr/>
          <p:nvPr/>
        </p:nvSpPr>
        <p:spPr>
          <a:xfrm>
            <a:off x="6566340" y="3220346"/>
            <a:ext cx="2374460" cy="45694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200" b="1" i="1">
                <a:solidFill>
                  <a:schemeClr val="tx1"/>
                </a:solidFill>
                <a:latin typeface="Inconsolata"/>
              </a:rPr>
              <a:t>ap</a:t>
            </a:r>
            <a:r>
              <a:rPr lang="es-ES" sz="1200" i="1">
                <a:solidFill>
                  <a:schemeClr val="tx1"/>
                </a:solidFill>
                <a:latin typeface="Inconsolata"/>
              </a:rPr>
              <a:t> = distancia de un lado al centro formando un ángulo recto</a:t>
            </a:r>
            <a:endParaRPr lang="es-ES" sz="1200" b="1" i="1">
              <a:solidFill>
                <a:schemeClr val="tx1"/>
              </a:solidFill>
              <a:latin typeface="Inconsolata"/>
            </a:endParaRPr>
          </a:p>
        </p:txBody>
      </p:sp>
      <p:sp>
        <p:nvSpPr>
          <p:cNvPr id="4" name="Trapecio 3">
            <a:extLst>
              <a:ext uri="{FF2B5EF4-FFF2-40B4-BE49-F238E27FC236}">
                <a16:creationId xmlns:a16="http://schemas.microsoft.com/office/drawing/2014/main" id="{A462FD6A-EF62-47E9-B886-49FB1121EC4F}"/>
              </a:ext>
            </a:extLst>
          </p:cNvPr>
          <p:cNvSpPr/>
          <p:nvPr/>
        </p:nvSpPr>
        <p:spPr>
          <a:xfrm>
            <a:off x="1254922" y="1606968"/>
            <a:ext cx="1104059" cy="580940"/>
          </a:xfrm>
          <a:prstGeom prst="trapezoid">
            <a:avLst>
              <a:gd name="adj" fmla="val 39616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Trapecio 43">
            <a:extLst>
              <a:ext uri="{FF2B5EF4-FFF2-40B4-BE49-F238E27FC236}">
                <a16:creationId xmlns:a16="http://schemas.microsoft.com/office/drawing/2014/main" id="{B24CB87B-2DDB-44BF-BD2F-5C314CD10F1D}"/>
              </a:ext>
            </a:extLst>
          </p:cNvPr>
          <p:cNvSpPr/>
          <p:nvPr/>
        </p:nvSpPr>
        <p:spPr>
          <a:xfrm>
            <a:off x="2824731" y="1871877"/>
            <a:ext cx="167640" cy="88210"/>
          </a:xfrm>
          <a:prstGeom prst="trapezoid">
            <a:avLst>
              <a:gd name="adj" fmla="val 39616"/>
            </a:avLst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21B35B28-A24C-428A-B51C-C2BF90DF2DEA}"/>
              </a:ext>
            </a:extLst>
          </p:cNvPr>
          <p:cNvSpPr txBox="1"/>
          <p:nvPr/>
        </p:nvSpPr>
        <p:spPr>
          <a:xfrm>
            <a:off x="1633454" y="2138952"/>
            <a:ext cx="310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i="1">
                <a:solidFill>
                  <a:schemeClr val="bg2"/>
                </a:solidFill>
                <a:latin typeface="Inconsolata"/>
              </a:rPr>
              <a:t>b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9EC445C3-354A-421E-82F3-DA5B735FD79A}"/>
              </a:ext>
            </a:extLst>
          </p:cNvPr>
          <p:cNvSpPr txBox="1"/>
          <p:nvPr/>
        </p:nvSpPr>
        <p:spPr>
          <a:xfrm>
            <a:off x="1633454" y="1288988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 i="1">
                <a:solidFill>
                  <a:schemeClr val="bg2"/>
                </a:solidFill>
                <a:latin typeface="Inconsolata"/>
              </a:rPr>
              <a:t>b</a:t>
            </a:r>
            <a:r>
              <a:rPr lang="es-ES" sz="1800" b="1" i="1" baseline="30000">
                <a:solidFill>
                  <a:schemeClr val="bg2"/>
                </a:solidFill>
                <a:latin typeface="Inconsolata"/>
              </a:rPr>
              <a:t>1</a:t>
            </a:r>
          </a:p>
        </p:txBody>
      </p: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B13A8A07-0DB6-450D-B041-708155D7B8DC}"/>
              </a:ext>
            </a:extLst>
          </p:cNvPr>
          <p:cNvCxnSpPr>
            <a:cxnSpLocks/>
          </p:cNvCxnSpPr>
          <p:nvPr/>
        </p:nvCxnSpPr>
        <p:spPr>
          <a:xfrm>
            <a:off x="1500458" y="1605875"/>
            <a:ext cx="0" cy="582033"/>
          </a:xfrm>
          <a:prstGeom prst="line">
            <a:avLst/>
          </a:prstGeom>
          <a:ln w="1270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1" name="CuadroTexto 50">
            <a:extLst>
              <a:ext uri="{FF2B5EF4-FFF2-40B4-BE49-F238E27FC236}">
                <a16:creationId xmlns:a16="http://schemas.microsoft.com/office/drawing/2014/main" id="{96A909B1-2C30-4058-BCE6-19C80B9782D4}"/>
              </a:ext>
            </a:extLst>
          </p:cNvPr>
          <p:cNvSpPr txBox="1"/>
          <p:nvPr/>
        </p:nvSpPr>
        <p:spPr>
          <a:xfrm>
            <a:off x="1480207" y="169182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 i="1">
                <a:solidFill>
                  <a:schemeClr val="tx1"/>
                </a:solidFill>
                <a:latin typeface="Inconsolata"/>
              </a:rPr>
              <a:t>a</a:t>
            </a:r>
          </a:p>
        </p:txBody>
      </p:sp>
      <p:cxnSp>
        <p:nvCxnSpPr>
          <p:cNvPr id="52" name="Conector recto 51">
            <a:extLst>
              <a:ext uri="{FF2B5EF4-FFF2-40B4-BE49-F238E27FC236}">
                <a16:creationId xmlns:a16="http://schemas.microsoft.com/office/drawing/2014/main" id="{10462A76-BC34-431F-8A81-7DC3E7F1DF87}"/>
              </a:ext>
            </a:extLst>
          </p:cNvPr>
          <p:cNvCxnSpPr>
            <a:cxnSpLocks/>
          </p:cNvCxnSpPr>
          <p:nvPr/>
        </p:nvCxnSpPr>
        <p:spPr>
          <a:xfrm>
            <a:off x="2111726" y="1605875"/>
            <a:ext cx="0" cy="582033"/>
          </a:xfrm>
          <a:prstGeom prst="line">
            <a:avLst/>
          </a:prstGeom>
          <a:ln w="1270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3" name="CuadroTexto 52">
            <a:extLst>
              <a:ext uri="{FF2B5EF4-FFF2-40B4-BE49-F238E27FC236}">
                <a16:creationId xmlns:a16="http://schemas.microsoft.com/office/drawing/2014/main" id="{7D2800D6-3E02-417B-AD42-3B3C6B67241A}"/>
              </a:ext>
            </a:extLst>
          </p:cNvPr>
          <p:cNvSpPr txBox="1"/>
          <p:nvPr/>
        </p:nvSpPr>
        <p:spPr>
          <a:xfrm>
            <a:off x="1865810" y="169468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 i="1">
                <a:solidFill>
                  <a:schemeClr val="tx1"/>
                </a:solidFill>
                <a:latin typeface="Inconsolata"/>
              </a:rPr>
              <a:t>a</a:t>
            </a:r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id="{6D59A40F-D660-438E-926E-DB1817D21236}"/>
              </a:ext>
            </a:extLst>
          </p:cNvPr>
          <p:cNvSpPr/>
          <p:nvPr/>
        </p:nvSpPr>
        <p:spPr>
          <a:xfrm>
            <a:off x="5728932" y="935913"/>
            <a:ext cx="1497082" cy="30180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200" b="1">
                <a:solidFill>
                  <a:schemeClr val="tx1"/>
                </a:solidFill>
                <a:latin typeface="Inconsolata"/>
              </a:rPr>
              <a:t>*</a:t>
            </a:r>
            <a:r>
              <a:rPr lang="es-ES" sz="1200">
                <a:solidFill>
                  <a:schemeClr val="tx1"/>
                </a:solidFill>
                <a:latin typeface="Inconsolata"/>
              </a:rPr>
              <a:t>Calcular </a:t>
            </a:r>
            <a:r>
              <a:rPr lang="es-ES" sz="1200" b="1" i="1">
                <a:solidFill>
                  <a:schemeClr val="tx1"/>
                </a:solidFill>
                <a:latin typeface="Inconsolata"/>
              </a:rPr>
              <a:t>a</a:t>
            </a:r>
            <a:r>
              <a:rPr lang="es-ES" sz="1200">
                <a:solidFill>
                  <a:schemeClr val="tx1"/>
                </a:solidFill>
                <a:latin typeface="Inconsolata"/>
              </a:rPr>
              <a:t> trapecio</a:t>
            </a:r>
            <a:endParaRPr lang="es-ES" sz="1200" b="1">
              <a:solidFill>
                <a:schemeClr val="tx1"/>
              </a:solidFill>
              <a:latin typeface="Inconsolata"/>
            </a:endParaRPr>
          </a:p>
        </p:txBody>
      </p:sp>
      <p:sp>
        <p:nvSpPr>
          <p:cNvPr id="8" name="Pentágono 7">
            <a:extLst>
              <a:ext uri="{FF2B5EF4-FFF2-40B4-BE49-F238E27FC236}">
                <a16:creationId xmlns:a16="http://schemas.microsoft.com/office/drawing/2014/main" id="{D8C8A528-0A7E-4FC0-BB06-4D3AC3331BE8}"/>
              </a:ext>
            </a:extLst>
          </p:cNvPr>
          <p:cNvSpPr/>
          <p:nvPr/>
        </p:nvSpPr>
        <p:spPr>
          <a:xfrm>
            <a:off x="1110973" y="3140605"/>
            <a:ext cx="715002" cy="647275"/>
          </a:xfrm>
          <a:prstGeom prst="pentag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Hexágono 8">
            <a:extLst>
              <a:ext uri="{FF2B5EF4-FFF2-40B4-BE49-F238E27FC236}">
                <a16:creationId xmlns:a16="http://schemas.microsoft.com/office/drawing/2014/main" id="{9ADB287A-2B77-4ED5-BAA8-F2C5588887FE}"/>
              </a:ext>
            </a:extLst>
          </p:cNvPr>
          <p:cNvSpPr/>
          <p:nvPr/>
        </p:nvSpPr>
        <p:spPr>
          <a:xfrm>
            <a:off x="1978296" y="3140605"/>
            <a:ext cx="757731" cy="647275"/>
          </a:xfrm>
          <a:prstGeom prst="hexag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25A0D4B0-B60B-4841-BBA1-5B8BD3C7AE58}"/>
              </a:ext>
            </a:extLst>
          </p:cNvPr>
          <p:cNvSpPr txBox="1"/>
          <p:nvPr/>
        </p:nvSpPr>
        <p:spPr>
          <a:xfrm>
            <a:off x="1641996" y="2978901"/>
            <a:ext cx="79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i="1">
                <a:solidFill>
                  <a:schemeClr val="bg2"/>
                </a:solidFill>
                <a:latin typeface="Inconsolata"/>
              </a:rPr>
              <a:t>l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D144C7D7-9B5E-4B4D-9238-EF91ECC15409}"/>
              </a:ext>
            </a:extLst>
          </p:cNvPr>
          <p:cNvSpPr txBox="1"/>
          <p:nvPr/>
        </p:nvSpPr>
        <p:spPr>
          <a:xfrm>
            <a:off x="2676174" y="3485562"/>
            <a:ext cx="79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i="1">
                <a:solidFill>
                  <a:schemeClr val="bg2"/>
                </a:solidFill>
                <a:latin typeface="Inconsolata"/>
              </a:rPr>
              <a:t>l</a:t>
            </a:r>
          </a:p>
        </p:txBody>
      </p:sp>
      <p:cxnSp>
        <p:nvCxnSpPr>
          <p:cNvPr id="65" name="Conector recto 64">
            <a:extLst>
              <a:ext uri="{FF2B5EF4-FFF2-40B4-BE49-F238E27FC236}">
                <a16:creationId xmlns:a16="http://schemas.microsoft.com/office/drawing/2014/main" id="{719CC670-78B8-42EE-BFA6-D66B59C0B718}"/>
              </a:ext>
            </a:extLst>
          </p:cNvPr>
          <p:cNvCxnSpPr>
            <a:cxnSpLocks/>
          </p:cNvCxnSpPr>
          <p:nvPr/>
        </p:nvCxnSpPr>
        <p:spPr>
          <a:xfrm>
            <a:off x="1468474" y="3485562"/>
            <a:ext cx="0" cy="291016"/>
          </a:xfrm>
          <a:prstGeom prst="line">
            <a:avLst/>
          </a:prstGeom>
          <a:ln w="1270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9" name="CuadroTexto 68">
            <a:extLst>
              <a:ext uri="{FF2B5EF4-FFF2-40B4-BE49-F238E27FC236}">
                <a16:creationId xmlns:a16="http://schemas.microsoft.com/office/drawing/2014/main" id="{C68ADA11-7BC7-4C26-A52D-7B414B9D3A52}"/>
              </a:ext>
            </a:extLst>
          </p:cNvPr>
          <p:cNvSpPr txBox="1"/>
          <p:nvPr/>
        </p:nvSpPr>
        <p:spPr>
          <a:xfrm>
            <a:off x="1261128" y="311250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 i="1">
                <a:solidFill>
                  <a:schemeClr val="tx1"/>
                </a:solidFill>
                <a:latin typeface="Inconsolata"/>
              </a:rPr>
              <a:t>ap</a:t>
            </a:r>
          </a:p>
        </p:txBody>
      </p:sp>
      <p:sp>
        <p:nvSpPr>
          <p:cNvPr id="13" name="Diagrama de flujo: conector 12">
            <a:extLst>
              <a:ext uri="{FF2B5EF4-FFF2-40B4-BE49-F238E27FC236}">
                <a16:creationId xmlns:a16="http://schemas.microsoft.com/office/drawing/2014/main" id="{F4E94EAC-1C9A-4A28-BABC-63C576747D50}"/>
              </a:ext>
            </a:extLst>
          </p:cNvPr>
          <p:cNvSpPr/>
          <p:nvPr/>
        </p:nvSpPr>
        <p:spPr>
          <a:xfrm>
            <a:off x="1443286" y="3448821"/>
            <a:ext cx="64006" cy="71846"/>
          </a:xfrm>
          <a:prstGeom prst="flowChartConnector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71" name="Conector recto 70">
            <a:extLst>
              <a:ext uri="{FF2B5EF4-FFF2-40B4-BE49-F238E27FC236}">
                <a16:creationId xmlns:a16="http://schemas.microsoft.com/office/drawing/2014/main" id="{339892D3-9882-4076-848F-C4446F1113B6}"/>
              </a:ext>
            </a:extLst>
          </p:cNvPr>
          <p:cNvCxnSpPr>
            <a:cxnSpLocks/>
          </p:cNvCxnSpPr>
          <p:nvPr/>
        </p:nvCxnSpPr>
        <p:spPr>
          <a:xfrm>
            <a:off x="2374394" y="3461866"/>
            <a:ext cx="0" cy="291016"/>
          </a:xfrm>
          <a:prstGeom prst="line">
            <a:avLst/>
          </a:prstGeom>
          <a:ln w="1270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3" name="CuadroTexto 72">
            <a:extLst>
              <a:ext uri="{FF2B5EF4-FFF2-40B4-BE49-F238E27FC236}">
                <a16:creationId xmlns:a16="http://schemas.microsoft.com/office/drawing/2014/main" id="{050E6614-0548-4FC0-A5B3-16B6672D31D9}"/>
              </a:ext>
            </a:extLst>
          </p:cNvPr>
          <p:cNvSpPr txBox="1"/>
          <p:nvPr/>
        </p:nvSpPr>
        <p:spPr>
          <a:xfrm>
            <a:off x="2016892" y="3379249"/>
            <a:ext cx="428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i="1">
                <a:solidFill>
                  <a:schemeClr val="tx1"/>
                </a:solidFill>
                <a:latin typeface="Inconsolata"/>
              </a:rPr>
              <a:t>ap</a:t>
            </a:r>
          </a:p>
        </p:txBody>
      </p:sp>
      <p:sp>
        <p:nvSpPr>
          <p:cNvPr id="75" name="Diagrama de flujo: conector 74">
            <a:extLst>
              <a:ext uri="{FF2B5EF4-FFF2-40B4-BE49-F238E27FC236}">
                <a16:creationId xmlns:a16="http://schemas.microsoft.com/office/drawing/2014/main" id="{49E17755-1601-47AA-AEF3-973D3887216D}"/>
              </a:ext>
            </a:extLst>
          </p:cNvPr>
          <p:cNvSpPr/>
          <p:nvPr/>
        </p:nvSpPr>
        <p:spPr>
          <a:xfrm>
            <a:off x="2341085" y="3426201"/>
            <a:ext cx="64006" cy="71846"/>
          </a:xfrm>
          <a:prstGeom prst="flowChartConnector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76" name="Conector recto 75">
            <a:extLst>
              <a:ext uri="{FF2B5EF4-FFF2-40B4-BE49-F238E27FC236}">
                <a16:creationId xmlns:a16="http://schemas.microsoft.com/office/drawing/2014/main" id="{4BCFD16C-8651-4FD0-86B7-D56DE3738078}"/>
              </a:ext>
            </a:extLst>
          </p:cNvPr>
          <p:cNvCxnSpPr>
            <a:cxnSpLocks/>
            <a:stCxn id="8" idx="4"/>
            <a:endCxn id="13" idx="5"/>
          </p:cNvCxnSpPr>
          <p:nvPr/>
        </p:nvCxnSpPr>
        <p:spPr>
          <a:xfrm flipH="1" flipV="1">
            <a:off x="1497919" y="3510145"/>
            <a:ext cx="191502" cy="27773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7" name="Conector recto 76">
            <a:extLst>
              <a:ext uri="{FF2B5EF4-FFF2-40B4-BE49-F238E27FC236}">
                <a16:creationId xmlns:a16="http://schemas.microsoft.com/office/drawing/2014/main" id="{061ECD2D-1FAB-4802-A98D-778DCB51D618}"/>
              </a:ext>
            </a:extLst>
          </p:cNvPr>
          <p:cNvCxnSpPr>
            <a:cxnSpLocks/>
            <a:stCxn id="8" idx="2"/>
            <a:endCxn id="13" idx="3"/>
          </p:cNvCxnSpPr>
          <p:nvPr/>
        </p:nvCxnSpPr>
        <p:spPr>
          <a:xfrm flipV="1">
            <a:off x="1247527" y="3510145"/>
            <a:ext cx="205132" cy="27773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8" name="Conector recto 77">
            <a:extLst>
              <a:ext uri="{FF2B5EF4-FFF2-40B4-BE49-F238E27FC236}">
                <a16:creationId xmlns:a16="http://schemas.microsoft.com/office/drawing/2014/main" id="{D489B5D0-E73E-410A-B72E-4E6875C7FF04}"/>
              </a:ext>
            </a:extLst>
          </p:cNvPr>
          <p:cNvCxnSpPr>
            <a:cxnSpLocks/>
            <a:stCxn id="9" idx="1"/>
            <a:endCxn id="75" idx="4"/>
          </p:cNvCxnSpPr>
          <p:nvPr/>
        </p:nvCxnSpPr>
        <p:spPr>
          <a:xfrm flipH="1" flipV="1">
            <a:off x="2373088" y="3498047"/>
            <a:ext cx="201120" cy="28983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9" name="Conector recto 78">
            <a:extLst>
              <a:ext uri="{FF2B5EF4-FFF2-40B4-BE49-F238E27FC236}">
                <a16:creationId xmlns:a16="http://schemas.microsoft.com/office/drawing/2014/main" id="{CF0E899F-D88E-4FFC-A4F1-075050AA507C}"/>
              </a:ext>
            </a:extLst>
          </p:cNvPr>
          <p:cNvCxnSpPr>
            <a:cxnSpLocks/>
            <a:stCxn id="9" idx="0"/>
            <a:endCxn id="75" idx="6"/>
          </p:cNvCxnSpPr>
          <p:nvPr/>
        </p:nvCxnSpPr>
        <p:spPr>
          <a:xfrm flipH="1" flipV="1">
            <a:off x="2405091" y="3462124"/>
            <a:ext cx="330936" cy="211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" name="Conector: angular 5">
            <a:extLst>
              <a:ext uri="{FF2B5EF4-FFF2-40B4-BE49-F238E27FC236}">
                <a16:creationId xmlns:a16="http://schemas.microsoft.com/office/drawing/2014/main" id="{77A02371-B2ED-4DA9-ADA4-0FC354E05BC9}"/>
              </a:ext>
            </a:extLst>
          </p:cNvPr>
          <p:cNvCxnSpPr>
            <a:stCxn id="8" idx="3"/>
          </p:cNvCxnSpPr>
          <p:nvPr/>
        </p:nvCxnSpPr>
        <p:spPr>
          <a:xfrm rot="16200000" flipH="1">
            <a:off x="1428578" y="3827776"/>
            <a:ext cx="333270" cy="253478"/>
          </a:xfrm>
          <a:prstGeom prst="bentConnector3">
            <a:avLst>
              <a:gd name="adj1" fmla="val 101445"/>
            </a:avLst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DF9C1C0-0C1C-43F0-9F3A-5654F9728A76}"/>
              </a:ext>
            </a:extLst>
          </p:cNvPr>
          <p:cNvSpPr txBox="1"/>
          <p:nvPr/>
        </p:nvSpPr>
        <p:spPr>
          <a:xfrm>
            <a:off x="1681974" y="3955510"/>
            <a:ext cx="618310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u="sng">
                <a:solidFill>
                  <a:schemeClr val="bg1"/>
                </a:solidFill>
                <a:uFill>
                  <a:solidFill>
                    <a:schemeClr val="bg2"/>
                  </a:solidFill>
                </a:uFill>
                <a:latin typeface="Inconsolata"/>
              </a:rPr>
              <a:t>CALCULAR AP</a:t>
            </a:r>
            <a:r>
              <a:rPr lang="es-ES" b="1">
                <a:solidFill>
                  <a:schemeClr val="bg1"/>
                </a:solidFill>
                <a:latin typeface="Inconsolata"/>
              </a:rPr>
              <a:t>:</a:t>
            </a:r>
          </a:p>
          <a:p>
            <a:pPr marL="177800" indent="-177800">
              <a:buClr>
                <a:schemeClr val="bg2"/>
              </a:buClr>
              <a:buFont typeface="+mj-lt"/>
              <a:buAutoNum type="arabicPeriod"/>
            </a:pPr>
            <a:r>
              <a:rPr lang="es-ES">
                <a:solidFill>
                  <a:schemeClr val="bg1"/>
                </a:solidFill>
                <a:latin typeface="Inconsolata"/>
              </a:rPr>
              <a:t>Formar un triángulo equilátero</a:t>
            </a:r>
          </a:p>
          <a:p>
            <a:pPr marL="177800" indent="-177800">
              <a:buClr>
                <a:schemeClr val="bg2"/>
              </a:buClr>
              <a:buFont typeface="+mj-lt"/>
              <a:buAutoNum type="arabicPeriod"/>
            </a:pPr>
            <a:r>
              <a:rPr lang="es-ES">
                <a:solidFill>
                  <a:schemeClr val="bg1"/>
                </a:solidFill>
                <a:latin typeface="Inconsolata"/>
              </a:rPr>
              <a:t>Aplicar teorema de Pitágoras en uno de los triángulos que forman el equilátero.</a:t>
            </a:r>
          </a:p>
          <a:p>
            <a:pPr marL="177800" indent="-177800">
              <a:buClr>
                <a:schemeClr val="bg2"/>
              </a:buClr>
              <a:buFont typeface="+mj-lt"/>
              <a:buAutoNum type="arabicPeriod"/>
            </a:pPr>
            <a:r>
              <a:rPr lang="es-ES">
                <a:solidFill>
                  <a:schemeClr val="bg1"/>
                </a:solidFill>
                <a:latin typeface="Inconsolata"/>
              </a:rPr>
              <a:t>Despejar ap (cateto).</a:t>
            </a:r>
          </a:p>
        </p:txBody>
      </p:sp>
    </p:spTree>
    <p:extLst>
      <p:ext uri="{BB962C8B-B14F-4D97-AF65-F5344CB8AC3E}">
        <p14:creationId xmlns:p14="http://schemas.microsoft.com/office/powerpoint/2010/main" val="1448148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A130C817-4101-48D3-BAA5-8E2BB0D2DE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4010402"/>
            <a:ext cx="8229600" cy="1133100"/>
          </a:xfrm>
        </p:spPr>
        <p:txBody>
          <a:bodyPr/>
          <a:lstStyle/>
          <a:p>
            <a:r>
              <a:rPr lang="es-ES" sz="2800" b="1"/>
              <a:t>CALCULAR ALTURA TRIÁNGULO Y TRAPECIO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F45B9C28-6965-482A-8E9B-363CAF7A29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9</a:t>
            </a:fld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B502419-B447-4246-A885-A12D04C853C8}"/>
              </a:ext>
            </a:extLst>
          </p:cNvPr>
          <p:cNvSpPr txBox="1"/>
          <p:nvPr/>
        </p:nvSpPr>
        <p:spPr>
          <a:xfrm>
            <a:off x="2114550" y="139700"/>
            <a:ext cx="507254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69863" indent="-169863">
              <a:buClr>
                <a:schemeClr val="bg2"/>
              </a:buClr>
              <a:buFont typeface="+mj-lt"/>
              <a:buAutoNum type="arabicPeriod"/>
            </a:pPr>
            <a:r>
              <a:rPr lang="es-ES">
                <a:solidFill>
                  <a:schemeClr val="bg1"/>
                </a:solidFill>
                <a:latin typeface="Inconsolata"/>
              </a:rPr>
              <a:t>Dividir la figura en </a:t>
            </a:r>
            <a:r>
              <a:rPr lang="es-ES" b="1">
                <a:solidFill>
                  <a:schemeClr val="bg1"/>
                </a:solidFill>
                <a:latin typeface="Inconsolata"/>
              </a:rPr>
              <a:t>dos triángulos</a:t>
            </a:r>
            <a:r>
              <a:rPr lang="es-ES">
                <a:solidFill>
                  <a:schemeClr val="bg1"/>
                </a:solidFill>
                <a:latin typeface="Inconsolata"/>
              </a:rPr>
              <a:t> con la/s línea/s de </a:t>
            </a:r>
            <a:r>
              <a:rPr lang="es-ES" u="sng">
                <a:solidFill>
                  <a:schemeClr val="bg1"/>
                </a:solidFill>
                <a:latin typeface="Inconsolata"/>
              </a:rPr>
              <a:t>altura</a:t>
            </a:r>
            <a:r>
              <a:rPr lang="es-ES">
                <a:solidFill>
                  <a:schemeClr val="bg1"/>
                </a:solidFill>
                <a:latin typeface="Inconsolata"/>
              </a:rPr>
              <a:t>.</a:t>
            </a:r>
          </a:p>
          <a:p>
            <a:pPr marL="169863" indent="-169863">
              <a:buClr>
                <a:schemeClr val="bg2"/>
              </a:buClr>
              <a:buFont typeface="+mj-lt"/>
              <a:buAutoNum type="arabicPeriod"/>
            </a:pPr>
            <a:r>
              <a:rPr lang="es-ES">
                <a:solidFill>
                  <a:schemeClr val="bg1"/>
                </a:solidFill>
                <a:latin typeface="Inconsolata"/>
              </a:rPr>
              <a:t>Establecer </a:t>
            </a:r>
            <a:r>
              <a:rPr lang="es-ES" b="1">
                <a:solidFill>
                  <a:schemeClr val="bg1"/>
                </a:solidFill>
                <a:latin typeface="Inconsolata"/>
              </a:rPr>
              <a:t>ecuaciones</a:t>
            </a:r>
            <a:r>
              <a:rPr lang="es-ES">
                <a:solidFill>
                  <a:schemeClr val="bg1"/>
                </a:solidFill>
                <a:latin typeface="Inconsolata"/>
              </a:rPr>
              <a:t> (</a:t>
            </a:r>
            <a:r>
              <a:rPr lang="es-ES" u="sng">
                <a:solidFill>
                  <a:schemeClr val="bg1"/>
                </a:solidFill>
                <a:latin typeface="Inconsolata"/>
              </a:rPr>
              <a:t>teorema de Pitágoras</a:t>
            </a:r>
            <a:r>
              <a:rPr lang="es-ES">
                <a:solidFill>
                  <a:schemeClr val="bg1"/>
                </a:solidFill>
                <a:latin typeface="Inconsolata"/>
              </a:rPr>
              <a:t>) en cada </a:t>
            </a:r>
            <a:r>
              <a:rPr lang="es-ES" b="1">
                <a:solidFill>
                  <a:schemeClr val="bg1"/>
                </a:solidFill>
                <a:latin typeface="Inconsolata"/>
              </a:rPr>
              <a:t>triángulo</a:t>
            </a:r>
            <a:r>
              <a:rPr lang="es-ES">
                <a:solidFill>
                  <a:schemeClr val="bg1"/>
                </a:solidFill>
                <a:latin typeface="Inconsolata"/>
              </a:rPr>
              <a:t>.</a:t>
            </a:r>
          </a:p>
          <a:p>
            <a:pPr marL="169863" indent="-169863">
              <a:buClr>
                <a:schemeClr val="bg2"/>
              </a:buClr>
              <a:buFont typeface="+mj-lt"/>
              <a:buAutoNum type="arabicPeriod"/>
            </a:pPr>
            <a:r>
              <a:rPr lang="es-ES">
                <a:solidFill>
                  <a:schemeClr val="bg1"/>
                </a:solidFill>
                <a:latin typeface="Inconsolata"/>
              </a:rPr>
              <a:t>Resolver </a:t>
            </a:r>
            <a:r>
              <a:rPr lang="es-ES" b="1">
                <a:solidFill>
                  <a:schemeClr val="bg1"/>
                </a:solidFill>
                <a:latin typeface="Inconsolata"/>
              </a:rPr>
              <a:t>sistema de ecuaciones</a:t>
            </a:r>
            <a:r>
              <a:rPr lang="es-ES">
                <a:solidFill>
                  <a:schemeClr val="bg1"/>
                </a:solidFill>
                <a:latin typeface="Inconsolata"/>
              </a:rPr>
              <a:t> (con </a:t>
            </a:r>
            <a:r>
              <a:rPr lang="es-ES" u="sng">
                <a:solidFill>
                  <a:schemeClr val="bg1"/>
                </a:solidFill>
                <a:latin typeface="Inconsolata"/>
              </a:rPr>
              <a:t>dos incógnitas</a:t>
            </a:r>
            <a:r>
              <a:rPr lang="es-ES">
                <a:solidFill>
                  <a:schemeClr val="bg1"/>
                </a:solidFill>
                <a:latin typeface="Inconsolata"/>
              </a:rPr>
              <a:t>)</a:t>
            </a:r>
          </a:p>
        </p:txBody>
      </p:sp>
      <p:sp>
        <p:nvSpPr>
          <p:cNvPr id="6" name="Abrir corchete 5">
            <a:extLst>
              <a:ext uri="{FF2B5EF4-FFF2-40B4-BE49-F238E27FC236}">
                <a16:creationId xmlns:a16="http://schemas.microsoft.com/office/drawing/2014/main" id="{CBB08B3F-093A-4019-B229-5F2CADD3D022}"/>
              </a:ext>
            </a:extLst>
          </p:cNvPr>
          <p:cNvSpPr/>
          <p:nvPr/>
        </p:nvSpPr>
        <p:spPr>
          <a:xfrm>
            <a:off x="2114550" y="139652"/>
            <a:ext cx="117566" cy="718641"/>
          </a:xfrm>
          <a:prstGeom prst="leftBracket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Abrir corchete 6">
            <a:extLst>
              <a:ext uri="{FF2B5EF4-FFF2-40B4-BE49-F238E27FC236}">
                <a16:creationId xmlns:a16="http://schemas.microsoft.com/office/drawing/2014/main" id="{C436EA53-AA14-42ED-89CF-F9914DDDF5AA}"/>
              </a:ext>
            </a:extLst>
          </p:cNvPr>
          <p:cNvSpPr/>
          <p:nvPr/>
        </p:nvSpPr>
        <p:spPr>
          <a:xfrm rot="10800000">
            <a:off x="6984840" y="159747"/>
            <a:ext cx="117566" cy="718641"/>
          </a:xfrm>
          <a:prstGeom prst="leftBracket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Triángulo isósceles 18">
            <a:extLst>
              <a:ext uri="{FF2B5EF4-FFF2-40B4-BE49-F238E27FC236}">
                <a16:creationId xmlns:a16="http://schemas.microsoft.com/office/drawing/2014/main" id="{01B7C36F-334F-4295-B541-E23F26848528}"/>
              </a:ext>
            </a:extLst>
          </p:cNvPr>
          <p:cNvSpPr/>
          <p:nvPr/>
        </p:nvSpPr>
        <p:spPr>
          <a:xfrm>
            <a:off x="1034979" y="1411456"/>
            <a:ext cx="1981271" cy="537686"/>
          </a:xfrm>
          <a:prstGeom prst="triangle">
            <a:avLst>
              <a:gd name="adj" fmla="val 31090"/>
            </a:avLst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3DCC488E-5105-49C8-809A-FD3DBCACE112}"/>
              </a:ext>
            </a:extLst>
          </p:cNvPr>
          <p:cNvSpPr/>
          <p:nvPr/>
        </p:nvSpPr>
        <p:spPr>
          <a:xfrm>
            <a:off x="1512144" y="1819367"/>
            <a:ext cx="152456" cy="129775"/>
          </a:xfrm>
          <a:prstGeom prst="rect">
            <a:avLst/>
          </a:prstGeom>
          <a:noFill/>
          <a:ln w="190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Diagrama de flujo: conector 20">
            <a:extLst>
              <a:ext uri="{FF2B5EF4-FFF2-40B4-BE49-F238E27FC236}">
                <a16:creationId xmlns:a16="http://schemas.microsoft.com/office/drawing/2014/main" id="{F2F63895-A124-449B-A3AC-53D87DD731D2}"/>
              </a:ext>
            </a:extLst>
          </p:cNvPr>
          <p:cNvSpPr/>
          <p:nvPr/>
        </p:nvSpPr>
        <p:spPr>
          <a:xfrm>
            <a:off x="1564152" y="1864619"/>
            <a:ext cx="51609" cy="51609"/>
          </a:xfrm>
          <a:prstGeom prst="flowChartConnector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1F66E880-C850-406D-9DFE-1E384789AA33}"/>
              </a:ext>
            </a:extLst>
          </p:cNvPr>
          <p:cNvSpPr txBox="1"/>
          <p:nvPr/>
        </p:nvSpPr>
        <p:spPr>
          <a:xfrm>
            <a:off x="1446410" y="108592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>
                <a:solidFill>
                  <a:schemeClr val="accent5"/>
                </a:solidFill>
                <a:latin typeface="Inconsolata"/>
              </a:rPr>
              <a:t>A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231E0222-D478-4D97-8428-06289C3613D3}"/>
              </a:ext>
            </a:extLst>
          </p:cNvPr>
          <p:cNvSpPr txBox="1"/>
          <p:nvPr/>
        </p:nvSpPr>
        <p:spPr>
          <a:xfrm>
            <a:off x="1101073" y="1392795"/>
            <a:ext cx="279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 i="1">
                <a:solidFill>
                  <a:schemeClr val="bg2"/>
                </a:solidFill>
                <a:latin typeface="Inconsolata"/>
              </a:rPr>
              <a:t>c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ED893405-BE7E-4EED-8CE7-9BAF586D6760}"/>
              </a:ext>
            </a:extLst>
          </p:cNvPr>
          <p:cNvSpPr txBox="1"/>
          <p:nvPr/>
        </p:nvSpPr>
        <p:spPr>
          <a:xfrm>
            <a:off x="760610" y="177104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>
                <a:solidFill>
                  <a:schemeClr val="accent5"/>
                </a:solidFill>
                <a:latin typeface="Inconsolata"/>
              </a:rPr>
              <a:t>B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A1922756-F300-4C22-804A-222A855EA8AC}"/>
              </a:ext>
            </a:extLst>
          </p:cNvPr>
          <p:cNvSpPr txBox="1"/>
          <p:nvPr/>
        </p:nvSpPr>
        <p:spPr>
          <a:xfrm>
            <a:off x="2984125" y="1762127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>
                <a:solidFill>
                  <a:schemeClr val="accent5"/>
                </a:solidFill>
                <a:latin typeface="Inconsolata"/>
              </a:rPr>
              <a:t>C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693D638B-EBCF-458D-BFC9-FD7426D94174}"/>
              </a:ext>
            </a:extLst>
          </p:cNvPr>
          <p:cNvSpPr txBox="1"/>
          <p:nvPr/>
        </p:nvSpPr>
        <p:spPr>
          <a:xfrm>
            <a:off x="1770538" y="1869595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 i="1">
                <a:solidFill>
                  <a:schemeClr val="bg2"/>
                </a:solidFill>
                <a:latin typeface="Inconsolata"/>
              </a:rPr>
              <a:t>a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38715512-4249-4CB7-8EB5-B63B7B58BC26}"/>
              </a:ext>
            </a:extLst>
          </p:cNvPr>
          <p:cNvSpPr txBox="1"/>
          <p:nvPr/>
        </p:nvSpPr>
        <p:spPr>
          <a:xfrm>
            <a:off x="2232116" y="133110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 i="1">
                <a:solidFill>
                  <a:schemeClr val="bg2"/>
                </a:solidFill>
                <a:latin typeface="Inconsolata"/>
              </a:rPr>
              <a:t>b</a:t>
            </a:r>
          </a:p>
        </p:txBody>
      </p: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0CBB7DBA-B7C1-4B2A-9721-19E45EC88805}"/>
              </a:ext>
            </a:extLst>
          </p:cNvPr>
          <p:cNvCxnSpPr>
            <a:cxnSpLocks/>
            <a:stCxn id="19" idx="0"/>
            <a:endCxn id="19" idx="3"/>
          </p:cNvCxnSpPr>
          <p:nvPr/>
        </p:nvCxnSpPr>
        <p:spPr>
          <a:xfrm>
            <a:off x="1650956" y="1411456"/>
            <a:ext cx="0" cy="537686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2" name="CuadroTexto 31">
            <a:extLst>
              <a:ext uri="{FF2B5EF4-FFF2-40B4-BE49-F238E27FC236}">
                <a16:creationId xmlns:a16="http://schemas.microsoft.com/office/drawing/2014/main" id="{809B5045-7D0B-408B-8376-3AAA4607738C}"/>
              </a:ext>
            </a:extLst>
          </p:cNvPr>
          <p:cNvSpPr txBox="1"/>
          <p:nvPr/>
        </p:nvSpPr>
        <p:spPr>
          <a:xfrm>
            <a:off x="1608474" y="153656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 i="1">
                <a:solidFill>
                  <a:schemeClr val="tx1"/>
                </a:solidFill>
                <a:latin typeface="Inconsolata"/>
              </a:rPr>
              <a:t>h</a:t>
            </a:r>
          </a:p>
        </p:txBody>
      </p: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4B7F536B-C2E4-4EE7-BAE7-AE413AD23385}"/>
              </a:ext>
            </a:extLst>
          </p:cNvPr>
          <p:cNvCxnSpPr/>
          <p:nvPr/>
        </p:nvCxnSpPr>
        <p:spPr>
          <a:xfrm>
            <a:off x="1034979" y="2416962"/>
            <a:ext cx="1981271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F49C8758-0C11-44A8-8830-29AC3FDA04E7}"/>
              </a:ext>
            </a:extLst>
          </p:cNvPr>
          <p:cNvCxnSpPr/>
          <p:nvPr/>
        </p:nvCxnSpPr>
        <p:spPr>
          <a:xfrm>
            <a:off x="1034979" y="2390347"/>
            <a:ext cx="0" cy="50006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55B91D08-70A7-429B-BD68-2226B3522A24}"/>
              </a:ext>
            </a:extLst>
          </p:cNvPr>
          <p:cNvCxnSpPr/>
          <p:nvPr/>
        </p:nvCxnSpPr>
        <p:spPr>
          <a:xfrm>
            <a:off x="3016250" y="2390347"/>
            <a:ext cx="0" cy="50006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70F36916-B2E0-4173-8BF3-1DF1A11C754E}"/>
              </a:ext>
            </a:extLst>
          </p:cNvPr>
          <p:cNvCxnSpPr/>
          <p:nvPr/>
        </p:nvCxnSpPr>
        <p:spPr>
          <a:xfrm>
            <a:off x="1652110" y="2172885"/>
            <a:ext cx="0" cy="50006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CADA33A5-6C74-48C5-80E9-42BE606BDFD5}"/>
              </a:ext>
            </a:extLst>
          </p:cNvPr>
          <p:cNvCxnSpPr/>
          <p:nvPr/>
        </p:nvCxnSpPr>
        <p:spPr>
          <a:xfrm>
            <a:off x="1034979" y="2197888"/>
            <a:ext cx="1981271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8C47EE97-D059-4908-83B9-1500A3C0FDA1}"/>
              </a:ext>
            </a:extLst>
          </p:cNvPr>
          <p:cNvCxnSpPr/>
          <p:nvPr/>
        </p:nvCxnSpPr>
        <p:spPr>
          <a:xfrm>
            <a:off x="1034979" y="2172885"/>
            <a:ext cx="0" cy="50006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1" name="Conector recto 40">
            <a:extLst>
              <a:ext uri="{FF2B5EF4-FFF2-40B4-BE49-F238E27FC236}">
                <a16:creationId xmlns:a16="http://schemas.microsoft.com/office/drawing/2014/main" id="{F28D33B5-37E2-44B4-8590-A4990B678FF4}"/>
              </a:ext>
            </a:extLst>
          </p:cNvPr>
          <p:cNvCxnSpPr/>
          <p:nvPr/>
        </p:nvCxnSpPr>
        <p:spPr>
          <a:xfrm>
            <a:off x="3016250" y="2172885"/>
            <a:ext cx="0" cy="50006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2" name="CuadroTexto 41">
            <a:extLst>
              <a:ext uri="{FF2B5EF4-FFF2-40B4-BE49-F238E27FC236}">
                <a16:creationId xmlns:a16="http://schemas.microsoft.com/office/drawing/2014/main" id="{2E3CDD4D-306D-4621-BBF4-DD417F0D660D}"/>
              </a:ext>
            </a:extLst>
          </p:cNvPr>
          <p:cNvSpPr txBox="1"/>
          <p:nvPr/>
        </p:nvSpPr>
        <p:spPr>
          <a:xfrm>
            <a:off x="1747974" y="2366415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i="1">
                <a:solidFill>
                  <a:schemeClr val="bg1"/>
                </a:solidFill>
                <a:latin typeface="Inconsolata"/>
              </a:rPr>
              <a:t>p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E51467BD-8CBE-4D4B-AFC2-8F0A87963FFA}"/>
              </a:ext>
            </a:extLst>
          </p:cNvPr>
          <p:cNvSpPr txBox="1"/>
          <p:nvPr/>
        </p:nvSpPr>
        <p:spPr>
          <a:xfrm>
            <a:off x="1197499" y="2131459"/>
            <a:ext cx="2632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i="1">
                <a:solidFill>
                  <a:schemeClr val="bg1"/>
                </a:solidFill>
                <a:latin typeface="Inconsolata"/>
              </a:rPr>
              <a:t>x</a:t>
            </a: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8C2173B0-BEE9-475C-BE0E-708CB93A9BA8}"/>
              </a:ext>
            </a:extLst>
          </p:cNvPr>
          <p:cNvSpPr txBox="1"/>
          <p:nvPr/>
        </p:nvSpPr>
        <p:spPr>
          <a:xfrm>
            <a:off x="2040659" y="2133806"/>
            <a:ext cx="4106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i="1">
                <a:solidFill>
                  <a:schemeClr val="bg1"/>
                </a:solidFill>
                <a:latin typeface="Inconsolata"/>
              </a:rPr>
              <a:t>p-x</a:t>
            </a:r>
          </a:p>
        </p:txBody>
      </p:sp>
      <p:sp>
        <p:nvSpPr>
          <p:cNvPr id="45" name="Cerrar llave 44">
            <a:extLst>
              <a:ext uri="{FF2B5EF4-FFF2-40B4-BE49-F238E27FC236}">
                <a16:creationId xmlns:a16="http://schemas.microsoft.com/office/drawing/2014/main" id="{FB6F0908-389E-4E07-A740-899D4D58A2B2}"/>
              </a:ext>
            </a:extLst>
          </p:cNvPr>
          <p:cNvSpPr/>
          <p:nvPr/>
        </p:nvSpPr>
        <p:spPr>
          <a:xfrm>
            <a:off x="3290619" y="1054994"/>
            <a:ext cx="186327" cy="1762505"/>
          </a:xfrm>
          <a:prstGeom prst="righ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Triángulo rectángulo 47">
            <a:extLst>
              <a:ext uri="{FF2B5EF4-FFF2-40B4-BE49-F238E27FC236}">
                <a16:creationId xmlns:a16="http://schemas.microsoft.com/office/drawing/2014/main" id="{63173D1F-9F60-4101-92F7-D796EA94E222}"/>
              </a:ext>
            </a:extLst>
          </p:cNvPr>
          <p:cNvSpPr/>
          <p:nvPr/>
        </p:nvSpPr>
        <p:spPr>
          <a:xfrm flipH="1">
            <a:off x="3692108" y="961771"/>
            <a:ext cx="637421" cy="569712"/>
          </a:xfrm>
          <a:prstGeom prst="rt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50" name="Conector recto de flecha 49">
            <a:extLst>
              <a:ext uri="{FF2B5EF4-FFF2-40B4-BE49-F238E27FC236}">
                <a16:creationId xmlns:a16="http://schemas.microsoft.com/office/drawing/2014/main" id="{CB230810-FEF9-4BC3-A606-B465493A26C8}"/>
              </a:ext>
            </a:extLst>
          </p:cNvPr>
          <p:cNvCxnSpPr/>
          <p:nvPr/>
        </p:nvCxnSpPr>
        <p:spPr>
          <a:xfrm>
            <a:off x="4602949" y="1310967"/>
            <a:ext cx="27435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1" name="CuadroTexto 30">
            <a:extLst>
              <a:ext uri="{FF2B5EF4-FFF2-40B4-BE49-F238E27FC236}">
                <a16:creationId xmlns:a16="http://schemas.microsoft.com/office/drawing/2014/main" id="{E56CF9FD-7E78-40AC-892E-EC4C775C04C8}"/>
              </a:ext>
            </a:extLst>
          </p:cNvPr>
          <p:cNvSpPr txBox="1"/>
          <p:nvPr/>
        </p:nvSpPr>
        <p:spPr>
          <a:xfrm>
            <a:off x="3720387" y="982565"/>
            <a:ext cx="279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 i="1">
                <a:solidFill>
                  <a:schemeClr val="bg2"/>
                </a:solidFill>
                <a:latin typeface="Inconsolata"/>
              </a:rPr>
              <a:t>c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CAEDB164-7E65-418F-A64D-521B4DF64F35}"/>
              </a:ext>
            </a:extLst>
          </p:cNvPr>
          <p:cNvSpPr txBox="1"/>
          <p:nvPr/>
        </p:nvSpPr>
        <p:spPr>
          <a:xfrm>
            <a:off x="3884288" y="1487441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 i="1">
                <a:solidFill>
                  <a:schemeClr val="bg2"/>
                </a:solidFill>
                <a:latin typeface="Inconsolata"/>
              </a:rPr>
              <a:t>x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DAA4C6A0-ADFD-443A-A015-848E7B262003}"/>
              </a:ext>
            </a:extLst>
          </p:cNvPr>
          <p:cNvSpPr txBox="1"/>
          <p:nvPr/>
        </p:nvSpPr>
        <p:spPr>
          <a:xfrm>
            <a:off x="4285872" y="108592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 i="1">
                <a:solidFill>
                  <a:schemeClr val="bg2"/>
                </a:solidFill>
                <a:latin typeface="Inconsolata"/>
              </a:rPr>
              <a:t>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F8C81C49-6FAB-4F8C-9413-BB6E089E3BA3}"/>
                  </a:ext>
                </a:extLst>
              </p:cNvPr>
              <p:cNvSpPr txBox="1"/>
              <p:nvPr/>
            </p:nvSpPr>
            <p:spPr>
              <a:xfrm>
                <a:off x="4901407" y="1177351"/>
                <a:ext cx="104464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ES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F8C81C49-6FAB-4F8C-9413-BB6E089E3B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1407" y="1177351"/>
                <a:ext cx="1044645" cy="215444"/>
              </a:xfrm>
              <a:prstGeom prst="rect">
                <a:avLst/>
              </a:prstGeom>
              <a:blipFill>
                <a:blip r:embed="rId2"/>
                <a:stretch>
                  <a:fillRect l="-1170" r="-585" b="-1142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riángulo rectángulo 7">
            <a:extLst>
              <a:ext uri="{FF2B5EF4-FFF2-40B4-BE49-F238E27FC236}">
                <a16:creationId xmlns:a16="http://schemas.microsoft.com/office/drawing/2014/main" id="{AF976F57-6CB0-48F0-B1F3-C9B6C3E6815E}"/>
              </a:ext>
            </a:extLst>
          </p:cNvPr>
          <p:cNvSpPr/>
          <p:nvPr/>
        </p:nvSpPr>
        <p:spPr>
          <a:xfrm>
            <a:off x="3612816" y="2174756"/>
            <a:ext cx="1369668" cy="537674"/>
          </a:xfrm>
          <a:prstGeom prst="rt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Rectángulo 46">
            <a:extLst>
              <a:ext uri="{FF2B5EF4-FFF2-40B4-BE49-F238E27FC236}">
                <a16:creationId xmlns:a16="http://schemas.microsoft.com/office/drawing/2014/main" id="{168D96AF-97B3-49DC-89B9-319074B6AAE0}"/>
              </a:ext>
            </a:extLst>
          </p:cNvPr>
          <p:cNvSpPr/>
          <p:nvPr/>
        </p:nvSpPr>
        <p:spPr>
          <a:xfrm>
            <a:off x="1656375" y="1822965"/>
            <a:ext cx="134337" cy="123591"/>
          </a:xfrm>
          <a:prstGeom prst="rect">
            <a:avLst/>
          </a:prstGeom>
          <a:noFill/>
          <a:ln w="190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Diagrama de flujo: conector 48">
            <a:extLst>
              <a:ext uri="{FF2B5EF4-FFF2-40B4-BE49-F238E27FC236}">
                <a16:creationId xmlns:a16="http://schemas.microsoft.com/office/drawing/2014/main" id="{55A7B512-FFE2-4F9A-9A1E-1E621CFC2241}"/>
              </a:ext>
            </a:extLst>
          </p:cNvPr>
          <p:cNvSpPr/>
          <p:nvPr/>
        </p:nvSpPr>
        <p:spPr>
          <a:xfrm>
            <a:off x="1701852" y="1861686"/>
            <a:ext cx="51609" cy="51609"/>
          </a:xfrm>
          <a:prstGeom prst="flowChartConnector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3" name="Rectángulo 52">
            <a:extLst>
              <a:ext uri="{FF2B5EF4-FFF2-40B4-BE49-F238E27FC236}">
                <a16:creationId xmlns:a16="http://schemas.microsoft.com/office/drawing/2014/main" id="{0FFEA331-2CBB-4662-BB91-A1E3EDBC5D20}"/>
              </a:ext>
            </a:extLst>
          </p:cNvPr>
          <p:cNvSpPr/>
          <p:nvPr/>
        </p:nvSpPr>
        <p:spPr>
          <a:xfrm>
            <a:off x="4197476" y="1399604"/>
            <a:ext cx="134337" cy="123591"/>
          </a:xfrm>
          <a:prstGeom prst="rect">
            <a:avLst/>
          </a:prstGeom>
          <a:noFill/>
          <a:ln w="190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Diagrama de flujo: conector 53">
            <a:extLst>
              <a:ext uri="{FF2B5EF4-FFF2-40B4-BE49-F238E27FC236}">
                <a16:creationId xmlns:a16="http://schemas.microsoft.com/office/drawing/2014/main" id="{FFA9E1D8-4374-478C-AC21-575CC8E9A473}"/>
              </a:ext>
            </a:extLst>
          </p:cNvPr>
          <p:cNvSpPr/>
          <p:nvPr/>
        </p:nvSpPr>
        <p:spPr>
          <a:xfrm>
            <a:off x="4242953" y="1438325"/>
            <a:ext cx="51609" cy="51609"/>
          </a:xfrm>
          <a:prstGeom prst="flowChartConnector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id="{84F0C00A-BB5F-42C3-920E-58DFA99F938B}"/>
              </a:ext>
            </a:extLst>
          </p:cNvPr>
          <p:cNvSpPr/>
          <p:nvPr/>
        </p:nvSpPr>
        <p:spPr>
          <a:xfrm>
            <a:off x="3605015" y="2577331"/>
            <a:ext cx="134337" cy="123591"/>
          </a:xfrm>
          <a:prstGeom prst="rect">
            <a:avLst/>
          </a:prstGeom>
          <a:noFill/>
          <a:ln w="190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Diagrama de flujo: conector 55">
            <a:extLst>
              <a:ext uri="{FF2B5EF4-FFF2-40B4-BE49-F238E27FC236}">
                <a16:creationId xmlns:a16="http://schemas.microsoft.com/office/drawing/2014/main" id="{D408D028-ED3A-41AA-86F7-30CC791D7BF8}"/>
              </a:ext>
            </a:extLst>
          </p:cNvPr>
          <p:cNvSpPr/>
          <p:nvPr/>
        </p:nvSpPr>
        <p:spPr>
          <a:xfrm>
            <a:off x="3650492" y="2616052"/>
            <a:ext cx="51609" cy="51609"/>
          </a:xfrm>
          <a:prstGeom prst="flowChartConnector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57" name="Conector recto de flecha 56">
            <a:extLst>
              <a:ext uri="{FF2B5EF4-FFF2-40B4-BE49-F238E27FC236}">
                <a16:creationId xmlns:a16="http://schemas.microsoft.com/office/drawing/2014/main" id="{B0A3626F-98BE-4A66-959E-F8BA42F5107A}"/>
              </a:ext>
            </a:extLst>
          </p:cNvPr>
          <p:cNvCxnSpPr/>
          <p:nvPr/>
        </p:nvCxnSpPr>
        <p:spPr>
          <a:xfrm>
            <a:off x="4901407" y="2366415"/>
            <a:ext cx="27435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8" name="CuadroTexto 57">
            <a:extLst>
              <a:ext uri="{FF2B5EF4-FFF2-40B4-BE49-F238E27FC236}">
                <a16:creationId xmlns:a16="http://schemas.microsoft.com/office/drawing/2014/main" id="{1C0680A2-913B-4693-8344-1F2019E2702B}"/>
              </a:ext>
            </a:extLst>
          </p:cNvPr>
          <p:cNvSpPr txBox="1"/>
          <p:nvPr/>
        </p:nvSpPr>
        <p:spPr>
          <a:xfrm>
            <a:off x="4138348" y="208821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 i="1">
                <a:solidFill>
                  <a:schemeClr val="bg2"/>
                </a:solidFill>
                <a:latin typeface="Inconsolata"/>
              </a:rPr>
              <a:t>b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F3595A6D-088F-4348-A2AF-8013AA7C90AE}"/>
              </a:ext>
            </a:extLst>
          </p:cNvPr>
          <p:cNvSpPr txBox="1"/>
          <p:nvPr/>
        </p:nvSpPr>
        <p:spPr>
          <a:xfrm>
            <a:off x="3956295" y="2638734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 i="1">
                <a:solidFill>
                  <a:schemeClr val="bg2"/>
                </a:solidFill>
                <a:latin typeface="Inconsolata"/>
              </a:rPr>
              <a:t>p-x</a:t>
            </a: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19C35CEE-2006-4341-890E-CEB736D0676E}"/>
              </a:ext>
            </a:extLst>
          </p:cNvPr>
          <p:cNvSpPr txBox="1"/>
          <p:nvPr/>
        </p:nvSpPr>
        <p:spPr>
          <a:xfrm>
            <a:off x="3357449" y="226608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 i="1">
                <a:solidFill>
                  <a:schemeClr val="bg2"/>
                </a:solidFill>
                <a:latin typeface="Inconsolata"/>
              </a:rPr>
              <a:t>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CuadroTexto 60">
                <a:extLst>
                  <a:ext uri="{FF2B5EF4-FFF2-40B4-BE49-F238E27FC236}">
                    <a16:creationId xmlns:a16="http://schemas.microsoft.com/office/drawing/2014/main" id="{CD6D5F8F-E806-4B90-932A-22D82D89E210}"/>
                  </a:ext>
                </a:extLst>
              </p:cNvPr>
              <p:cNvSpPr txBox="1"/>
              <p:nvPr/>
            </p:nvSpPr>
            <p:spPr>
              <a:xfrm>
                <a:off x="5175757" y="2242107"/>
                <a:ext cx="197252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E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E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s-E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E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sSup>
                        <m:sSupPr>
                          <m:ctrlP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𝑝𝑥</m:t>
                      </m:r>
                    </m:oMath>
                  </m:oMathPara>
                </a14:m>
                <a:endParaRPr lang="es-ES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1" name="CuadroTexto 60">
                <a:extLst>
                  <a:ext uri="{FF2B5EF4-FFF2-40B4-BE49-F238E27FC236}">
                    <a16:creationId xmlns:a16="http://schemas.microsoft.com/office/drawing/2014/main" id="{CD6D5F8F-E806-4B90-932A-22D82D89E2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5757" y="2242107"/>
                <a:ext cx="1972528" cy="430887"/>
              </a:xfrm>
              <a:prstGeom prst="rect">
                <a:avLst/>
              </a:prstGeom>
              <a:blipFill>
                <a:blip r:embed="rId3"/>
                <a:stretch>
                  <a:fillRect l="-1235" r="-1543" b="-17143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ángulo 61">
                <a:extLst>
                  <a:ext uri="{FF2B5EF4-FFF2-40B4-BE49-F238E27FC236}">
                    <a16:creationId xmlns:a16="http://schemas.microsoft.com/office/drawing/2014/main" id="{7C83F29C-1F44-40B8-B20C-91A72F6760DF}"/>
                  </a:ext>
                </a:extLst>
              </p:cNvPr>
              <p:cNvSpPr/>
              <p:nvPr/>
            </p:nvSpPr>
            <p:spPr>
              <a:xfrm>
                <a:off x="5119735" y="3076570"/>
                <a:ext cx="1923888" cy="64751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es-ES" sz="1200" b="1">
                    <a:solidFill>
                      <a:schemeClr val="tx1"/>
                    </a:solidFill>
                    <a:latin typeface="Inconsolata"/>
                  </a:rPr>
                  <a:t>*</a:t>
                </a:r>
                <a:r>
                  <a:rPr lang="es-ES" sz="1200" b="1" u="sng">
                    <a:solidFill>
                      <a:schemeClr val="tx1"/>
                    </a:solidFill>
                    <a:latin typeface="Inconsolata"/>
                  </a:rPr>
                  <a:t>IDENTIDADES NOTABLES</a:t>
                </a:r>
                <a:r>
                  <a:rPr lang="es-ES" sz="1200" b="1">
                    <a:solidFill>
                      <a:schemeClr val="tx1"/>
                    </a:solidFill>
                    <a:latin typeface="Inconsolata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E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E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s-E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E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s-E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E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s-E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E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s-E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s-E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𝑎𝑏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s-E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E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s-E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E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s-E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s-E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E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s-E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E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s-E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s-E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𝑎𝑏</m:t>
                      </m:r>
                    </m:oMath>
                  </m:oMathPara>
                </a14:m>
                <a:endParaRPr lang="es-ES" sz="1200">
                  <a:solidFill>
                    <a:schemeClr val="tx1"/>
                  </a:solidFill>
                  <a:latin typeface="Inconsolata"/>
                </a:endParaRPr>
              </a:p>
            </p:txBody>
          </p:sp>
        </mc:Choice>
        <mc:Fallback xmlns="">
          <p:sp>
            <p:nvSpPr>
              <p:cNvPr id="62" name="Rectángulo 61">
                <a:extLst>
                  <a:ext uri="{FF2B5EF4-FFF2-40B4-BE49-F238E27FC236}">
                    <a16:creationId xmlns:a16="http://schemas.microsoft.com/office/drawing/2014/main" id="{7C83F29C-1F44-40B8-B20C-91A72F6760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9735" y="3076570"/>
                <a:ext cx="1923888" cy="6475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Cerrar llave 62">
            <a:extLst>
              <a:ext uri="{FF2B5EF4-FFF2-40B4-BE49-F238E27FC236}">
                <a16:creationId xmlns:a16="http://schemas.microsoft.com/office/drawing/2014/main" id="{EB64DCE5-9365-4CCF-BFD0-8FA2C9B90ECC}"/>
              </a:ext>
            </a:extLst>
          </p:cNvPr>
          <p:cNvSpPr/>
          <p:nvPr/>
        </p:nvSpPr>
        <p:spPr>
          <a:xfrm>
            <a:off x="7101393" y="1080160"/>
            <a:ext cx="186327" cy="1688582"/>
          </a:xfrm>
          <a:prstGeom prst="righ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A5FBE81-7B13-4095-9A19-C288F1EE6976}"/>
              </a:ext>
            </a:extLst>
          </p:cNvPr>
          <p:cNvSpPr txBox="1"/>
          <p:nvPr/>
        </p:nvSpPr>
        <p:spPr>
          <a:xfrm>
            <a:off x="7286228" y="1756827"/>
            <a:ext cx="17862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u="sng">
                <a:solidFill>
                  <a:schemeClr val="bg1"/>
                </a:solidFill>
                <a:uFill>
                  <a:solidFill>
                    <a:schemeClr val="bg2"/>
                  </a:solidFill>
                </a:uFill>
                <a:latin typeface="Inconsolata"/>
              </a:rPr>
              <a:t>RESOLVER SISTEMA</a:t>
            </a:r>
            <a:r>
              <a:rPr lang="es-ES">
                <a:solidFill>
                  <a:schemeClr val="bg1"/>
                </a:solidFill>
                <a:latin typeface="Inconsolata"/>
              </a:rPr>
              <a:t>:</a:t>
            </a:r>
          </a:p>
          <a:p>
            <a:r>
              <a:rPr lang="es-ES">
                <a:solidFill>
                  <a:schemeClr val="bg2"/>
                </a:solidFill>
                <a:latin typeface="Inconsolata"/>
              </a:rPr>
              <a:t>-</a:t>
            </a:r>
            <a:r>
              <a:rPr lang="es-ES">
                <a:solidFill>
                  <a:schemeClr val="bg1"/>
                </a:solidFill>
                <a:latin typeface="Inconsolata"/>
              </a:rPr>
              <a:t>Igualación</a:t>
            </a:r>
          </a:p>
          <a:p>
            <a:r>
              <a:rPr lang="es-ES">
                <a:solidFill>
                  <a:schemeClr val="bg2"/>
                </a:solidFill>
                <a:latin typeface="Inconsolata"/>
              </a:rPr>
              <a:t>-</a:t>
            </a:r>
            <a:r>
              <a:rPr lang="es-ES">
                <a:solidFill>
                  <a:schemeClr val="bg1"/>
                </a:solidFill>
                <a:latin typeface="Inconsolata"/>
              </a:rPr>
              <a:t>Sustitución</a:t>
            </a:r>
          </a:p>
          <a:p>
            <a:r>
              <a:rPr lang="es-ES">
                <a:solidFill>
                  <a:schemeClr val="bg2"/>
                </a:solidFill>
                <a:latin typeface="Inconsolata"/>
              </a:rPr>
              <a:t>-</a:t>
            </a:r>
            <a:r>
              <a:rPr lang="es-ES">
                <a:solidFill>
                  <a:schemeClr val="bg1"/>
                </a:solidFill>
                <a:latin typeface="Inconsolata"/>
              </a:rPr>
              <a:t>Reducción</a:t>
            </a:r>
          </a:p>
        </p:txBody>
      </p:sp>
    </p:spTree>
    <p:extLst>
      <p:ext uri="{BB962C8B-B14F-4D97-AF65-F5344CB8AC3E}">
        <p14:creationId xmlns:p14="http://schemas.microsoft.com/office/powerpoint/2010/main" val="3928791154"/>
      </p:ext>
    </p:extLst>
  </p:cSld>
  <p:clrMapOvr>
    <a:masterClrMapping/>
  </p:clrMapOvr>
</p:sld>
</file>

<file path=ppt/theme/theme1.xml><?xml version="1.0" encoding="utf-8"?>
<a:theme xmlns:a="http://schemas.openxmlformats.org/drawingml/2006/main" name="Hecate template">
  <a:themeElements>
    <a:clrScheme name="Custom 347">
      <a:dk1>
        <a:srgbClr val="0E004A"/>
      </a:dk1>
      <a:lt1>
        <a:srgbClr val="FFFFFF"/>
      </a:lt1>
      <a:dk2>
        <a:srgbClr val="8E7CC3"/>
      </a:dk2>
      <a:lt2>
        <a:srgbClr val="ECE9F0"/>
      </a:lt2>
      <a:accent1>
        <a:srgbClr val="432E64"/>
      </a:accent1>
      <a:accent2>
        <a:srgbClr val="51387A"/>
      </a:accent2>
      <a:accent3>
        <a:srgbClr val="C20E9B"/>
      </a:accent3>
      <a:accent4>
        <a:srgbClr val="00B4C2"/>
      </a:accent4>
      <a:accent5>
        <a:srgbClr val="FF9900"/>
      </a:accent5>
      <a:accent6>
        <a:srgbClr val="6D9EEB"/>
      </a:accent6>
      <a:hlink>
        <a:srgbClr val="FFFFFF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881</Words>
  <Application>Microsoft Office PowerPoint</Application>
  <PresentationFormat>Presentación en pantalla (16:9)</PresentationFormat>
  <Paragraphs>232</Paragraphs>
  <Slides>11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Cambria Math</vt:lpstr>
      <vt:lpstr>Inconsolata</vt:lpstr>
      <vt:lpstr>Nixie One</vt:lpstr>
      <vt:lpstr>Hecate template</vt:lpstr>
      <vt:lpstr>TEMA 9 Geometría</vt:lpstr>
      <vt:lpstr>TRIÁNGULOS</vt:lpstr>
      <vt:lpstr>Presentación de PowerPoint</vt:lpstr>
      <vt:lpstr>Presentación de PowerPoint</vt:lpstr>
      <vt:lpstr>Presentación de PowerPoint</vt:lpstr>
      <vt:lpstr>PERÍMETROS Y ÁREAS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9 Geometría</dc:title>
  <cp:lastModifiedBy>Eva Arnau</cp:lastModifiedBy>
  <cp:revision>27</cp:revision>
  <dcterms:modified xsi:type="dcterms:W3CDTF">2022-06-05T10:41:12Z</dcterms:modified>
</cp:coreProperties>
</file>