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8" r:id="rId3"/>
    <p:sldId id="257" r:id="rId4"/>
    <p:sldId id="295" r:id="rId5"/>
    <p:sldId id="297" r:id="rId6"/>
    <p:sldId id="296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298" r:id="rId17"/>
    <p:sldId id="308" r:id="rId18"/>
  </p:sldIdLst>
  <p:sldSz cx="9144000" cy="5143500" type="screen16x9"/>
  <p:notesSz cx="6858000" cy="9144000"/>
  <p:embeddedFontLst>
    <p:embeddedFont>
      <p:font typeface="Baskerville Old Face" panose="02020602080505020303" pitchFamily="18" charset="0"/>
      <p:regular r:id="rId20"/>
    </p:embeddedFont>
    <p:embeddedFont>
      <p:font typeface="Dosis" panose="020B0604020202020204" charset="0"/>
      <p:regular r:id="rId21"/>
      <p:bold r:id="rId22"/>
    </p:embeddedFont>
    <p:embeddedFont>
      <p:font typeface="Robot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87C"/>
    <a:srgbClr val="703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F57B9CE-27B7-45A4-9341-B09BDB51A24E}">
  <a:tblStyle styleId="{AF57B9CE-27B7-45A4-9341-B09BDB51A24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091BD0C-065F-43EE-8344-79AE29CD5F3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B278E4-A4B7-46B8-AEDE-92802004F6E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67D63B68-7952-4B2C-B533-D94CA94F4C94}">
      <dgm:prSet phldrT="[Texto]"/>
      <dgm:spPr/>
      <dgm:t>
        <a:bodyPr/>
        <a:lstStyle/>
        <a:p>
          <a:r>
            <a:rPr lang="es-ES" b="1"/>
            <a:t>ATRIBUTIVA</a:t>
          </a:r>
        </a:p>
      </dgm:t>
    </dgm:pt>
    <dgm:pt modelId="{2B600EE1-41D4-4037-BB18-731846A86A91}" type="parTrans" cxnId="{BDD677E3-5957-46CC-A570-45F5F132D72F}">
      <dgm:prSet/>
      <dgm:spPr/>
      <dgm:t>
        <a:bodyPr/>
        <a:lstStyle/>
        <a:p>
          <a:endParaRPr lang="es-ES"/>
        </a:p>
      </dgm:t>
    </dgm:pt>
    <dgm:pt modelId="{745CED17-F3CD-4F16-BD12-8C922E6E8BC2}" type="sibTrans" cxnId="{BDD677E3-5957-46CC-A570-45F5F132D72F}">
      <dgm:prSet/>
      <dgm:spPr/>
      <dgm:t>
        <a:bodyPr/>
        <a:lstStyle/>
        <a:p>
          <a:endParaRPr lang="es-ES"/>
        </a:p>
      </dgm:t>
    </dgm:pt>
    <dgm:pt modelId="{1E2E02B6-FB76-42E2-8306-B92C0C17AC68}">
      <dgm:prSet phldrT="[Texto]"/>
      <dgm:spPr/>
      <dgm:t>
        <a:bodyPr/>
        <a:lstStyle/>
        <a:p>
          <a:r>
            <a:rPr lang="es-ES" b="1"/>
            <a:t>ACTIVA</a:t>
          </a:r>
        </a:p>
      </dgm:t>
    </dgm:pt>
    <dgm:pt modelId="{EB9932D1-6EB2-4EDC-A47D-57F6A74D3991}" type="parTrans" cxnId="{5325F925-F604-43EF-9C3E-83ABD575244E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9C53B00-1E01-41C8-938E-CEAE379669B6}" type="sibTrans" cxnId="{5325F925-F604-43EF-9C3E-83ABD575244E}">
      <dgm:prSet/>
      <dgm:spPr/>
      <dgm:t>
        <a:bodyPr/>
        <a:lstStyle/>
        <a:p>
          <a:endParaRPr lang="es-ES"/>
        </a:p>
      </dgm:t>
    </dgm:pt>
    <dgm:pt modelId="{90AEE56D-AFA0-41AF-A5D6-7A9D9F29D0EC}">
      <dgm:prSet phldrT="[Texto]"/>
      <dgm:spPr/>
      <dgm:t>
        <a:bodyPr/>
        <a:lstStyle/>
        <a:p>
          <a:r>
            <a:rPr lang="es-ES" b="1"/>
            <a:t>TRANSITIVA</a:t>
          </a:r>
        </a:p>
      </dgm:t>
    </dgm:pt>
    <dgm:pt modelId="{E035BF25-E241-4F08-B7A7-E8A95779FDD0}" type="parTrans" cxnId="{0D6DBB19-D344-48A0-8D12-F725E20FB2C3}">
      <dgm:prSet/>
      <dgm:spPr>
        <a:ln>
          <a:solidFill>
            <a:srgbClr val="FFA87C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4A747E9-B486-4E6D-AC9E-7F686817BB32}" type="sibTrans" cxnId="{0D6DBB19-D344-48A0-8D12-F725E20FB2C3}">
      <dgm:prSet/>
      <dgm:spPr/>
      <dgm:t>
        <a:bodyPr/>
        <a:lstStyle/>
        <a:p>
          <a:endParaRPr lang="es-ES"/>
        </a:p>
      </dgm:t>
    </dgm:pt>
    <dgm:pt modelId="{59FDF08B-A1A6-499E-9F4C-3F4650B1A9C7}">
      <dgm:prSet phldrT="[Texto]"/>
      <dgm:spPr/>
      <dgm:t>
        <a:bodyPr/>
        <a:lstStyle/>
        <a:p>
          <a:r>
            <a:rPr lang="es-ES" b="1"/>
            <a:t>INTRANSITIVA</a:t>
          </a:r>
        </a:p>
      </dgm:t>
    </dgm:pt>
    <dgm:pt modelId="{24A9C03A-A091-4C41-9717-4000F1C5936D}" type="parTrans" cxnId="{7F51D64B-2A74-47A9-86A6-4F4F25BE204A}">
      <dgm:prSet/>
      <dgm:spPr>
        <a:ln>
          <a:solidFill>
            <a:srgbClr val="FFA87C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41E8E58-B0E5-46D1-9A5E-F900F38AEB0F}" type="sibTrans" cxnId="{7F51D64B-2A74-47A9-86A6-4F4F25BE204A}">
      <dgm:prSet/>
      <dgm:spPr/>
      <dgm:t>
        <a:bodyPr/>
        <a:lstStyle/>
        <a:p>
          <a:endParaRPr lang="es-ES"/>
        </a:p>
      </dgm:t>
    </dgm:pt>
    <dgm:pt modelId="{750E9931-3D86-4484-B64E-7E1A47E5B0C9}">
      <dgm:prSet phldrT="[Texto]"/>
      <dgm:spPr/>
      <dgm:t>
        <a:bodyPr/>
        <a:lstStyle/>
        <a:p>
          <a:r>
            <a:rPr lang="es-ES" b="1"/>
            <a:t>PASIVA</a:t>
          </a:r>
        </a:p>
      </dgm:t>
    </dgm:pt>
    <dgm:pt modelId="{C728310F-DECE-404D-AB0A-ECAF32F65612}" type="parTrans" cxnId="{7928F19E-BFC4-440B-9241-CBE1791D23FB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3A70698C-7F65-44FE-93D4-8287416730CB}" type="sibTrans" cxnId="{7928F19E-BFC4-440B-9241-CBE1791D23FB}">
      <dgm:prSet/>
      <dgm:spPr/>
      <dgm:t>
        <a:bodyPr/>
        <a:lstStyle/>
        <a:p>
          <a:endParaRPr lang="es-ES"/>
        </a:p>
      </dgm:t>
    </dgm:pt>
    <dgm:pt modelId="{0F198BA3-9F5E-4C9C-8243-9E025686E289}">
      <dgm:prSet phldrT="[Texto]"/>
      <dgm:spPr/>
      <dgm:t>
        <a:bodyPr/>
        <a:lstStyle/>
        <a:p>
          <a:r>
            <a:rPr lang="es-ES" b="1"/>
            <a:t>PREDICATIVA</a:t>
          </a:r>
        </a:p>
      </dgm:t>
    </dgm:pt>
    <dgm:pt modelId="{F50874CF-4AAC-4B7C-BAAA-1E0C3496C76B}" type="parTrans" cxnId="{76C47C6D-BD03-4917-A75A-7DDD76D05335}">
      <dgm:prSet/>
      <dgm:spPr/>
      <dgm:t>
        <a:bodyPr/>
        <a:lstStyle/>
        <a:p>
          <a:endParaRPr lang="es-ES"/>
        </a:p>
      </dgm:t>
    </dgm:pt>
    <dgm:pt modelId="{EB68353C-EF93-4A45-B105-3B0131C150C4}" type="sibTrans" cxnId="{76C47C6D-BD03-4917-A75A-7DDD76D05335}">
      <dgm:prSet/>
      <dgm:spPr/>
      <dgm:t>
        <a:bodyPr/>
        <a:lstStyle/>
        <a:p>
          <a:endParaRPr lang="es-ES"/>
        </a:p>
      </dgm:t>
    </dgm:pt>
    <dgm:pt modelId="{07B159E6-1E52-44F9-B7B7-8489F20E2966}" type="pres">
      <dgm:prSet presAssocID="{C3B278E4-A4B7-46B8-AEDE-92802004F6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D1AF697-AAA0-4860-AE4F-1AC7B904898F}" type="pres">
      <dgm:prSet presAssocID="{67D63B68-7952-4B2C-B533-D94CA94F4C94}" presName="root1" presStyleCnt="0"/>
      <dgm:spPr/>
    </dgm:pt>
    <dgm:pt modelId="{3CC3DCD4-0E19-4966-9851-E1D0D94A0A99}" type="pres">
      <dgm:prSet presAssocID="{67D63B68-7952-4B2C-B533-D94CA94F4C94}" presName="LevelOneTextNode" presStyleLbl="node0" presStyleIdx="0" presStyleCnt="2">
        <dgm:presLayoutVars>
          <dgm:chPref val="3"/>
        </dgm:presLayoutVars>
      </dgm:prSet>
      <dgm:spPr/>
    </dgm:pt>
    <dgm:pt modelId="{5279C32C-BC18-40F7-B78F-6F97F3118330}" type="pres">
      <dgm:prSet presAssocID="{67D63B68-7952-4B2C-B533-D94CA94F4C94}" presName="level2hierChild" presStyleCnt="0"/>
      <dgm:spPr/>
    </dgm:pt>
    <dgm:pt modelId="{EF46AC11-0186-4C6A-9D51-F9C131AF0458}" type="pres">
      <dgm:prSet presAssocID="{0F198BA3-9F5E-4C9C-8243-9E025686E289}" presName="root1" presStyleCnt="0"/>
      <dgm:spPr/>
    </dgm:pt>
    <dgm:pt modelId="{22E816E0-535A-4158-910B-E1224164BB34}" type="pres">
      <dgm:prSet presAssocID="{0F198BA3-9F5E-4C9C-8243-9E025686E289}" presName="LevelOneTextNode" presStyleLbl="node0" presStyleIdx="1" presStyleCnt="2">
        <dgm:presLayoutVars>
          <dgm:chPref val="3"/>
        </dgm:presLayoutVars>
      </dgm:prSet>
      <dgm:spPr/>
    </dgm:pt>
    <dgm:pt modelId="{040AE94C-F7AB-4D80-8AA6-84D98F22CCA4}" type="pres">
      <dgm:prSet presAssocID="{0F198BA3-9F5E-4C9C-8243-9E025686E289}" presName="level2hierChild" presStyleCnt="0"/>
      <dgm:spPr/>
    </dgm:pt>
    <dgm:pt modelId="{DFB534D4-0B78-434D-B953-A95D0B7A2ADF}" type="pres">
      <dgm:prSet presAssocID="{EB9932D1-6EB2-4EDC-A47D-57F6A74D3991}" presName="conn2-1" presStyleLbl="parChTrans1D2" presStyleIdx="0" presStyleCnt="2"/>
      <dgm:spPr/>
    </dgm:pt>
    <dgm:pt modelId="{42F54B92-1B41-446E-89E2-E0D339D395E9}" type="pres">
      <dgm:prSet presAssocID="{EB9932D1-6EB2-4EDC-A47D-57F6A74D3991}" presName="connTx" presStyleLbl="parChTrans1D2" presStyleIdx="0" presStyleCnt="2"/>
      <dgm:spPr/>
    </dgm:pt>
    <dgm:pt modelId="{B05DAC4E-075D-49C4-BFE2-A4D7ADCD28DC}" type="pres">
      <dgm:prSet presAssocID="{1E2E02B6-FB76-42E2-8306-B92C0C17AC68}" presName="root2" presStyleCnt="0"/>
      <dgm:spPr/>
    </dgm:pt>
    <dgm:pt modelId="{3C00EE2E-013A-437E-AD44-ABD6C3671C7E}" type="pres">
      <dgm:prSet presAssocID="{1E2E02B6-FB76-42E2-8306-B92C0C17AC68}" presName="LevelTwoTextNode" presStyleLbl="node2" presStyleIdx="0" presStyleCnt="2">
        <dgm:presLayoutVars>
          <dgm:chPref val="3"/>
        </dgm:presLayoutVars>
      </dgm:prSet>
      <dgm:spPr/>
    </dgm:pt>
    <dgm:pt modelId="{375AB58D-08FC-42EF-8DED-716255038124}" type="pres">
      <dgm:prSet presAssocID="{1E2E02B6-FB76-42E2-8306-B92C0C17AC68}" presName="level3hierChild" presStyleCnt="0"/>
      <dgm:spPr/>
    </dgm:pt>
    <dgm:pt modelId="{5000ACE0-B099-4069-87CE-4ECC39CFB7F9}" type="pres">
      <dgm:prSet presAssocID="{E035BF25-E241-4F08-B7A7-E8A95779FDD0}" presName="conn2-1" presStyleLbl="parChTrans1D3" presStyleIdx="0" presStyleCnt="2"/>
      <dgm:spPr/>
    </dgm:pt>
    <dgm:pt modelId="{299FF6A5-4AD0-4A70-BD46-07711FAA9B18}" type="pres">
      <dgm:prSet presAssocID="{E035BF25-E241-4F08-B7A7-E8A95779FDD0}" presName="connTx" presStyleLbl="parChTrans1D3" presStyleIdx="0" presStyleCnt="2"/>
      <dgm:spPr/>
    </dgm:pt>
    <dgm:pt modelId="{AFCB7515-2291-4C4C-9FB8-5B4FEB7A5A0E}" type="pres">
      <dgm:prSet presAssocID="{90AEE56D-AFA0-41AF-A5D6-7A9D9F29D0EC}" presName="root2" presStyleCnt="0"/>
      <dgm:spPr/>
    </dgm:pt>
    <dgm:pt modelId="{8B979EFC-9B97-46E6-B57E-35710B44890B}" type="pres">
      <dgm:prSet presAssocID="{90AEE56D-AFA0-41AF-A5D6-7A9D9F29D0EC}" presName="LevelTwoTextNode" presStyleLbl="node3" presStyleIdx="0" presStyleCnt="2">
        <dgm:presLayoutVars>
          <dgm:chPref val="3"/>
        </dgm:presLayoutVars>
      </dgm:prSet>
      <dgm:spPr/>
    </dgm:pt>
    <dgm:pt modelId="{676A7680-B34A-458A-A2A9-8A4A93CC5AC2}" type="pres">
      <dgm:prSet presAssocID="{90AEE56D-AFA0-41AF-A5D6-7A9D9F29D0EC}" presName="level3hierChild" presStyleCnt="0"/>
      <dgm:spPr/>
    </dgm:pt>
    <dgm:pt modelId="{B9024AAF-D664-4499-9E4B-E02B44B29DB6}" type="pres">
      <dgm:prSet presAssocID="{24A9C03A-A091-4C41-9717-4000F1C5936D}" presName="conn2-1" presStyleLbl="parChTrans1D3" presStyleIdx="1" presStyleCnt="2"/>
      <dgm:spPr/>
    </dgm:pt>
    <dgm:pt modelId="{C7BAD0F9-87AB-46A0-85A2-931EC80E736F}" type="pres">
      <dgm:prSet presAssocID="{24A9C03A-A091-4C41-9717-4000F1C5936D}" presName="connTx" presStyleLbl="parChTrans1D3" presStyleIdx="1" presStyleCnt="2"/>
      <dgm:spPr/>
    </dgm:pt>
    <dgm:pt modelId="{EFF6BE51-E216-4E32-B3AE-E9FE3E951FFB}" type="pres">
      <dgm:prSet presAssocID="{59FDF08B-A1A6-499E-9F4C-3F4650B1A9C7}" presName="root2" presStyleCnt="0"/>
      <dgm:spPr/>
    </dgm:pt>
    <dgm:pt modelId="{3E550883-C1FF-4672-8B80-C358F315EED1}" type="pres">
      <dgm:prSet presAssocID="{59FDF08B-A1A6-499E-9F4C-3F4650B1A9C7}" presName="LevelTwoTextNode" presStyleLbl="node3" presStyleIdx="1" presStyleCnt="2">
        <dgm:presLayoutVars>
          <dgm:chPref val="3"/>
        </dgm:presLayoutVars>
      </dgm:prSet>
      <dgm:spPr/>
    </dgm:pt>
    <dgm:pt modelId="{A9C323DC-90F6-4D75-B62A-C140EBB14EEC}" type="pres">
      <dgm:prSet presAssocID="{59FDF08B-A1A6-499E-9F4C-3F4650B1A9C7}" presName="level3hierChild" presStyleCnt="0"/>
      <dgm:spPr/>
    </dgm:pt>
    <dgm:pt modelId="{86660271-4A3E-4C0B-AFAB-70EAAE35726B}" type="pres">
      <dgm:prSet presAssocID="{C728310F-DECE-404D-AB0A-ECAF32F65612}" presName="conn2-1" presStyleLbl="parChTrans1D2" presStyleIdx="1" presStyleCnt="2"/>
      <dgm:spPr/>
    </dgm:pt>
    <dgm:pt modelId="{03EC6530-3DC8-464F-8569-37F5CD6FAD1F}" type="pres">
      <dgm:prSet presAssocID="{C728310F-DECE-404D-AB0A-ECAF32F65612}" presName="connTx" presStyleLbl="parChTrans1D2" presStyleIdx="1" presStyleCnt="2"/>
      <dgm:spPr/>
    </dgm:pt>
    <dgm:pt modelId="{822C9154-7311-4235-919C-75FA7EFFA877}" type="pres">
      <dgm:prSet presAssocID="{750E9931-3D86-4484-B64E-7E1A47E5B0C9}" presName="root2" presStyleCnt="0"/>
      <dgm:spPr/>
    </dgm:pt>
    <dgm:pt modelId="{C240DFAC-60ED-46F3-9486-10FB6F8343C3}" type="pres">
      <dgm:prSet presAssocID="{750E9931-3D86-4484-B64E-7E1A47E5B0C9}" presName="LevelTwoTextNode" presStyleLbl="node2" presStyleIdx="1" presStyleCnt="2">
        <dgm:presLayoutVars>
          <dgm:chPref val="3"/>
        </dgm:presLayoutVars>
      </dgm:prSet>
      <dgm:spPr/>
    </dgm:pt>
    <dgm:pt modelId="{C318C9B0-1A59-4D35-843F-35944497295D}" type="pres">
      <dgm:prSet presAssocID="{750E9931-3D86-4484-B64E-7E1A47E5B0C9}" presName="level3hierChild" presStyleCnt="0"/>
      <dgm:spPr/>
    </dgm:pt>
  </dgm:ptLst>
  <dgm:cxnLst>
    <dgm:cxn modelId="{E3D65D02-9408-4D18-8156-705F2802E29C}" type="presOf" srcId="{59FDF08B-A1A6-499E-9F4C-3F4650B1A9C7}" destId="{3E550883-C1FF-4672-8B80-C358F315EED1}" srcOrd="0" destOrd="0" presId="urn:microsoft.com/office/officeart/2005/8/layout/hierarchy2"/>
    <dgm:cxn modelId="{97467C0E-2FFB-483B-AF29-6C61055A7131}" type="presOf" srcId="{67D63B68-7952-4B2C-B533-D94CA94F4C94}" destId="{3CC3DCD4-0E19-4966-9851-E1D0D94A0A99}" srcOrd="0" destOrd="0" presId="urn:microsoft.com/office/officeart/2005/8/layout/hierarchy2"/>
    <dgm:cxn modelId="{0D6DBB19-D344-48A0-8D12-F725E20FB2C3}" srcId="{1E2E02B6-FB76-42E2-8306-B92C0C17AC68}" destId="{90AEE56D-AFA0-41AF-A5D6-7A9D9F29D0EC}" srcOrd="0" destOrd="0" parTransId="{E035BF25-E241-4F08-B7A7-E8A95779FDD0}" sibTransId="{F4A747E9-B486-4E6D-AC9E-7F686817BB32}"/>
    <dgm:cxn modelId="{4ABC3225-72C9-4C4B-ACCD-36799CE42B3D}" type="presOf" srcId="{C728310F-DECE-404D-AB0A-ECAF32F65612}" destId="{86660271-4A3E-4C0B-AFAB-70EAAE35726B}" srcOrd="0" destOrd="0" presId="urn:microsoft.com/office/officeart/2005/8/layout/hierarchy2"/>
    <dgm:cxn modelId="{5325F925-F604-43EF-9C3E-83ABD575244E}" srcId="{0F198BA3-9F5E-4C9C-8243-9E025686E289}" destId="{1E2E02B6-FB76-42E2-8306-B92C0C17AC68}" srcOrd="0" destOrd="0" parTransId="{EB9932D1-6EB2-4EDC-A47D-57F6A74D3991}" sibTransId="{F9C53B00-1E01-41C8-938E-CEAE379669B6}"/>
    <dgm:cxn modelId="{FC65432A-5AE9-4D35-8C72-F070A76E4CA8}" type="presOf" srcId="{750E9931-3D86-4484-B64E-7E1A47E5B0C9}" destId="{C240DFAC-60ED-46F3-9486-10FB6F8343C3}" srcOrd="0" destOrd="0" presId="urn:microsoft.com/office/officeart/2005/8/layout/hierarchy2"/>
    <dgm:cxn modelId="{520B2F2D-D692-484E-B12B-37BE567E4F59}" type="presOf" srcId="{E035BF25-E241-4F08-B7A7-E8A95779FDD0}" destId="{299FF6A5-4AD0-4A70-BD46-07711FAA9B18}" srcOrd="1" destOrd="0" presId="urn:microsoft.com/office/officeart/2005/8/layout/hierarchy2"/>
    <dgm:cxn modelId="{6ED23C67-1E16-48B8-8B7F-9A38A035D717}" type="presOf" srcId="{0F198BA3-9F5E-4C9C-8243-9E025686E289}" destId="{22E816E0-535A-4158-910B-E1224164BB34}" srcOrd="0" destOrd="0" presId="urn:microsoft.com/office/officeart/2005/8/layout/hierarchy2"/>
    <dgm:cxn modelId="{7F51D64B-2A74-47A9-86A6-4F4F25BE204A}" srcId="{1E2E02B6-FB76-42E2-8306-B92C0C17AC68}" destId="{59FDF08B-A1A6-499E-9F4C-3F4650B1A9C7}" srcOrd="1" destOrd="0" parTransId="{24A9C03A-A091-4C41-9717-4000F1C5936D}" sibTransId="{F41E8E58-B0E5-46D1-9A5E-F900F38AEB0F}"/>
    <dgm:cxn modelId="{76C47C6D-BD03-4917-A75A-7DDD76D05335}" srcId="{C3B278E4-A4B7-46B8-AEDE-92802004F6E8}" destId="{0F198BA3-9F5E-4C9C-8243-9E025686E289}" srcOrd="1" destOrd="0" parTransId="{F50874CF-4AAC-4B7C-BAAA-1E0C3496C76B}" sibTransId="{EB68353C-EF93-4A45-B105-3B0131C150C4}"/>
    <dgm:cxn modelId="{65896B76-8493-487D-B97D-8F872A34C865}" type="presOf" srcId="{EB9932D1-6EB2-4EDC-A47D-57F6A74D3991}" destId="{DFB534D4-0B78-434D-B953-A95D0B7A2ADF}" srcOrd="0" destOrd="0" presId="urn:microsoft.com/office/officeart/2005/8/layout/hierarchy2"/>
    <dgm:cxn modelId="{0BBA9857-B6E6-41C0-B7D3-0E850F76C058}" type="presOf" srcId="{24A9C03A-A091-4C41-9717-4000F1C5936D}" destId="{C7BAD0F9-87AB-46A0-85A2-931EC80E736F}" srcOrd="1" destOrd="0" presId="urn:microsoft.com/office/officeart/2005/8/layout/hierarchy2"/>
    <dgm:cxn modelId="{AF6F3D7F-8318-4094-AB62-D03B6B11C173}" type="presOf" srcId="{E035BF25-E241-4F08-B7A7-E8A95779FDD0}" destId="{5000ACE0-B099-4069-87CE-4ECC39CFB7F9}" srcOrd="0" destOrd="0" presId="urn:microsoft.com/office/officeart/2005/8/layout/hierarchy2"/>
    <dgm:cxn modelId="{434C989D-77C5-4EC3-B647-42607F5D7512}" type="presOf" srcId="{C3B278E4-A4B7-46B8-AEDE-92802004F6E8}" destId="{07B159E6-1E52-44F9-B7B7-8489F20E2966}" srcOrd="0" destOrd="0" presId="urn:microsoft.com/office/officeart/2005/8/layout/hierarchy2"/>
    <dgm:cxn modelId="{7928F19E-BFC4-440B-9241-CBE1791D23FB}" srcId="{0F198BA3-9F5E-4C9C-8243-9E025686E289}" destId="{750E9931-3D86-4484-B64E-7E1A47E5B0C9}" srcOrd="1" destOrd="0" parTransId="{C728310F-DECE-404D-AB0A-ECAF32F65612}" sibTransId="{3A70698C-7F65-44FE-93D4-8287416730CB}"/>
    <dgm:cxn modelId="{D1F69EB9-3E59-4B43-BB21-394C976A523F}" type="presOf" srcId="{1E2E02B6-FB76-42E2-8306-B92C0C17AC68}" destId="{3C00EE2E-013A-437E-AD44-ABD6C3671C7E}" srcOrd="0" destOrd="0" presId="urn:microsoft.com/office/officeart/2005/8/layout/hierarchy2"/>
    <dgm:cxn modelId="{089C09BA-37AE-4F42-9A1C-7C9B47707EC5}" type="presOf" srcId="{C728310F-DECE-404D-AB0A-ECAF32F65612}" destId="{03EC6530-3DC8-464F-8569-37F5CD6FAD1F}" srcOrd="1" destOrd="0" presId="urn:microsoft.com/office/officeart/2005/8/layout/hierarchy2"/>
    <dgm:cxn modelId="{BDD677E3-5957-46CC-A570-45F5F132D72F}" srcId="{C3B278E4-A4B7-46B8-AEDE-92802004F6E8}" destId="{67D63B68-7952-4B2C-B533-D94CA94F4C94}" srcOrd="0" destOrd="0" parTransId="{2B600EE1-41D4-4037-BB18-731846A86A91}" sibTransId="{745CED17-F3CD-4F16-BD12-8C922E6E8BC2}"/>
    <dgm:cxn modelId="{35EC3EEC-A503-40D5-8E2E-6B85F35715E6}" type="presOf" srcId="{90AEE56D-AFA0-41AF-A5D6-7A9D9F29D0EC}" destId="{8B979EFC-9B97-46E6-B57E-35710B44890B}" srcOrd="0" destOrd="0" presId="urn:microsoft.com/office/officeart/2005/8/layout/hierarchy2"/>
    <dgm:cxn modelId="{25A85EF2-5039-4579-BB7B-61B92F4A49F7}" type="presOf" srcId="{EB9932D1-6EB2-4EDC-A47D-57F6A74D3991}" destId="{42F54B92-1B41-446E-89E2-E0D339D395E9}" srcOrd="1" destOrd="0" presId="urn:microsoft.com/office/officeart/2005/8/layout/hierarchy2"/>
    <dgm:cxn modelId="{25B4D4FF-F367-40E9-BA9E-EEF7A692886B}" type="presOf" srcId="{24A9C03A-A091-4C41-9717-4000F1C5936D}" destId="{B9024AAF-D664-4499-9E4B-E02B44B29DB6}" srcOrd="0" destOrd="0" presId="urn:microsoft.com/office/officeart/2005/8/layout/hierarchy2"/>
    <dgm:cxn modelId="{5DEAF833-D979-478A-A9DA-9E528417A962}" type="presParOf" srcId="{07B159E6-1E52-44F9-B7B7-8489F20E2966}" destId="{ED1AF697-AAA0-4860-AE4F-1AC7B904898F}" srcOrd="0" destOrd="0" presId="urn:microsoft.com/office/officeart/2005/8/layout/hierarchy2"/>
    <dgm:cxn modelId="{E8564DF0-0BF4-49FC-924D-7CD373FD7BE2}" type="presParOf" srcId="{ED1AF697-AAA0-4860-AE4F-1AC7B904898F}" destId="{3CC3DCD4-0E19-4966-9851-E1D0D94A0A99}" srcOrd="0" destOrd="0" presId="urn:microsoft.com/office/officeart/2005/8/layout/hierarchy2"/>
    <dgm:cxn modelId="{DBE22C98-104F-4923-8A2E-DA4F63DD57B8}" type="presParOf" srcId="{ED1AF697-AAA0-4860-AE4F-1AC7B904898F}" destId="{5279C32C-BC18-40F7-B78F-6F97F3118330}" srcOrd="1" destOrd="0" presId="urn:microsoft.com/office/officeart/2005/8/layout/hierarchy2"/>
    <dgm:cxn modelId="{0100166D-6C17-4A4C-A68A-7A37D1C2A19D}" type="presParOf" srcId="{07B159E6-1E52-44F9-B7B7-8489F20E2966}" destId="{EF46AC11-0186-4C6A-9D51-F9C131AF0458}" srcOrd="1" destOrd="0" presId="urn:microsoft.com/office/officeart/2005/8/layout/hierarchy2"/>
    <dgm:cxn modelId="{3C7C3CE7-454C-44B1-A90D-B9A2CFFE3FBD}" type="presParOf" srcId="{EF46AC11-0186-4C6A-9D51-F9C131AF0458}" destId="{22E816E0-535A-4158-910B-E1224164BB34}" srcOrd="0" destOrd="0" presId="urn:microsoft.com/office/officeart/2005/8/layout/hierarchy2"/>
    <dgm:cxn modelId="{024C08E8-00F3-4555-A28D-90744E9D6E9C}" type="presParOf" srcId="{EF46AC11-0186-4C6A-9D51-F9C131AF0458}" destId="{040AE94C-F7AB-4D80-8AA6-84D98F22CCA4}" srcOrd="1" destOrd="0" presId="urn:microsoft.com/office/officeart/2005/8/layout/hierarchy2"/>
    <dgm:cxn modelId="{7A6F4157-43EF-4720-B5B1-3B386CA70D57}" type="presParOf" srcId="{040AE94C-F7AB-4D80-8AA6-84D98F22CCA4}" destId="{DFB534D4-0B78-434D-B953-A95D0B7A2ADF}" srcOrd="0" destOrd="0" presId="urn:microsoft.com/office/officeart/2005/8/layout/hierarchy2"/>
    <dgm:cxn modelId="{3EDAE80A-20E7-4F95-A364-B687BF34C946}" type="presParOf" srcId="{DFB534D4-0B78-434D-B953-A95D0B7A2ADF}" destId="{42F54B92-1B41-446E-89E2-E0D339D395E9}" srcOrd="0" destOrd="0" presId="urn:microsoft.com/office/officeart/2005/8/layout/hierarchy2"/>
    <dgm:cxn modelId="{ABE0025E-3E1B-4AC2-9C40-1B2FAB07B3A2}" type="presParOf" srcId="{040AE94C-F7AB-4D80-8AA6-84D98F22CCA4}" destId="{B05DAC4E-075D-49C4-BFE2-A4D7ADCD28DC}" srcOrd="1" destOrd="0" presId="urn:microsoft.com/office/officeart/2005/8/layout/hierarchy2"/>
    <dgm:cxn modelId="{BF9EC5E6-CE76-425C-A8DA-5EA48CADEEBA}" type="presParOf" srcId="{B05DAC4E-075D-49C4-BFE2-A4D7ADCD28DC}" destId="{3C00EE2E-013A-437E-AD44-ABD6C3671C7E}" srcOrd="0" destOrd="0" presId="urn:microsoft.com/office/officeart/2005/8/layout/hierarchy2"/>
    <dgm:cxn modelId="{2FAD01CB-2258-4B1A-9361-75419CA5D1CA}" type="presParOf" srcId="{B05DAC4E-075D-49C4-BFE2-A4D7ADCD28DC}" destId="{375AB58D-08FC-42EF-8DED-716255038124}" srcOrd="1" destOrd="0" presId="urn:microsoft.com/office/officeart/2005/8/layout/hierarchy2"/>
    <dgm:cxn modelId="{45580E44-AD9B-4D46-B0ED-8C06A9236B6A}" type="presParOf" srcId="{375AB58D-08FC-42EF-8DED-716255038124}" destId="{5000ACE0-B099-4069-87CE-4ECC39CFB7F9}" srcOrd="0" destOrd="0" presId="urn:microsoft.com/office/officeart/2005/8/layout/hierarchy2"/>
    <dgm:cxn modelId="{754EC066-18E1-4975-8E5E-16AEE6CA66B3}" type="presParOf" srcId="{5000ACE0-B099-4069-87CE-4ECC39CFB7F9}" destId="{299FF6A5-4AD0-4A70-BD46-07711FAA9B18}" srcOrd="0" destOrd="0" presId="urn:microsoft.com/office/officeart/2005/8/layout/hierarchy2"/>
    <dgm:cxn modelId="{14108B9D-0CEA-4D53-9E54-4645C07E9277}" type="presParOf" srcId="{375AB58D-08FC-42EF-8DED-716255038124}" destId="{AFCB7515-2291-4C4C-9FB8-5B4FEB7A5A0E}" srcOrd="1" destOrd="0" presId="urn:microsoft.com/office/officeart/2005/8/layout/hierarchy2"/>
    <dgm:cxn modelId="{CF04AF09-9B97-4A9A-AB13-8A969FCE4156}" type="presParOf" srcId="{AFCB7515-2291-4C4C-9FB8-5B4FEB7A5A0E}" destId="{8B979EFC-9B97-46E6-B57E-35710B44890B}" srcOrd="0" destOrd="0" presId="urn:microsoft.com/office/officeart/2005/8/layout/hierarchy2"/>
    <dgm:cxn modelId="{BE5A1662-214E-4130-8EC6-46736EBEEAED}" type="presParOf" srcId="{AFCB7515-2291-4C4C-9FB8-5B4FEB7A5A0E}" destId="{676A7680-B34A-458A-A2A9-8A4A93CC5AC2}" srcOrd="1" destOrd="0" presId="urn:microsoft.com/office/officeart/2005/8/layout/hierarchy2"/>
    <dgm:cxn modelId="{F9FEE5F7-F4FF-44CE-93C0-ACC2BAAEB3B5}" type="presParOf" srcId="{375AB58D-08FC-42EF-8DED-716255038124}" destId="{B9024AAF-D664-4499-9E4B-E02B44B29DB6}" srcOrd="2" destOrd="0" presId="urn:microsoft.com/office/officeart/2005/8/layout/hierarchy2"/>
    <dgm:cxn modelId="{6CC6B8CB-700E-4E29-9AF0-F7CC56B96751}" type="presParOf" srcId="{B9024AAF-D664-4499-9E4B-E02B44B29DB6}" destId="{C7BAD0F9-87AB-46A0-85A2-931EC80E736F}" srcOrd="0" destOrd="0" presId="urn:microsoft.com/office/officeart/2005/8/layout/hierarchy2"/>
    <dgm:cxn modelId="{D9C78780-0B53-456F-BB6B-3597D64BBCC8}" type="presParOf" srcId="{375AB58D-08FC-42EF-8DED-716255038124}" destId="{EFF6BE51-E216-4E32-B3AE-E9FE3E951FFB}" srcOrd="3" destOrd="0" presId="urn:microsoft.com/office/officeart/2005/8/layout/hierarchy2"/>
    <dgm:cxn modelId="{318A2540-227F-403C-A20C-9B208CA34397}" type="presParOf" srcId="{EFF6BE51-E216-4E32-B3AE-E9FE3E951FFB}" destId="{3E550883-C1FF-4672-8B80-C358F315EED1}" srcOrd="0" destOrd="0" presId="urn:microsoft.com/office/officeart/2005/8/layout/hierarchy2"/>
    <dgm:cxn modelId="{8BAF1751-E9F3-4588-8AE2-08443B9A6C1A}" type="presParOf" srcId="{EFF6BE51-E216-4E32-B3AE-E9FE3E951FFB}" destId="{A9C323DC-90F6-4D75-B62A-C140EBB14EEC}" srcOrd="1" destOrd="0" presId="urn:microsoft.com/office/officeart/2005/8/layout/hierarchy2"/>
    <dgm:cxn modelId="{F9348F15-BFE3-415B-8CBB-5CB90DA9816D}" type="presParOf" srcId="{040AE94C-F7AB-4D80-8AA6-84D98F22CCA4}" destId="{86660271-4A3E-4C0B-AFAB-70EAAE35726B}" srcOrd="2" destOrd="0" presId="urn:microsoft.com/office/officeart/2005/8/layout/hierarchy2"/>
    <dgm:cxn modelId="{BD953A59-033F-4291-B19D-832155296B4E}" type="presParOf" srcId="{86660271-4A3E-4C0B-AFAB-70EAAE35726B}" destId="{03EC6530-3DC8-464F-8569-37F5CD6FAD1F}" srcOrd="0" destOrd="0" presId="urn:microsoft.com/office/officeart/2005/8/layout/hierarchy2"/>
    <dgm:cxn modelId="{C4988C61-493D-4506-A76F-7146E115DD52}" type="presParOf" srcId="{040AE94C-F7AB-4D80-8AA6-84D98F22CCA4}" destId="{822C9154-7311-4235-919C-75FA7EFFA877}" srcOrd="3" destOrd="0" presId="urn:microsoft.com/office/officeart/2005/8/layout/hierarchy2"/>
    <dgm:cxn modelId="{D6E0B679-9759-4306-8D73-4D91EC911285}" type="presParOf" srcId="{822C9154-7311-4235-919C-75FA7EFFA877}" destId="{C240DFAC-60ED-46F3-9486-10FB6F8343C3}" srcOrd="0" destOrd="0" presId="urn:microsoft.com/office/officeart/2005/8/layout/hierarchy2"/>
    <dgm:cxn modelId="{B0232200-D0B4-4415-ADDA-BEB718996C0A}" type="presParOf" srcId="{822C9154-7311-4235-919C-75FA7EFFA877}" destId="{C318C9B0-1A59-4D35-843F-35944497295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B278E4-A4B7-46B8-AEDE-92802004F6E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67D63B68-7952-4B2C-B533-D94CA94F4C94}">
      <dgm:prSet phldrT="[Texto]"/>
      <dgm:spPr/>
      <dgm:t>
        <a:bodyPr/>
        <a:lstStyle/>
        <a:p>
          <a:r>
            <a:rPr lang="es-ES" b="1"/>
            <a:t>PERSONALES</a:t>
          </a:r>
        </a:p>
      </dgm:t>
    </dgm:pt>
    <dgm:pt modelId="{2B600EE1-41D4-4037-BB18-731846A86A91}" type="parTrans" cxnId="{BDD677E3-5957-46CC-A570-45F5F132D72F}">
      <dgm:prSet/>
      <dgm:spPr/>
      <dgm:t>
        <a:bodyPr/>
        <a:lstStyle/>
        <a:p>
          <a:endParaRPr lang="es-ES"/>
        </a:p>
      </dgm:t>
    </dgm:pt>
    <dgm:pt modelId="{745CED17-F3CD-4F16-BD12-8C922E6E8BC2}" type="sibTrans" cxnId="{BDD677E3-5957-46CC-A570-45F5F132D72F}">
      <dgm:prSet/>
      <dgm:spPr/>
      <dgm:t>
        <a:bodyPr/>
        <a:lstStyle/>
        <a:p>
          <a:endParaRPr lang="es-ES"/>
        </a:p>
      </dgm:t>
    </dgm:pt>
    <dgm:pt modelId="{1E2E02B6-FB76-42E2-8306-B92C0C17AC68}">
      <dgm:prSet phldrT="[Texto]"/>
      <dgm:spPr/>
      <dgm:t>
        <a:bodyPr/>
        <a:lstStyle/>
        <a:p>
          <a:r>
            <a:rPr lang="es-ES" b="1"/>
            <a:t>V.METEREOLÓGICOS</a:t>
          </a:r>
        </a:p>
      </dgm:t>
    </dgm:pt>
    <dgm:pt modelId="{EB9932D1-6EB2-4EDC-A47D-57F6A74D3991}" type="parTrans" cxnId="{5325F925-F604-43EF-9C3E-83ABD575244E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9C53B00-1E01-41C8-938E-CEAE379669B6}" type="sibTrans" cxnId="{5325F925-F604-43EF-9C3E-83ABD575244E}">
      <dgm:prSet/>
      <dgm:spPr/>
      <dgm:t>
        <a:bodyPr/>
        <a:lstStyle/>
        <a:p>
          <a:endParaRPr lang="es-ES"/>
        </a:p>
      </dgm:t>
    </dgm:pt>
    <dgm:pt modelId="{90AEE56D-AFA0-41AF-A5D6-7A9D9F29D0EC}">
      <dgm:prSet phldrT="[Texto]"/>
      <dgm:spPr/>
      <dgm:t>
        <a:bodyPr/>
        <a:lstStyle/>
        <a:p>
          <a:r>
            <a:rPr lang="es-ES" b="1"/>
            <a:t>V.HABER (no compuesto)</a:t>
          </a:r>
        </a:p>
      </dgm:t>
    </dgm:pt>
    <dgm:pt modelId="{E035BF25-E241-4F08-B7A7-E8A95779FDD0}" type="parTrans" cxnId="{0D6DBB19-D344-48A0-8D12-F725E20FB2C3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F4A747E9-B486-4E6D-AC9E-7F686817BB32}" type="sibTrans" cxnId="{0D6DBB19-D344-48A0-8D12-F725E20FB2C3}">
      <dgm:prSet/>
      <dgm:spPr/>
      <dgm:t>
        <a:bodyPr/>
        <a:lstStyle/>
        <a:p>
          <a:endParaRPr lang="es-ES"/>
        </a:p>
      </dgm:t>
    </dgm:pt>
    <dgm:pt modelId="{750E9931-3D86-4484-B64E-7E1A47E5B0C9}">
      <dgm:prSet phldrT="[Texto]"/>
      <dgm:spPr/>
      <dgm:t>
        <a:bodyPr/>
        <a:lstStyle/>
        <a:p>
          <a:r>
            <a:rPr lang="es-ES" b="1"/>
            <a:t>REFLEJA (se + v.)</a:t>
          </a:r>
        </a:p>
      </dgm:t>
    </dgm:pt>
    <dgm:pt modelId="{C728310F-DECE-404D-AB0A-ECAF32F65612}" type="parTrans" cxnId="{7928F19E-BFC4-440B-9241-CBE1791D23FB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3A70698C-7F65-44FE-93D4-8287416730CB}" type="sibTrans" cxnId="{7928F19E-BFC4-440B-9241-CBE1791D23FB}">
      <dgm:prSet/>
      <dgm:spPr/>
      <dgm:t>
        <a:bodyPr/>
        <a:lstStyle/>
        <a:p>
          <a:endParaRPr lang="es-ES"/>
        </a:p>
      </dgm:t>
    </dgm:pt>
    <dgm:pt modelId="{0F198BA3-9F5E-4C9C-8243-9E025686E289}">
      <dgm:prSet phldrT="[Texto]"/>
      <dgm:spPr/>
      <dgm:t>
        <a:bodyPr/>
        <a:lstStyle/>
        <a:p>
          <a:r>
            <a:rPr lang="es-ES" b="1"/>
            <a:t>IMPERSONALES</a:t>
          </a:r>
        </a:p>
      </dgm:t>
    </dgm:pt>
    <dgm:pt modelId="{F50874CF-4AAC-4B7C-BAAA-1E0C3496C76B}" type="parTrans" cxnId="{76C47C6D-BD03-4917-A75A-7DDD76D05335}">
      <dgm:prSet/>
      <dgm:spPr/>
      <dgm:t>
        <a:bodyPr/>
        <a:lstStyle/>
        <a:p>
          <a:endParaRPr lang="es-ES"/>
        </a:p>
      </dgm:t>
    </dgm:pt>
    <dgm:pt modelId="{EB68353C-EF93-4A45-B105-3B0131C150C4}" type="sibTrans" cxnId="{76C47C6D-BD03-4917-A75A-7DDD76D05335}">
      <dgm:prSet/>
      <dgm:spPr/>
      <dgm:t>
        <a:bodyPr/>
        <a:lstStyle/>
        <a:p>
          <a:endParaRPr lang="es-ES"/>
        </a:p>
      </dgm:t>
    </dgm:pt>
    <dgm:pt modelId="{D745BD42-E6A3-4884-9035-B87FBCB1EAE2}">
      <dgm:prSet phldrT="[Texto]"/>
      <dgm:spPr/>
      <dgm:t>
        <a:bodyPr/>
        <a:lstStyle/>
        <a:p>
          <a:r>
            <a:rPr lang="es-ES" b="1"/>
            <a:t>S. EXPLÍCITO</a:t>
          </a:r>
        </a:p>
      </dgm:t>
    </dgm:pt>
    <dgm:pt modelId="{E06B868D-0BED-4D84-A8D4-636D06A741C7}" type="parTrans" cxnId="{E39C00DF-1785-42B2-9808-31D979C81BE4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871B2A1F-912E-45FB-B04D-E549793F2861}" type="sibTrans" cxnId="{E39C00DF-1785-42B2-9808-31D979C81BE4}">
      <dgm:prSet/>
      <dgm:spPr/>
      <dgm:t>
        <a:bodyPr/>
        <a:lstStyle/>
        <a:p>
          <a:endParaRPr lang="es-ES"/>
        </a:p>
      </dgm:t>
    </dgm:pt>
    <dgm:pt modelId="{E6733EAD-D621-4AEC-8045-60B122C14217}">
      <dgm:prSet phldrT="[Texto]"/>
      <dgm:spPr/>
      <dgm:t>
        <a:bodyPr/>
        <a:lstStyle/>
        <a:p>
          <a:r>
            <a:rPr lang="es-ES" b="1"/>
            <a:t>S. ELIDIDO</a:t>
          </a:r>
        </a:p>
      </dgm:t>
    </dgm:pt>
    <dgm:pt modelId="{EA82B9DD-A1D5-440B-AB2A-18399166FD67}" type="parTrans" cxnId="{2AFFC0D0-B8E2-46E1-9A77-1C10E108CD44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1A634FE9-67F4-4AF9-A402-5B78C317B459}" type="sibTrans" cxnId="{2AFFC0D0-B8E2-46E1-9A77-1C10E108CD44}">
      <dgm:prSet/>
      <dgm:spPr/>
      <dgm:t>
        <a:bodyPr/>
        <a:lstStyle/>
        <a:p>
          <a:endParaRPr lang="es-ES"/>
        </a:p>
      </dgm:t>
    </dgm:pt>
    <dgm:pt modelId="{041D79A0-37A2-4D03-A5E5-9CE1A4C271A9}">
      <dgm:prSet phldrT="[Texto]"/>
      <dgm:spPr/>
      <dgm:t>
        <a:bodyPr/>
        <a:lstStyle/>
        <a:p>
          <a:r>
            <a:rPr lang="es-ES" b="1"/>
            <a:t>3ªp. plural indeterminado</a:t>
          </a:r>
        </a:p>
      </dgm:t>
    </dgm:pt>
    <dgm:pt modelId="{012F23F1-3C91-4FD3-971F-7324943BE512}" type="parTrans" cxnId="{06AE9897-4C47-4408-820B-C117F71392EF}">
      <dgm:prSet/>
      <dgm:spPr>
        <a:ln>
          <a:solidFill>
            <a:schemeClr val="accent1"/>
          </a:solidFill>
          <a:headEnd type="none" w="med" len="med"/>
          <a:tailEnd type="arrow" w="med" len="med"/>
        </a:ln>
      </dgm:spPr>
      <dgm:t>
        <a:bodyPr/>
        <a:lstStyle/>
        <a:p>
          <a:endParaRPr lang="es-ES"/>
        </a:p>
      </dgm:t>
    </dgm:pt>
    <dgm:pt modelId="{E2F3DF43-D2E4-4223-A7AD-FAFD5FDFAEDD}" type="sibTrans" cxnId="{06AE9897-4C47-4408-820B-C117F71392EF}">
      <dgm:prSet/>
      <dgm:spPr/>
      <dgm:t>
        <a:bodyPr/>
        <a:lstStyle/>
        <a:p>
          <a:endParaRPr lang="es-ES"/>
        </a:p>
      </dgm:t>
    </dgm:pt>
    <dgm:pt modelId="{07B159E6-1E52-44F9-B7B7-8489F20E2966}" type="pres">
      <dgm:prSet presAssocID="{C3B278E4-A4B7-46B8-AEDE-92802004F6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D1AF697-AAA0-4860-AE4F-1AC7B904898F}" type="pres">
      <dgm:prSet presAssocID="{67D63B68-7952-4B2C-B533-D94CA94F4C94}" presName="root1" presStyleCnt="0"/>
      <dgm:spPr/>
    </dgm:pt>
    <dgm:pt modelId="{3CC3DCD4-0E19-4966-9851-E1D0D94A0A99}" type="pres">
      <dgm:prSet presAssocID="{67D63B68-7952-4B2C-B533-D94CA94F4C94}" presName="LevelOneTextNode" presStyleLbl="node0" presStyleIdx="0" presStyleCnt="2">
        <dgm:presLayoutVars>
          <dgm:chPref val="3"/>
        </dgm:presLayoutVars>
      </dgm:prSet>
      <dgm:spPr/>
    </dgm:pt>
    <dgm:pt modelId="{5279C32C-BC18-40F7-B78F-6F97F3118330}" type="pres">
      <dgm:prSet presAssocID="{67D63B68-7952-4B2C-B533-D94CA94F4C94}" presName="level2hierChild" presStyleCnt="0"/>
      <dgm:spPr/>
    </dgm:pt>
    <dgm:pt modelId="{8E2F49A3-47B5-4B94-8844-06C5CE90B7CB}" type="pres">
      <dgm:prSet presAssocID="{E06B868D-0BED-4D84-A8D4-636D06A741C7}" presName="conn2-1" presStyleLbl="parChTrans1D2" presStyleIdx="0" presStyleCnt="6"/>
      <dgm:spPr/>
    </dgm:pt>
    <dgm:pt modelId="{5373A6B5-477D-4469-A1FC-65D611983C4E}" type="pres">
      <dgm:prSet presAssocID="{E06B868D-0BED-4D84-A8D4-636D06A741C7}" presName="connTx" presStyleLbl="parChTrans1D2" presStyleIdx="0" presStyleCnt="6"/>
      <dgm:spPr/>
    </dgm:pt>
    <dgm:pt modelId="{4F66933F-4110-41FC-88F3-7FD0810D1E10}" type="pres">
      <dgm:prSet presAssocID="{D745BD42-E6A3-4884-9035-B87FBCB1EAE2}" presName="root2" presStyleCnt="0"/>
      <dgm:spPr/>
    </dgm:pt>
    <dgm:pt modelId="{3523BE79-C080-49B6-951C-5574857D5F7F}" type="pres">
      <dgm:prSet presAssocID="{D745BD42-E6A3-4884-9035-B87FBCB1EAE2}" presName="LevelTwoTextNode" presStyleLbl="node2" presStyleIdx="0" presStyleCnt="6">
        <dgm:presLayoutVars>
          <dgm:chPref val="3"/>
        </dgm:presLayoutVars>
      </dgm:prSet>
      <dgm:spPr/>
    </dgm:pt>
    <dgm:pt modelId="{082F5D56-6209-451D-8BB9-AA3A697AB4B2}" type="pres">
      <dgm:prSet presAssocID="{D745BD42-E6A3-4884-9035-B87FBCB1EAE2}" presName="level3hierChild" presStyleCnt="0"/>
      <dgm:spPr/>
    </dgm:pt>
    <dgm:pt modelId="{DBA782AB-3D67-4482-B88D-5A0A71545F17}" type="pres">
      <dgm:prSet presAssocID="{EA82B9DD-A1D5-440B-AB2A-18399166FD67}" presName="conn2-1" presStyleLbl="parChTrans1D2" presStyleIdx="1" presStyleCnt="6"/>
      <dgm:spPr/>
    </dgm:pt>
    <dgm:pt modelId="{8D9A3ACF-DBD5-419D-9EF3-F1BCF8A08B5B}" type="pres">
      <dgm:prSet presAssocID="{EA82B9DD-A1D5-440B-AB2A-18399166FD67}" presName="connTx" presStyleLbl="parChTrans1D2" presStyleIdx="1" presStyleCnt="6"/>
      <dgm:spPr/>
    </dgm:pt>
    <dgm:pt modelId="{23FE90D9-0455-4BF9-AFF8-FFE5FD0B3BF3}" type="pres">
      <dgm:prSet presAssocID="{E6733EAD-D621-4AEC-8045-60B122C14217}" presName="root2" presStyleCnt="0"/>
      <dgm:spPr/>
    </dgm:pt>
    <dgm:pt modelId="{58B33585-6C75-458C-AA7E-CEE1A857257B}" type="pres">
      <dgm:prSet presAssocID="{E6733EAD-D621-4AEC-8045-60B122C14217}" presName="LevelTwoTextNode" presStyleLbl="node2" presStyleIdx="1" presStyleCnt="6">
        <dgm:presLayoutVars>
          <dgm:chPref val="3"/>
        </dgm:presLayoutVars>
      </dgm:prSet>
      <dgm:spPr/>
    </dgm:pt>
    <dgm:pt modelId="{043556A8-86F6-49A7-A6B2-C518A4454CA2}" type="pres">
      <dgm:prSet presAssocID="{E6733EAD-D621-4AEC-8045-60B122C14217}" presName="level3hierChild" presStyleCnt="0"/>
      <dgm:spPr/>
    </dgm:pt>
    <dgm:pt modelId="{EF46AC11-0186-4C6A-9D51-F9C131AF0458}" type="pres">
      <dgm:prSet presAssocID="{0F198BA3-9F5E-4C9C-8243-9E025686E289}" presName="root1" presStyleCnt="0"/>
      <dgm:spPr/>
    </dgm:pt>
    <dgm:pt modelId="{22E816E0-535A-4158-910B-E1224164BB34}" type="pres">
      <dgm:prSet presAssocID="{0F198BA3-9F5E-4C9C-8243-9E025686E289}" presName="LevelOneTextNode" presStyleLbl="node0" presStyleIdx="1" presStyleCnt="2">
        <dgm:presLayoutVars>
          <dgm:chPref val="3"/>
        </dgm:presLayoutVars>
      </dgm:prSet>
      <dgm:spPr/>
    </dgm:pt>
    <dgm:pt modelId="{040AE94C-F7AB-4D80-8AA6-84D98F22CCA4}" type="pres">
      <dgm:prSet presAssocID="{0F198BA3-9F5E-4C9C-8243-9E025686E289}" presName="level2hierChild" presStyleCnt="0"/>
      <dgm:spPr/>
    </dgm:pt>
    <dgm:pt modelId="{DFB534D4-0B78-434D-B953-A95D0B7A2ADF}" type="pres">
      <dgm:prSet presAssocID="{EB9932D1-6EB2-4EDC-A47D-57F6A74D3991}" presName="conn2-1" presStyleLbl="parChTrans1D2" presStyleIdx="2" presStyleCnt="6"/>
      <dgm:spPr/>
    </dgm:pt>
    <dgm:pt modelId="{42F54B92-1B41-446E-89E2-E0D339D395E9}" type="pres">
      <dgm:prSet presAssocID="{EB9932D1-6EB2-4EDC-A47D-57F6A74D3991}" presName="connTx" presStyleLbl="parChTrans1D2" presStyleIdx="2" presStyleCnt="6"/>
      <dgm:spPr/>
    </dgm:pt>
    <dgm:pt modelId="{B05DAC4E-075D-49C4-BFE2-A4D7ADCD28DC}" type="pres">
      <dgm:prSet presAssocID="{1E2E02B6-FB76-42E2-8306-B92C0C17AC68}" presName="root2" presStyleCnt="0"/>
      <dgm:spPr/>
    </dgm:pt>
    <dgm:pt modelId="{3C00EE2E-013A-437E-AD44-ABD6C3671C7E}" type="pres">
      <dgm:prSet presAssocID="{1E2E02B6-FB76-42E2-8306-B92C0C17AC68}" presName="LevelTwoTextNode" presStyleLbl="node2" presStyleIdx="2" presStyleCnt="6">
        <dgm:presLayoutVars>
          <dgm:chPref val="3"/>
        </dgm:presLayoutVars>
      </dgm:prSet>
      <dgm:spPr/>
    </dgm:pt>
    <dgm:pt modelId="{375AB58D-08FC-42EF-8DED-716255038124}" type="pres">
      <dgm:prSet presAssocID="{1E2E02B6-FB76-42E2-8306-B92C0C17AC68}" presName="level3hierChild" presStyleCnt="0"/>
      <dgm:spPr/>
    </dgm:pt>
    <dgm:pt modelId="{28486063-ACC7-44A8-BFAF-A64D54DB4EAB}" type="pres">
      <dgm:prSet presAssocID="{E035BF25-E241-4F08-B7A7-E8A95779FDD0}" presName="conn2-1" presStyleLbl="parChTrans1D2" presStyleIdx="3" presStyleCnt="6"/>
      <dgm:spPr/>
    </dgm:pt>
    <dgm:pt modelId="{766E8989-CA1C-403C-AC4B-0E71A61737FF}" type="pres">
      <dgm:prSet presAssocID="{E035BF25-E241-4F08-B7A7-E8A95779FDD0}" presName="connTx" presStyleLbl="parChTrans1D2" presStyleIdx="3" presStyleCnt="6"/>
      <dgm:spPr/>
    </dgm:pt>
    <dgm:pt modelId="{EB589B57-A75A-42E4-B039-BE9FF9769DD6}" type="pres">
      <dgm:prSet presAssocID="{90AEE56D-AFA0-41AF-A5D6-7A9D9F29D0EC}" presName="root2" presStyleCnt="0"/>
      <dgm:spPr/>
    </dgm:pt>
    <dgm:pt modelId="{87E09CA7-294D-415C-94EB-E6E12D8B362E}" type="pres">
      <dgm:prSet presAssocID="{90AEE56D-AFA0-41AF-A5D6-7A9D9F29D0EC}" presName="LevelTwoTextNode" presStyleLbl="node2" presStyleIdx="3" presStyleCnt="6">
        <dgm:presLayoutVars>
          <dgm:chPref val="3"/>
        </dgm:presLayoutVars>
      </dgm:prSet>
      <dgm:spPr/>
    </dgm:pt>
    <dgm:pt modelId="{C0EAF605-6BF8-45AA-87A8-EE68D7DBB093}" type="pres">
      <dgm:prSet presAssocID="{90AEE56D-AFA0-41AF-A5D6-7A9D9F29D0EC}" presName="level3hierChild" presStyleCnt="0"/>
      <dgm:spPr/>
    </dgm:pt>
    <dgm:pt modelId="{CE183756-1785-4423-9244-B4158AFA9D06}" type="pres">
      <dgm:prSet presAssocID="{C728310F-DECE-404D-AB0A-ECAF32F65612}" presName="conn2-1" presStyleLbl="parChTrans1D2" presStyleIdx="4" presStyleCnt="6"/>
      <dgm:spPr/>
    </dgm:pt>
    <dgm:pt modelId="{FCBF2B23-E6A4-47B2-9F59-65764EFB4A65}" type="pres">
      <dgm:prSet presAssocID="{C728310F-DECE-404D-AB0A-ECAF32F65612}" presName="connTx" presStyleLbl="parChTrans1D2" presStyleIdx="4" presStyleCnt="6"/>
      <dgm:spPr/>
    </dgm:pt>
    <dgm:pt modelId="{AA7A99A4-FB8E-46C0-8236-47883E1637ED}" type="pres">
      <dgm:prSet presAssocID="{750E9931-3D86-4484-B64E-7E1A47E5B0C9}" presName="root2" presStyleCnt="0"/>
      <dgm:spPr/>
    </dgm:pt>
    <dgm:pt modelId="{9A495A5E-0298-44F1-B6AA-D7693A2C6360}" type="pres">
      <dgm:prSet presAssocID="{750E9931-3D86-4484-B64E-7E1A47E5B0C9}" presName="LevelTwoTextNode" presStyleLbl="node2" presStyleIdx="4" presStyleCnt="6">
        <dgm:presLayoutVars>
          <dgm:chPref val="3"/>
        </dgm:presLayoutVars>
      </dgm:prSet>
      <dgm:spPr/>
    </dgm:pt>
    <dgm:pt modelId="{E4C2770D-71A6-4174-BD1C-FF15C31CA326}" type="pres">
      <dgm:prSet presAssocID="{750E9931-3D86-4484-B64E-7E1A47E5B0C9}" presName="level3hierChild" presStyleCnt="0"/>
      <dgm:spPr/>
    </dgm:pt>
    <dgm:pt modelId="{B7332840-70A3-4756-A756-96A9C1EECCFB}" type="pres">
      <dgm:prSet presAssocID="{012F23F1-3C91-4FD3-971F-7324943BE512}" presName="conn2-1" presStyleLbl="parChTrans1D2" presStyleIdx="5" presStyleCnt="6"/>
      <dgm:spPr/>
    </dgm:pt>
    <dgm:pt modelId="{B00C3AD0-B073-4B0C-BAE6-3A2D3CC89BB0}" type="pres">
      <dgm:prSet presAssocID="{012F23F1-3C91-4FD3-971F-7324943BE512}" presName="connTx" presStyleLbl="parChTrans1D2" presStyleIdx="5" presStyleCnt="6"/>
      <dgm:spPr/>
    </dgm:pt>
    <dgm:pt modelId="{DF1C6F36-E50E-43F9-BD28-8B8E8F215F9D}" type="pres">
      <dgm:prSet presAssocID="{041D79A0-37A2-4D03-A5E5-9CE1A4C271A9}" presName="root2" presStyleCnt="0"/>
      <dgm:spPr/>
    </dgm:pt>
    <dgm:pt modelId="{CBFD6CFE-3953-4025-BEF4-590575EA5D9A}" type="pres">
      <dgm:prSet presAssocID="{041D79A0-37A2-4D03-A5E5-9CE1A4C271A9}" presName="LevelTwoTextNode" presStyleLbl="node2" presStyleIdx="5" presStyleCnt="6">
        <dgm:presLayoutVars>
          <dgm:chPref val="3"/>
        </dgm:presLayoutVars>
      </dgm:prSet>
      <dgm:spPr/>
    </dgm:pt>
    <dgm:pt modelId="{5232C2F4-57BC-4703-8C02-19810EC0FBAD}" type="pres">
      <dgm:prSet presAssocID="{041D79A0-37A2-4D03-A5E5-9CE1A4C271A9}" presName="level3hierChild" presStyleCnt="0"/>
      <dgm:spPr/>
    </dgm:pt>
  </dgm:ptLst>
  <dgm:cxnLst>
    <dgm:cxn modelId="{F83D1B08-04BC-4392-8197-78379DD8FA6E}" type="presOf" srcId="{EA82B9DD-A1D5-440B-AB2A-18399166FD67}" destId="{DBA782AB-3D67-4482-B88D-5A0A71545F17}" srcOrd="0" destOrd="0" presId="urn:microsoft.com/office/officeart/2005/8/layout/hierarchy2"/>
    <dgm:cxn modelId="{E132F208-43AC-4BC7-BE14-9C87DBFE44AC}" type="presOf" srcId="{012F23F1-3C91-4FD3-971F-7324943BE512}" destId="{B7332840-70A3-4756-A756-96A9C1EECCFB}" srcOrd="0" destOrd="0" presId="urn:microsoft.com/office/officeart/2005/8/layout/hierarchy2"/>
    <dgm:cxn modelId="{97467C0E-2FFB-483B-AF29-6C61055A7131}" type="presOf" srcId="{67D63B68-7952-4B2C-B533-D94CA94F4C94}" destId="{3CC3DCD4-0E19-4966-9851-E1D0D94A0A99}" srcOrd="0" destOrd="0" presId="urn:microsoft.com/office/officeart/2005/8/layout/hierarchy2"/>
    <dgm:cxn modelId="{0D6DBB19-D344-48A0-8D12-F725E20FB2C3}" srcId="{0F198BA3-9F5E-4C9C-8243-9E025686E289}" destId="{90AEE56D-AFA0-41AF-A5D6-7A9D9F29D0EC}" srcOrd="1" destOrd="0" parTransId="{E035BF25-E241-4F08-B7A7-E8A95779FDD0}" sibTransId="{F4A747E9-B486-4E6D-AC9E-7F686817BB32}"/>
    <dgm:cxn modelId="{83031C21-E629-4A49-94B1-88CC772B7445}" type="presOf" srcId="{D745BD42-E6A3-4884-9035-B87FBCB1EAE2}" destId="{3523BE79-C080-49B6-951C-5574857D5F7F}" srcOrd="0" destOrd="0" presId="urn:microsoft.com/office/officeart/2005/8/layout/hierarchy2"/>
    <dgm:cxn modelId="{5325F925-F604-43EF-9C3E-83ABD575244E}" srcId="{0F198BA3-9F5E-4C9C-8243-9E025686E289}" destId="{1E2E02B6-FB76-42E2-8306-B92C0C17AC68}" srcOrd="0" destOrd="0" parTransId="{EB9932D1-6EB2-4EDC-A47D-57F6A74D3991}" sibTransId="{F9C53B00-1E01-41C8-938E-CEAE379669B6}"/>
    <dgm:cxn modelId="{6ED23C67-1E16-48B8-8B7F-9A38A035D717}" type="presOf" srcId="{0F198BA3-9F5E-4C9C-8243-9E025686E289}" destId="{22E816E0-535A-4158-910B-E1224164BB34}" srcOrd="0" destOrd="0" presId="urn:microsoft.com/office/officeart/2005/8/layout/hierarchy2"/>
    <dgm:cxn modelId="{76C47C6D-BD03-4917-A75A-7DDD76D05335}" srcId="{C3B278E4-A4B7-46B8-AEDE-92802004F6E8}" destId="{0F198BA3-9F5E-4C9C-8243-9E025686E289}" srcOrd="1" destOrd="0" parTransId="{F50874CF-4AAC-4B7C-BAAA-1E0C3496C76B}" sibTransId="{EB68353C-EF93-4A45-B105-3B0131C150C4}"/>
    <dgm:cxn modelId="{379F1E55-4195-4194-A983-204CDBD7E324}" type="presOf" srcId="{E035BF25-E241-4F08-B7A7-E8A95779FDD0}" destId="{766E8989-CA1C-403C-AC4B-0E71A61737FF}" srcOrd="1" destOrd="0" presId="urn:microsoft.com/office/officeart/2005/8/layout/hierarchy2"/>
    <dgm:cxn modelId="{65896B76-8493-487D-B97D-8F872A34C865}" type="presOf" srcId="{EB9932D1-6EB2-4EDC-A47D-57F6A74D3991}" destId="{DFB534D4-0B78-434D-B953-A95D0B7A2ADF}" srcOrd="0" destOrd="0" presId="urn:microsoft.com/office/officeart/2005/8/layout/hierarchy2"/>
    <dgm:cxn modelId="{C4BDB787-C012-4D51-86C0-562514B98A4C}" type="presOf" srcId="{C728310F-DECE-404D-AB0A-ECAF32F65612}" destId="{CE183756-1785-4423-9244-B4158AFA9D06}" srcOrd="0" destOrd="0" presId="urn:microsoft.com/office/officeart/2005/8/layout/hierarchy2"/>
    <dgm:cxn modelId="{63C99F88-33BB-4282-BC87-02FACDA13395}" type="presOf" srcId="{E6733EAD-D621-4AEC-8045-60B122C14217}" destId="{58B33585-6C75-458C-AA7E-CEE1A857257B}" srcOrd="0" destOrd="0" presId="urn:microsoft.com/office/officeart/2005/8/layout/hierarchy2"/>
    <dgm:cxn modelId="{06AE9897-4C47-4408-820B-C117F71392EF}" srcId="{0F198BA3-9F5E-4C9C-8243-9E025686E289}" destId="{041D79A0-37A2-4D03-A5E5-9CE1A4C271A9}" srcOrd="3" destOrd="0" parTransId="{012F23F1-3C91-4FD3-971F-7324943BE512}" sibTransId="{E2F3DF43-D2E4-4223-A7AD-FAFD5FDFAEDD}"/>
    <dgm:cxn modelId="{434C989D-77C5-4EC3-B647-42607F5D7512}" type="presOf" srcId="{C3B278E4-A4B7-46B8-AEDE-92802004F6E8}" destId="{07B159E6-1E52-44F9-B7B7-8489F20E2966}" srcOrd="0" destOrd="0" presId="urn:microsoft.com/office/officeart/2005/8/layout/hierarchy2"/>
    <dgm:cxn modelId="{7928F19E-BFC4-440B-9241-CBE1791D23FB}" srcId="{0F198BA3-9F5E-4C9C-8243-9E025686E289}" destId="{750E9931-3D86-4484-B64E-7E1A47E5B0C9}" srcOrd="2" destOrd="0" parTransId="{C728310F-DECE-404D-AB0A-ECAF32F65612}" sibTransId="{3A70698C-7F65-44FE-93D4-8287416730CB}"/>
    <dgm:cxn modelId="{6D2586A3-9B5C-484E-BC25-724FB250FF31}" type="presOf" srcId="{EA82B9DD-A1D5-440B-AB2A-18399166FD67}" destId="{8D9A3ACF-DBD5-419D-9EF3-F1BCF8A08B5B}" srcOrd="1" destOrd="0" presId="urn:microsoft.com/office/officeart/2005/8/layout/hierarchy2"/>
    <dgm:cxn modelId="{D7DF10AB-0CD0-41CC-80AF-9B2DB9ECCABD}" type="presOf" srcId="{041D79A0-37A2-4D03-A5E5-9CE1A4C271A9}" destId="{CBFD6CFE-3953-4025-BEF4-590575EA5D9A}" srcOrd="0" destOrd="0" presId="urn:microsoft.com/office/officeart/2005/8/layout/hierarchy2"/>
    <dgm:cxn modelId="{1649F9B3-DC3C-4333-AFE8-6D88A636F3D6}" type="presOf" srcId="{E06B868D-0BED-4D84-A8D4-636D06A741C7}" destId="{5373A6B5-477D-4469-A1FC-65D611983C4E}" srcOrd="1" destOrd="0" presId="urn:microsoft.com/office/officeart/2005/8/layout/hierarchy2"/>
    <dgm:cxn modelId="{FD445BB6-114A-4A46-83C4-E2FF9ECF4BBF}" type="presOf" srcId="{750E9931-3D86-4484-B64E-7E1A47E5B0C9}" destId="{9A495A5E-0298-44F1-B6AA-D7693A2C6360}" srcOrd="0" destOrd="0" presId="urn:microsoft.com/office/officeart/2005/8/layout/hierarchy2"/>
    <dgm:cxn modelId="{D1F69EB9-3E59-4B43-BB21-394C976A523F}" type="presOf" srcId="{1E2E02B6-FB76-42E2-8306-B92C0C17AC68}" destId="{3C00EE2E-013A-437E-AD44-ABD6C3671C7E}" srcOrd="0" destOrd="0" presId="urn:microsoft.com/office/officeart/2005/8/layout/hierarchy2"/>
    <dgm:cxn modelId="{2AFFC0D0-B8E2-46E1-9A77-1C10E108CD44}" srcId="{67D63B68-7952-4B2C-B533-D94CA94F4C94}" destId="{E6733EAD-D621-4AEC-8045-60B122C14217}" srcOrd="1" destOrd="0" parTransId="{EA82B9DD-A1D5-440B-AB2A-18399166FD67}" sibTransId="{1A634FE9-67F4-4AF9-A402-5B78C317B459}"/>
    <dgm:cxn modelId="{E748ADD3-6A2C-4BE0-B7AC-7410CE6D4A87}" type="presOf" srcId="{E06B868D-0BED-4D84-A8D4-636D06A741C7}" destId="{8E2F49A3-47B5-4B94-8844-06C5CE90B7CB}" srcOrd="0" destOrd="0" presId="urn:microsoft.com/office/officeart/2005/8/layout/hierarchy2"/>
    <dgm:cxn modelId="{23A028DC-44A2-48A5-B01D-ED965600ADC4}" type="presOf" srcId="{C728310F-DECE-404D-AB0A-ECAF32F65612}" destId="{FCBF2B23-E6A4-47B2-9F59-65764EFB4A65}" srcOrd="1" destOrd="0" presId="urn:microsoft.com/office/officeart/2005/8/layout/hierarchy2"/>
    <dgm:cxn modelId="{E39C00DF-1785-42B2-9808-31D979C81BE4}" srcId="{67D63B68-7952-4B2C-B533-D94CA94F4C94}" destId="{D745BD42-E6A3-4884-9035-B87FBCB1EAE2}" srcOrd="0" destOrd="0" parTransId="{E06B868D-0BED-4D84-A8D4-636D06A741C7}" sibTransId="{871B2A1F-912E-45FB-B04D-E549793F2861}"/>
    <dgm:cxn modelId="{BDD677E3-5957-46CC-A570-45F5F132D72F}" srcId="{C3B278E4-A4B7-46B8-AEDE-92802004F6E8}" destId="{67D63B68-7952-4B2C-B533-D94CA94F4C94}" srcOrd="0" destOrd="0" parTransId="{2B600EE1-41D4-4037-BB18-731846A86A91}" sibTransId="{745CED17-F3CD-4F16-BD12-8C922E6E8BC2}"/>
    <dgm:cxn modelId="{05924FEF-2B5E-47F5-B447-16E0C925403B}" type="presOf" srcId="{012F23F1-3C91-4FD3-971F-7324943BE512}" destId="{B00C3AD0-B073-4B0C-BAE6-3A2D3CC89BB0}" srcOrd="1" destOrd="0" presId="urn:microsoft.com/office/officeart/2005/8/layout/hierarchy2"/>
    <dgm:cxn modelId="{7F77ECEF-E62E-412D-9600-399A8F876129}" type="presOf" srcId="{E035BF25-E241-4F08-B7A7-E8A95779FDD0}" destId="{28486063-ACC7-44A8-BFAF-A64D54DB4EAB}" srcOrd="0" destOrd="0" presId="urn:microsoft.com/office/officeart/2005/8/layout/hierarchy2"/>
    <dgm:cxn modelId="{25A85EF2-5039-4579-BB7B-61B92F4A49F7}" type="presOf" srcId="{EB9932D1-6EB2-4EDC-A47D-57F6A74D3991}" destId="{42F54B92-1B41-446E-89E2-E0D339D395E9}" srcOrd="1" destOrd="0" presId="urn:microsoft.com/office/officeart/2005/8/layout/hierarchy2"/>
    <dgm:cxn modelId="{948E36F3-DC50-468C-ABE6-0DD18E180104}" type="presOf" srcId="{90AEE56D-AFA0-41AF-A5D6-7A9D9F29D0EC}" destId="{87E09CA7-294D-415C-94EB-E6E12D8B362E}" srcOrd="0" destOrd="0" presId="urn:microsoft.com/office/officeart/2005/8/layout/hierarchy2"/>
    <dgm:cxn modelId="{5DEAF833-D979-478A-A9DA-9E528417A962}" type="presParOf" srcId="{07B159E6-1E52-44F9-B7B7-8489F20E2966}" destId="{ED1AF697-AAA0-4860-AE4F-1AC7B904898F}" srcOrd="0" destOrd="0" presId="urn:microsoft.com/office/officeart/2005/8/layout/hierarchy2"/>
    <dgm:cxn modelId="{E8564DF0-0BF4-49FC-924D-7CD373FD7BE2}" type="presParOf" srcId="{ED1AF697-AAA0-4860-AE4F-1AC7B904898F}" destId="{3CC3DCD4-0E19-4966-9851-E1D0D94A0A99}" srcOrd="0" destOrd="0" presId="urn:microsoft.com/office/officeart/2005/8/layout/hierarchy2"/>
    <dgm:cxn modelId="{DBE22C98-104F-4923-8A2E-DA4F63DD57B8}" type="presParOf" srcId="{ED1AF697-AAA0-4860-AE4F-1AC7B904898F}" destId="{5279C32C-BC18-40F7-B78F-6F97F3118330}" srcOrd="1" destOrd="0" presId="urn:microsoft.com/office/officeart/2005/8/layout/hierarchy2"/>
    <dgm:cxn modelId="{5D47469C-81E1-4A8B-8B6D-756B47814D83}" type="presParOf" srcId="{5279C32C-BC18-40F7-B78F-6F97F3118330}" destId="{8E2F49A3-47B5-4B94-8844-06C5CE90B7CB}" srcOrd="0" destOrd="0" presId="urn:microsoft.com/office/officeart/2005/8/layout/hierarchy2"/>
    <dgm:cxn modelId="{0ACA2621-2422-437E-836B-604037E36B0D}" type="presParOf" srcId="{8E2F49A3-47B5-4B94-8844-06C5CE90B7CB}" destId="{5373A6B5-477D-4469-A1FC-65D611983C4E}" srcOrd="0" destOrd="0" presId="urn:microsoft.com/office/officeart/2005/8/layout/hierarchy2"/>
    <dgm:cxn modelId="{3D25E55F-2D29-438F-8293-D473AE82703C}" type="presParOf" srcId="{5279C32C-BC18-40F7-B78F-6F97F3118330}" destId="{4F66933F-4110-41FC-88F3-7FD0810D1E10}" srcOrd="1" destOrd="0" presId="urn:microsoft.com/office/officeart/2005/8/layout/hierarchy2"/>
    <dgm:cxn modelId="{06BB2DCC-D646-46FB-A1FF-7B8199E4A10C}" type="presParOf" srcId="{4F66933F-4110-41FC-88F3-7FD0810D1E10}" destId="{3523BE79-C080-49B6-951C-5574857D5F7F}" srcOrd="0" destOrd="0" presId="urn:microsoft.com/office/officeart/2005/8/layout/hierarchy2"/>
    <dgm:cxn modelId="{720B1BFF-A98C-4A92-812F-8CF7D67F9915}" type="presParOf" srcId="{4F66933F-4110-41FC-88F3-7FD0810D1E10}" destId="{082F5D56-6209-451D-8BB9-AA3A697AB4B2}" srcOrd="1" destOrd="0" presId="urn:microsoft.com/office/officeart/2005/8/layout/hierarchy2"/>
    <dgm:cxn modelId="{94CF3ECA-E2BB-45BE-870D-4B1DCBF2AA45}" type="presParOf" srcId="{5279C32C-BC18-40F7-B78F-6F97F3118330}" destId="{DBA782AB-3D67-4482-B88D-5A0A71545F17}" srcOrd="2" destOrd="0" presId="urn:microsoft.com/office/officeart/2005/8/layout/hierarchy2"/>
    <dgm:cxn modelId="{D7DE7352-9A30-4112-BCDC-CADD9EC9344D}" type="presParOf" srcId="{DBA782AB-3D67-4482-B88D-5A0A71545F17}" destId="{8D9A3ACF-DBD5-419D-9EF3-F1BCF8A08B5B}" srcOrd="0" destOrd="0" presId="urn:microsoft.com/office/officeart/2005/8/layout/hierarchy2"/>
    <dgm:cxn modelId="{9E495497-C3A9-430A-B579-F840031B9D90}" type="presParOf" srcId="{5279C32C-BC18-40F7-B78F-6F97F3118330}" destId="{23FE90D9-0455-4BF9-AFF8-FFE5FD0B3BF3}" srcOrd="3" destOrd="0" presId="urn:microsoft.com/office/officeart/2005/8/layout/hierarchy2"/>
    <dgm:cxn modelId="{C9EDED4B-EFBA-4584-9BEA-A31D182667C0}" type="presParOf" srcId="{23FE90D9-0455-4BF9-AFF8-FFE5FD0B3BF3}" destId="{58B33585-6C75-458C-AA7E-CEE1A857257B}" srcOrd="0" destOrd="0" presId="urn:microsoft.com/office/officeart/2005/8/layout/hierarchy2"/>
    <dgm:cxn modelId="{BAEC1229-10C6-4442-B22B-334860B4DB1C}" type="presParOf" srcId="{23FE90D9-0455-4BF9-AFF8-FFE5FD0B3BF3}" destId="{043556A8-86F6-49A7-A6B2-C518A4454CA2}" srcOrd="1" destOrd="0" presId="urn:microsoft.com/office/officeart/2005/8/layout/hierarchy2"/>
    <dgm:cxn modelId="{0100166D-6C17-4A4C-A68A-7A37D1C2A19D}" type="presParOf" srcId="{07B159E6-1E52-44F9-B7B7-8489F20E2966}" destId="{EF46AC11-0186-4C6A-9D51-F9C131AF0458}" srcOrd="1" destOrd="0" presId="urn:microsoft.com/office/officeart/2005/8/layout/hierarchy2"/>
    <dgm:cxn modelId="{3C7C3CE7-454C-44B1-A90D-B9A2CFFE3FBD}" type="presParOf" srcId="{EF46AC11-0186-4C6A-9D51-F9C131AF0458}" destId="{22E816E0-535A-4158-910B-E1224164BB34}" srcOrd="0" destOrd="0" presId="urn:microsoft.com/office/officeart/2005/8/layout/hierarchy2"/>
    <dgm:cxn modelId="{024C08E8-00F3-4555-A28D-90744E9D6E9C}" type="presParOf" srcId="{EF46AC11-0186-4C6A-9D51-F9C131AF0458}" destId="{040AE94C-F7AB-4D80-8AA6-84D98F22CCA4}" srcOrd="1" destOrd="0" presId="urn:microsoft.com/office/officeart/2005/8/layout/hierarchy2"/>
    <dgm:cxn modelId="{7A6F4157-43EF-4720-B5B1-3B386CA70D57}" type="presParOf" srcId="{040AE94C-F7AB-4D80-8AA6-84D98F22CCA4}" destId="{DFB534D4-0B78-434D-B953-A95D0B7A2ADF}" srcOrd="0" destOrd="0" presId="urn:microsoft.com/office/officeart/2005/8/layout/hierarchy2"/>
    <dgm:cxn modelId="{3EDAE80A-20E7-4F95-A364-B687BF34C946}" type="presParOf" srcId="{DFB534D4-0B78-434D-B953-A95D0B7A2ADF}" destId="{42F54B92-1B41-446E-89E2-E0D339D395E9}" srcOrd="0" destOrd="0" presId="urn:microsoft.com/office/officeart/2005/8/layout/hierarchy2"/>
    <dgm:cxn modelId="{ABE0025E-3E1B-4AC2-9C40-1B2FAB07B3A2}" type="presParOf" srcId="{040AE94C-F7AB-4D80-8AA6-84D98F22CCA4}" destId="{B05DAC4E-075D-49C4-BFE2-A4D7ADCD28DC}" srcOrd="1" destOrd="0" presId="urn:microsoft.com/office/officeart/2005/8/layout/hierarchy2"/>
    <dgm:cxn modelId="{BF9EC5E6-CE76-425C-A8DA-5EA48CADEEBA}" type="presParOf" srcId="{B05DAC4E-075D-49C4-BFE2-A4D7ADCD28DC}" destId="{3C00EE2E-013A-437E-AD44-ABD6C3671C7E}" srcOrd="0" destOrd="0" presId="urn:microsoft.com/office/officeart/2005/8/layout/hierarchy2"/>
    <dgm:cxn modelId="{2FAD01CB-2258-4B1A-9361-75419CA5D1CA}" type="presParOf" srcId="{B05DAC4E-075D-49C4-BFE2-A4D7ADCD28DC}" destId="{375AB58D-08FC-42EF-8DED-716255038124}" srcOrd="1" destOrd="0" presId="urn:microsoft.com/office/officeart/2005/8/layout/hierarchy2"/>
    <dgm:cxn modelId="{674AEC58-0F0B-4175-A7C5-FB20FCCB14BD}" type="presParOf" srcId="{040AE94C-F7AB-4D80-8AA6-84D98F22CCA4}" destId="{28486063-ACC7-44A8-BFAF-A64D54DB4EAB}" srcOrd="2" destOrd="0" presId="urn:microsoft.com/office/officeart/2005/8/layout/hierarchy2"/>
    <dgm:cxn modelId="{F9F118D0-52D6-466A-A98B-39FF74D1ECBB}" type="presParOf" srcId="{28486063-ACC7-44A8-BFAF-A64D54DB4EAB}" destId="{766E8989-CA1C-403C-AC4B-0E71A61737FF}" srcOrd="0" destOrd="0" presId="urn:microsoft.com/office/officeart/2005/8/layout/hierarchy2"/>
    <dgm:cxn modelId="{969522AC-F9A0-48A8-A13F-63038204F4C0}" type="presParOf" srcId="{040AE94C-F7AB-4D80-8AA6-84D98F22CCA4}" destId="{EB589B57-A75A-42E4-B039-BE9FF9769DD6}" srcOrd="3" destOrd="0" presId="urn:microsoft.com/office/officeart/2005/8/layout/hierarchy2"/>
    <dgm:cxn modelId="{9F0560D3-A029-49BF-87FD-BF2FFD883153}" type="presParOf" srcId="{EB589B57-A75A-42E4-B039-BE9FF9769DD6}" destId="{87E09CA7-294D-415C-94EB-E6E12D8B362E}" srcOrd="0" destOrd="0" presId="urn:microsoft.com/office/officeart/2005/8/layout/hierarchy2"/>
    <dgm:cxn modelId="{9428707C-94D5-47D8-BC27-9241CF9A1AE8}" type="presParOf" srcId="{EB589B57-A75A-42E4-B039-BE9FF9769DD6}" destId="{C0EAF605-6BF8-45AA-87A8-EE68D7DBB093}" srcOrd="1" destOrd="0" presId="urn:microsoft.com/office/officeart/2005/8/layout/hierarchy2"/>
    <dgm:cxn modelId="{F26FD0D0-30D6-4AAC-90BB-F912BA540C24}" type="presParOf" srcId="{040AE94C-F7AB-4D80-8AA6-84D98F22CCA4}" destId="{CE183756-1785-4423-9244-B4158AFA9D06}" srcOrd="4" destOrd="0" presId="urn:microsoft.com/office/officeart/2005/8/layout/hierarchy2"/>
    <dgm:cxn modelId="{E2131BD6-35D9-45B7-B314-A55913CEE875}" type="presParOf" srcId="{CE183756-1785-4423-9244-B4158AFA9D06}" destId="{FCBF2B23-E6A4-47B2-9F59-65764EFB4A65}" srcOrd="0" destOrd="0" presId="urn:microsoft.com/office/officeart/2005/8/layout/hierarchy2"/>
    <dgm:cxn modelId="{DD62A2FF-A139-4590-940F-45F82B03FAA7}" type="presParOf" srcId="{040AE94C-F7AB-4D80-8AA6-84D98F22CCA4}" destId="{AA7A99A4-FB8E-46C0-8236-47883E1637ED}" srcOrd="5" destOrd="0" presId="urn:microsoft.com/office/officeart/2005/8/layout/hierarchy2"/>
    <dgm:cxn modelId="{2F933194-7994-4194-86AA-34BFEDEE1F80}" type="presParOf" srcId="{AA7A99A4-FB8E-46C0-8236-47883E1637ED}" destId="{9A495A5E-0298-44F1-B6AA-D7693A2C6360}" srcOrd="0" destOrd="0" presId="urn:microsoft.com/office/officeart/2005/8/layout/hierarchy2"/>
    <dgm:cxn modelId="{334E0B0E-AD4A-442F-906B-CF7672AB023E}" type="presParOf" srcId="{AA7A99A4-FB8E-46C0-8236-47883E1637ED}" destId="{E4C2770D-71A6-4174-BD1C-FF15C31CA326}" srcOrd="1" destOrd="0" presId="urn:microsoft.com/office/officeart/2005/8/layout/hierarchy2"/>
    <dgm:cxn modelId="{C86A1BBB-EBDB-4280-A6E4-768F6D7AF4D7}" type="presParOf" srcId="{040AE94C-F7AB-4D80-8AA6-84D98F22CCA4}" destId="{B7332840-70A3-4756-A756-96A9C1EECCFB}" srcOrd="6" destOrd="0" presId="urn:microsoft.com/office/officeart/2005/8/layout/hierarchy2"/>
    <dgm:cxn modelId="{3CB58A9D-EACF-4502-BAB1-EE7C386AB77C}" type="presParOf" srcId="{B7332840-70A3-4756-A756-96A9C1EECCFB}" destId="{B00C3AD0-B073-4B0C-BAE6-3A2D3CC89BB0}" srcOrd="0" destOrd="0" presId="urn:microsoft.com/office/officeart/2005/8/layout/hierarchy2"/>
    <dgm:cxn modelId="{C39E4119-6E54-425A-B8EC-4E3AB80B66A2}" type="presParOf" srcId="{040AE94C-F7AB-4D80-8AA6-84D98F22CCA4}" destId="{DF1C6F36-E50E-43F9-BD28-8B8E8F215F9D}" srcOrd="7" destOrd="0" presId="urn:microsoft.com/office/officeart/2005/8/layout/hierarchy2"/>
    <dgm:cxn modelId="{D506A989-562F-4618-93B7-B534F3822D96}" type="presParOf" srcId="{DF1C6F36-E50E-43F9-BD28-8B8E8F215F9D}" destId="{CBFD6CFE-3953-4025-BEF4-590575EA5D9A}" srcOrd="0" destOrd="0" presId="urn:microsoft.com/office/officeart/2005/8/layout/hierarchy2"/>
    <dgm:cxn modelId="{524EFB8E-251E-4D97-81A1-C712D2F23D51}" type="presParOf" srcId="{DF1C6F36-E50E-43F9-BD28-8B8E8F215F9D}" destId="{5232C2F4-57BC-4703-8C02-19810EC0FBA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3DCD4-0E19-4966-9851-E1D0D94A0A99}">
      <dsp:nvSpPr>
        <dsp:cNvPr id="0" name=""/>
        <dsp:cNvSpPr/>
      </dsp:nvSpPr>
      <dsp:spPr>
        <a:xfrm>
          <a:off x="706" y="479834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ATRIBUTIVA</a:t>
          </a:r>
        </a:p>
      </dsp:txBody>
      <dsp:txXfrm>
        <a:off x="16532" y="495660"/>
        <a:ext cx="1048995" cy="508671"/>
      </dsp:txXfrm>
    </dsp:sp>
    <dsp:sp modelId="{22E816E0-535A-4158-910B-E1224164BB34}">
      <dsp:nvSpPr>
        <dsp:cNvPr id="0" name=""/>
        <dsp:cNvSpPr/>
      </dsp:nvSpPr>
      <dsp:spPr>
        <a:xfrm>
          <a:off x="706" y="1101206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PREDICATIVA</a:t>
          </a:r>
        </a:p>
      </dsp:txBody>
      <dsp:txXfrm>
        <a:off x="16532" y="1117032"/>
        <a:ext cx="1048995" cy="508671"/>
      </dsp:txXfrm>
    </dsp:sp>
    <dsp:sp modelId="{DFB534D4-0B78-434D-B953-A95D0B7A2ADF}">
      <dsp:nvSpPr>
        <dsp:cNvPr id="0" name=""/>
        <dsp:cNvSpPr/>
      </dsp:nvSpPr>
      <dsp:spPr>
        <a:xfrm rot="19457599">
          <a:off x="1031319" y="1196029"/>
          <a:ext cx="532328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532328" y="1999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284175" y="1202716"/>
        <a:ext cx="26616" cy="26616"/>
      </dsp:txXfrm>
    </dsp:sp>
    <dsp:sp modelId="{3C00EE2E-013A-437E-AD44-ABD6C3671C7E}">
      <dsp:nvSpPr>
        <dsp:cNvPr id="0" name=""/>
        <dsp:cNvSpPr/>
      </dsp:nvSpPr>
      <dsp:spPr>
        <a:xfrm>
          <a:off x="1513612" y="790520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ACTIVA</a:t>
          </a:r>
        </a:p>
      </dsp:txBody>
      <dsp:txXfrm>
        <a:off x="1529438" y="806346"/>
        <a:ext cx="1048995" cy="508671"/>
      </dsp:txXfrm>
    </dsp:sp>
    <dsp:sp modelId="{5000ACE0-B099-4069-87CE-4ECC39CFB7F9}">
      <dsp:nvSpPr>
        <dsp:cNvPr id="0" name=""/>
        <dsp:cNvSpPr/>
      </dsp:nvSpPr>
      <dsp:spPr>
        <a:xfrm rot="19457599">
          <a:off x="2544225" y="885343"/>
          <a:ext cx="532328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532328" y="19995"/>
              </a:lnTo>
            </a:path>
          </a:pathLst>
        </a:custGeom>
        <a:noFill/>
        <a:ln w="25400" cap="flat" cmpd="sng" algn="ctr">
          <a:solidFill>
            <a:srgbClr val="FFA87C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97081" y="892030"/>
        <a:ext cx="26616" cy="26616"/>
      </dsp:txXfrm>
    </dsp:sp>
    <dsp:sp modelId="{8B979EFC-9B97-46E6-B57E-35710B44890B}">
      <dsp:nvSpPr>
        <dsp:cNvPr id="0" name=""/>
        <dsp:cNvSpPr/>
      </dsp:nvSpPr>
      <dsp:spPr>
        <a:xfrm>
          <a:off x="3026518" y="479834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TRANSITIVA</a:t>
          </a:r>
        </a:p>
      </dsp:txBody>
      <dsp:txXfrm>
        <a:off x="3042344" y="495660"/>
        <a:ext cx="1048995" cy="508671"/>
      </dsp:txXfrm>
    </dsp:sp>
    <dsp:sp modelId="{B9024AAF-D664-4499-9E4B-E02B44B29DB6}">
      <dsp:nvSpPr>
        <dsp:cNvPr id="0" name=""/>
        <dsp:cNvSpPr/>
      </dsp:nvSpPr>
      <dsp:spPr>
        <a:xfrm rot="2142401">
          <a:off x="2544225" y="1196029"/>
          <a:ext cx="532328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532328" y="19995"/>
              </a:lnTo>
            </a:path>
          </a:pathLst>
        </a:custGeom>
        <a:noFill/>
        <a:ln w="25400" cap="flat" cmpd="sng" algn="ctr">
          <a:solidFill>
            <a:srgbClr val="FFA87C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2797081" y="1202716"/>
        <a:ext cx="26616" cy="26616"/>
      </dsp:txXfrm>
    </dsp:sp>
    <dsp:sp modelId="{3E550883-C1FF-4672-8B80-C358F315EED1}">
      <dsp:nvSpPr>
        <dsp:cNvPr id="0" name=""/>
        <dsp:cNvSpPr/>
      </dsp:nvSpPr>
      <dsp:spPr>
        <a:xfrm>
          <a:off x="3026518" y="1101206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INTRANSITIVA</a:t>
          </a:r>
        </a:p>
      </dsp:txBody>
      <dsp:txXfrm>
        <a:off x="3042344" y="1117032"/>
        <a:ext cx="1048995" cy="508671"/>
      </dsp:txXfrm>
    </dsp:sp>
    <dsp:sp modelId="{86660271-4A3E-4C0B-AFAB-70EAAE35726B}">
      <dsp:nvSpPr>
        <dsp:cNvPr id="0" name=""/>
        <dsp:cNvSpPr/>
      </dsp:nvSpPr>
      <dsp:spPr>
        <a:xfrm rot="2142401">
          <a:off x="1031319" y="1506715"/>
          <a:ext cx="532328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532328" y="1999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284175" y="1513402"/>
        <a:ext cx="26616" cy="26616"/>
      </dsp:txXfrm>
    </dsp:sp>
    <dsp:sp modelId="{C240DFAC-60ED-46F3-9486-10FB6F8343C3}">
      <dsp:nvSpPr>
        <dsp:cNvPr id="0" name=""/>
        <dsp:cNvSpPr/>
      </dsp:nvSpPr>
      <dsp:spPr>
        <a:xfrm>
          <a:off x="1513612" y="1411892"/>
          <a:ext cx="1080647" cy="540323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b="1" kern="1200"/>
            <a:t>PASIVA</a:t>
          </a:r>
        </a:p>
      </dsp:txBody>
      <dsp:txXfrm>
        <a:off x="1529438" y="1427718"/>
        <a:ext cx="1048995" cy="508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3DCD4-0E19-4966-9851-E1D0D94A0A99}">
      <dsp:nvSpPr>
        <dsp:cNvPr id="0" name=""/>
        <dsp:cNvSpPr/>
      </dsp:nvSpPr>
      <dsp:spPr>
        <a:xfrm>
          <a:off x="116440" y="364435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PERSONALES</a:t>
          </a:r>
        </a:p>
      </dsp:txBody>
      <dsp:txXfrm>
        <a:off x="134858" y="382853"/>
        <a:ext cx="1220839" cy="592001"/>
      </dsp:txXfrm>
    </dsp:sp>
    <dsp:sp modelId="{8E2F49A3-47B5-4B94-8844-06C5CE90B7CB}">
      <dsp:nvSpPr>
        <dsp:cNvPr id="0" name=""/>
        <dsp:cNvSpPr/>
      </dsp:nvSpPr>
      <dsp:spPr>
        <a:xfrm rot="19457599">
          <a:off x="1315885" y="484747"/>
          <a:ext cx="61953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1953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10163" y="482575"/>
        <a:ext cx="30976" cy="30976"/>
      </dsp:txXfrm>
    </dsp:sp>
    <dsp:sp modelId="{3523BE79-C080-49B6-951C-5574857D5F7F}">
      <dsp:nvSpPr>
        <dsp:cNvPr id="0" name=""/>
        <dsp:cNvSpPr/>
      </dsp:nvSpPr>
      <dsp:spPr>
        <a:xfrm>
          <a:off x="1877186" y="2853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S. EXPLÍCITO</a:t>
          </a:r>
        </a:p>
      </dsp:txBody>
      <dsp:txXfrm>
        <a:off x="1895604" y="21271"/>
        <a:ext cx="1220839" cy="592001"/>
      </dsp:txXfrm>
    </dsp:sp>
    <dsp:sp modelId="{DBA782AB-3D67-4482-B88D-5A0A71545F17}">
      <dsp:nvSpPr>
        <dsp:cNvPr id="0" name=""/>
        <dsp:cNvSpPr/>
      </dsp:nvSpPr>
      <dsp:spPr>
        <a:xfrm rot="2142401">
          <a:off x="1315885" y="846329"/>
          <a:ext cx="61953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1953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10163" y="844156"/>
        <a:ext cx="30976" cy="30976"/>
      </dsp:txXfrm>
    </dsp:sp>
    <dsp:sp modelId="{58B33585-6C75-458C-AA7E-CEE1A857257B}">
      <dsp:nvSpPr>
        <dsp:cNvPr id="0" name=""/>
        <dsp:cNvSpPr/>
      </dsp:nvSpPr>
      <dsp:spPr>
        <a:xfrm>
          <a:off x="1877186" y="726017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S. ELIDIDO</a:t>
          </a:r>
        </a:p>
      </dsp:txBody>
      <dsp:txXfrm>
        <a:off x="1895604" y="744435"/>
        <a:ext cx="1220839" cy="592001"/>
      </dsp:txXfrm>
    </dsp:sp>
    <dsp:sp modelId="{22E816E0-535A-4158-910B-E1224164BB34}">
      <dsp:nvSpPr>
        <dsp:cNvPr id="0" name=""/>
        <dsp:cNvSpPr/>
      </dsp:nvSpPr>
      <dsp:spPr>
        <a:xfrm>
          <a:off x="116440" y="2533925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IMPERSONALES</a:t>
          </a:r>
        </a:p>
      </dsp:txBody>
      <dsp:txXfrm>
        <a:off x="134858" y="2552343"/>
        <a:ext cx="1220839" cy="592001"/>
      </dsp:txXfrm>
    </dsp:sp>
    <dsp:sp modelId="{DFB534D4-0B78-434D-B953-A95D0B7A2ADF}">
      <dsp:nvSpPr>
        <dsp:cNvPr id="0" name=""/>
        <dsp:cNvSpPr/>
      </dsp:nvSpPr>
      <dsp:spPr>
        <a:xfrm rot="17692822">
          <a:off x="1027790" y="2292656"/>
          <a:ext cx="119572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9572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595758" y="2276078"/>
        <a:ext cx="59786" cy="59786"/>
      </dsp:txXfrm>
    </dsp:sp>
    <dsp:sp modelId="{3C00EE2E-013A-437E-AD44-ABD6C3671C7E}">
      <dsp:nvSpPr>
        <dsp:cNvPr id="0" name=""/>
        <dsp:cNvSpPr/>
      </dsp:nvSpPr>
      <dsp:spPr>
        <a:xfrm>
          <a:off x="1877186" y="1449180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V.METEREOLÓGICOS</a:t>
          </a:r>
        </a:p>
      </dsp:txBody>
      <dsp:txXfrm>
        <a:off x="1895604" y="1467598"/>
        <a:ext cx="1220839" cy="592001"/>
      </dsp:txXfrm>
    </dsp:sp>
    <dsp:sp modelId="{28486063-ACC7-44A8-BFAF-A64D54DB4EAB}">
      <dsp:nvSpPr>
        <dsp:cNvPr id="0" name=""/>
        <dsp:cNvSpPr/>
      </dsp:nvSpPr>
      <dsp:spPr>
        <a:xfrm rot="19457599">
          <a:off x="1315885" y="2654238"/>
          <a:ext cx="61953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1953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10163" y="2652065"/>
        <a:ext cx="30976" cy="30976"/>
      </dsp:txXfrm>
    </dsp:sp>
    <dsp:sp modelId="{87E09CA7-294D-415C-94EB-E6E12D8B362E}">
      <dsp:nvSpPr>
        <dsp:cNvPr id="0" name=""/>
        <dsp:cNvSpPr/>
      </dsp:nvSpPr>
      <dsp:spPr>
        <a:xfrm>
          <a:off x="1877186" y="2172343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V.HABER (no compuesto)</a:t>
          </a:r>
        </a:p>
      </dsp:txBody>
      <dsp:txXfrm>
        <a:off x="1895604" y="2190761"/>
        <a:ext cx="1220839" cy="592001"/>
      </dsp:txXfrm>
    </dsp:sp>
    <dsp:sp modelId="{CE183756-1785-4423-9244-B4158AFA9D06}">
      <dsp:nvSpPr>
        <dsp:cNvPr id="0" name=""/>
        <dsp:cNvSpPr/>
      </dsp:nvSpPr>
      <dsp:spPr>
        <a:xfrm rot="2142401">
          <a:off x="1315885" y="3015819"/>
          <a:ext cx="61953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61953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610163" y="3013646"/>
        <a:ext cx="30976" cy="30976"/>
      </dsp:txXfrm>
    </dsp:sp>
    <dsp:sp modelId="{9A495A5E-0298-44F1-B6AA-D7693A2C6360}">
      <dsp:nvSpPr>
        <dsp:cNvPr id="0" name=""/>
        <dsp:cNvSpPr/>
      </dsp:nvSpPr>
      <dsp:spPr>
        <a:xfrm>
          <a:off x="1877186" y="2895507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REFLEJA (se + v.)</a:t>
          </a:r>
        </a:p>
      </dsp:txBody>
      <dsp:txXfrm>
        <a:off x="1895604" y="2913925"/>
        <a:ext cx="1220839" cy="592001"/>
      </dsp:txXfrm>
    </dsp:sp>
    <dsp:sp modelId="{B7332840-70A3-4756-A756-96A9C1EECCFB}">
      <dsp:nvSpPr>
        <dsp:cNvPr id="0" name=""/>
        <dsp:cNvSpPr/>
      </dsp:nvSpPr>
      <dsp:spPr>
        <a:xfrm rot="3907178">
          <a:off x="1027790" y="3377401"/>
          <a:ext cx="1195722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195722" y="13315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1595758" y="3360823"/>
        <a:ext cx="59786" cy="59786"/>
      </dsp:txXfrm>
    </dsp:sp>
    <dsp:sp modelId="{CBFD6CFE-3953-4025-BEF4-590575EA5D9A}">
      <dsp:nvSpPr>
        <dsp:cNvPr id="0" name=""/>
        <dsp:cNvSpPr/>
      </dsp:nvSpPr>
      <dsp:spPr>
        <a:xfrm>
          <a:off x="1877186" y="3618670"/>
          <a:ext cx="1257675" cy="628837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/>
            <a:t>3ªp. plural indeterminado</a:t>
          </a:r>
        </a:p>
      </dsp:txBody>
      <dsp:txXfrm>
        <a:off x="1895604" y="3637088"/>
        <a:ext cx="1220839" cy="592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8573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5420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0284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7289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7034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90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22222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1025" y="-11025"/>
            <a:ext cx="9144000" cy="5143500"/>
          </a:xfrm>
          <a:prstGeom prst="rect">
            <a:avLst/>
          </a:prstGeom>
          <a:solidFill>
            <a:srgbClr val="222222">
              <a:alpha val="64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086350" y="-38100"/>
            <a:ext cx="4114800" cy="5219700"/>
          </a:xfrm>
          <a:custGeom>
            <a:avLst/>
            <a:gdLst/>
            <a:ahLst/>
            <a:cxnLst/>
            <a:rect l="l" t="t" r="r" b="b"/>
            <a:pathLst>
              <a:path w="164592" h="208788" extrusionOk="0">
                <a:moveTo>
                  <a:pt x="0" y="1524"/>
                </a:moveTo>
                <a:lnTo>
                  <a:pt x="107442" y="208788"/>
                </a:lnTo>
                <a:lnTo>
                  <a:pt x="164592" y="208788"/>
                </a:lnTo>
                <a:lnTo>
                  <a:pt x="1645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Google Shape;12;p2"/>
          <p:cNvSpPr/>
          <p:nvPr/>
        </p:nvSpPr>
        <p:spPr>
          <a:xfrm flipH="1">
            <a:off x="-418950" y="4394400"/>
            <a:ext cx="8172300" cy="749100"/>
          </a:xfrm>
          <a:prstGeom prst="parallelogram">
            <a:avLst>
              <a:gd name="adj" fmla="val 51542"/>
            </a:avLst>
          </a:prstGeom>
          <a:solidFill>
            <a:srgbClr val="FFFFFF">
              <a:alpha val="17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3" name="Google Shape;13;p2"/>
          <p:cNvSpPr/>
          <p:nvPr/>
        </p:nvSpPr>
        <p:spPr>
          <a:xfrm flipH="1">
            <a:off x="1028475" y="416640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28475" y="0"/>
            <a:ext cx="5238600" cy="402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6"/>
          <p:cNvGrpSpPr/>
          <p:nvPr/>
        </p:nvGrpSpPr>
        <p:grpSpPr>
          <a:xfrm>
            <a:off x="-903537" y="-38100"/>
            <a:ext cx="10524355" cy="5214650"/>
            <a:chOff x="-903537" y="-38100"/>
            <a:chExt cx="10524355" cy="5214650"/>
          </a:xfrm>
        </p:grpSpPr>
        <p:sp>
          <p:nvSpPr>
            <p:cNvPr id="43" name="Google Shape;43;p6"/>
            <p:cNvSpPr/>
            <p:nvPr/>
          </p:nvSpPr>
          <p:spPr>
            <a:xfrm>
              <a:off x="-55075" y="-38100"/>
              <a:ext cx="3312625" cy="5214650"/>
            </a:xfrm>
            <a:custGeom>
              <a:avLst/>
              <a:gdLst/>
              <a:ahLst/>
              <a:cxnLst/>
              <a:rect l="l" t="t" r="r" b="b"/>
              <a:pathLst>
                <a:path w="132505" h="208586" extrusionOk="0">
                  <a:moveTo>
                    <a:pt x="132505" y="207264"/>
                  </a:moveTo>
                  <a:lnTo>
                    <a:pt x="25063" y="0"/>
                  </a:lnTo>
                  <a:lnTo>
                    <a:pt x="0" y="202"/>
                  </a:lnTo>
                  <a:lnTo>
                    <a:pt x="1322" y="20858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44" name="Google Shape;44;p6"/>
            <p:cNvSpPr/>
            <p:nvPr/>
          </p:nvSpPr>
          <p:spPr>
            <a:xfrm flipH="1">
              <a:off x="-903537" y="-17561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6"/>
            <p:cNvSpPr/>
            <p:nvPr/>
          </p:nvSpPr>
          <p:spPr>
            <a:xfrm flipH="1">
              <a:off x="472134" y="-9525"/>
              <a:ext cx="518400" cy="749100"/>
            </a:xfrm>
            <a:prstGeom prst="parallelogram">
              <a:avLst>
                <a:gd name="adj" fmla="val 750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6"/>
            <p:cNvSpPr/>
            <p:nvPr/>
          </p:nvSpPr>
          <p:spPr>
            <a:xfrm flipH="1">
              <a:off x="742953" y="272850"/>
              <a:ext cx="7505700" cy="749100"/>
            </a:xfrm>
            <a:prstGeom prst="parallelogram">
              <a:avLst>
                <a:gd name="adj" fmla="val 51542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6"/>
            <p:cNvSpPr/>
            <p:nvPr/>
          </p:nvSpPr>
          <p:spPr>
            <a:xfrm flipH="1">
              <a:off x="7861618" y="272850"/>
              <a:ext cx="1759200" cy="7491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6"/>
            <p:cNvSpPr/>
            <p:nvPr/>
          </p:nvSpPr>
          <p:spPr>
            <a:xfrm flipH="1">
              <a:off x="990375" y="4925850"/>
              <a:ext cx="8369700" cy="228000"/>
            </a:xfrm>
            <a:prstGeom prst="parallelogram">
              <a:avLst>
                <a:gd name="adj" fmla="val 5154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 b="0"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1101375" y="1311550"/>
            <a:ext cx="3681900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▸"/>
              <a:defRPr sz="2600"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2"/>
          </p:nvPr>
        </p:nvSpPr>
        <p:spPr>
          <a:xfrm>
            <a:off x="5004949" y="1311550"/>
            <a:ext cx="3681900" cy="353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▸"/>
              <a:defRPr sz="2600"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▹"/>
              <a:defRPr sz="2600"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l" t="t" r="r" b="b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95" name="Google Shape;95;p11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1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1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inverted">
  <p:cSld name="BLANK_1"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l" t="t" r="r" b="b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01" name="Google Shape;101;p1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2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2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Roboto"/>
              <a:buChar char="▸"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Roboto"/>
              <a:buChar char="▹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"/>
              <a:buChar char="▹"/>
              <a:defRPr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Roboto"/>
              <a:buChar char="▹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7" r:id="rId3"/>
    <p:sldLayoutId id="2147483658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>
            <a:spLocks noGrp="1"/>
          </p:cNvSpPr>
          <p:nvPr>
            <p:ph type="ctrTitle"/>
          </p:nvPr>
        </p:nvSpPr>
        <p:spPr>
          <a:xfrm>
            <a:off x="1028475" y="0"/>
            <a:ext cx="5238600" cy="402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b="1" u="sng">
                <a:solidFill>
                  <a:schemeClr val="accent1"/>
                </a:solidFill>
              </a:rPr>
              <a:t>CASTELLANO</a:t>
            </a:r>
            <a:br>
              <a:rPr lang="es-ES"/>
            </a:br>
            <a:r>
              <a:rPr lang="es-ES"/>
              <a:t>TEMA 3 LENGUA</a:t>
            </a:r>
            <a:endParaRPr b="1" u="sn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5"/>
            </a:pPr>
            <a:r>
              <a:rPr lang="es-ES" b="1"/>
              <a:t>Sintaxis: componentes oraciones simples.</a:t>
            </a:r>
            <a:endParaRPr b="1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" name="Google Shape;114;p14">
            <a:extLst>
              <a:ext uri="{FF2B5EF4-FFF2-40B4-BE49-F238E27FC236}">
                <a16:creationId xmlns:a16="http://schemas.microsoft.com/office/drawing/2014/main" id="{6E69C302-483A-46EF-95E8-2022A38832AA}"/>
              </a:ext>
            </a:extLst>
          </p:cNvPr>
          <p:cNvSpPr txBox="1">
            <a:spLocks/>
          </p:cNvSpPr>
          <p:nvPr/>
        </p:nvSpPr>
        <p:spPr>
          <a:xfrm>
            <a:off x="64450" y="1021950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COMPLEMENTOS DEL SINTAGMA NOMINAL </a:t>
            </a:r>
            <a:r>
              <a:rPr lang="es-ES" b="1">
                <a:solidFill>
                  <a:schemeClr val="bg2"/>
                </a:solidFill>
              </a:rPr>
              <a:t>(N)</a:t>
            </a: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D1329A3-24DD-4846-8748-08C25A103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345204"/>
              </p:ext>
            </p:extLst>
          </p:nvPr>
        </p:nvGraphicFramePr>
        <p:xfrm>
          <a:off x="274835" y="1557557"/>
          <a:ext cx="8594329" cy="29565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702059">
                  <a:extLst>
                    <a:ext uri="{9D8B030D-6E8A-4147-A177-3AD203B41FA5}">
                      <a16:colId xmlns:a16="http://schemas.microsoft.com/office/drawing/2014/main" val="1609799600"/>
                    </a:ext>
                  </a:extLst>
                </a:gridCol>
                <a:gridCol w="2601815">
                  <a:extLst>
                    <a:ext uri="{9D8B030D-6E8A-4147-A177-3AD203B41FA5}">
                      <a16:colId xmlns:a16="http://schemas.microsoft.com/office/drawing/2014/main" val="3145256463"/>
                    </a:ext>
                  </a:extLst>
                </a:gridCol>
                <a:gridCol w="3290455">
                  <a:extLst>
                    <a:ext uri="{9D8B030D-6E8A-4147-A177-3AD203B41FA5}">
                      <a16:colId xmlns:a16="http://schemas.microsoft.com/office/drawing/2014/main" val="5076237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FUNCIÓN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068144"/>
                  </a:ext>
                </a:extLst>
              </a:tr>
              <a:tr h="12456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Determinantes (Det)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Artículo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Demostrativos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Posesivos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Numerales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Indefinidos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Interrogativos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Exclamativos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Miguel se bebió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el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agua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Hacen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todos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esos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bollos en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su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casa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883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Com.Nom.Adjectival (CNA)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Sintagmas adjetivales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Miguel se bebió agua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fresca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17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Com.Nom.Preposicional (CNP)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Sintagmas preposicionales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Miguel bebe leche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de vaca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206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Aposiciones (Ap)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Sintagmas nominales:</a:t>
                      </a:r>
                    </a:p>
                    <a:p>
                      <a:pPr marL="285750" lvl="1" indent="-15875">
                        <a:buClr>
                          <a:schemeClr val="accent1"/>
                        </a:buClr>
                        <a:buFont typeface="Barlow Light"/>
                        <a:buChar char="*"/>
                      </a:pPr>
                      <a:r>
                        <a:rPr lang="es-ES" sz="1200" b="1">
                          <a:latin typeface="Roboto" panose="020B0604020202020204" charset="0"/>
                          <a:ea typeface="Roboto" panose="020B0604020202020204" charset="0"/>
                        </a:rPr>
                        <a:t>explicativas</a:t>
                      </a: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: entre comas</a:t>
                      </a:r>
                    </a:p>
                    <a:p>
                      <a:pPr marL="285750" lvl="1" indent="-15875">
                        <a:buClr>
                          <a:schemeClr val="accent1"/>
                        </a:buClr>
                        <a:buFont typeface="Barlow Light"/>
                        <a:buChar char="*"/>
                      </a:pPr>
                      <a:r>
                        <a:rPr lang="es-ES" sz="1200" b="1">
                          <a:latin typeface="Roboto" panose="020B0604020202020204" charset="0"/>
                          <a:ea typeface="Roboto" panose="020B0604020202020204" charset="0"/>
                        </a:rPr>
                        <a:t>especificativas</a:t>
                      </a:r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: sin comas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Mi tía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Paquita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viene mañana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París,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capital de Francia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, es cosmopolita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63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294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97E600-D4E7-418B-BE85-B8A19D5D5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11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F90ACECD-90A6-4A61-AAA6-BB431BEEF29B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COMPLEMENTOS DEL SINTAGMA VERBAL </a:t>
            </a:r>
            <a:r>
              <a:rPr lang="es-ES" b="1">
                <a:solidFill>
                  <a:schemeClr val="bg2"/>
                </a:solidFill>
              </a:rPr>
              <a:t>(N)</a:t>
            </a:r>
          </a:p>
        </p:txBody>
      </p:sp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91FC2B67-C086-42E0-BF2C-82533FD36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391324"/>
              </p:ext>
            </p:extLst>
          </p:nvPr>
        </p:nvGraphicFramePr>
        <p:xfrm>
          <a:off x="373650" y="913320"/>
          <a:ext cx="8594329" cy="34442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702059">
                  <a:extLst>
                    <a:ext uri="{9D8B030D-6E8A-4147-A177-3AD203B41FA5}">
                      <a16:colId xmlns:a16="http://schemas.microsoft.com/office/drawing/2014/main" val="1609799600"/>
                    </a:ext>
                  </a:extLst>
                </a:gridCol>
                <a:gridCol w="2601815">
                  <a:extLst>
                    <a:ext uri="{9D8B030D-6E8A-4147-A177-3AD203B41FA5}">
                      <a16:colId xmlns:a16="http://schemas.microsoft.com/office/drawing/2014/main" val="3145256463"/>
                    </a:ext>
                  </a:extLst>
                </a:gridCol>
                <a:gridCol w="3290455">
                  <a:extLst>
                    <a:ext uri="{9D8B030D-6E8A-4147-A177-3AD203B41FA5}">
                      <a16:colId xmlns:a16="http://schemas.microsoft.com/office/drawing/2014/main" val="5076237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FUNCIÓN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068144"/>
                  </a:ext>
                </a:extLst>
              </a:tr>
              <a:tr h="12456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Atributo (At)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nominal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preposicional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adjetival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adverbial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Los perros son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animales de compañía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Esos libros parecen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de mentira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¿Está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totalmente vacía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la caja?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Mis amigos son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así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883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Com.Predicativo (C Pvo)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nominal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adjetival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Concuerda con el sujeto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El jugador regresó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exhausto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Lo eligieron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juez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17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Com.Directo (CD)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nominal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preposicional (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a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Sustituye: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la, lo, los, las</a:t>
                      </a:r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El coronel expuso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su inquietud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El coronel visitó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al abogado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206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Com.Indirecto (CI)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nominal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preposicional </a:t>
                      </a:r>
                      <a:r>
                        <a:rPr lang="es-ES" sz="1400" b="0">
                          <a:latin typeface="Roboto" panose="020B0604020202020204" charset="0"/>
                          <a:ea typeface="Roboto" panose="020B0604020202020204" charset="0"/>
                        </a:rPr>
                        <a:t>(</a:t>
                      </a:r>
                      <a:r>
                        <a:rPr lang="es-ES" sz="1400" b="1">
                          <a:latin typeface="Roboto" panose="020B0604020202020204" charset="0"/>
                          <a:ea typeface="Roboto" panose="020B0604020202020204" charset="0"/>
                        </a:rPr>
                        <a:t>a</a:t>
                      </a:r>
                      <a:r>
                        <a:rPr lang="es-ES" sz="1400" b="0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 b="0">
                          <a:latin typeface="Roboto" panose="020B0604020202020204" charset="0"/>
                          <a:ea typeface="Roboto" panose="020B0604020202020204" charset="0"/>
                        </a:rPr>
                        <a:t>Sustituye: </a:t>
                      </a:r>
                      <a:r>
                        <a:rPr lang="es-ES" sz="1400" b="1">
                          <a:latin typeface="Roboto" panose="020B0604020202020204" charset="0"/>
                          <a:ea typeface="Roboto" panose="020B0604020202020204" charset="0"/>
                        </a:rPr>
                        <a:t>le</a:t>
                      </a:r>
                      <a:r>
                        <a:rPr lang="es-ES" sz="1400" b="0">
                          <a:latin typeface="Roboto" panose="020B0604020202020204" charset="0"/>
                          <a:ea typeface="Roboto" panose="020B0604020202020204" charset="0"/>
                        </a:rPr>
                        <a:t>, </a:t>
                      </a:r>
                      <a:r>
                        <a:rPr lang="es-ES" sz="1400" b="1">
                          <a:latin typeface="Roboto" panose="020B0604020202020204" charset="0"/>
                          <a:ea typeface="Roboto" panose="020B0604020202020204" charset="0"/>
                        </a:rPr>
                        <a:t>les</a:t>
                      </a:r>
                      <a:endParaRPr lang="es-ES" sz="1400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La música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les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gusta.</a:t>
                      </a: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El médico curó la herida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 su paciente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563068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DA84DBDB-3A38-4FDF-8358-D5D31E4D58B8}"/>
              </a:ext>
            </a:extLst>
          </p:cNvPr>
          <p:cNvSpPr txBox="1"/>
          <p:nvPr/>
        </p:nvSpPr>
        <p:spPr>
          <a:xfrm>
            <a:off x="-61084" y="1461655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Roboto" panose="020B0604020202020204" charset="0"/>
                <a:ea typeface="Roboto" panose="020B0604020202020204" charset="0"/>
              </a:rPr>
              <a:t>PN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44B9824-8503-4392-8A20-410E5FA196C8}"/>
              </a:ext>
            </a:extLst>
          </p:cNvPr>
          <p:cNvSpPr txBox="1"/>
          <p:nvPr/>
        </p:nvSpPr>
        <p:spPr>
          <a:xfrm>
            <a:off x="-52268" y="3166007"/>
            <a:ext cx="417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accent1"/>
                </a:solidFill>
                <a:latin typeface="Roboto" panose="020B0604020202020204" charset="0"/>
                <a:ea typeface="Roboto" panose="020B0604020202020204" charset="0"/>
              </a:rPr>
              <a:t>PV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7A40AA7-027C-4199-807B-38665ABF23CA}"/>
              </a:ext>
            </a:extLst>
          </p:cNvPr>
          <p:cNvSpPr/>
          <p:nvPr/>
        </p:nvSpPr>
        <p:spPr>
          <a:xfrm>
            <a:off x="6871855" y="124691"/>
            <a:ext cx="2096124" cy="607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solidFill>
                  <a:schemeClr val="bg1"/>
                </a:solidFill>
              </a:rPr>
              <a:t>PN:</a:t>
            </a:r>
            <a:r>
              <a:rPr lang="es-ES" sz="1100">
                <a:solidFill>
                  <a:schemeClr val="bg1"/>
                </a:solidFill>
              </a:rPr>
              <a:t> v.copulativos</a:t>
            </a:r>
          </a:p>
          <a:p>
            <a:pPr algn="ctr"/>
            <a:r>
              <a:rPr lang="es-ES" sz="1100" b="1">
                <a:solidFill>
                  <a:schemeClr val="bg1"/>
                </a:solidFill>
              </a:rPr>
              <a:t>ser/estar/parecer</a:t>
            </a:r>
            <a:endParaRPr lang="es-ES" sz="1100">
              <a:solidFill>
                <a:schemeClr val="bg1"/>
              </a:solidFill>
            </a:endParaRPr>
          </a:p>
          <a:p>
            <a:pPr algn="ctr"/>
            <a:r>
              <a:rPr lang="es-ES" sz="1100" b="1">
                <a:solidFill>
                  <a:schemeClr val="bg1"/>
                </a:solidFill>
              </a:rPr>
              <a:t>*</a:t>
            </a:r>
            <a:r>
              <a:rPr lang="es-ES" sz="1100">
                <a:solidFill>
                  <a:schemeClr val="bg1"/>
                </a:solidFill>
              </a:rPr>
              <a:t>si </a:t>
            </a:r>
            <a:r>
              <a:rPr lang="es-ES" sz="1100" u="sng">
                <a:solidFill>
                  <a:schemeClr val="bg1"/>
                </a:solidFill>
              </a:rPr>
              <a:t>estar</a:t>
            </a:r>
            <a:r>
              <a:rPr lang="es-ES" sz="1100">
                <a:solidFill>
                  <a:schemeClr val="bg1"/>
                </a:solidFill>
              </a:rPr>
              <a:t> no indica localización</a:t>
            </a:r>
            <a:endParaRPr lang="es-ES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92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97E600-D4E7-418B-BE85-B8A19D5D5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12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F90ACECD-90A6-4A61-AAA6-BB431BEEF29B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COMPLEMENTOS DEL SINTAGMA VERBAL </a:t>
            </a:r>
            <a:r>
              <a:rPr lang="es-ES" b="1">
                <a:solidFill>
                  <a:schemeClr val="bg2"/>
                </a:solidFill>
              </a:rPr>
              <a:t>(N)</a:t>
            </a:r>
          </a:p>
        </p:txBody>
      </p:sp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91FC2B67-C086-42E0-BF2C-82533FD36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26995"/>
              </p:ext>
            </p:extLst>
          </p:nvPr>
        </p:nvGraphicFramePr>
        <p:xfrm>
          <a:off x="373650" y="913320"/>
          <a:ext cx="8594329" cy="2499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70441">
                  <a:extLst>
                    <a:ext uri="{9D8B030D-6E8A-4147-A177-3AD203B41FA5}">
                      <a16:colId xmlns:a16="http://schemas.microsoft.com/office/drawing/2014/main" val="1609799600"/>
                    </a:ext>
                  </a:extLst>
                </a:gridCol>
                <a:gridCol w="2733433">
                  <a:extLst>
                    <a:ext uri="{9D8B030D-6E8A-4147-A177-3AD203B41FA5}">
                      <a16:colId xmlns:a16="http://schemas.microsoft.com/office/drawing/2014/main" val="3145256463"/>
                    </a:ext>
                  </a:extLst>
                </a:gridCol>
                <a:gridCol w="3290455">
                  <a:extLst>
                    <a:ext uri="{9D8B030D-6E8A-4147-A177-3AD203B41FA5}">
                      <a16:colId xmlns:a16="http://schemas.microsoft.com/office/drawing/2014/main" val="5076237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FUNCIÓN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068144"/>
                  </a:ext>
                </a:extLst>
              </a:tr>
              <a:tr h="12456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Com.de régimen verbal (CRV)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Sintagma preposicional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Complementa significado del verbo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400">
                          <a:latin typeface="Roboto" panose="020B0604020202020204" charset="0"/>
                          <a:ea typeface="Roboto" panose="020B0604020202020204" charset="0"/>
                        </a:rPr>
                        <a:t>Verbos que rigen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El asunto depende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de ellos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883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Com.Agente (CAg)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preposicional (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por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Oraciones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pasivas</a:t>
                      </a:r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Su éxito fue celebrado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por todos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917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Com.Circunstancial (CC_)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nominal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preposicional</a:t>
                      </a:r>
                    </a:p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Sintagma adverbial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He desayunado tostadas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esta mañana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Por la mañana me levanto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 las diez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  <a:p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También se hacen </a:t>
                      </a:r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así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las cosas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206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922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97E600-D4E7-418B-BE85-B8A19D5D5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13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F90ACECD-90A6-4A61-AAA6-BB431BEEF29B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CLASIFICACIÓN ORACIONES SIMPLES</a:t>
            </a:r>
            <a:endParaRPr lang="es-ES" b="1">
              <a:solidFill>
                <a:schemeClr val="bg2"/>
              </a:solidFill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938CDD45-2901-4955-8909-8EB4334FC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1522984"/>
              </p:ext>
            </p:extLst>
          </p:nvPr>
        </p:nvGraphicFramePr>
        <p:xfrm>
          <a:off x="639505" y="546677"/>
          <a:ext cx="4107873" cy="243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86978065-1022-41C9-A2C3-C0A0F88D61C2}"/>
              </a:ext>
            </a:extLst>
          </p:cNvPr>
          <p:cNvSpPr/>
          <p:nvPr/>
        </p:nvSpPr>
        <p:spPr>
          <a:xfrm>
            <a:off x="149235" y="1212272"/>
            <a:ext cx="415636" cy="256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2C2845B1-A616-49F4-BD22-D114D97A3670}"/>
              </a:ext>
            </a:extLst>
          </p:cNvPr>
          <p:cNvSpPr/>
          <p:nvPr/>
        </p:nvSpPr>
        <p:spPr>
          <a:xfrm>
            <a:off x="149235" y="1769630"/>
            <a:ext cx="415636" cy="256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5B69B697-F843-4CD1-929E-C86C02398814}"/>
              </a:ext>
            </a:extLst>
          </p:cNvPr>
          <p:cNvCxnSpPr>
            <a:cxnSpLocks/>
          </p:cNvCxnSpPr>
          <p:nvPr/>
        </p:nvCxnSpPr>
        <p:spPr>
          <a:xfrm>
            <a:off x="149235" y="2635827"/>
            <a:ext cx="4979987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4" name="Diagrama 13">
            <a:extLst>
              <a:ext uri="{FF2B5EF4-FFF2-40B4-BE49-F238E27FC236}">
                <a16:creationId xmlns:a16="http://schemas.microsoft.com/office/drawing/2014/main" id="{27AB2A6E-EFE7-4A07-80E4-2909BF369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4205147"/>
              </p:ext>
            </p:extLst>
          </p:nvPr>
        </p:nvGraphicFramePr>
        <p:xfrm>
          <a:off x="5701881" y="546677"/>
          <a:ext cx="3251303" cy="425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481A75D4-984A-4C50-A8EE-EB28579D5241}"/>
              </a:ext>
            </a:extLst>
          </p:cNvPr>
          <p:cNvSpPr/>
          <p:nvPr/>
        </p:nvSpPr>
        <p:spPr>
          <a:xfrm>
            <a:off x="5407158" y="1092674"/>
            <a:ext cx="415636" cy="256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CC2F1F21-51A5-4AF3-A85B-F7B2506956F9}"/>
              </a:ext>
            </a:extLst>
          </p:cNvPr>
          <p:cNvSpPr/>
          <p:nvPr/>
        </p:nvSpPr>
        <p:spPr>
          <a:xfrm>
            <a:off x="5407158" y="3286705"/>
            <a:ext cx="415636" cy="2563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BA2BB0E2-10D9-40CA-B1D0-D65AA941AFF9}"/>
              </a:ext>
            </a:extLst>
          </p:cNvPr>
          <p:cNvCxnSpPr>
            <a:cxnSpLocks/>
          </p:cNvCxnSpPr>
          <p:nvPr/>
        </p:nvCxnSpPr>
        <p:spPr>
          <a:xfrm>
            <a:off x="5129222" y="661362"/>
            <a:ext cx="0" cy="4121920"/>
          </a:xfrm>
          <a:prstGeom prst="line">
            <a:avLst/>
          </a:prstGeom>
          <a:ln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8053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97E600-D4E7-418B-BE85-B8A19D5D5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14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F90ACECD-90A6-4A61-AAA6-BB431BEEF29B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CLASIFICACIÓN ORACIONES SIMPLES</a:t>
            </a:r>
            <a:endParaRPr lang="es-ES" b="1">
              <a:solidFill>
                <a:schemeClr val="bg2"/>
              </a:solidFill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8A96FAF-18D1-427D-82CF-49CE9ED6C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64197"/>
              </p:ext>
            </p:extLst>
          </p:nvPr>
        </p:nvGraphicFramePr>
        <p:xfrm>
          <a:off x="339014" y="883421"/>
          <a:ext cx="6394295" cy="15240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6394295">
                  <a:extLst>
                    <a:ext uri="{9D8B030D-6E8A-4147-A177-3AD203B41FA5}">
                      <a16:colId xmlns:a16="http://schemas.microsoft.com/office/drawing/2014/main" val="2221322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bg1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ORACIONES ATRIBUTIVAS Y PREDICATIVAS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3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ATRIBUTIVAS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PREDICADO NOMINAL (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v.copulativo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ser/estar/parecer +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ATR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52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El espectáculo </a:t>
                      </a:r>
                      <a:r>
                        <a:rPr lang="es-ES" b="1" i="1">
                          <a:latin typeface="Roboto" panose="020B0604020202020204" charset="0"/>
                          <a:ea typeface="Roboto" panose="020B0604020202020204" charset="0"/>
                        </a:rPr>
                        <a:t>fue</a:t>
                      </a:r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 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estupendo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86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PREDICATIVAS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PREDICADO VERBAL (v.predicativo: el resto + COM.)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4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El espectáculo </a:t>
                      </a:r>
                      <a:r>
                        <a:rPr lang="es-ES" b="1" i="1">
                          <a:latin typeface="Roboto" panose="020B0604020202020204" charset="0"/>
                          <a:ea typeface="Roboto" panose="020B0604020202020204" charset="0"/>
                        </a:rPr>
                        <a:t>ofrece</a:t>
                      </a:r>
                      <a:r>
                        <a:rPr lang="es-ES" b="0" i="1">
                          <a:latin typeface="Roboto" panose="020B0604020202020204" charset="0"/>
                          <a:ea typeface="Roboto" panose="020B0604020202020204" charset="0"/>
                        </a:rPr>
                        <a:t> </a:t>
                      </a:r>
                      <a:r>
                        <a:rPr lang="es-ES" b="0" i="1" u="none">
                          <a:latin typeface="Roboto" panose="020B0604020202020204" charset="0"/>
                          <a:ea typeface="Roboto" panose="020B0604020202020204" charset="0"/>
                        </a:rPr>
                        <a:t>muchas posibilidades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4950"/>
                  </a:ext>
                </a:extLst>
              </a:tr>
            </a:tbl>
          </a:graphicData>
        </a:graphic>
      </p:graphicFrame>
      <p:sp>
        <p:nvSpPr>
          <p:cNvPr id="18" name="Rectángulo 17">
            <a:extLst>
              <a:ext uri="{FF2B5EF4-FFF2-40B4-BE49-F238E27FC236}">
                <a16:creationId xmlns:a16="http://schemas.microsoft.com/office/drawing/2014/main" id="{CB92E60D-7B10-49D5-9CBC-F27B701D9193}"/>
              </a:ext>
            </a:extLst>
          </p:cNvPr>
          <p:cNvSpPr/>
          <p:nvPr/>
        </p:nvSpPr>
        <p:spPr>
          <a:xfrm>
            <a:off x="6047510" y="292397"/>
            <a:ext cx="2833254" cy="275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solidFill>
                  <a:schemeClr val="bg1"/>
                </a:solidFill>
              </a:rPr>
              <a:t>*</a:t>
            </a:r>
            <a:r>
              <a:rPr lang="es-ES" sz="1100">
                <a:solidFill>
                  <a:schemeClr val="bg1"/>
                </a:solidFill>
              </a:rPr>
              <a:t>si “</a:t>
            </a:r>
            <a:r>
              <a:rPr lang="es-ES" sz="1100" b="1">
                <a:solidFill>
                  <a:schemeClr val="bg1"/>
                </a:solidFill>
              </a:rPr>
              <a:t>estar</a:t>
            </a:r>
            <a:r>
              <a:rPr lang="es-ES" sz="1100">
                <a:solidFill>
                  <a:schemeClr val="bg1"/>
                </a:solidFill>
              </a:rPr>
              <a:t>” indica </a:t>
            </a:r>
            <a:r>
              <a:rPr lang="es-ES" sz="1100" b="1">
                <a:solidFill>
                  <a:schemeClr val="bg1"/>
                </a:solidFill>
              </a:rPr>
              <a:t>localización</a:t>
            </a:r>
            <a:r>
              <a:rPr lang="es-ES" sz="1100">
                <a:solidFill>
                  <a:schemeClr val="bg1"/>
                </a:solidFill>
              </a:rPr>
              <a:t>, es un </a:t>
            </a:r>
            <a:r>
              <a:rPr lang="es-ES" sz="1100" b="1">
                <a:solidFill>
                  <a:schemeClr val="bg1"/>
                </a:solidFill>
              </a:rPr>
              <a:t>PV</a:t>
            </a:r>
          </a:p>
        </p:txBody>
      </p:sp>
      <p:graphicFrame>
        <p:nvGraphicFramePr>
          <p:cNvPr id="19" name="Tabla 4">
            <a:extLst>
              <a:ext uri="{FF2B5EF4-FFF2-40B4-BE49-F238E27FC236}">
                <a16:creationId xmlns:a16="http://schemas.microsoft.com/office/drawing/2014/main" id="{7613ADCA-1A16-44A8-BA92-F5953EA8A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99015"/>
              </p:ext>
            </p:extLst>
          </p:nvPr>
        </p:nvGraphicFramePr>
        <p:xfrm>
          <a:off x="339014" y="2575407"/>
          <a:ext cx="6304241" cy="15240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6304241">
                  <a:extLst>
                    <a:ext uri="{9D8B030D-6E8A-4147-A177-3AD203B41FA5}">
                      <a16:colId xmlns:a16="http://schemas.microsoft.com/office/drawing/2014/main" val="2221322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bg1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ORACIONES ACTIVAS Y PASIVAS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3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ACTIVAS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Verbo en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voz activa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 y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sujeto agente</a:t>
                      </a:r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52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El </a:t>
                      </a:r>
                      <a:r>
                        <a:rPr lang="es-ES" b="0" i="1" u="sng">
                          <a:latin typeface="Roboto" panose="020B0604020202020204" charset="0"/>
                          <a:ea typeface="Roboto" panose="020B0604020202020204" charset="0"/>
                        </a:rPr>
                        <a:t>director</a:t>
                      </a:r>
                      <a:r>
                        <a:rPr lang="es-ES" b="0" i="1" u="none">
                          <a:latin typeface="Roboto" panose="020B0604020202020204" charset="0"/>
                          <a:ea typeface="Roboto" panose="020B0604020202020204" charset="0"/>
                        </a:rPr>
                        <a:t> </a:t>
                      </a:r>
                      <a:r>
                        <a:rPr lang="es-ES" b="1" i="1">
                          <a:latin typeface="Roboto" panose="020B0604020202020204" charset="0"/>
                          <a:ea typeface="Roboto" panose="020B0604020202020204" charset="0"/>
                        </a:rPr>
                        <a:t>habló</a:t>
                      </a:r>
                      <a:r>
                        <a:rPr lang="es-ES" b="0" i="1">
                          <a:latin typeface="Roboto" panose="020B0604020202020204" charset="0"/>
                          <a:ea typeface="Roboto" panose="020B0604020202020204" charset="0"/>
                        </a:rPr>
                        <a:t> con decisión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86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PASIVAS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Verbo en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voz pasiva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 (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ser + participio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) y un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sujeto paciente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 (</a:t>
                      </a:r>
                      <a:r>
                        <a:rPr lang="es-ES" b="0">
                          <a:latin typeface="Baskerville Old Face" panose="02020602080505020303" pitchFamily="18" charset="0"/>
                          <a:ea typeface="Roboto" panose="020B0604020202020204" charset="0"/>
                        </a:rPr>
                        <a:t>±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CAg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4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 u="sng">
                          <a:latin typeface="Roboto" panose="020B0604020202020204" charset="0"/>
                          <a:ea typeface="Roboto" panose="020B0604020202020204" charset="0"/>
                        </a:rPr>
                        <a:t>El director</a:t>
                      </a:r>
                      <a:r>
                        <a:rPr lang="es-ES" i="1" u="none">
                          <a:latin typeface="Roboto" panose="020B0604020202020204" charset="0"/>
                          <a:ea typeface="Roboto" panose="020B0604020202020204" charset="0"/>
                        </a:rPr>
                        <a:t> </a:t>
                      </a:r>
                      <a:r>
                        <a:rPr lang="es-ES" b="1" i="1" u="none">
                          <a:latin typeface="Roboto" panose="020B0604020202020204" charset="0"/>
                          <a:ea typeface="Roboto" panose="020B0604020202020204" charset="0"/>
                        </a:rPr>
                        <a:t>es aclamado</a:t>
                      </a:r>
                      <a:r>
                        <a:rPr lang="es-ES" b="0" i="1" u="none">
                          <a:latin typeface="Roboto" panose="020B0604020202020204" charset="0"/>
                          <a:ea typeface="Roboto" panose="020B0604020202020204" charset="0"/>
                        </a:rPr>
                        <a:t> por los trabajadores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4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936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B97E600-D4E7-418B-BE85-B8A19D5D5C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15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F90ACECD-90A6-4A61-AAA6-BB431BEEF29B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CLASIFICACIÓN ORACIONES SIMPLES</a:t>
            </a:r>
            <a:endParaRPr lang="es-ES" b="1">
              <a:solidFill>
                <a:schemeClr val="bg2"/>
              </a:solidFill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8A96FAF-18D1-427D-82CF-49CE9ED6C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894477"/>
              </p:ext>
            </p:extLst>
          </p:nvPr>
        </p:nvGraphicFramePr>
        <p:xfrm>
          <a:off x="412803" y="950769"/>
          <a:ext cx="4108295" cy="15240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4108295">
                  <a:extLst>
                    <a:ext uri="{9D8B030D-6E8A-4147-A177-3AD203B41FA5}">
                      <a16:colId xmlns:a16="http://schemas.microsoft.com/office/drawing/2014/main" val="2221322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bg1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ORACIONES TRANSITIVAS E INTRANSITIVAS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134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TRANSITIVAS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pueden llevar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CD</a:t>
                      </a:r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52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La gata bebió </a:t>
                      </a:r>
                      <a:r>
                        <a:rPr lang="es-ES" b="1" i="1">
                          <a:latin typeface="Roboto" panose="020B0604020202020204" charset="0"/>
                          <a:ea typeface="Roboto" panose="020B0604020202020204" charset="0"/>
                        </a:rPr>
                        <a:t>toda la leche</a:t>
                      </a:r>
                      <a:endParaRPr lang="es-ES" i="1" u="none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86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INTRANSITIVAS</a:t>
                      </a:r>
                      <a:r>
                        <a:rPr lang="es-ES">
                          <a:latin typeface="Roboto" panose="020B0604020202020204" charset="0"/>
                          <a:ea typeface="Roboto" panose="020B0604020202020204" charset="0"/>
                        </a:rPr>
                        <a:t>: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no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 pueden llevar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CD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 (llevan </a:t>
                      </a:r>
                      <a:r>
                        <a:rPr lang="es-ES" b="1">
                          <a:latin typeface="Roboto" panose="020B0604020202020204" charset="0"/>
                          <a:ea typeface="Roboto" panose="020B0604020202020204" charset="0"/>
                        </a:rPr>
                        <a:t>CI</a:t>
                      </a:r>
                      <a:r>
                        <a:rPr lang="es-ES" b="0">
                          <a:latin typeface="Roboto" panose="020B0604020202020204" charset="0"/>
                          <a:ea typeface="Roboto" panose="020B0604020202020204" charset="0"/>
                        </a:rPr>
                        <a:t>)</a:t>
                      </a:r>
                      <a:endParaRPr lang="es-ES" b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44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i="1">
                          <a:latin typeface="Roboto" panose="020B0604020202020204" charset="0"/>
                          <a:ea typeface="Roboto" panose="020B0604020202020204" charset="0"/>
                        </a:rPr>
                        <a:t>Estefanía habló </a:t>
                      </a:r>
                      <a:r>
                        <a:rPr lang="es-ES" b="1" i="1" u="none">
                          <a:latin typeface="Roboto" panose="020B0604020202020204" charset="0"/>
                          <a:ea typeface="Roboto" panose="020B0604020202020204" charset="0"/>
                        </a:rPr>
                        <a:t>a Juan y a Pedro</a:t>
                      </a:r>
                      <a:endParaRPr lang="es-ES" i="1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14950"/>
                  </a:ext>
                </a:extLst>
              </a:tr>
            </a:tbl>
          </a:graphicData>
        </a:graphic>
      </p:graphicFrame>
      <p:sp>
        <p:nvSpPr>
          <p:cNvPr id="7" name="Google Shape;114;p14">
            <a:extLst>
              <a:ext uri="{FF2B5EF4-FFF2-40B4-BE49-F238E27FC236}">
                <a16:creationId xmlns:a16="http://schemas.microsoft.com/office/drawing/2014/main" id="{82017ADC-2B86-42E4-AC47-970BF8721878}"/>
              </a:ext>
            </a:extLst>
          </p:cNvPr>
          <p:cNvSpPr txBox="1">
            <a:spLocks/>
          </p:cNvSpPr>
          <p:nvPr/>
        </p:nvSpPr>
        <p:spPr>
          <a:xfrm>
            <a:off x="4622904" y="818085"/>
            <a:ext cx="3664527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VERBOS QUE RIGEN </a:t>
            </a:r>
            <a:r>
              <a:rPr lang="es-ES" b="1">
                <a:solidFill>
                  <a:schemeClr val="bg2"/>
                </a:solidFill>
              </a:rPr>
              <a:t>(CRV)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893108-7DF5-463B-9188-E4D8C29D1B0C}"/>
              </a:ext>
            </a:extLst>
          </p:cNvPr>
          <p:cNvSpPr txBox="1"/>
          <p:nvPr/>
        </p:nvSpPr>
        <p:spPr>
          <a:xfrm>
            <a:off x="4622904" y="1267692"/>
            <a:ext cx="434638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</a:rPr>
              <a:t>Acordar(se) de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Espero acordarme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todo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Enterar(se) de 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No me entero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nada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Compartir con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Debemos compartir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con ellos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Preocupar(se) por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No te preocupes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por mí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Arrepentir(se) de 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Me arrepiento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mi actuación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Avergonzar(se) de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Se avergüenza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ti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Alimentar(se) de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Alimento a mi perra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pienso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Olvidar(se) de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No voy a olvidarme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ti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Abstener(se) de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Me abstengo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de esta votación</a:t>
            </a:r>
            <a:endParaRPr lang="es-ES" i="1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90488" indent="-9048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Empeñar(se) con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  </a:t>
            </a:r>
            <a:r>
              <a:rPr lang="es-ES" i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Estoy empeñada </a:t>
            </a:r>
            <a:r>
              <a:rPr lang="es-ES" i="1" u="sng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con esta tarea</a:t>
            </a:r>
            <a:endParaRPr lang="es-ES" b="1">
              <a:latin typeface="Roboto" panose="020B0604020202020204" charset="0"/>
              <a:ea typeface="Robot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819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1C9361F-9313-48A5-A657-79AB65892F37}"/>
              </a:ext>
            </a:extLst>
          </p:cNvPr>
          <p:cNvSpPr/>
          <p:nvPr/>
        </p:nvSpPr>
        <p:spPr>
          <a:xfrm>
            <a:off x="1101375" y="1212273"/>
            <a:ext cx="5638861" cy="28660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6"/>
            </a:pPr>
            <a:r>
              <a:rPr lang="es-ES" b="1"/>
              <a:t>LAS JERGAS</a:t>
            </a:r>
            <a:endParaRPr b="1"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1101375" y="1084294"/>
            <a:ext cx="7419170" cy="22685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s-ES" sz="1400"/>
              <a:t>Son </a:t>
            </a:r>
            <a:r>
              <a:rPr lang="es-ES" sz="1400" b="1"/>
              <a:t>variantes de una lengua</a:t>
            </a:r>
            <a:r>
              <a:rPr lang="es-ES" sz="1400"/>
              <a:t> que se utiliza por un </a:t>
            </a:r>
            <a:r>
              <a:rPr lang="es-ES" sz="1400" u="sng"/>
              <a:t>grupo de hablantes</a:t>
            </a:r>
            <a:endParaRPr lang="es-ES" sz="14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400" b="1">
                <a:highlight>
                  <a:schemeClr val="accent1"/>
                </a:highlight>
              </a:rPr>
              <a:t>EJEMPLOS:</a:t>
            </a:r>
          </a:p>
          <a:p>
            <a:pPr marL="179388" indent="-179388">
              <a:buSzPct val="100000"/>
            </a:pPr>
            <a:r>
              <a:rPr lang="es-ES" sz="1400"/>
              <a:t>jerga de los </a:t>
            </a:r>
            <a:r>
              <a:rPr lang="es-ES" sz="1400" b="1"/>
              <a:t>delincuentes</a:t>
            </a:r>
            <a:r>
              <a:rPr lang="es-ES" sz="1400"/>
              <a:t>: “faca” “madero” “trena”</a:t>
            </a:r>
          </a:p>
          <a:p>
            <a:pPr marL="0" indent="0">
              <a:buSzPct val="100000"/>
              <a:buNone/>
            </a:pPr>
            <a:r>
              <a:rPr lang="es-ES" sz="1200">
                <a:solidFill>
                  <a:schemeClr val="bg2"/>
                </a:solidFill>
              </a:rPr>
              <a:t>                                                           cuchillo    policía       cárcel</a:t>
            </a:r>
          </a:p>
          <a:p>
            <a:pPr marL="179388" indent="-179388">
              <a:buSzPct val="100000"/>
            </a:pPr>
            <a:r>
              <a:rPr lang="es-ES" sz="1400"/>
              <a:t>jerga de los </a:t>
            </a:r>
            <a:r>
              <a:rPr lang="es-ES" sz="1400" b="1"/>
              <a:t>jóvenes</a:t>
            </a:r>
            <a:r>
              <a:rPr lang="es-ES" sz="1400"/>
              <a:t>: “en plan” “catear” “caer” “mates” “bio”</a:t>
            </a:r>
          </a:p>
          <a:p>
            <a:pPr marL="0" indent="0">
              <a:buSzPct val="100000"/>
              <a:buNone/>
            </a:pPr>
            <a:r>
              <a:rPr lang="es-ES" sz="1400"/>
              <a:t>                                                    </a:t>
            </a:r>
            <a:r>
              <a:rPr lang="es-ES" sz="1200">
                <a:solidFill>
                  <a:schemeClr val="bg2"/>
                </a:solidFill>
              </a:rPr>
              <a:t>       suspender</a:t>
            </a:r>
            <a:endParaRPr lang="es-ES" sz="1400"/>
          </a:p>
          <a:p>
            <a:pPr marL="179388" indent="-179388">
              <a:buSzPct val="100000"/>
            </a:pPr>
            <a:r>
              <a:rPr lang="es-ES" sz="1400"/>
              <a:t>jerga de los </a:t>
            </a:r>
            <a:r>
              <a:rPr lang="es-ES" sz="1400" b="1"/>
              <a:t>pijos</a:t>
            </a:r>
            <a:r>
              <a:rPr lang="es-ES" sz="1400"/>
              <a:t>: “o sea”</a:t>
            </a:r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62227ED6-2129-47B5-B81F-469BDA9643CE}"/>
              </a:ext>
            </a:extLst>
          </p:cNvPr>
          <p:cNvCxnSpPr/>
          <p:nvPr/>
        </p:nvCxnSpPr>
        <p:spPr>
          <a:xfrm>
            <a:off x="4094017" y="2571750"/>
            <a:ext cx="0" cy="1506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7C9A2A45-A821-4600-9244-C8620CD12385}"/>
              </a:ext>
            </a:extLst>
          </p:cNvPr>
          <p:cNvCxnSpPr/>
          <p:nvPr/>
        </p:nvCxnSpPr>
        <p:spPr>
          <a:xfrm>
            <a:off x="3685308" y="2017568"/>
            <a:ext cx="0" cy="1506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DE4D356-1AF2-4BF3-A66E-DE47AA890F79}"/>
              </a:ext>
            </a:extLst>
          </p:cNvPr>
          <p:cNvCxnSpPr/>
          <p:nvPr/>
        </p:nvCxnSpPr>
        <p:spPr>
          <a:xfrm>
            <a:off x="4329545" y="2003714"/>
            <a:ext cx="0" cy="1506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A3587DB-727E-4C09-B00C-5F4401BF11BD}"/>
              </a:ext>
            </a:extLst>
          </p:cNvPr>
          <p:cNvCxnSpPr/>
          <p:nvPr/>
        </p:nvCxnSpPr>
        <p:spPr>
          <a:xfrm>
            <a:off x="5022272" y="2010641"/>
            <a:ext cx="0" cy="1506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82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7"/>
            </a:pPr>
            <a:r>
              <a:rPr lang="es-ES" b="1"/>
              <a:t>VOCABULARIO DE LOS TEXTOS LEÍDOS</a:t>
            </a:r>
            <a:endParaRPr b="1"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1101386" y="1021950"/>
            <a:ext cx="7419170" cy="7491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9388" indent="-179388">
              <a:buSzPct val="100000"/>
            </a:pPr>
            <a:r>
              <a:rPr lang="es-ES" sz="1400" b="1"/>
              <a:t>TRAMOYISTA:</a:t>
            </a:r>
            <a:r>
              <a:rPr lang="es-ES" sz="1400"/>
              <a:t> persona encargada de la maquinaria o material del teatro.</a:t>
            </a:r>
          </a:p>
          <a:p>
            <a:pPr marL="179388" indent="-179388">
              <a:buSzPct val="100000"/>
            </a:pPr>
            <a:r>
              <a:rPr lang="es-ES" sz="1400" b="1"/>
              <a:t>CONTESTATARIO:</a:t>
            </a:r>
            <a:r>
              <a:rPr lang="es-ES" sz="1400"/>
              <a:t> que contesta, protesta</a:t>
            </a:r>
            <a:endParaRPr lang="es-ES" sz="1400" b="1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045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>
            <a:spLocks noGrp="1"/>
          </p:cNvSpPr>
          <p:nvPr>
            <p:ph type="ctrTitle" idx="4294967295"/>
          </p:nvPr>
        </p:nvSpPr>
        <p:spPr>
          <a:xfrm>
            <a:off x="1208655" y="68673"/>
            <a:ext cx="3550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6000">
                <a:solidFill>
                  <a:srgbClr val="FF8700"/>
                </a:solidFill>
              </a:rPr>
              <a:t>ÍNDICE</a:t>
            </a:r>
            <a:endParaRPr sz="6000">
              <a:solidFill>
                <a:srgbClr val="FF8700"/>
              </a:solidFill>
            </a:endParaRPr>
          </a:p>
        </p:txBody>
      </p:sp>
      <p:sp>
        <p:nvSpPr>
          <p:cNvPr id="124" name="Google Shape;124;p15"/>
          <p:cNvSpPr txBox="1">
            <a:spLocks noGrp="1"/>
          </p:cNvSpPr>
          <p:nvPr>
            <p:ph type="subTitle" idx="4294967295"/>
          </p:nvPr>
        </p:nvSpPr>
        <p:spPr>
          <a:xfrm>
            <a:off x="1693562" y="1071938"/>
            <a:ext cx="6494474" cy="37702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Las variedades de la lengua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Los registros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Los eufemismos / disfemismos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Morfología. Tipos de palabras.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La argumentación.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Sintaxis. Componentes oraciones simples.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Jergas.</a:t>
            </a:r>
          </a:p>
          <a:p>
            <a:pPr lvl="0" indent="-457200" algn="l" rtl="0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ES" sz="2400" b="1">
                <a:solidFill>
                  <a:srgbClr val="FFFFFF"/>
                </a:solidFill>
              </a:rPr>
              <a:t>Vocabulario de los textos leídos</a:t>
            </a:r>
            <a:endParaRPr sz="2400" b="1">
              <a:solidFill>
                <a:srgbClr val="FFFFFF"/>
              </a:solidFill>
            </a:endParaRPr>
          </a:p>
        </p:txBody>
      </p:sp>
      <p:sp>
        <p:nvSpPr>
          <p:cNvPr id="125" name="Google Shape;125;p1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69875" lvl="0" indent="-26987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s-ES" b="1"/>
              <a:t>LAS VARIEDADES DE LA LENGUA</a:t>
            </a:r>
            <a:endParaRPr b="1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EFFB794-E7AA-4774-B703-D5FD018A7B0A}"/>
              </a:ext>
            </a:extLst>
          </p:cNvPr>
          <p:cNvSpPr txBox="1"/>
          <p:nvPr/>
        </p:nvSpPr>
        <p:spPr>
          <a:xfrm>
            <a:off x="138546" y="1364673"/>
            <a:ext cx="5966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VARIEDAD DIACRÓNICA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      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Evolución de la lengua a lo largo del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tiempo</a:t>
            </a:r>
            <a:endParaRPr lang="es-ES" b="1" u="heavy">
              <a:solidFill>
                <a:schemeClr val="accent1"/>
              </a:solidFill>
              <a:uFill>
                <a:solidFill>
                  <a:schemeClr val="tx1"/>
                </a:solidFill>
              </a:u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BDDEDCCA-D5A6-4F0B-BE7D-6CC30D1F70D2}"/>
              </a:ext>
            </a:extLst>
          </p:cNvPr>
          <p:cNvCxnSpPr>
            <a:cxnSpLocks/>
          </p:cNvCxnSpPr>
          <p:nvPr/>
        </p:nvCxnSpPr>
        <p:spPr>
          <a:xfrm flipV="1">
            <a:off x="2241250" y="1518561"/>
            <a:ext cx="24688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022FC46-7AF1-48AE-A6ED-5351BA7D2D5B}"/>
              </a:ext>
            </a:extLst>
          </p:cNvPr>
          <p:cNvSpPr txBox="1"/>
          <p:nvPr/>
        </p:nvSpPr>
        <p:spPr>
          <a:xfrm>
            <a:off x="2442141" y="1566601"/>
            <a:ext cx="1540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u="sng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EJ:</a:t>
            </a:r>
            <a:r>
              <a:rPr lang="es-ES" sz="110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 do (s.XV) = donde</a:t>
            </a:r>
            <a:endParaRPr lang="es-ES" sz="1100" b="1" u="sng">
              <a:solidFill>
                <a:schemeClr val="tx1">
                  <a:lumMod val="75000"/>
                  <a:lumOff val="25000"/>
                </a:schemeClr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EBEE459-7055-4697-9F04-2828B432A7D1}"/>
              </a:ext>
            </a:extLst>
          </p:cNvPr>
          <p:cNvSpPr txBox="1"/>
          <p:nvPr/>
        </p:nvSpPr>
        <p:spPr>
          <a:xfrm>
            <a:off x="138546" y="1876250"/>
            <a:ext cx="4910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VARIEDAD DIATÓPICA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      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Según el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lugar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donde se hable</a:t>
            </a:r>
            <a:endParaRPr lang="es-ES" b="1" u="heavy">
              <a:solidFill>
                <a:schemeClr val="accent1"/>
              </a:solidFill>
              <a:uFill>
                <a:solidFill>
                  <a:schemeClr val="tx1"/>
                </a:solidFill>
              </a:u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09E47011-1986-4898-8CC9-33DDB42FE78B}"/>
              </a:ext>
            </a:extLst>
          </p:cNvPr>
          <p:cNvCxnSpPr>
            <a:cxnSpLocks/>
          </p:cNvCxnSpPr>
          <p:nvPr/>
        </p:nvCxnSpPr>
        <p:spPr>
          <a:xfrm flipV="1">
            <a:off x="2117806" y="2030137"/>
            <a:ext cx="24688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83FB8DF-7D4B-4690-8A4C-1F4593A62B28}"/>
              </a:ext>
            </a:extLst>
          </p:cNvPr>
          <p:cNvSpPr txBox="1"/>
          <p:nvPr/>
        </p:nvSpPr>
        <p:spPr>
          <a:xfrm>
            <a:off x="2343631" y="2088509"/>
            <a:ext cx="19159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u="sng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EJ:</a:t>
            </a:r>
            <a:r>
              <a:rPr lang="es-ES" sz="110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 castellano en Andalucía</a:t>
            </a:r>
            <a:endParaRPr lang="es-ES" sz="1100" b="1" u="sng">
              <a:solidFill>
                <a:schemeClr val="tx1">
                  <a:lumMod val="75000"/>
                  <a:lumOff val="25000"/>
                </a:schemeClr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A43516F-9020-4502-BD19-3DAA64AECC85}"/>
              </a:ext>
            </a:extLst>
          </p:cNvPr>
          <p:cNvCxnSpPr/>
          <p:nvPr/>
        </p:nvCxnSpPr>
        <p:spPr>
          <a:xfrm>
            <a:off x="214746" y="1828211"/>
            <a:ext cx="85344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A50F272-E455-418F-95EC-A8AE6F7FD8EB}"/>
              </a:ext>
            </a:extLst>
          </p:cNvPr>
          <p:cNvSpPr txBox="1"/>
          <p:nvPr/>
        </p:nvSpPr>
        <p:spPr>
          <a:xfrm>
            <a:off x="138546" y="2387827"/>
            <a:ext cx="6370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VARIEDAD DIASTRÁTICA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      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Según el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nivel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de hablante: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ALTO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/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MEDIO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/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BAJO</a:t>
            </a:r>
            <a:endParaRPr lang="es-ES" b="1" u="heavy">
              <a:solidFill>
                <a:schemeClr val="accent1"/>
              </a:solidFill>
              <a:uFill>
                <a:solidFill>
                  <a:schemeClr val="tx1"/>
                </a:solidFill>
              </a:u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4FD5CB76-10D3-432D-9A63-CE307B08018E}"/>
              </a:ext>
            </a:extLst>
          </p:cNvPr>
          <p:cNvCxnSpPr>
            <a:cxnSpLocks/>
          </p:cNvCxnSpPr>
          <p:nvPr/>
        </p:nvCxnSpPr>
        <p:spPr>
          <a:xfrm flipV="1">
            <a:off x="2337951" y="2541714"/>
            <a:ext cx="24688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A27DF2C4-3E65-4500-BC47-7C685EAD9B66}"/>
              </a:ext>
            </a:extLst>
          </p:cNvPr>
          <p:cNvCxnSpPr/>
          <p:nvPr/>
        </p:nvCxnSpPr>
        <p:spPr>
          <a:xfrm>
            <a:off x="214746" y="2339788"/>
            <a:ext cx="85344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F0736EA-24A7-4FD3-9FEB-52A7229CEB11}"/>
              </a:ext>
            </a:extLst>
          </p:cNvPr>
          <p:cNvSpPr txBox="1"/>
          <p:nvPr/>
        </p:nvSpPr>
        <p:spPr>
          <a:xfrm>
            <a:off x="138546" y="2806675"/>
            <a:ext cx="892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VARIEDAD DIAFÁSICA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       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Según la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situación comunicativa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: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REGISTROS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(coloquial, estándar, vulgar, culto...)</a:t>
            </a:r>
            <a:endParaRPr lang="es-ES" b="1" u="heavy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F3ABDCC4-7284-4F51-B560-927102141033}"/>
              </a:ext>
            </a:extLst>
          </p:cNvPr>
          <p:cNvCxnSpPr>
            <a:cxnSpLocks/>
          </p:cNvCxnSpPr>
          <p:nvPr/>
        </p:nvCxnSpPr>
        <p:spPr>
          <a:xfrm flipV="1">
            <a:off x="2100484" y="2960562"/>
            <a:ext cx="24688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4422A0B1-81D9-42D6-9DF4-4421391548A6}"/>
              </a:ext>
            </a:extLst>
          </p:cNvPr>
          <p:cNvSpPr txBox="1"/>
          <p:nvPr/>
        </p:nvSpPr>
        <p:spPr>
          <a:xfrm>
            <a:off x="2338232" y="3050168"/>
            <a:ext cx="62808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*</a:t>
            </a:r>
            <a:r>
              <a:rPr lang="es-ES" sz="110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El hablante tiene un </a:t>
            </a:r>
            <a:r>
              <a:rPr lang="es-ES" sz="1100" b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nivel</a:t>
            </a:r>
            <a:r>
              <a:rPr lang="es-ES" sz="110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B0604020202020204" charset="0"/>
                <a:ea typeface="Roboto" panose="020B0604020202020204" charset="0"/>
              </a:rPr>
              <a:t> independiente del momento en el que se produce el acto comunicativo.</a:t>
            </a:r>
            <a:endParaRPr lang="es-ES" sz="1100" b="1">
              <a:solidFill>
                <a:schemeClr val="tx1">
                  <a:lumMod val="75000"/>
                  <a:lumOff val="25000"/>
                </a:schemeClr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7FF170B8-D889-4FF9-BA70-C074959C7655}"/>
              </a:ext>
            </a:extLst>
          </p:cNvPr>
          <p:cNvCxnSpPr/>
          <p:nvPr/>
        </p:nvCxnSpPr>
        <p:spPr>
          <a:xfrm>
            <a:off x="214746" y="2758636"/>
            <a:ext cx="85344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0D9D26E-B90A-4B47-9597-F7F1151BFD04}"/>
              </a:ext>
            </a:extLst>
          </p:cNvPr>
          <p:cNvSpPr txBox="1"/>
          <p:nvPr/>
        </p:nvSpPr>
        <p:spPr>
          <a:xfrm>
            <a:off x="214746" y="4540258"/>
            <a:ext cx="35108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u="heavy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JERGAS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       </a:t>
            </a:r>
            <a:r>
              <a:rPr lang="es-ES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Según un </a:t>
            </a:r>
            <a:r>
              <a:rPr lang="es-ES" b="1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Roboto" panose="020B0604020202020204" charset="0"/>
                <a:ea typeface="Roboto" panose="020B0604020202020204" charset="0"/>
              </a:rPr>
              <a:t>grupo de hablantes</a:t>
            </a:r>
            <a:endParaRPr lang="es-ES" b="1" u="heavy">
              <a:solidFill>
                <a:schemeClr val="accent1"/>
              </a:solidFill>
              <a:uFill>
                <a:solidFill>
                  <a:schemeClr val="tx1"/>
                </a:solidFill>
              </a:uFill>
              <a:latin typeface="Roboto" panose="020B0604020202020204" charset="0"/>
              <a:ea typeface="Roboto" panose="020B0604020202020204" charset="0"/>
            </a:endParaRP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823D43B5-AADD-48E9-ADBC-B1F4A39C7078}"/>
              </a:ext>
            </a:extLst>
          </p:cNvPr>
          <p:cNvCxnSpPr>
            <a:cxnSpLocks/>
          </p:cNvCxnSpPr>
          <p:nvPr/>
        </p:nvCxnSpPr>
        <p:spPr>
          <a:xfrm flipV="1">
            <a:off x="998723" y="4694145"/>
            <a:ext cx="246888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3BC616A-C093-46F6-86F5-293754C41698}"/>
              </a:ext>
            </a:extLst>
          </p:cNvPr>
          <p:cNvCxnSpPr/>
          <p:nvPr/>
        </p:nvCxnSpPr>
        <p:spPr>
          <a:xfrm>
            <a:off x="290946" y="4492219"/>
            <a:ext cx="853440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2"/>
            </a:pPr>
            <a:r>
              <a:rPr lang="es-ES" b="1"/>
              <a:t>LOS REGISTROS</a:t>
            </a:r>
            <a:endParaRPr b="1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FFB9FCCF-74DA-4B16-B9B7-01FA66DAA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774692"/>
              </p:ext>
            </p:extLst>
          </p:nvPr>
        </p:nvGraphicFramePr>
        <p:xfrm>
          <a:off x="297450" y="1021950"/>
          <a:ext cx="8624875" cy="3905204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242877">
                  <a:extLst>
                    <a:ext uri="{9D8B030D-6E8A-4147-A177-3AD203B41FA5}">
                      <a16:colId xmlns:a16="http://schemas.microsoft.com/office/drawing/2014/main" val="1266330721"/>
                    </a:ext>
                  </a:extLst>
                </a:gridCol>
                <a:gridCol w="1454728">
                  <a:extLst>
                    <a:ext uri="{9D8B030D-6E8A-4147-A177-3AD203B41FA5}">
                      <a16:colId xmlns:a16="http://schemas.microsoft.com/office/drawing/2014/main" val="86860493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625749388"/>
                    </a:ext>
                  </a:extLst>
                </a:gridCol>
                <a:gridCol w="1630695">
                  <a:extLst>
                    <a:ext uri="{9D8B030D-6E8A-4147-A177-3AD203B41FA5}">
                      <a16:colId xmlns:a16="http://schemas.microsoft.com/office/drawing/2014/main" val="3934534542"/>
                    </a:ext>
                  </a:extLst>
                </a:gridCol>
                <a:gridCol w="1232125">
                  <a:extLst>
                    <a:ext uri="{9D8B030D-6E8A-4147-A177-3AD203B41FA5}">
                      <a16:colId xmlns:a16="http://schemas.microsoft.com/office/drawing/2014/main" val="1239351605"/>
                    </a:ext>
                  </a:extLst>
                </a:gridCol>
                <a:gridCol w="1144395">
                  <a:extLst>
                    <a:ext uri="{9D8B030D-6E8A-4147-A177-3AD203B41FA5}">
                      <a16:colId xmlns:a16="http://schemas.microsoft.com/office/drawing/2014/main" val="1141622184"/>
                    </a:ext>
                  </a:extLst>
                </a:gridCol>
                <a:gridCol w="1319855">
                  <a:extLst>
                    <a:ext uri="{9D8B030D-6E8A-4147-A177-3AD203B41FA5}">
                      <a16:colId xmlns:a16="http://schemas.microsoft.com/office/drawing/2014/main" val="31725385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REGISTRO</a:t>
                      </a:r>
                    </a:p>
                  </a:txBody>
                  <a:tcPr>
                    <a:solidFill>
                      <a:srgbClr val="703B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ÁMBITO DE USO</a:t>
                      </a:r>
                    </a:p>
                  </a:txBody>
                  <a:tcPr>
                    <a:solidFill>
                      <a:srgbClr val="703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TEMA</a:t>
                      </a:r>
                    </a:p>
                  </a:txBody>
                  <a:tcPr>
                    <a:solidFill>
                      <a:srgbClr val="703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CANAL</a:t>
                      </a:r>
                    </a:p>
                  </a:txBody>
                  <a:tcPr>
                    <a:solidFill>
                      <a:srgbClr val="703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GRADO DE FORMALIDAD</a:t>
                      </a:r>
                    </a:p>
                  </a:txBody>
                  <a:tcPr>
                    <a:solidFill>
                      <a:srgbClr val="703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97226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Formal</a:t>
                      </a:r>
                    </a:p>
                  </a:txBody>
                  <a:tcPr vert="vert270" anchor="ctr"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Culto o técnico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Científico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Académico (docencia e investigación)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Muy especializado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Escrito u oral preparado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Muy alto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162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Administrativo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Administración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Especializado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Escrito u oral preparado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Muy alto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13058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Literario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Literario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General (variado y carácter subjetivo)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Escrito u oral preparado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Alto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2553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Estándar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200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Periodístico</a:t>
                      </a:r>
                    </a:p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Académico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General</a:t>
                      </a:r>
                    </a:p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Especializado divulgativo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Escrito u oral preparado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Medio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698790"/>
                  </a:ext>
                </a:extLst>
              </a:tr>
              <a:tr h="393702">
                <a:tc row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Informal</a:t>
                      </a:r>
                    </a:p>
                  </a:txBody>
                  <a:tcPr vert="vert27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Coloquial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200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Familiar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General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Oral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Bajo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10695"/>
                  </a:ext>
                </a:extLst>
              </a:tr>
              <a:tr h="433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Vulgar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ES" sz="1200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Familiar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General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Oral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Muy bajo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444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60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3"/>
            </a:pPr>
            <a:r>
              <a:rPr lang="es-ES" b="1"/>
              <a:t>LOS EUFEMISMOS / DISFEMISMOS</a:t>
            </a:r>
            <a:endParaRPr b="1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B797C35-0953-41CB-8F83-50F96A2E4EB7}"/>
              </a:ext>
            </a:extLst>
          </p:cNvPr>
          <p:cNvSpPr/>
          <p:nvPr/>
        </p:nvSpPr>
        <p:spPr>
          <a:xfrm>
            <a:off x="1773383" y="1314538"/>
            <a:ext cx="1697182" cy="367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latin typeface="Roboto" panose="020B0604020202020204" charset="0"/>
                <a:ea typeface="Roboto" panose="020B0604020202020204" charset="0"/>
              </a:rPr>
              <a:t>EUFEMISMO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F4E905E-13F3-4D3A-B6B5-D6005EC954AF}"/>
              </a:ext>
            </a:extLst>
          </p:cNvPr>
          <p:cNvSpPr/>
          <p:nvPr/>
        </p:nvSpPr>
        <p:spPr>
          <a:xfrm>
            <a:off x="4980710" y="1314538"/>
            <a:ext cx="1863436" cy="367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>
                <a:latin typeface="Roboto" panose="020B0604020202020204" charset="0"/>
                <a:ea typeface="Roboto" panose="020B0604020202020204" charset="0"/>
              </a:rPr>
              <a:t>DISFEMISMO</a:t>
            </a:r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:a16="http://schemas.microsoft.com/office/drawing/2014/main" id="{1B437F15-4734-4087-8B23-E3AFA627BD82}"/>
              </a:ext>
            </a:extLst>
          </p:cNvPr>
          <p:cNvSpPr/>
          <p:nvPr/>
        </p:nvSpPr>
        <p:spPr>
          <a:xfrm>
            <a:off x="3560618" y="1335319"/>
            <a:ext cx="1302328" cy="317011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6B7073A-C126-481B-9C61-A6641AD451A4}"/>
              </a:ext>
            </a:extLst>
          </p:cNvPr>
          <p:cNvSpPr txBox="1"/>
          <p:nvPr/>
        </p:nvSpPr>
        <p:spPr>
          <a:xfrm>
            <a:off x="1773384" y="1681684"/>
            <a:ext cx="16971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>
                <a:latin typeface="Roboto" panose="020B0604020202020204" charset="0"/>
                <a:ea typeface="Roboto" panose="020B0604020202020204" charset="0"/>
              </a:rPr>
              <a:t>Términos que buscan 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sonar bien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o estar 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bien vistos</a:t>
            </a:r>
            <a:endParaRPr lang="es-ES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25C3AF2-49BE-4405-9364-068F67CEF284}"/>
              </a:ext>
            </a:extLst>
          </p:cNvPr>
          <p:cNvSpPr txBox="1"/>
          <p:nvPr/>
        </p:nvSpPr>
        <p:spPr>
          <a:xfrm>
            <a:off x="4980708" y="1681684"/>
            <a:ext cx="18634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>
                <a:latin typeface="Roboto" panose="020B0604020202020204" charset="0"/>
                <a:ea typeface="Roboto" panose="020B0604020202020204" charset="0"/>
              </a:rPr>
              <a:t>Términos que 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suenan mal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o están 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mal vistos</a:t>
            </a:r>
            <a:endParaRPr lang="es-ES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11" name="Flecha: hacia abajo 10">
            <a:extLst>
              <a:ext uri="{FF2B5EF4-FFF2-40B4-BE49-F238E27FC236}">
                <a16:creationId xmlns:a16="http://schemas.microsoft.com/office/drawing/2014/main" id="{B44057BF-815A-4230-BA04-F41D2DBBF2A1}"/>
              </a:ext>
            </a:extLst>
          </p:cNvPr>
          <p:cNvSpPr/>
          <p:nvPr/>
        </p:nvSpPr>
        <p:spPr>
          <a:xfrm>
            <a:off x="2431472" y="2420348"/>
            <a:ext cx="256309" cy="302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hacia abajo 18">
            <a:extLst>
              <a:ext uri="{FF2B5EF4-FFF2-40B4-BE49-F238E27FC236}">
                <a16:creationId xmlns:a16="http://schemas.microsoft.com/office/drawing/2014/main" id="{4B818101-018D-4CAE-8432-A2898349B242}"/>
              </a:ext>
            </a:extLst>
          </p:cNvPr>
          <p:cNvSpPr/>
          <p:nvPr/>
        </p:nvSpPr>
        <p:spPr>
          <a:xfrm>
            <a:off x="5784270" y="2420348"/>
            <a:ext cx="256309" cy="302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8" name="Tabla 23">
            <a:extLst>
              <a:ext uri="{FF2B5EF4-FFF2-40B4-BE49-F238E27FC236}">
                <a16:creationId xmlns:a16="http://schemas.microsoft.com/office/drawing/2014/main" id="{12523BBF-4060-4255-B90B-A11AB4BF0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97311"/>
              </p:ext>
            </p:extLst>
          </p:nvPr>
        </p:nvGraphicFramePr>
        <p:xfrm>
          <a:off x="1191491" y="2723153"/>
          <a:ext cx="6075218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1127">
                  <a:extLst>
                    <a:ext uri="{9D8B030D-6E8A-4147-A177-3AD203B41FA5}">
                      <a16:colId xmlns:a16="http://schemas.microsoft.com/office/drawing/2014/main" val="648800951"/>
                    </a:ext>
                  </a:extLst>
                </a:gridCol>
                <a:gridCol w="2944091">
                  <a:extLst>
                    <a:ext uri="{9D8B030D-6E8A-4147-A177-3AD203B41FA5}">
                      <a16:colId xmlns:a16="http://schemas.microsoft.com/office/drawing/2014/main" val="33355475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Establecimiento penitenciario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Trena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490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Fallecer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Estirar la pata, palmar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027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“Ir alegre”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“Ir volcao”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715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Pasar a mejor vida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Quedarse tieso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5555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Sueño eterno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Irse al otro barrio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746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“Dejar”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Morir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513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“Faltar”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Estar fiambre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632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Campo santo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solidFill>
                            <a:schemeClr val="bg2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Cementerio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767939"/>
                  </a:ext>
                </a:extLst>
              </a:tr>
            </a:tbl>
          </a:graphicData>
        </a:graphic>
      </p:graphicFrame>
      <p:sp>
        <p:nvSpPr>
          <p:cNvPr id="25" name="CuadroTexto 24">
            <a:extLst>
              <a:ext uri="{FF2B5EF4-FFF2-40B4-BE49-F238E27FC236}">
                <a16:creationId xmlns:a16="http://schemas.microsoft.com/office/drawing/2014/main" id="{618E15DA-1440-43BF-8FE5-206FDE9DB24B}"/>
              </a:ext>
            </a:extLst>
          </p:cNvPr>
          <p:cNvSpPr txBox="1"/>
          <p:nvPr/>
        </p:nvSpPr>
        <p:spPr>
          <a:xfrm>
            <a:off x="6137564" y="4609936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0972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8E2901C-7AAD-48F6-8A78-404293840CF1}"/>
              </a:ext>
            </a:extLst>
          </p:cNvPr>
          <p:cNvCxnSpPr>
            <a:cxnSpLocks/>
          </p:cNvCxnSpPr>
          <p:nvPr/>
        </p:nvCxnSpPr>
        <p:spPr>
          <a:xfrm flipH="1">
            <a:off x="2147911" y="3014597"/>
            <a:ext cx="1" cy="5182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1101386" y="272850"/>
            <a:ext cx="75744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+mj-lt"/>
              <a:buAutoNum type="arabicPeriod" startAt="4"/>
            </a:pPr>
            <a:r>
              <a:rPr lang="es-ES" b="1"/>
              <a:t>MORFOLOGÍA Y TIPOS DE PALABRAS</a:t>
            </a:r>
            <a:endParaRPr b="1"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2"/>
          </p:nvPr>
        </p:nvSpPr>
        <p:spPr>
          <a:xfrm>
            <a:off x="283957" y="1481836"/>
            <a:ext cx="4288043" cy="179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400" b="1">
                <a:highlight>
                  <a:schemeClr val="accent1"/>
                </a:highlight>
              </a:rPr>
              <a:t>BASE LÉXICA </a:t>
            </a:r>
            <a:r>
              <a:rPr lang="es-ES" sz="14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400">
                <a:sym typeface="Wingdings" panose="05000000000000000000" pitchFamily="2" charset="2"/>
              </a:rPr>
              <a:t> palabra original, primitiva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400" b="1">
                <a:highlight>
                  <a:schemeClr val="accent1"/>
                </a:highlight>
                <a:sym typeface="Wingdings" panose="05000000000000000000" pitchFamily="2" charset="2"/>
              </a:rPr>
              <a:t>RAÍZ </a:t>
            </a:r>
            <a:r>
              <a:rPr lang="es-ES" sz="14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400">
                <a:sym typeface="Wingdings" panose="05000000000000000000" pitchFamily="2" charset="2"/>
              </a:rPr>
              <a:t> parte que se repite</a:t>
            </a:r>
            <a:endParaRPr sz="1400"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s-ES" sz="1400"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ES" sz="1400" b="1" u="heavy">
                <a:uFill>
                  <a:solidFill>
                    <a:schemeClr val="accent1"/>
                  </a:solidFill>
                </a:uFill>
              </a:rPr>
              <a:t>MORFEMAS</a:t>
            </a:r>
            <a:endParaRPr lang="es-ES" sz="1400" u="heavy">
              <a:uFill>
                <a:solidFill>
                  <a:schemeClr val="accent1"/>
                </a:solidFill>
              </a:uFill>
            </a:endParaRPr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Signo más 1">
            <a:extLst>
              <a:ext uri="{FF2B5EF4-FFF2-40B4-BE49-F238E27FC236}">
                <a16:creationId xmlns:a16="http://schemas.microsoft.com/office/drawing/2014/main" id="{28764E52-F9C5-43B6-BD08-F3ABD5C2747D}"/>
              </a:ext>
            </a:extLst>
          </p:cNvPr>
          <p:cNvSpPr/>
          <p:nvPr/>
        </p:nvSpPr>
        <p:spPr>
          <a:xfrm>
            <a:off x="426228" y="2145918"/>
            <a:ext cx="297450" cy="302359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6EFDF42-549D-4387-B583-C1FCBF660E19}"/>
              </a:ext>
            </a:extLst>
          </p:cNvPr>
          <p:cNvCxnSpPr/>
          <p:nvPr/>
        </p:nvCxnSpPr>
        <p:spPr>
          <a:xfrm flipV="1">
            <a:off x="1392383" y="2371813"/>
            <a:ext cx="290946" cy="25630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A53F1AE-AF6D-456A-8861-4832CBDD0BFE}"/>
              </a:ext>
            </a:extLst>
          </p:cNvPr>
          <p:cNvSpPr txBox="1"/>
          <p:nvPr/>
        </p:nvSpPr>
        <p:spPr>
          <a:xfrm>
            <a:off x="1627911" y="2209752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Roboto" panose="020B0604020202020204" charset="0"/>
                <a:ea typeface="Roboto" panose="020B0604020202020204" charset="0"/>
              </a:rPr>
              <a:t>DERIVATIVOS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D934DF0-5E68-4515-B97F-9F7D1FFA72F6}"/>
              </a:ext>
            </a:extLst>
          </p:cNvPr>
          <p:cNvCxnSpPr>
            <a:cxnSpLocks/>
          </p:cNvCxnSpPr>
          <p:nvPr/>
        </p:nvCxnSpPr>
        <p:spPr>
          <a:xfrm flipV="1">
            <a:off x="2919587" y="2168843"/>
            <a:ext cx="204356" cy="2010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21CE8961-8488-4225-A406-3B46E7B4242E}"/>
              </a:ext>
            </a:extLst>
          </p:cNvPr>
          <p:cNvCxnSpPr>
            <a:cxnSpLocks/>
          </p:cNvCxnSpPr>
          <p:nvPr/>
        </p:nvCxnSpPr>
        <p:spPr>
          <a:xfrm rot="5400000" flipV="1">
            <a:off x="2917853" y="2347731"/>
            <a:ext cx="204356" cy="2010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171FBEB1-0608-46EE-B1E2-5106DC9BDB6B}"/>
              </a:ext>
            </a:extLst>
          </p:cNvPr>
          <p:cNvCxnSpPr>
            <a:cxnSpLocks/>
          </p:cNvCxnSpPr>
          <p:nvPr/>
        </p:nvCxnSpPr>
        <p:spPr>
          <a:xfrm rot="16200000" flipV="1">
            <a:off x="1392382" y="2635284"/>
            <a:ext cx="290946" cy="25630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7BEC6841-26D9-4F07-913D-6FE03285D83F}"/>
              </a:ext>
            </a:extLst>
          </p:cNvPr>
          <p:cNvCxnSpPr>
            <a:cxnSpLocks/>
          </p:cNvCxnSpPr>
          <p:nvPr/>
        </p:nvCxnSpPr>
        <p:spPr>
          <a:xfrm>
            <a:off x="2926412" y="2359953"/>
            <a:ext cx="25155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047CD9C-ADF3-41DC-801A-651CD6FFB751}"/>
              </a:ext>
            </a:extLst>
          </p:cNvPr>
          <p:cNvSpPr txBox="1"/>
          <p:nvPr/>
        </p:nvSpPr>
        <p:spPr>
          <a:xfrm>
            <a:off x="3054929" y="2025713"/>
            <a:ext cx="885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PREFIJOS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E1E2866-2FA8-4D6D-A953-7ECE8FF7549B}"/>
              </a:ext>
            </a:extLst>
          </p:cNvPr>
          <p:cNvSpPr txBox="1"/>
          <p:nvPr/>
        </p:nvSpPr>
        <p:spPr>
          <a:xfrm>
            <a:off x="3116242" y="2221453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INFIJOS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5CBEBAA-F9FF-4027-BB96-A8E11C795676}"/>
              </a:ext>
            </a:extLst>
          </p:cNvPr>
          <p:cNvSpPr txBox="1"/>
          <p:nvPr/>
        </p:nvSpPr>
        <p:spPr>
          <a:xfrm>
            <a:off x="3047711" y="2409803"/>
            <a:ext cx="7970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SUFIJOS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11A1BCC-99FC-4579-8AAB-AA68239EC034}"/>
              </a:ext>
            </a:extLst>
          </p:cNvPr>
          <p:cNvSpPr txBox="1"/>
          <p:nvPr/>
        </p:nvSpPr>
        <p:spPr>
          <a:xfrm>
            <a:off x="3949125" y="2056922"/>
            <a:ext cx="16322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categoría gramatical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significado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 o </a:t>
            </a: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apreciación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38B8961-7F6F-4EF2-A865-B11AF01F7BEA}"/>
              </a:ext>
            </a:extLst>
          </p:cNvPr>
          <p:cNvSpPr txBox="1"/>
          <p:nvPr/>
        </p:nvSpPr>
        <p:spPr>
          <a:xfrm>
            <a:off x="1600769" y="2749165"/>
            <a:ext cx="998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latin typeface="Roboto" panose="020B0604020202020204" charset="0"/>
                <a:ea typeface="Roboto" panose="020B0604020202020204" charset="0"/>
              </a:rPr>
              <a:t>FLEXIVOS</a:t>
            </a: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153982BE-57C1-44E3-AC0B-FB48BAB32E7F}"/>
              </a:ext>
            </a:extLst>
          </p:cNvPr>
          <p:cNvGrpSpPr/>
          <p:nvPr/>
        </p:nvGrpSpPr>
        <p:grpSpPr>
          <a:xfrm rot="16200000" flipV="1">
            <a:off x="2022548" y="2332652"/>
            <a:ext cx="362267" cy="1736694"/>
            <a:chOff x="2590799" y="2979726"/>
            <a:chExt cx="290946" cy="537098"/>
          </a:xfrm>
        </p:grpSpPr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9799E3AF-4CCD-400D-AEEC-68A726CB1C0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2590800" y="2997044"/>
              <a:ext cx="290946" cy="25630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3">
              <a:extLst>
                <a:ext uri="{FF2B5EF4-FFF2-40B4-BE49-F238E27FC236}">
                  <a16:creationId xmlns:a16="http://schemas.microsoft.com/office/drawing/2014/main" id="{5823D759-FBDF-44EF-8FEE-3D3687DF49AC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2590799" y="3260515"/>
              <a:ext cx="290946" cy="25630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35A91A7-729B-4285-99DD-26EB9684B3E5}"/>
              </a:ext>
            </a:extLst>
          </p:cNvPr>
          <p:cNvSpPr txBox="1"/>
          <p:nvPr/>
        </p:nvSpPr>
        <p:spPr>
          <a:xfrm>
            <a:off x="1004812" y="3366872"/>
            <a:ext cx="774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GÉNERO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4E35026A-5EEA-4CD7-B9E7-BA7F2A7B623F}"/>
              </a:ext>
            </a:extLst>
          </p:cNvPr>
          <p:cNvSpPr txBox="1"/>
          <p:nvPr/>
        </p:nvSpPr>
        <p:spPr>
          <a:xfrm>
            <a:off x="2494627" y="334438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DESINENCIAS</a:t>
            </a:r>
          </a:p>
          <a:p>
            <a:pPr algn="ctr"/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VERBALES</a:t>
            </a:r>
          </a:p>
        </p:txBody>
      </p:sp>
      <p:sp>
        <p:nvSpPr>
          <p:cNvPr id="26" name="Cerrar llave 25">
            <a:extLst>
              <a:ext uri="{FF2B5EF4-FFF2-40B4-BE49-F238E27FC236}">
                <a16:creationId xmlns:a16="http://schemas.microsoft.com/office/drawing/2014/main" id="{160C2DCF-0240-4122-A736-9DD4338CA1AF}"/>
              </a:ext>
            </a:extLst>
          </p:cNvPr>
          <p:cNvSpPr/>
          <p:nvPr/>
        </p:nvSpPr>
        <p:spPr>
          <a:xfrm>
            <a:off x="3853741" y="2065468"/>
            <a:ext cx="135342" cy="56825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Google Shape;114;p14">
            <a:extLst>
              <a:ext uri="{FF2B5EF4-FFF2-40B4-BE49-F238E27FC236}">
                <a16:creationId xmlns:a16="http://schemas.microsoft.com/office/drawing/2014/main" id="{2323919E-E7F6-4869-A68C-66BA4E0C3E83}"/>
              </a:ext>
            </a:extLst>
          </p:cNvPr>
          <p:cNvSpPr txBox="1">
            <a:spLocks/>
          </p:cNvSpPr>
          <p:nvPr/>
        </p:nvSpPr>
        <p:spPr>
          <a:xfrm>
            <a:off x="161431" y="1027534"/>
            <a:ext cx="757440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LA FORMACIÓN DE PALABRAS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5B5F7E34-1D57-41FC-B0EE-14C50BDE3B9C}"/>
              </a:ext>
            </a:extLst>
          </p:cNvPr>
          <p:cNvSpPr txBox="1"/>
          <p:nvPr/>
        </p:nvSpPr>
        <p:spPr>
          <a:xfrm>
            <a:off x="1982003" y="349308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>
                <a:latin typeface="Roboto" panose="020B0604020202020204" charset="0"/>
                <a:ea typeface="Roboto" panose="020B0604020202020204" charset="0"/>
              </a:rPr>
              <a:t>Nº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75DAEED-2A66-4714-9325-A65807A8B498}"/>
              </a:ext>
            </a:extLst>
          </p:cNvPr>
          <p:cNvSpPr txBox="1"/>
          <p:nvPr/>
        </p:nvSpPr>
        <p:spPr>
          <a:xfrm>
            <a:off x="925661" y="3532874"/>
            <a:ext cx="982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masculino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,</a:t>
            </a:r>
            <a:b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</a:b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femenino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)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CBFD245F-5800-41B8-B723-9FA5A9A2F254}"/>
              </a:ext>
            </a:extLst>
          </p:cNvPr>
          <p:cNvSpPr txBox="1"/>
          <p:nvPr/>
        </p:nvSpPr>
        <p:spPr>
          <a:xfrm>
            <a:off x="1683329" y="3649485"/>
            <a:ext cx="9821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singular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,</a:t>
            </a:r>
            <a:b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</a:br>
            <a:r>
              <a:rPr lang="es-ES" sz="11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plural</a:t>
            </a:r>
            <a:r>
              <a:rPr lang="es-ES" sz="11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9418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11EC00A-2FAB-4EB4-8052-1D0574024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D0026BA6-E2F4-4E17-94B3-6DCFD64A3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3448"/>
              </p:ext>
            </p:extLst>
          </p:nvPr>
        </p:nvGraphicFramePr>
        <p:xfrm>
          <a:off x="1184565" y="103332"/>
          <a:ext cx="3484418" cy="252984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317628597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183201054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SUSTANTIVOS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703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68449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ACCIÓN O EFECTO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53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37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aterrizaje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8542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andanza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248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anonimato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3616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gestación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005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-dura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rozadura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1798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-mento / -miento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remordimiento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789087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8B2FC8E-05D3-4624-85F4-30B860AB2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30317"/>
              </p:ext>
            </p:extLst>
          </p:nvPr>
        </p:nvGraphicFramePr>
        <p:xfrm>
          <a:off x="4932219" y="2907954"/>
          <a:ext cx="3484418" cy="16764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235086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OFICIO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boticario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-dor/a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encofradora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-ero/a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barbero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057533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-tor/a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escritora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81575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E23A222-3956-4E96-AF77-6576A8921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26478"/>
              </p:ext>
            </p:extLst>
          </p:nvPr>
        </p:nvGraphicFramePr>
        <p:xfrm>
          <a:off x="1184565" y="2608118"/>
          <a:ext cx="3484418" cy="222504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CONJUNTO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alumnado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pelamen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docena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057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cristalería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815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refranero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16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-menta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osamenta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68386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A9387E1-9739-4DF8-8F84-BA6DFB85F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61704"/>
              </p:ext>
            </p:extLst>
          </p:nvPr>
        </p:nvGraphicFramePr>
        <p:xfrm>
          <a:off x="4932219" y="103794"/>
          <a:ext cx="3484418" cy="280416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SUSTANTIVOS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2608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LUGAR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ducado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pinar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confesionario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057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-dero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embarcadero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815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-edo/a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pinedo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16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-ería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cerrajería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683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-torio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ambulatorio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811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211EC00A-2FAB-4EB4-8052-1D0574024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D0026BA6-E2F4-4E17-94B3-6DCFD64A3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8111"/>
              </p:ext>
            </p:extLst>
          </p:nvPr>
        </p:nvGraphicFramePr>
        <p:xfrm>
          <a:off x="1184565" y="103332"/>
          <a:ext cx="3484418" cy="170688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317628597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183201054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ADJETIVOS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solidFill>
                      <a:srgbClr val="703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68449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SEMEJANZA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53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37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-áceo/a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rosáceo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8542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-ado/a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rosada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248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-izo/a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rojizo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361634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8B2FC8E-05D3-4624-85F4-30B860AB2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623780"/>
              </p:ext>
            </p:extLst>
          </p:nvPr>
        </p:nvGraphicFramePr>
        <p:xfrm>
          <a:off x="4932219" y="2084994"/>
          <a:ext cx="3484418" cy="112776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235086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CAMBIO DE ESTADO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blanquear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211578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-ecer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palidecer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E23A222-3956-4E96-AF77-6576A8921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572218"/>
              </p:ext>
            </p:extLst>
          </p:nvPr>
        </p:nvGraphicFramePr>
        <p:xfrm>
          <a:off x="1184565" y="1810212"/>
          <a:ext cx="3484418" cy="30480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RELATIVO A, PERTENENCIA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-aco/a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dionisiaco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-ano/a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franciscano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lunar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057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nobiliario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815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-ático/a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climático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160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campestre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5683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-orio/a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mortuorio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7982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caciquil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730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-ino/a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marino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329866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A9387E1-9739-4DF8-8F84-BA6DFB85F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392413"/>
              </p:ext>
            </p:extLst>
          </p:nvPr>
        </p:nvGraphicFramePr>
        <p:xfrm>
          <a:off x="4932219" y="103794"/>
          <a:ext cx="3484418" cy="1981200"/>
        </p:xfrm>
        <a:graphic>
          <a:graphicData uri="http://schemas.openxmlformats.org/drawingml/2006/table">
            <a:tbl>
              <a:tblPr firstRow="1" bandRow="1">
                <a:tableStyleId>{AF57B9CE-27B7-45A4-9341-B09BDB51A24E}</a:tableStyleId>
              </a:tblPr>
              <a:tblGrid>
                <a:gridCol w="1648690">
                  <a:extLst>
                    <a:ext uri="{9D8B030D-6E8A-4147-A177-3AD203B41FA5}">
                      <a16:colId xmlns:a16="http://schemas.microsoft.com/office/drawing/2014/main" val="2451814553"/>
                    </a:ext>
                  </a:extLst>
                </a:gridCol>
                <a:gridCol w="1835728">
                  <a:extLst>
                    <a:ext uri="{9D8B030D-6E8A-4147-A177-3AD203B41FA5}">
                      <a16:colId xmlns:a16="http://schemas.microsoft.com/office/drawing/2014/main" val="350224925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solidFill>
                            <a:schemeClr val="bg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VERBOS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26088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b="1" i="0">
                          <a:latin typeface="Roboto" panose="020B0604020202020204" charset="0"/>
                          <a:ea typeface="Roboto" panose="020B0604020202020204" charset="0"/>
                        </a:rPr>
                        <a:t>ACCIÓN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>
                        <a:latin typeface="Roboto" panose="020B0604020202020204" charset="0"/>
                        <a:ea typeface="Roboto" panose="020B060402020202020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34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Sufijos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>
                          <a:solidFill>
                            <a:schemeClr val="accent1"/>
                          </a:solidFill>
                          <a:latin typeface="Roboto" panose="020B0604020202020204" charset="0"/>
                          <a:ea typeface="Roboto" panose="020B0604020202020204" charset="0"/>
                        </a:rPr>
                        <a:t>Ejemplo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47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lesionar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1041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pedalear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70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-ificar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purificar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0575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200">
                          <a:latin typeface="Roboto" panose="020B0604020202020204" charset="0"/>
                          <a:ea typeface="Roboto" panose="020B0604020202020204" charset="0"/>
                        </a:rPr>
                        <a:t>-izar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i="1">
                          <a:latin typeface="Roboto" panose="020B0604020202020204" charset="0"/>
                          <a:ea typeface="Roboto" panose="020B0604020202020204" charset="0"/>
                        </a:rPr>
                        <a:t>amenizar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815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4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315977A2-1AA3-4E51-A36A-D3E7430B30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3" name="Google Shape;114;p14">
            <a:extLst>
              <a:ext uri="{FF2B5EF4-FFF2-40B4-BE49-F238E27FC236}">
                <a16:creationId xmlns:a16="http://schemas.microsoft.com/office/drawing/2014/main" id="{07E0E650-8B8E-47CF-8892-590C43B1F6FA}"/>
              </a:ext>
            </a:extLst>
          </p:cNvPr>
          <p:cNvSpPr txBox="1">
            <a:spLocks/>
          </p:cNvSpPr>
          <p:nvPr/>
        </p:nvSpPr>
        <p:spPr>
          <a:xfrm>
            <a:off x="826450" y="70337"/>
            <a:ext cx="8317550" cy="5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Dosis"/>
              <a:buNone/>
              <a:defRPr sz="24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>
              <a:buClr>
                <a:schemeClr val="accent1"/>
              </a:buClr>
            </a:pPr>
            <a:r>
              <a:rPr lang="es-ES" b="1">
                <a:solidFill>
                  <a:schemeClr val="accent1"/>
                </a:solidFill>
              </a:rPr>
              <a:t>TIPOS DE PALABRAS SEGÚN SUS COMPONENTES MORFOLÓGICOS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859464A-0AD1-4FBB-B5AA-3313274F7640}"/>
              </a:ext>
            </a:extLst>
          </p:cNvPr>
          <p:cNvSpPr txBox="1"/>
          <p:nvPr/>
        </p:nvSpPr>
        <p:spPr>
          <a:xfrm>
            <a:off x="234682" y="784743"/>
            <a:ext cx="483497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chemeClr val="accent1"/>
              </a:buClr>
              <a:buSzPct val="150000"/>
              <a:buFont typeface="+mj-lt"/>
              <a:buAutoNum type="arabicPeriod"/>
            </a:pPr>
            <a:r>
              <a:rPr lang="es-ES" b="1" u="heavy">
                <a:uFill>
                  <a:solidFill>
                    <a:schemeClr val="accent1"/>
                  </a:solidFill>
                </a:uFill>
                <a:latin typeface="Roboto" panose="020B0604020202020204" charset="0"/>
                <a:ea typeface="Roboto" panose="020B0604020202020204" charset="0"/>
              </a:rPr>
              <a:t>SIMPLES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: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Raíz + morfemas flexivos</a:t>
            </a:r>
          </a:p>
          <a:p>
            <a:pPr marL="342900" indent="-342900">
              <a:lnSpc>
                <a:spcPct val="200000"/>
              </a:lnSpc>
              <a:buClr>
                <a:schemeClr val="accent1"/>
              </a:buClr>
              <a:buSzPct val="150000"/>
              <a:buFont typeface="+mj-lt"/>
              <a:buAutoNum type="arabicPeriod"/>
            </a:pPr>
            <a:r>
              <a:rPr lang="es-ES" b="1" u="heavy">
                <a:uFill>
                  <a:solidFill>
                    <a:schemeClr val="accent1"/>
                  </a:solidFill>
                </a:uFill>
                <a:latin typeface="Roboto" panose="020B0604020202020204" charset="0"/>
                <a:ea typeface="Roboto" panose="020B0604020202020204" charset="0"/>
              </a:rPr>
              <a:t>DERIVADAS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: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Raíz + morfemas derivativos</a:t>
            </a:r>
          </a:p>
          <a:p>
            <a:pPr marL="342900" indent="-342900">
              <a:lnSpc>
                <a:spcPct val="200000"/>
              </a:lnSpc>
              <a:buClr>
                <a:schemeClr val="accent1"/>
              </a:buClr>
              <a:buSzPct val="150000"/>
              <a:buFont typeface="+mj-lt"/>
              <a:buAutoNum type="arabicPeriod"/>
            </a:pPr>
            <a:r>
              <a:rPr lang="es-ES" b="1" u="heavy">
                <a:uFill>
                  <a:solidFill>
                    <a:schemeClr val="accent1"/>
                  </a:solidFill>
                </a:uFill>
                <a:latin typeface="Roboto" panose="020B0604020202020204" charset="0"/>
                <a:ea typeface="Roboto" panose="020B0604020202020204" charset="0"/>
              </a:rPr>
              <a:t>COMPUESTAS</a:t>
            </a:r>
            <a:r>
              <a:rPr lang="es-ES" b="1">
                <a:latin typeface="Roboto" panose="020B0604020202020204" charset="0"/>
                <a:ea typeface="Roboto" panose="020B0604020202020204" charset="0"/>
              </a:rPr>
              <a:t>:</a:t>
            </a:r>
            <a:r>
              <a:rPr lang="es-ES">
                <a:latin typeface="Roboto" panose="020B0604020202020204" charset="0"/>
                <a:ea typeface="Roboto" panose="020B0604020202020204" charset="0"/>
              </a:rPr>
              <a:t> Como mínimo </a:t>
            </a: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 Raíz + Raíz</a:t>
            </a:r>
          </a:p>
          <a:p>
            <a:pPr marL="342900" indent="-342900">
              <a:lnSpc>
                <a:spcPct val="200000"/>
              </a:lnSpc>
              <a:buClr>
                <a:schemeClr val="accent1"/>
              </a:buClr>
              <a:buSzPct val="150000"/>
              <a:buFont typeface="+mj-lt"/>
              <a:buAutoNum type="arabicPeriod"/>
            </a:pPr>
            <a:r>
              <a:rPr lang="es-ES" b="1" u="heavy">
                <a:uFill>
                  <a:solidFill>
                    <a:schemeClr val="accent1"/>
                  </a:solidFill>
                </a:uFill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PARASINTÉTICAS</a:t>
            </a:r>
            <a:r>
              <a:rPr lang="es-ES" b="1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:</a:t>
            </a:r>
          </a:p>
          <a:p>
            <a:pPr marL="450850" lvl="1" indent="-90488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Raíz y morfemas derivativos</a:t>
            </a:r>
          </a:p>
          <a:p>
            <a:pPr marL="450850" lvl="1" indent="-90488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s-ES">
                <a:latin typeface="Roboto" panose="020B0604020202020204" charset="0"/>
                <a:ea typeface="Roboto" panose="020B0604020202020204" charset="0"/>
                <a:sym typeface="Wingdings" panose="05000000000000000000" pitchFamily="2" charset="2"/>
              </a:rPr>
              <a:t>Si quitamos el prefijo, el resto de la palabra no existe</a:t>
            </a:r>
            <a:endParaRPr lang="es-ES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DD04E81-C23F-4D6B-81DB-7BC2F041E5EC}"/>
              </a:ext>
            </a:extLst>
          </p:cNvPr>
          <p:cNvSpPr/>
          <p:nvPr/>
        </p:nvSpPr>
        <p:spPr>
          <a:xfrm>
            <a:off x="276668" y="900545"/>
            <a:ext cx="297450" cy="311728"/>
          </a:xfrm>
          <a:prstGeom prst="ellips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2A5D240-BEFA-465F-994B-69A237EFE489}"/>
              </a:ext>
            </a:extLst>
          </p:cNvPr>
          <p:cNvSpPr/>
          <p:nvPr/>
        </p:nvSpPr>
        <p:spPr>
          <a:xfrm>
            <a:off x="276668" y="1328075"/>
            <a:ext cx="297450" cy="311728"/>
          </a:xfrm>
          <a:prstGeom prst="ellips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ED369707-4CE1-413E-86B9-998BCA6DEC23}"/>
              </a:ext>
            </a:extLst>
          </p:cNvPr>
          <p:cNvSpPr/>
          <p:nvPr/>
        </p:nvSpPr>
        <p:spPr>
          <a:xfrm>
            <a:off x="276668" y="1763184"/>
            <a:ext cx="297450" cy="311728"/>
          </a:xfrm>
          <a:prstGeom prst="ellips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D9FD7542-9FCC-4EC5-A1E8-000AAD6F0B5A}"/>
              </a:ext>
            </a:extLst>
          </p:cNvPr>
          <p:cNvSpPr/>
          <p:nvPr/>
        </p:nvSpPr>
        <p:spPr>
          <a:xfrm>
            <a:off x="276668" y="2190714"/>
            <a:ext cx="297450" cy="311728"/>
          </a:xfrm>
          <a:prstGeom prst="ellipse">
            <a:avLst/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5AC1467-69AE-47FC-80FA-816204377377}"/>
              </a:ext>
            </a:extLst>
          </p:cNvPr>
          <p:cNvSpPr txBox="1"/>
          <p:nvPr/>
        </p:nvSpPr>
        <p:spPr>
          <a:xfrm>
            <a:off x="3456709" y="969818"/>
            <a:ext cx="2196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es-ES" sz="12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no</a:t>
            </a:r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 pueden tener </a:t>
            </a:r>
            <a:r>
              <a:rPr lang="es-ES" sz="12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derivativos</a:t>
            </a:r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)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DF5313D-990A-49C3-BC43-3C20D68A20CD}"/>
              </a:ext>
            </a:extLst>
          </p:cNvPr>
          <p:cNvSpPr txBox="1"/>
          <p:nvPr/>
        </p:nvSpPr>
        <p:spPr>
          <a:xfrm>
            <a:off x="3927764" y="1371600"/>
            <a:ext cx="1686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es-ES" sz="12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puede</a:t>
            </a:r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 tener </a:t>
            </a:r>
            <a:r>
              <a:rPr lang="es-ES" sz="1200" b="1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flexivos</a:t>
            </a:r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2434593-DC91-4C51-96FE-0D9F35511AAA}"/>
              </a:ext>
            </a:extLst>
          </p:cNvPr>
          <p:cNvSpPr txBox="1"/>
          <p:nvPr/>
        </p:nvSpPr>
        <p:spPr>
          <a:xfrm>
            <a:off x="3165764" y="2000665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Correveidile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7DB5C367-91C5-4BC9-B835-F468CE7C6D9A}"/>
              </a:ext>
            </a:extLst>
          </p:cNvPr>
          <p:cNvCxnSpPr>
            <a:cxnSpLocks/>
          </p:cNvCxnSpPr>
          <p:nvPr/>
        </p:nvCxnSpPr>
        <p:spPr>
          <a:xfrm flipH="1">
            <a:off x="3605213" y="2051058"/>
            <a:ext cx="45243" cy="18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C6E8D5D6-FF1A-4EB6-9C33-D2040631B582}"/>
              </a:ext>
            </a:extLst>
          </p:cNvPr>
          <p:cNvCxnSpPr>
            <a:cxnSpLocks/>
          </p:cNvCxnSpPr>
          <p:nvPr/>
        </p:nvCxnSpPr>
        <p:spPr>
          <a:xfrm flipH="1">
            <a:off x="3752850" y="2051058"/>
            <a:ext cx="45243" cy="18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86133FE-B3BB-448A-B0BD-7DF757709756}"/>
              </a:ext>
            </a:extLst>
          </p:cNvPr>
          <p:cNvCxnSpPr>
            <a:cxnSpLocks/>
          </p:cNvCxnSpPr>
          <p:nvPr/>
        </p:nvCxnSpPr>
        <p:spPr>
          <a:xfrm flipH="1">
            <a:off x="3809042" y="2048881"/>
            <a:ext cx="45243" cy="18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A7BF84C5-B7AB-47D4-AB1A-70ACE37CBB65}"/>
              </a:ext>
            </a:extLst>
          </p:cNvPr>
          <p:cNvCxnSpPr>
            <a:cxnSpLocks/>
          </p:cNvCxnSpPr>
          <p:nvPr/>
        </p:nvCxnSpPr>
        <p:spPr>
          <a:xfrm flipH="1">
            <a:off x="3919576" y="2048881"/>
            <a:ext cx="45243" cy="18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6AE868D-D59B-45C4-AF8E-4D72B91D31C9}"/>
              </a:ext>
            </a:extLst>
          </p:cNvPr>
          <p:cNvSpPr txBox="1"/>
          <p:nvPr/>
        </p:nvSpPr>
        <p:spPr>
          <a:xfrm>
            <a:off x="722910" y="2946055"/>
            <a:ext cx="944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bg2"/>
                </a:solidFill>
                <a:latin typeface="Roboto" panose="020B0604020202020204" charset="0"/>
                <a:ea typeface="Roboto" panose="020B0604020202020204" charset="0"/>
              </a:rPr>
              <a:t>Embellecer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AF88ACA-44F6-4415-B34B-AFA68DEBF335}"/>
              </a:ext>
            </a:extLst>
          </p:cNvPr>
          <p:cNvCxnSpPr>
            <a:cxnSpLocks/>
          </p:cNvCxnSpPr>
          <p:nvPr/>
        </p:nvCxnSpPr>
        <p:spPr>
          <a:xfrm flipH="1">
            <a:off x="1007486" y="2994271"/>
            <a:ext cx="45243" cy="180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269584"/>
      </p:ext>
    </p:extLst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222222"/>
      </a:dk1>
      <a:lt1>
        <a:srgbClr val="FFFFFF"/>
      </a:lt1>
      <a:dk2>
        <a:srgbClr val="666666"/>
      </a:dk2>
      <a:lt2>
        <a:srgbClr val="F3F3F3"/>
      </a:lt2>
      <a:accent1>
        <a:srgbClr val="FF8700"/>
      </a:accent1>
      <a:accent2>
        <a:srgbClr val="FFB840"/>
      </a:accent2>
      <a:accent3>
        <a:srgbClr val="333333"/>
      </a:accent3>
      <a:accent4>
        <a:srgbClr val="9B9796"/>
      </a:accent4>
      <a:accent5>
        <a:srgbClr val="C9C3BD"/>
      </a:accent5>
      <a:accent6>
        <a:srgbClr val="96C94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1283</Words>
  <Application>Microsoft Office PowerPoint</Application>
  <PresentationFormat>Presentación en pantalla (16:9)</PresentationFormat>
  <Paragraphs>375</Paragraphs>
  <Slides>17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Wingdings</vt:lpstr>
      <vt:lpstr>Roboto</vt:lpstr>
      <vt:lpstr>Dosis</vt:lpstr>
      <vt:lpstr>Baskerville Old Face</vt:lpstr>
      <vt:lpstr>Barlow Light</vt:lpstr>
      <vt:lpstr>William template</vt:lpstr>
      <vt:lpstr>CASTELLANO TEMA 3 LENGUA</vt:lpstr>
      <vt:lpstr>ÍNDICE</vt:lpstr>
      <vt:lpstr>LAS VARIEDADES DE LA LENGUA</vt:lpstr>
      <vt:lpstr>LOS REGISTROS</vt:lpstr>
      <vt:lpstr>LOS EUFEMISMOS / DISFEMISMOS</vt:lpstr>
      <vt:lpstr>MORFOLOGÍA Y TIPOS DE PALABRAS</vt:lpstr>
      <vt:lpstr>Presentación de PowerPoint</vt:lpstr>
      <vt:lpstr>Presentación de PowerPoint</vt:lpstr>
      <vt:lpstr>Presentación de PowerPoint</vt:lpstr>
      <vt:lpstr>Sintaxis: componentes oraciones simples.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JERGAS</vt:lpstr>
      <vt:lpstr>VOCABULARIO DE LOS TEXTOS LEÍDOS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CASTELLANO TEMA 3 LENGUA</dc:title>
  <cp:lastModifiedBy>Eva Arnau</cp:lastModifiedBy>
  <cp:revision>22</cp:revision>
  <dcterms:modified xsi:type="dcterms:W3CDTF">2022-05-28T08:26:37Z</dcterms:modified>
</cp:coreProperties>
</file>